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083" autoAdjust="0"/>
  </p:normalViewPr>
  <p:slideViewPr>
    <p:cSldViewPr snapToGrid="0">
      <p:cViewPr varScale="1">
        <p:scale>
          <a:sx n="95" d="100"/>
          <a:sy n="95" d="100"/>
        </p:scale>
        <p:origin x="104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F54DFA-2125-4344-9179-3823837C7734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0448E-C298-4DED-B6F1-3A9D2E2E61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1377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0448E-C298-4DED-B6F1-3A9D2E2E6196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8438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D0448E-C298-4DED-B6F1-3A9D2E2E6196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699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37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354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84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205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472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01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277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7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34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50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41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45600-9CB3-4281-9BD7-C640D1AA6E6F}" type="datetimeFigureOut">
              <a:rPr kumimoji="1" lang="ja-JP" altLang="en-US" smtClean="0"/>
              <a:t>2020/9/17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A568E-0131-4515-B57E-A4D9BAB9F4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809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Freeform 739"/>
          <p:cNvSpPr>
            <a:spLocks noEditPoints="1"/>
          </p:cNvSpPr>
          <p:nvPr/>
        </p:nvSpPr>
        <p:spPr bwMode="auto">
          <a:xfrm>
            <a:off x="23813" y="696184"/>
            <a:ext cx="449263" cy="452438"/>
          </a:xfrm>
          <a:custGeom>
            <a:avLst/>
            <a:gdLst>
              <a:gd name="T0" fmla="*/ 135 w 269"/>
              <a:gd name="T1" fmla="*/ 270 h 270"/>
              <a:gd name="T2" fmla="*/ 133 w 269"/>
              <a:gd name="T3" fmla="*/ 269 h 270"/>
              <a:gd name="T4" fmla="*/ 3 w 269"/>
              <a:gd name="T5" fmla="*/ 163 h 270"/>
              <a:gd name="T6" fmla="*/ 2 w 269"/>
              <a:gd name="T7" fmla="*/ 162 h 270"/>
              <a:gd name="T8" fmla="*/ 2 w 269"/>
              <a:gd name="T9" fmla="*/ 159 h 270"/>
              <a:gd name="T10" fmla="*/ 22 w 269"/>
              <a:gd name="T11" fmla="*/ 135 h 270"/>
              <a:gd name="T12" fmla="*/ 79 w 269"/>
              <a:gd name="T13" fmla="*/ 67 h 270"/>
              <a:gd name="T14" fmla="*/ 131 w 269"/>
              <a:gd name="T15" fmla="*/ 5 h 270"/>
              <a:gd name="T16" fmla="*/ 134 w 269"/>
              <a:gd name="T17" fmla="*/ 1 h 270"/>
              <a:gd name="T18" fmla="*/ 135 w 269"/>
              <a:gd name="T19" fmla="*/ 1 h 270"/>
              <a:gd name="T20" fmla="*/ 166 w 269"/>
              <a:gd name="T21" fmla="*/ 39 h 270"/>
              <a:gd name="T22" fmla="*/ 232 w 269"/>
              <a:gd name="T23" fmla="*/ 117 h 270"/>
              <a:gd name="T24" fmla="*/ 267 w 269"/>
              <a:gd name="T25" fmla="*/ 160 h 270"/>
              <a:gd name="T26" fmla="*/ 267 w 269"/>
              <a:gd name="T27" fmla="*/ 163 h 270"/>
              <a:gd name="T28" fmla="*/ 157 w 269"/>
              <a:gd name="T29" fmla="*/ 253 h 270"/>
              <a:gd name="T30" fmla="*/ 137 w 269"/>
              <a:gd name="T31" fmla="*/ 269 h 270"/>
              <a:gd name="T32" fmla="*/ 135 w 269"/>
              <a:gd name="T33" fmla="*/ 270 h 270"/>
              <a:gd name="T34" fmla="*/ 117 w 269"/>
              <a:gd name="T35" fmla="*/ 183 h 270"/>
              <a:gd name="T36" fmla="*/ 117 w 269"/>
              <a:gd name="T37" fmla="*/ 215 h 270"/>
              <a:gd name="T38" fmla="*/ 119 w 269"/>
              <a:gd name="T39" fmla="*/ 219 h 270"/>
              <a:gd name="T40" fmla="*/ 133 w 269"/>
              <a:gd name="T41" fmla="*/ 234 h 270"/>
              <a:gd name="T42" fmla="*/ 136 w 269"/>
              <a:gd name="T43" fmla="*/ 234 h 270"/>
              <a:gd name="T44" fmla="*/ 150 w 269"/>
              <a:gd name="T45" fmla="*/ 219 h 270"/>
              <a:gd name="T46" fmla="*/ 150 w 269"/>
              <a:gd name="T47" fmla="*/ 216 h 270"/>
              <a:gd name="T48" fmla="*/ 142 w 269"/>
              <a:gd name="T49" fmla="*/ 207 h 270"/>
              <a:gd name="T50" fmla="*/ 142 w 269"/>
              <a:gd name="T51" fmla="*/ 203 h 270"/>
              <a:gd name="T52" fmla="*/ 150 w 269"/>
              <a:gd name="T53" fmla="*/ 194 h 270"/>
              <a:gd name="T54" fmla="*/ 151 w 269"/>
              <a:gd name="T55" fmla="*/ 190 h 270"/>
              <a:gd name="T56" fmla="*/ 140 w 269"/>
              <a:gd name="T57" fmla="*/ 179 h 270"/>
              <a:gd name="T58" fmla="*/ 140 w 269"/>
              <a:gd name="T59" fmla="*/ 175 h 270"/>
              <a:gd name="T60" fmla="*/ 147 w 269"/>
              <a:gd name="T61" fmla="*/ 168 h 270"/>
              <a:gd name="T62" fmla="*/ 152 w 269"/>
              <a:gd name="T63" fmla="*/ 157 h 270"/>
              <a:gd name="T64" fmla="*/ 157 w 269"/>
              <a:gd name="T65" fmla="*/ 146 h 270"/>
              <a:gd name="T66" fmla="*/ 157 w 269"/>
              <a:gd name="T67" fmla="*/ 146 h 270"/>
              <a:gd name="T68" fmla="*/ 167 w 269"/>
              <a:gd name="T69" fmla="*/ 92 h 270"/>
              <a:gd name="T70" fmla="*/ 111 w 269"/>
              <a:gd name="T71" fmla="*/ 82 h 270"/>
              <a:gd name="T72" fmla="*/ 97 w 269"/>
              <a:gd name="T73" fmla="*/ 117 h 270"/>
              <a:gd name="T74" fmla="*/ 115 w 269"/>
              <a:gd name="T75" fmla="*/ 148 h 270"/>
              <a:gd name="T76" fmla="*/ 117 w 269"/>
              <a:gd name="T77" fmla="*/ 152 h 270"/>
              <a:gd name="T78" fmla="*/ 117 w 269"/>
              <a:gd name="T79" fmla="*/ 183 h 2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69" h="270">
                <a:moveTo>
                  <a:pt x="135" y="270"/>
                </a:moveTo>
                <a:cubicBezTo>
                  <a:pt x="134" y="270"/>
                  <a:pt x="134" y="270"/>
                  <a:pt x="133" y="269"/>
                </a:cubicBezTo>
                <a:cubicBezTo>
                  <a:pt x="90" y="234"/>
                  <a:pt x="47" y="199"/>
                  <a:pt x="3" y="163"/>
                </a:cubicBezTo>
                <a:cubicBezTo>
                  <a:pt x="3" y="163"/>
                  <a:pt x="2" y="163"/>
                  <a:pt x="2" y="162"/>
                </a:cubicBezTo>
                <a:cubicBezTo>
                  <a:pt x="0" y="161"/>
                  <a:pt x="0" y="160"/>
                  <a:pt x="2" y="159"/>
                </a:cubicBezTo>
                <a:cubicBezTo>
                  <a:pt x="9" y="151"/>
                  <a:pt x="15" y="143"/>
                  <a:pt x="22" y="135"/>
                </a:cubicBezTo>
                <a:cubicBezTo>
                  <a:pt x="41" y="112"/>
                  <a:pt x="60" y="90"/>
                  <a:pt x="79" y="67"/>
                </a:cubicBezTo>
                <a:cubicBezTo>
                  <a:pt x="96" y="47"/>
                  <a:pt x="114" y="26"/>
                  <a:pt x="131" y="5"/>
                </a:cubicBezTo>
                <a:cubicBezTo>
                  <a:pt x="132" y="4"/>
                  <a:pt x="134" y="3"/>
                  <a:pt x="134" y="1"/>
                </a:cubicBezTo>
                <a:cubicBezTo>
                  <a:pt x="134" y="0"/>
                  <a:pt x="135" y="0"/>
                  <a:pt x="135" y="1"/>
                </a:cubicBezTo>
                <a:cubicBezTo>
                  <a:pt x="145" y="14"/>
                  <a:pt x="156" y="26"/>
                  <a:pt x="166" y="39"/>
                </a:cubicBezTo>
                <a:cubicBezTo>
                  <a:pt x="188" y="65"/>
                  <a:pt x="210" y="91"/>
                  <a:pt x="232" y="117"/>
                </a:cubicBezTo>
                <a:cubicBezTo>
                  <a:pt x="244" y="131"/>
                  <a:pt x="255" y="145"/>
                  <a:pt x="267" y="160"/>
                </a:cubicBezTo>
                <a:cubicBezTo>
                  <a:pt x="269" y="161"/>
                  <a:pt x="268" y="162"/>
                  <a:pt x="267" y="163"/>
                </a:cubicBezTo>
                <a:cubicBezTo>
                  <a:pt x="230" y="193"/>
                  <a:pt x="194" y="223"/>
                  <a:pt x="157" y="253"/>
                </a:cubicBezTo>
                <a:cubicBezTo>
                  <a:pt x="150" y="258"/>
                  <a:pt x="143" y="264"/>
                  <a:pt x="137" y="269"/>
                </a:cubicBezTo>
                <a:cubicBezTo>
                  <a:pt x="136" y="270"/>
                  <a:pt x="136" y="270"/>
                  <a:pt x="135" y="270"/>
                </a:cubicBezTo>
                <a:close/>
                <a:moveTo>
                  <a:pt x="117" y="183"/>
                </a:moveTo>
                <a:cubicBezTo>
                  <a:pt x="117" y="194"/>
                  <a:pt x="117" y="204"/>
                  <a:pt x="117" y="215"/>
                </a:cubicBezTo>
                <a:cubicBezTo>
                  <a:pt x="117" y="216"/>
                  <a:pt x="117" y="218"/>
                  <a:pt x="119" y="219"/>
                </a:cubicBezTo>
                <a:cubicBezTo>
                  <a:pt x="123" y="224"/>
                  <a:pt x="128" y="229"/>
                  <a:pt x="133" y="234"/>
                </a:cubicBezTo>
                <a:cubicBezTo>
                  <a:pt x="134" y="235"/>
                  <a:pt x="135" y="235"/>
                  <a:pt x="136" y="234"/>
                </a:cubicBezTo>
                <a:cubicBezTo>
                  <a:pt x="141" y="229"/>
                  <a:pt x="145" y="224"/>
                  <a:pt x="150" y="219"/>
                </a:cubicBezTo>
                <a:cubicBezTo>
                  <a:pt x="151" y="218"/>
                  <a:pt x="151" y="217"/>
                  <a:pt x="150" y="216"/>
                </a:cubicBezTo>
                <a:cubicBezTo>
                  <a:pt x="147" y="213"/>
                  <a:pt x="145" y="210"/>
                  <a:pt x="142" y="207"/>
                </a:cubicBezTo>
                <a:cubicBezTo>
                  <a:pt x="140" y="206"/>
                  <a:pt x="140" y="205"/>
                  <a:pt x="142" y="203"/>
                </a:cubicBezTo>
                <a:cubicBezTo>
                  <a:pt x="145" y="200"/>
                  <a:pt x="148" y="197"/>
                  <a:pt x="150" y="194"/>
                </a:cubicBezTo>
                <a:cubicBezTo>
                  <a:pt x="152" y="192"/>
                  <a:pt x="152" y="191"/>
                  <a:pt x="151" y="190"/>
                </a:cubicBezTo>
                <a:cubicBezTo>
                  <a:pt x="147" y="186"/>
                  <a:pt x="144" y="182"/>
                  <a:pt x="140" y="179"/>
                </a:cubicBezTo>
                <a:cubicBezTo>
                  <a:pt x="139" y="177"/>
                  <a:pt x="139" y="177"/>
                  <a:pt x="140" y="175"/>
                </a:cubicBezTo>
                <a:cubicBezTo>
                  <a:pt x="143" y="173"/>
                  <a:pt x="145" y="170"/>
                  <a:pt x="147" y="168"/>
                </a:cubicBezTo>
                <a:cubicBezTo>
                  <a:pt x="151" y="165"/>
                  <a:pt x="153" y="161"/>
                  <a:pt x="152" y="157"/>
                </a:cubicBezTo>
                <a:cubicBezTo>
                  <a:pt x="151" y="152"/>
                  <a:pt x="152" y="148"/>
                  <a:pt x="157" y="146"/>
                </a:cubicBezTo>
                <a:cubicBezTo>
                  <a:pt x="157" y="146"/>
                  <a:pt x="157" y="146"/>
                  <a:pt x="157" y="146"/>
                </a:cubicBezTo>
                <a:cubicBezTo>
                  <a:pt x="173" y="133"/>
                  <a:pt x="177" y="110"/>
                  <a:pt x="167" y="92"/>
                </a:cubicBezTo>
                <a:cubicBezTo>
                  <a:pt x="155" y="71"/>
                  <a:pt x="129" y="67"/>
                  <a:pt x="111" y="82"/>
                </a:cubicBezTo>
                <a:cubicBezTo>
                  <a:pt x="100" y="91"/>
                  <a:pt x="95" y="103"/>
                  <a:pt x="97" y="117"/>
                </a:cubicBezTo>
                <a:cubicBezTo>
                  <a:pt x="98" y="130"/>
                  <a:pt x="104" y="141"/>
                  <a:pt x="115" y="148"/>
                </a:cubicBezTo>
                <a:cubicBezTo>
                  <a:pt x="117" y="149"/>
                  <a:pt x="117" y="150"/>
                  <a:pt x="117" y="152"/>
                </a:cubicBezTo>
                <a:cubicBezTo>
                  <a:pt x="117" y="162"/>
                  <a:pt x="117" y="173"/>
                  <a:pt x="117" y="183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4" name="Freeform 740"/>
          <p:cNvSpPr>
            <a:spLocks/>
          </p:cNvSpPr>
          <p:nvPr/>
        </p:nvSpPr>
        <p:spPr bwMode="auto">
          <a:xfrm>
            <a:off x="227013" y="848584"/>
            <a:ext cx="44450" cy="39688"/>
          </a:xfrm>
          <a:custGeom>
            <a:avLst/>
            <a:gdLst>
              <a:gd name="T0" fmla="*/ 12 w 26"/>
              <a:gd name="T1" fmla="*/ 0 h 24"/>
              <a:gd name="T2" fmla="*/ 26 w 26"/>
              <a:gd name="T3" fmla="*/ 11 h 24"/>
              <a:gd name="T4" fmla="*/ 12 w 26"/>
              <a:gd name="T5" fmla="*/ 24 h 24"/>
              <a:gd name="T6" fmla="*/ 0 w 26"/>
              <a:gd name="T7" fmla="*/ 11 h 24"/>
              <a:gd name="T8" fmla="*/ 12 w 26"/>
              <a:gd name="T9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6" h="24">
                <a:moveTo>
                  <a:pt x="12" y="0"/>
                </a:moveTo>
                <a:cubicBezTo>
                  <a:pt x="19" y="0"/>
                  <a:pt x="26" y="5"/>
                  <a:pt x="26" y="11"/>
                </a:cubicBezTo>
                <a:cubicBezTo>
                  <a:pt x="26" y="17"/>
                  <a:pt x="19" y="24"/>
                  <a:pt x="12" y="24"/>
                </a:cubicBezTo>
                <a:cubicBezTo>
                  <a:pt x="6" y="24"/>
                  <a:pt x="0" y="18"/>
                  <a:pt x="0" y="11"/>
                </a:cubicBezTo>
                <a:cubicBezTo>
                  <a:pt x="0" y="5"/>
                  <a:pt x="5" y="0"/>
                  <a:pt x="12" y="0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5" name="Freeform 741"/>
          <p:cNvSpPr>
            <a:spLocks/>
          </p:cNvSpPr>
          <p:nvPr/>
        </p:nvSpPr>
        <p:spPr bwMode="auto">
          <a:xfrm>
            <a:off x="657226" y="694596"/>
            <a:ext cx="411163" cy="460375"/>
          </a:xfrm>
          <a:custGeom>
            <a:avLst/>
            <a:gdLst>
              <a:gd name="T0" fmla="*/ 122 w 245"/>
              <a:gd name="T1" fmla="*/ 0 h 275"/>
              <a:gd name="T2" fmla="*/ 230 w 245"/>
              <a:gd name="T3" fmla="*/ 0 h 275"/>
              <a:gd name="T4" fmla="*/ 242 w 245"/>
              <a:gd name="T5" fmla="*/ 5 h 275"/>
              <a:gd name="T6" fmla="*/ 245 w 245"/>
              <a:gd name="T7" fmla="*/ 12 h 275"/>
              <a:gd name="T8" fmla="*/ 245 w 245"/>
              <a:gd name="T9" fmla="*/ 190 h 275"/>
              <a:gd name="T10" fmla="*/ 232 w 245"/>
              <a:gd name="T11" fmla="*/ 202 h 275"/>
              <a:gd name="T12" fmla="*/ 188 w 245"/>
              <a:gd name="T13" fmla="*/ 202 h 275"/>
              <a:gd name="T14" fmla="*/ 183 w 245"/>
              <a:gd name="T15" fmla="*/ 206 h 275"/>
              <a:gd name="T16" fmla="*/ 121 w 245"/>
              <a:gd name="T17" fmla="*/ 270 h 275"/>
              <a:gd name="T18" fmla="*/ 68 w 245"/>
              <a:gd name="T19" fmla="*/ 264 h 275"/>
              <a:gd name="T20" fmla="*/ 66 w 245"/>
              <a:gd name="T21" fmla="*/ 260 h 275"/>
              <a:gd name="T22" fmla="*/ 74 w 245"/>
              <a:gd name="T23" fmla="*/ 245 h 275"/>
              <a:gd name="T24" fmla="*/ 78 w 245"/>
              <a:gd name="T25" fmla="*/ 244 h 275"/>
              <a:gd name="T26" fmla="*/ 109 w 245"/>
              <a:gd name="T27" fmla="*/ 249 h 275"/>
              <a:gd name="T28" fmla="*/ 145 w 245"/>
              <a:gd name="T29" fmla="*/ 232 h 275"/>
              <a:gd name="T30" fmla="*/ 161 w 245"/>
              <a:gd name="T31" fmla="*/ 196 h 275"/>
              <a:gd name="T32" fmla="*/ 112 w 245"/>
              <a:gd name="T33" fmla="*/ 133 h 275"/>
              <a:gd name="T34" fmla="*/ 78 w 245"/>
              <a:gd name="T35" fmla="*/ 138 h 275"/>
              <a:gd name="T36" fmla="*/ 74 w 245"/>
              <a:gd name="T37" fmla="*/ 137 h 275"/>
              <a:gd name="T38" fmla="*/ 66 w 245"/>
              <a:gd name="T39" fmla="*/ 121 h 275"/>
              <a:gd name="T40" fmla="*/ 67 w 245"/>
              <a:gd name="T41" fmla="*/ 118 h 275"/>
              <a:gd name="T42" fmla="*/ 96 w 245"/>
              <a:gd name="T43" fmla="*/ 110 h 275"/>
              <a:gd name="T44" fmla="*/ 178 w 245"/>
              <a:gd name="T45" fmla="*/ 158 h 275"/>
              <a:gd name="T46" fmla="*/ 183 w 245"/>
              <a:gd name="T47" fmla="*/ 176 h 275"/>
              <a:gd name="T48" fmla="*/ 187 w 245"/>
              <a:gd name="T49" fmla="*/ 179 h 275"/>
              <a:gd name="T50" fmla="*/ 218 w 245"/>
              <a:gd name="T51" fmla="*/ 179 h 275"/>
              <a:gd name="T52" fmla="*/ 222 w 245"/>
              <a:gd name="T53" fmla="*/ 175 h 275"/>
              <a:gd name="T54" fmla="*/ 222 w 245"/>
              <a:gd name="T55" fmla="*/ 55 h 275"/>
              <a:gd name="T56" fmla="*/ 222 w 245"/>
              <a:gd name="T57" fmla="*/ 53 h 275"/>
              <a:gd name="T58" fmla="*/ 219 w 245"/>
              <a:gd name="T59" fmla="*/ 50 h 275"/>
              <a:gd name="T60" fmla="*/ 217 w 245"/>
              <a:gd name="T61" fmla="*/ 50 h 275"/>
              <a:gd name="T62" fmla="*/ 28 w 245"/>
              <a:gd name="T63" fmla="*/ 50 h 275"/>
              <a:gd name="T64" fmla="*/ 26 w 245"/>
              <a:gd name="T65" fmla="*/ 50 h 275"/>
              <a:gd name="T66" fmla="*/ 23 w 245"/>
              <a:gd name="T67" fmla="*/ 53 h 275"/>
              <a:gd name="T68" fmla="*/ 23 w 245"/>
              <a:gd name="T69" fmla="*/ 176 h 275"/>
              <a:gd name="T70" fmla="*/ 26 w 245"/>
              <a:gd name="T71" fmla="*/ 179 h 275"/>
              <a:gd name="T72" fmla="*/ 66 w 245"/>
              <a:gd name="T73" fmla="*/ 179 h 275"/>
              <a:gd name="T74" fmla="*/ 70 w 245"/>
              <a:gd name="T75" fmla="*/ 177 h 275"/>
              <a:gd name="T76" fmla="*/ 107 w 245"/>
              <a:gd name="T77" fmla="*/ 155 h 275"/>
              <a:gd name="T78" fmla="*/ 139 w 245"/>
              <a:gd name="T79" fmla="*/ 185 h 275"/>
              <a:gd name="T80" fmla="*/ 109 w 245"/>
              <a:gd name="T81" fmla="*/ 226 h 275"/>
              <a:gd name="T82" fmla="*/ 70 w 245"/>
              <a:gd name="T83" fmla="*/ 204 h 275"/>
              <a:gd name="T84" fmla="*/ 66 w 245"/>
              <a:gd name="T85" fmla="*/ 202 h 275"/>
              <a:gd name="T86" fmla="*/ 14 w 245"/>
              <a:gd name="T87" fmla="*/ 202 h 275"/>
              <a:gd name="T88" fmla="*/ 8 w 245"/>
              <a:gd name="T89" fmla="*/ 202 h 275"/>
              <a:gd name="T90" fmla="*/ 0 w 245"/>
              <a:gd name="T91" fmla="*/ 190 h 275"/>
              <a:gd name="T92" fmla="*/ 0 w 245"/>
              <a:gd name="T93" fmla="*/ 139 h 275"/>
              <a:gd name="T94" fmla="*/ 0 w 245"/>
              <a:gd name="T95" fmla="*/ 13 h 275"/>
              <a:gd name="T96" fmla="*/ 8 w 245"/>
              <a:gd name="T97" fmla="*/ 1 h 275"/>
              <a:gd name="T98" fmla="*/ 15 w 245"/>
              <a:gd name="T99" fmla="*/ 0 h 275"/>
              <a:gd name="T100" fmla="*/ 122 w 245"/>
              <a:gd name="T101" fmla="*/ 0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245" h="275">
                <a:moveTo>
                  <a:pt x="122" y="0"/>
                </a:moveTo>
                <a:cubicBezTo>
                  <a:pt x="158" y="0"/>
                  <a:pt x="194" y="0"/>
                  <a:pt x="230" y="0"/>
                </a:cubicBezTo>
                <a:cubicBezTo>
                  <a:pt x="235" y="0"/>
                  <a:pt x="239" y="1"/>
                  <a:pt x="242" y="5"/>
                </a:cubicBezTo>
                <a:cubicBezTo>
                  <a:pt x="244" y="7"/>
                  <a:pt x="245" y="9"/>
                  <a:pt x="245" y="12"/>
                </a:cubicBezTo>
                <a:cubicBezTo>
                  <a:pt x="245" y="71"/>
                  <a:pt x="245" y="131"/>
                  <a:pt x="245" y="190"/>
                </a:cubicBezTo>
                <a:cubicBezTo>
                  <a:pt x="245" y="198"/>
                  <a:pt x="240" y="202"/>
                  <a:pt x="232" y="202"/>
                </a:cubicBezTo>
                <a:cubicBezTo>
                  <a:pt x="217" y="202"/>
                  <a:pt x="202" y="202"/>
                  <a:pt x="188" y="202"/>
                </a:cubicBezTo>
                <a:cubicBezTo>
                  <a:pt x="184" y="202"/>
                  <a:pt x="184" y="202"/>
                  <a:pt x="183" y="206"/>
                </a:cubicBezTo>
                <a:cubicBezTo>
                  <a:pt x="176" y="240"/>
                  <a:pt x="155" y="262"/>
                  <a:pt x="121" y="270"/>
                </a:cubicBezTo>
                <a:cubicBezTo>
                  <a:pt x="103" y="275"/>
                  <a:pt x="85" y="272"/>
                  <a:pt x="68" y="264"/>
                </a:cubicBezTo>
                <a:cubicBezTo>
                  <a:pt x="65" y="263"/>
                  <a:pt x="65" y="263"/>
                  <a:pt x="66" y="260"/>
                </a:cubicBezTo>
                <a:cubicBezTo>
                  <a:pt x="69" y="255"/>
                  <a:pt x="72" y="250"/>
                  <a:pt x="74" y="245"/>
                </a:cubicBezTo>
                <a:cubicBezTo>
                  <a:pt x="75" y="243"/>
                  <a:pt x="76" y="243"/>
                  <a:pt x="78" y="244"/>
                </a:cubicBezTo>
                <a:cubicBezTo>
                  <a:pt x="87" y="249"/>
                  <a:pt x="98" y="250"/>
                  <a:pt x="109" y="249"/>
                </a:cubicBezTo>
                <a:cubicBezTo>
                  <a:pt x="123" y="248"/>
                  <a:pt x="135" y="242"/>
                  <a:pt x="145" y="232"/>
                </a:cubicBezTo>
                <a:cubicBezTo>
                  <a:pt x="155" y="222"/>
                  <a:pt x="160" y="210"/>
                  <a:pt x="161" y="196"/>
                </a:cubicBezTo>
                <a:cubicBezTo>
                  <a:pt x="164" y="165"/>
                  <a:pt x="141" y="137"/>
                  <a:pt x="112" y="133"/>
                </a:cubicBezTo>
                <a:cubicBezTo>
                  <a:pt x="100" y="131"/>
                  <a:pt x="88" y="133"/>
                  <a:pt x="78" y="138"/>
                </a:cubicBezTo>
                <a:cubicBezTo>
                  <a:pt x="76" y="139"/>
                  <a:pt x="75" y="139"/>
                  <a:pt x="74" y="137"/>
                </a:cubicBezTo>
                <a:cubicBezTo>
                  <a:pt x="71" y="131"/>
                  <a:pt x="69" y="126"/>
                  <a:pt x="66" y="121"/>
                </a:cubicBezTo>
                <a:cubicBezTo>
                  <a:pt x="65" y="119"/>
                  <a:pt x="65" y="118"/>
                  <a:pt x="67" y="118"/>
                </a:cubicBezTo>
                <a:cubicBezTo>
                  <a:pt x="76" y="114"/>
                  <a:pt x="86" y="111"/>
                  <a:pt x="96" y="110"/>
                </a:cubicBezTo>
                <a:cubicBezTo>
                  <a:pt x="131" y="106"/>
                  <a:pt x="164" y="127"/>
                  <a:pt x="178" y="158"/>
                </a:cubicBezTo>
                <a:cubicBezTo>
                  <a:pt x="180" y="164"/>
                  <a:pt x="182" y="170"/>
                  <a:pt x="183" y="176"/>
                </a:cubicBezTo>
                <a:cubicBezTo>
                  <a:pt x="184" y="179"/>
                  <a:pt x="184" y="179"/>
                  <a:pt x="187" y="179"/>
                </a:cubicBezTo>
                <a:cubicBezTo>
                  <a:pt x="197" y="179"/>
                  <a:pt x="208" y="179"/>
                  <a:pt x="218" y="179"/>
                </a:cubicBezTo>
                <a:cubicBezTo>
                  <a:pt x="222" y="179"/>
                  <a:pt x="222" y="179"/>
                  <a:pt x="222" y="175"/>
                </a:cubicBezTo>
                <a:cubicBezTo>
                  <a:pt x="222" y="135"/>
                  <a:pt x="222" y="95"/>
                  <a:pt x="222" y="55"/>
                </a:cubicBezTo>
                <a:cubicBezTo>
                  <a:pt x="222" y="55"/>
                  <a:pt x="222" y="54"/>
                  <a:pt x="222" y="53"/>
                </a:cubicBezTo>
                <a:cubicBezTo>
                  <a:pt x="222" y="51"/>
                  <a:pt x="221" y="50"/>
                  <a:pt x="219" y="50"/>
                </a:cubicBezTo>
                <a:cubicBezTo>
                  <a:pt x="218" y="50"/>
                  <a:pt x="218" y="50"/>
                  <a:pt x="217" y="50"/>
                </a:cubicBezTo>
                <a:cubicBezTo>
                  <a:pt x="154" y="50"/>
                  <a:pt x="91" y="50"/>
                  <a:pt x="28" y="50"/>
                </a:cubicBezTo>
                <a:cubicBezTo>
                  <a:pt x="27" y="50"/>
                  <a:pt x="27" y="50"/>
                  <a:pt x="26" y="50"/>
                </a:cubicBezTo>
                <a:cubicBezTo>
                  <a:pt x="24" y="50"/>
                  <a:pt x="23" y="51"/>
                  <a:pt x="23" y="53"/>
                </a:cubicBezTo>
                <a:cubicBezTo>
                  <a:pt x="23" y="94"/>
                  <a:pt x="23" y="135"/>
                  <a:pt x="23" y="176"/>
                </a:cubicBezTo>
                <a:cubicBezTo>
                  <a:pt x="23" y="179"/>
                  <a:pt x="24" y="179"/>
                  <a:pt x="26" y="179"/>
                </a:cubicBezTo>
                <a:cubicBezTo>
                  <a:pt x="39" y="179"/>
                  <a:pt x="53" y="179"/>
                  <a:pt x="66" y="179"/>
                </a:cubicBezTo>
                <a:cubicBezTo>
                  <a:pt x="68" y="179"/>
                  <a:pt x="69" y="179"/>
                  <a:pt x="70" y="177"/>
                </a:cubicBezTo>
                <a:cubicBezTo>
                  <a:pt x="76" y="162"/>
                  <a:pt x="92" y="154"/>
                  <a:pt x="107" y="155"/>
                </a:cubicBezTo>
                <a:cubicBezTo>
                  <a:pt x="123" y="157"/>
                  <a:pt x="136" y="169"/>
                  <a:pt x="139" y="185"/>
                </a:cubicBezTo>
                <a:cubicBezTo>
                  <a:pt x="142" y="208"/>
                  <a:pt x="125" y="223"/>
                  <a:pt x="109" y="226"/>
                </a:cubicBezTo>
                <a:cubicBezTo>
                  <a:pt x="93" y="228"/>
                  <a:pt x="75" y="220"/>
                  <a:pt x="70" y="204"/>
                </a:cubicBezTo>
                <a:cubicBezTo>
                  <a:pt x="69" y="202"/>
                  <a:pt x="68" y="202"/>
                  <a:pt x="66" y="202"/>
                </a:cubicBezTo>
                <a:cubicBezTo>
                  <a:pt x="49" y="202"/>
                  <a:pt x="32" y="202"/>
                  <a:pt x="14" y="202"/>
                </a:cubicBezTo>
                <a:cubicBezTo>
                  <a:pt x="12" y="202"/>
                  <a:pt x="10" y="202"/>
                  <a:pt x="8" y="202"/>
                </a:cubicBezTo>
                <a:cubicBezTo>
                  <a:pt x="3" y="200"/>
                  <a:pt x="0" y="196"/>
                  <a:pt x="0" y="190"/>
                </a:cubicBezTo>
                <a:cubicBezTo>
                  <a:pt x="0" y="173"/>
                  <a:pt x="0" y="156"/>
                  <a:pt x="0" y="139"/>
                </a:cubicBezTo>
                <a:cubicBezTo>
                  <a:pt x="0" y="97"/>
                  <a:pt x="0" y="55"/>
                  <a:pt x="0" y="13"/>
                </a:cubicBezTo>
                <a:cubicBezTo>
                  <a:pt x="0" y="7"/>
                  <a:pt x="3" y="2"/>
                  <a:pt x="8" y="1"/>
                </a:cubicBezTo>
                <a:cubicBezTo>
                  <a:pt x="11" y="0"/>
                  <a:pt x="13" y="0"/>
                  <a:pt x="15" y="0"/>
                </a:cubicBezTo>
                <a:cubicBezTo>
                  <a:pt x="51" y="0"/>
                  <a:pt x="87" y="0"/>
                  <a:pt x="122" y="0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66" name="Freeform 742"/>
          <p:cNvSpPr>
            <a:spLocks/>
          </p:cNvSpPr>
          <p:nvPr/>
        </p:nvSpPr>
        <p:spPr bwMode="auto">
          <a:xfrm>
            <a:off x="1235076" y="721584"/>
            <a:ext cx="466725" cy="401638"/>
          </a:xfrm>
          <a:custGeom>
            <a:avLst/>
            <a:gdLst>
              <a:gd name="T0" fmla="*/ 104 w 279"/>
              <a:gd name="T1" fmla="*/ 213 h 240"/>
              <a:gd name="T2" fmla="*/ 164 w 279"/>
              <a:gd name="T3" fmla="*/ 201 h 240"/>
              <a:gd name="T4" fmla="*/ 165 w 279"/>
              <a:gd name="T5" fmla="*/ 146 h 240"/>
              <a:gd name="T6" fmla="*/ 137 w 279"/>
              <a:gd name="T7" fmla="*/ 128 h 240"/>
              <a:gd name="T8" fmla="*/ 104 w 279"/>
              <a:gd name="T9" fmla="*/ 133 h 240"/>
              <a:gd name="T10" fmla="*/ 95 w 279"/>
              <a:gd name="T11" fmla="*/ 118 h 240"/>
              <a:gd name="T12" fmla="*/ 114 w 279"/>
              <a:gd name="T13" fmla="*/ 110 h 240"/>
              <a:gd name="T14" fmla="*/ 168 w 279"/>
              <a:gd name="T15" fmla="*/ 123 h 240"/>
              <a:gd name="T16" fmla="*/ 190 w 279"/>
              <a:gd name="T17" fmla="*/ 160 h 240"/>
              <a:gd name="T18" fmla="*/ 194 w 279"/>
              <a:gd name="T19" fmla="*/ 163 h 240"/>
              <a:gd name="T20" fmla="*/ 240 w 279"/>
              <a:gd name="T21" fmla="*/ 163 h 240"/>
              <a:gd name="T22" fmla="*/ 259 w 279"/>
              <a:gd name="T23" fmla="*/ 143 h 240"/>
              <a:gd name="T24" fmla="*/ 234 w 279"/>
              <a:gd name="T25" fmla="*/ 122 h 240"/>
              <a:gd name="T26" fmla="*/ 223 w 279"/>
              <a:gd name="T27" fmla="*/ 124 h 240"/>
              <a:gd name="T28" fmla="*/ 225 w 279"/>
              <a:gd name="T29" fmla="*/ 117 h 240"/>
              <a:gd name="T30" fmla="*/ 229 w 279"/>
              <a:gd name="T31" fmla="*/ 87 h 240"/>
              <a:gd name="T32" fmla="*/ 213 w 279"/>
              <a:gd name="T33" fmla="*/ 48 h 240"/>
              <a:gd name="T34" fmla="*/ 175 w 279"/>
              <a:gd name="T35" fmla="*/ 25 h 240"/>
              <a:gd name="T36" fmla="*/ 96 w 279"/>
              <a:gd name="T37" fmla="*/ 68 h 240"/>
              <a:gd name="T38" fmla="*/ 93 w 279"/>
              <a:gd name="T39" fmla="*/ 77 h 240"/>
              <a:gd name="T40" fmla="*/ 90 w 279"/>
              <a:gd name="T41" fmla="*/ 79 h 240"/>
              <a:gd name="T42" fmla="*/ 73 w 279"/>
              <a:gd name="T43" fmla="*/ 74 h 240"/>
              <a:gd name="T44" fmla="*/ 26 w 279"/>
              <a:gd name="T45" fmla="*/ 106 h 240"/>
              <a:gd name="T46" fmla="*/ 62 w 279"/>
              <a:gd name="T47" fmla="*/ 161 h 240"/>
              <a:gd name="T48" fmla="*/ 77 w 279"/>
              <a:gd name="T49" fmla="*/ 162 h 240"/>
              <a:gd name="T50" fmla="*/ 99 w 279"/>
              <a:gd name="T51" fmla="*/ 162 h 240"/>
              <a:gd name="T52" fmla="*/ 103 w 279"/>
              <a:gd name="T53" fmla="*/ 159 h 240"/>
              <a:gd name="T54" fmla="*/ 133 w 279"/>
              <a:gd name="T55" fmla="*/ 144 h 240"/>
              <a:gd name="T56" fmla="*/ 157 w 279"/>
              <a:gd name="T57" fmla="*/ 169 h 240"/>
              <a:gd name="T58" fmla="*/ 140 w 279"/>
              <a:gd name="T59" fmla="*/ 199 h 240"/>
              <a:gd name="T60" fmla="*/ 106 w 279"/>
              <a:gd name="T61" fmla="*/ 190 h 240"/>
              <a:gd name="T62" fmla="*/ 102 w 279"/>
              <a:gd name="T63" fmla="*/ 183 h 240"/>
              <a:gd name="T64" fmla="*/ 98 w 279"/>
              <a:gd name="T65" fmla="*/ 180 h 240"/>
              <a:gd name="T66" fmla="*/ 68 w 279"/>
              <a:gd name="T67" fmla="*/ 180 h 240"/>
              <a:gd name="T68" fmla="*/ 6 w 279"/>
              <a:gd name="T69" fmla="*/ 129 h 240"/>
              <a:gd name="T70" fmla="*/ 57 w 279"/>
              <a:gd name="T71" fmla="*/ 56 h 240"/>
              <a:gd name="T72" fmla="*/ 78 w 279"/>
              <a:gd name="T73" fmla="*/ 55 h 240"/>
              <a:gd name="T74" fmla="*/ 81 w 279"/>
              <a:gd name="T75" fmla="*/ 53 h 240"/>
              <a:gd name="T76" fmla="*/ 95 w 279"/>
              <a:gd name="T77" fmla="*/ 33 h 240"/>
              <a:gd name="T78" fmla="*/ 147 w 279"/>
              <a:gd name="T79" fmla="*/ 4 h 240"/>
              <a:gd name="T80" fmla="*/ 212 w 279"/>
              <a:gd name="T81" fmla="*/ 20 h 240"/>
              <a:gd name="T82" fmla="*/ 246 w 279"/>
              <a:gd name="T83" fmla="*/ 77 h 240"/>
              <a:gd name="T84" fmla="*/ 247 w 279"/>
              <a:gd name="T85" fmla="*/ 100 h 240"/>
              <a:gd name="T86" fmla="*/ 251 w 279"/>
              <a:gd name="T87" fmla="*/ 105 h 240"/>
              <a:gd name="T88" fmla="*/ 277 w 279"/>
              <a:gd name="T89" fmla="*/ 137 h 240"/>
              <a:gd name="T90" fmla="*/ 257 w 279"/>
              <a:gd name="T91" fmla="*/ 176 h 240"/>
              <a:gd name="T92" fmla="*/ 240 w 279"/>
              <a:gd name="T93" fmla="*/ 181 h 240"/>
              <a:gd name="T94" fmla="*/ 194 w 279"/>
              <a:gd name="T95" fmla="*/ 182 h 240"/>
              <a:gd name="T96" fmla="*/ 191 w 279"/>
              <a:gd name="T97" fmla="*/ 184 h 240"/>
              <a:gd name="T98" fmla="*/ 140 w 279"/>
              <a:gd name="T99" fmla="*/ 237 h 240"/>
              <a:gd name="T100" fmla="*/ 97 w 279"/>
              <a:gd name="T101" fmla="*/ 230 h 240"/>
              <a:gd name="T102" fmla="*/ 95 w 279"/>
              <a:gd name="T103" fmla="*/ 228 h 240"/>
              <a:gd name="T104" fmla="*/ 104 w 279"/>
              <a:gd name="T105" fmla="*/ 213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79" h="240">
                <a:moveTo>
                  <a:pt x="104" y="213"/>
                </a:moveTo>
                <a:cubicBezTo>
                  <a:pt x="129" y="227"/>
                  <a:pt x="153" y="216"/>
                  <a:pt x="164" y="201"/>
                </a:cubicBezTo>
                <a:cubicBezTo>
                  <a:pt x="177" y="185"/>
                  <a:pt x="177" y="163"/>
                  <a:pt x="165" y="146"/>
                </a:cubicBezTo>
                <a:cubicBezTo>
                  <a:pt x="158" y="137"/>
                  <a:pt x="149" y="130"/>
                  <a:pt x="137" y="128"/>
                </a:cubicBezTo>
                <a:cubicBezTo>
                  <a:pt x="126" y="126"/>
                  <a:pt x="115" y="127"/>
                  <a:pt x="104" y="133"/>
                </a:cubicBezTo>
                <a:cubicBezTo>
                  <a:pt x="101" y="128"/>
                  <a:pt x="98" y="123"/>
                  <a:pt x="95" y="118"/>
                </a:cubicBezTo>
                <a:cubicBezTo>
                  <a:pt x="101" y="114"/>
                  <a:pt x="107" y="112"/>
                  <a:pt x="114" y="110"/>
                </a:cubicBezTo>
                <a:cubicBezTo>
                  <a:pt x="134" y="106"/>
                  <a:pt x="152" y="110"/>
                  <a:pt x="168" y="123"/>
                </a:cubicBezTo>
                <a:cubicBezTo>
                  <a:pt x="180" y="133"/>
                  <a:pt x="187" y="145"/>
                  <a:pt x="190" y="160"/>
                </a:cubicBezTo>
                <a:cubicBezTo>
                  <a:pt x="191" y="163"/>
                  <a:pt x="192" y="163"/>
                  <a:pt x="194" y="163"/>
                </a:cubicBezTo>
                <a:cubicBezTo>
                  <a:pt x="209" y="163"/>
                  <a:pt x="225" y="163"/>
                  <a:pt x="240" y="163"/>
                </a:cubicBezTo>
                <a:cubicBezTo>
                  <a:pt x="250" y="163"/>
                  <a:pt x="259" y="154"/>
                  <a:pt x="259" y="143"/>
                </a:cubicBezTo>
                <a:cubicBezTo>
                  <a:pt x="260" y="131"/>
                  <a:pt x="248" y="120"/>
                  <a:pt x="234" y="122"/>
                </a:cubicBezTo>
                <a:cubicBezTo>
                  <a:pt x="231" y="123"/>
                  <a:pt x="227" y="123"/>
                  <a:pt x="223" y="124"/>
                </a:cubicBezTo>
                <a:cubicBezTo>
                  <a:pt x="224" y="121"/>
                  <a:pt x="224" y="119"/>
                  <a:pt x="225" y="117"/>
                </a:cubicBezTo>
                <a:cubicBezTo>
                  <a:pt x="229" y="107"/>
                  <a:pt x="230" y="97"/>
                  <a:pt x="229" y="87"/>
                </a:cubicBezTo>
                <a:cubicBezTo>
                  <a:pt x="228" y="72"/>
                  <a:pt x="222" y="59"/>
                  <a:pt x="213" y="48"/>
                </a:cubicBezTo>
                <a:cubicBezTo>
                  <a:pt x="203" y="36"/>
                  <a:pt x="190" y="28"/>
                  <a:pt x="175" y="25"/>
                </a:cubicBezTo>
                <a:cubicBezTo>
                  <a:pt x="142" y="18"/>
                  <a:pt x="108" y="35"/>
                  <a:pt x="96" y="68"/>
                </a:cubicBezTo>
                <a:cubicBezTo>
                  <a:pt x="95" y="71"/>
                  <a:pt x="94" y="74"/>
                  <a:pt x="93" y="77"/>
                </a:cubicBezTo>
                <a:cubicBezTo>
                  <a:pt x="92" y="79"/>
                  <a:pt x="91" y="79"/>
                  <a:pt x="90" y="79"/>
                </a:cubicBezTo>
                <a:cubicBezTo>
                  <a:pt x="84" y="77"/>
                  <a:pt x="79" y="75"/>
                  <a:pt x="73" y="74"/>
                </a:cubicBezTo>
                <a:cubicBezTo>
                  <a:pt x="53" y="71"/>
                  <a:pt x="32" y="86"/>
                  <a:pt x="26" y="106"/>
                </a:cubicBezTo>
                <a:cubicBezTo>
                  <a:pt x="19" y="130"/>
                  <a:pt x="35" y="157"/>
                  <a:pt x="62" y="161"/>
                </a:cubicBezTo>
                <a:cubicBezTo>
                  <a:pt x="67" y="162"/>
                  <a:pt x="72" y="161"/>
                  <a:pt x="77" y="162"/>
                </a:cubicBezTo>
                <a:cubicBezTo>
                  <a:pt x="85" y="162"/>
                  <a:pt x="92" y="162"/>
                  <a:pt x="99" y="162"/>
                </a:cubicBezTo>
                <a:cubicBezTo>
                  <a:pt x="101" y="162"/>
                  <a:pt x="102" y="161"/>
                  <a:pt x="103" y="159"/>
                </a:cubicBezTo>
                <a:cubicBezTo>
                  <a:pt x="108" y="149"/>
                  <a:pt x="122" y="142"/>
                  <a:pt x="133" y="144"/>
                </a:cubicBezTo>
                <a:cubicBezTo>
                  <a:pt x="146" y="147"/>
                  <a:pt x="156" y="156"/>
                  <a:pt x="157" y="169"/>
                </a:cubicBezTo>
                <a:cubicBezTo>
                  <a:pt x="159" y="181"/>
                  <a:pt x="152" y="194"/>
                  <a:pt x="140" y="199"/>
                </a:cubicBezTo>
                <a:cubicBezTo>
                  <a:pt x="128" y="204"/>
                  <a:pt x="114" y="200"/>
                  <a:pt x="106" y="190"/>
                </a:cubicBezTo>
                <a:cubicBezTo>
                  <a:pt x="104" y="188"/>
                  <a:pt x="103" y="185"/>
                  <a:pt x="102" y="183"/>
                </a:cubicBezTo>
                <a:cubicBezTo>
                  <a:pt x="101" y="181"/>
                  <a:pt x="100" y="180"/>
                  <a:pt x="98" y="180"/>
                </a:cubicBezTo>
                <a:cubicBezTo>
                  <a:pt x="88" y="180"/>
                  <a:pt x="78" y="180"/>
                  <a:pt x="68" y="180"/>
                </a:cubicBezTo>
                <a:cubicBezTo>
                  <a:pt x="38" y="180"/>
                  <a:pt x="12" y="159"/>
                  <a:pt x="6" y="129"/>
                </a:cubicBezTo>
                <a:cubicBezTo>
                  <a:pt x="0" y="93"/>
                  <a:pt x="24" y="62"/>
                  <a:pt x="57" y="56"/>
                </a:cubicBezTo>
                <a:cubicBezTo>
                  <a:pt x="64" y="55"/>
                  <a:pt x="71" y="56"/>
                  <a:pt x="78" y="55"/>
                </a:cubicBezTo>
                <a:cubicBezTo>
                  <a:pt x="80" y="55"/>
                  <a:pt x="81" y="54"/>
                  <a:pt x="81" y="53"/>
                </a:cubicBezTo>
                <a:cubicBezTo>
                  <a:pt x="85" y="46"/>
                  <a:pt x="89" y="39"/>
                  <a:pt x="95" y="33"/>
                </a:cubicBezTo>
                <a:cubicBezTo>
                  <a:pt x="109" y="17"/>
                  <a:pt x="126" y="7"/>
                  <a:pt x="147" y="4"/>
                </a:cubicBezTo>
                <a:cubicBezTo>
                  <a:pt x="171" y="0"/>
                  <a:pt x="193" y="6"/>
                  <a:pt x="212" y="20"/>
                </a:cubicBezTo>
                <a:cubicBezTo>
                  <a:pt x="231" y="35"/>
                  <a:pt x="243" y="54"/>
                  <a:pt x="246" y="77"/>
                </a:cubicBezTo>
                <a:cubicBezTo>
                  <a:pt x="248" y="84"/>
                  <a:pt x="247" y="92"/>
                  <a:pt x="247" y="100"/>
                </a:cubicBezTo>
                <a:cubicBezTo>
                  <a:pt x="247" y="102"/>
                  <a:pt x="248" y="104"/>
                  <a:pt x="251" y="105"/>
                </a:cubicBezTo>
                <a:cubicBezTo>
                  <a:pt x="266" y="109"/>
                  <a:pt x="276" y="121"/>
                  <a:pt x="277" y="137"/>
                </a:cubicBezTo>
                <a:cubicBezTo>
                  <a:pt x="279" y="154"/>
                  <a:pt x="272" y="168"/>
                  <a:pt x="257" y="176"/>
                </a:cubicBezTo>
                <a:cubicBezTo>
                  <a:pt x="252" y="179"/>
                  <a:pt x="247" y="181"/>
                  <a:pt x="240" y="181"/>
                </a:cubicBezTo>
                <a:cubicBezTo>
                  <a:pt x="225" y="181"/>
                  <a:pt x="210" y="181"/>
                  <a:pt x="194" y="182"/>
                </a:cubicBezTo>
                <a:cubicBezTo>
                  <a:pt x="192" y="182"/>
                  <a:pt x="191" y="182"/>
                  <a:pt x="191" y="184"/>
                </a:cubicBezTo>
                <a:cubicBezTo>
                  <a:pt x="187" y="210"/>
                  <a:pt x="166" y="231"/>
                  <a:pt x="140" y="237"/>
                </a:cubicBezTo>
                <a:cubicBezTo>
                  <a:pt x="125" y="240"/>
                  <a:pt x="110" y="237"/>
                  <a:pt x="97" y="230"/>
                </a:cubicBezTo>
                <a:cubicBezTo>
                  <a:pt x="96" y="229"/>
                  <a:pt x="96" y="229"/>
                  <a:pt x="95" y="228"/>
                </a:cubicBezTo>
                <a:cubicBezTo>
                  <a:pt x="98" y="223"/>
                  <a:pt x="101" y="218"/>
                  <a:pt x="104" y="213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32" name="グループ化 1931"/>
          <p:cNvGrpSpPr/>
          <p:nvPr/>
        </p:nvGrpSpPr>
        <p:grpSpPr>
          <a:xfrm>
            <a:off x="1854201" y="694596"/>
            <a:ext cx="457200" cy="455613"/>
            <a:chOff x="1854201" y="1106488"/>
            <a:chExt cx="457200" cy="455613"/>
          </a:xfrm>
        </p:grpSpPr>
        <p:sp>
          <p:nvSpPr>
            <p:cNvPr id="1267" name="Freeform 743"/>
            <p:cNvSpPr>
              <a:spLocks/>
            </p:cNvSpPr>
            <p:nvPr/>
          </p:nvSpPr>
          <p:spPr bwMode="auto">
            <a:xfrm>
              <a:off x="1931988" y="1225551"/>
              <a:ext cx="296863" cy="185738"/>
            </a:xfrm>
            <a:custGeom>
              <a:avLst/>
              <a:gdLst>
                <a:gd name="T0" fmla="*/ 98 w 178"/>
                <a:gd name="T1" fmla="*/ 111 h 111"/>
                <a:gd name="T2" fmla="*/ 40 w 178"/>
                <a:gd name="T3" fmla="*/ 111 h 111"/>
                <a:gd name="T4" fmla="*/ 5 w 178"/>
                <a:gd name="T5" fmla="*/ 82 h 111"/>
                <a:gd name="T6" fmla="*/ 32 w 178"/>
                <a:gd name="T7" fmla="*/ 38 h 111"/>
                <a:gd name="T8" fmla="*/ 49 w 178"/>
                <a:gd name="T9" fmla="*/ 38 h 111"/>
                <a:gd name="T10" fmla="*/ 53 w 178"/>
                <a:gd name="T11" fmla="*/ 36 h 111"/>
                <a:gd name="T12" fmla="*/ 96 w 178"/>
                <a:gd name="T13" fmla="*/ 2 h 111"/>
                <a:gd name="T14" fmla="*/ 148 w 178"/>
                <a:gd name="T15" fmla="*/ 27 h 111"/>
                <a:gd name="T16" fmla="*/ 155 w 178"/>
                <a:gd name="T17" fmla="*/ 68 h 111"/>
                <a:gd name="T18" fmla="*/ 157 w 178"/>
                <a:gd name="T19" fmla="*/ 71 h 111"/>
                <a:gd name="T20" fmla="*/ 177 w 178"/>
                <a:gd name="T21" fmla="*/ 90 h 111"/>
                <a:gd name="T22" fmla="*/ 159 w 178"/>
                <a:gd name="T23" fmla="*/ 111 h 111"/>
                <a:gd name="T24" fmla="*/ 98 w 178"/>
                <a:gd name="T25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8" h="111">
                  <a:moveTo>
                    <a:pt x="98" y="111"/>
                  </a:moveTo>
                  <a:cubicBezTo>
                    <a:pt x="78" y="111"/>
                    <a:pt x="59" y="110"/>
                    <a:pt x="40" y="111"/>
                  </a:cubicBezTo>
                  <a:cubicBezTo>
                    <a:pt x="23" y="111"/>
                    <a:pt x="8" y="99"/>
                    <a:pt x="5" y="82"/>
                  </a:cubicBezTo>
                  <a:cubicBezTo>
                    <a:pt x="0" y="62"/>
                    <a:pt x="12" y="43"/>
                    <a:pt x="32" y="38"/>
                  </a:cubicBezTo>
                  <a:cubicBezTo>
                    <a:pt x="38" y="37"/>
                    <a:pt x="44" y="37"/>
                    <a:pt x="49" y="38"/>
                  </a:cubicBezTo>
                  <a:cubicBezTo>
                    <a:pt x="51" y="39"/>
                    <a:pt x="52" y="39"/>
                    <a:pt x="53" y="36"/>
                  </a:cubicBezTo>
                  <a:cubicBezTo>
                    <a:pt x="61" y="17"/>
                    <a:pt x="75" y="5"/>
                    <a:pt x="96" y="2"/>
                  </a:cubicBezTo>
                  <a:cubicBezTo>
                    <a:pt x="118" y="0"/>
                    <a:pt x="135" y="8"/>
                    <a:pt x="148" y="27"/>
                  </a:cubicBezTo>
                  <a:cubicBezTo>
                    <a:pt x="156" y="39"/>
                    <a:pt x="158" y="53"/>
                    <a:pt x="155" y="68"/>
                  </a:cubicBezTo>
                  <a:cubicBezTo>
                    <a:pt x="154" y="70"/>
                    <a:pt x="155" y="71"/>
                    <a:pt x="157" y="71"/>
                  </a:cubicBezTo>
                  <a:cubicBezTo>
                    <a:pt x="168" y="72"/>
                    <a:pt x="176" y="79"/>
                    <a:pt x="177" y="90"/>
                  </a:cubicBezTo>
                  <a:cubicBezTo>
                    <a:pt x="178" y="101"/>
                    <a:pt x="169" y="111"/>
                    <a:pt x="159" y="111"/>
                  </a:cubicBezTo>
                  <a:cubicBezTo>
                    <a:pt x="138" y="111"/>
                    <a:pt x="118" y="111"/>
                    <a:pt x="98" y="11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8" name="Freeform 744"/>
            <p:cNvSpPr>
              <a:spLocks/>
            </p:cNvSpPr>
            <p:nvPr/>
          </p:nvSpPr>
          <p:spPr bwMode="auto">
            <a:xfrm>
              <a:off x="2097088" y="1106488"/>
              <a:ext cx="214313" cy="214313"/>
            </a:xfrm>
            <a:custGeom>
              <a:avLst/>
              <a:gdLst>
                <a:gd name="T0" fmla="*/ 64 w 128"/>
                <a:gd name="T1" fmla="*/ 0 h 128"/>
                <a:gd name="T2" fmla="*/ 125 w 128"/>
                <a:gd name="T3" fmla="*/ 0 h 128"/>
                <a:gd name="T4" fmla="*/ 128 w 128"/>
                <a:gd name="T5" fmla="*/ 4 h 128"/>
                <a:gd name="T6" fmla="*/ 128 w 128"/>
                <a:gd name="T7" fmla="*/ 125 h 128"/>
                <a:gd name="T8" fmla="*/ 125 w 128"/>
                <a:gd name="T9" fmla="*/ 128 h 128"/>
                <a:gd name="T10" fmla="*/ 76 w 128"/>
                <a:gd name="T11" fmla="*/ 128 h 128"/>
                <a:gd name="T12" fmla="*/ 73 w 128"/>
                <a:gd name="T13" fmla="*/ 125 h 128"/>
                <a:gd name="T14" fmla="*/ 71 w 128"/>
                <a:gd name="T15" fmla="*/ 113 h 128"/>
                <a:gd name="T16" fmla="*/ 73 w 128"/>
                <a:gd name="T17" fmla="*/ 110 h 128"/>
                <a:gd name="T18" fmla="*/ 106 w 128"/>
                <a:gd name="T19" fmla="*/ 110 h 128"/>
                <a:gd name="T20" fmla="*/ 109 w 128"/>
                <a:gd name="T21" fmla="*/ 107 h 128"/>
                <a:gd name="T22" fmla="*/ 109 w 128"/>
                <a:gd name="T23" fmla="*/ 22 h 128"/>
                <a:gd name="T24" fmla="*/ 106 w 128"/>
                <a:gd name="T25" fmla="*/ 19 h 128"/>
                <a:gd name="T26" fmla="*/ 21 w 128"/>
                <a:gd name="T27" fmla="*/ 19 h 128"/>
                <a:gd name="T28" fmla="*/ 18 w 128"/>
                <a:gd name="T29" fmla="*/ 22 h 128"/>
                <a:gd name="T30" fmla="*/ 18 w 128"/>
                <a:gd name="T31" fmla="*/ 58 h 128"/>
                <a:gd name="T32" fmla="*/ 15 w 128"/>
                <a:gd name="T33" fmla="*/ 60 h 128"/>
                <a:gd name="T34" fmla="*/ 2 w 128"/>
                <a:gd name="T35" fmla="*/ 59 h 128"/>
                <a:gd name="T36" fmla="*/ 0 w 128"/>
                <a:gd name="T37" fmla="*/ 56 h 128"/>
                <a:gd name="T38" fmla="*/ 0 w 128"/>
                <a:gd name="T39" fmla="*/ 3 h 128"/>
                <a:gd name="T40" fmla="*/ 3 w 128"/>
                <a:gd name="T41" fmla="*/ 0 h 128"/>
                <a:gd name="T42" fmla="*/ 64 w 128"/>
                <a:gd name="T4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8" h="128">
                  <a:moveTo>
                    <a:pt x="64" y="0"/>
                  </a:moveTo>
                  <a:cubicBezTo>
                    <a:pt x="84" y="0"/>
                    <a:pt x="104" y="0"/>
                    <a:pt x="125" y="0"/>
                  </a:cubicBezTo>
                  <a:cubicBezTo>
                    <a:pt x="127" y="0"/>
                    <a:pt x="128" y="1"/>
                    <a:pt x="128" y="4"/>
                  </a:cubicBezTo>
                  <a:cubicBezTo>
                    <a:pt x="128" y="44"/>
                    <a:pt x="128" y="84"/>
                    <a:pt x="128" y="125"/>
                  </a:cubicBezTo>
                  <a:cubicBezTo>
                    <a:pt x="128" y="127"/>
                    <a:pt x="127" y="128"/>
                    <a:pt x="125" y="128"/>
                  </a:cubicBezTo>
                  <a:cubicBezTo>
                    <a:pt x="108" y="128"/>
                    <a:pt x="92" y="128"/>
                    <a:pt x="76" y="128"/>
                  </a:cubicBezTo>
                  <a:cubicBezTo>
                    <a:pt x="73" y="128"/>
                    <a:pt x="73" y="127"/>
                    <a:pt x="73" y="125"/>
                  </a:cubicBezTo>
                  <a:cubicBezTo>
                    <a:pt x="73" y="121"/>
                    <a:pt x="72" y="117"/>
                    <a:pt x="71" y="113"/>
                  </a:cubicBezTo>
                  <a:cubicBezTo>
                    <a:pt x="70" y="111"/>
                    <a:pt x="71" y="110"/>
                    <a:pt x="73" y="110"/>
                  </a:cubicBezTo>
                  <a:cubicBezTo>
                    <a:pt x="84" y="110"/>
                    <a:pt x="95" y="110"/>
                    <a:pt x="106" y="110"/>
                  </a:cubicBezTo>
                  <a:cubicBezTo>
                    <a:pt x="109" y="110"/>
                    <a:pt x="109" y="109"/>
                    <a:pt x="109" y="107"/>
                  </a:cubicBezTo>
                  <a:cubicBezTo>
                    <a:pt x="109" y="79"/>
                    <a:pt x="109" y="50"/>
                    <a:pt x="109" y="22"/>
                  </a:cubicBezTo>
                  <a:cubicBezTo>
                    <a:pt x="109" y="19"/>
                    <a:pt x="109" y="19"/>
                    <a:pt x="106" y="19"/>
                  </a:cubicBezTo>
                  <a:cubicBezTo>
                    <a:pt x="78" y="19"/>
                    <a:pt x="49" y="19"/>
                    <a:pt x="21" y="19"/>
                  </a:cubicBezTo>
                  <a:cubicBezTo>
                    <a:pt x="18" y="19"/>
                    <a:pt x="18" y="19"/>
                    <a:pt x="18" y="22"/>
                  </a:cubicBezTo>
                  <a:cubicBezTo>
                    <a:pt x="18" y="34"/>
                    <a:pt x="17" y="46"/>
                    <a:pt x="18" y="58"/>
                  </a:cubicBezTo>
                  <a:cubicBezTo>
                    <a:pt x="18" y="60"/>
                    <a:pt x="17" y="61"/>
                    <a:pt x="15" y="60"/>
                  </a:cubicBezTo>
                  <a:cubicBezTo>
                    <a:pt x="11" y="59"/>
                    <a:pt x="6" y="59"/>
                    <a:pt x="2" y="59"/>
                  </a:cubicBezTo>
                  <a:cubicBezTo>
                    <a:pt x="0" y="59"/>
                    <a:pt x="0" y="58"/>
                    <a:pt x="0" y="56"/>
                  </a:cubicBezTo>
                  <a:cubicBezTo>
                    <a:pt x="0" y="39"/>
                    <a:pt x="0" y="21"/>
                    <a:pt x="0" y="3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23" y="0"/>
                    <a:pt x="43" y="0"/>
                    <a:pt x="6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9" name="Freeform 745"/>
            <p:cNvSpPr>
              <a:spLocks/>
            </p:cNvSpPr>
            <p:nvPr/>
          </p:nvSpPr>
          <p:spPr bwMode="auto">
            <a:xfrm>
              <a:off x="1854201" y="1347788"/>
              <a:ext cx="214313" cy="214313"/>
            </a:xfrm>
            <a:custGeom>
              <a:avLst/>
              <a:gdLst>
                <a:gd name="T0" fmla="*/ 64 w 128"/>
                <a:gd name="T1" fmla="*/ 128 h 128"/>
                <a:gd name="T2" fmla="*/ 4 w 128"/>
                <a:gd name="T3" fmla="*/ 128 h 128"/>
                <a:gd name="T4" fmla="*/ 0 w 128"/>
                <a:gd name="T5" fmla="*/ 125 h 128"/>
                <a:gd name="T6" fmla="*/ 0 w 128"/>
                <a:gd name="T7" fmla="*/ 4 h 128"/>
                <a:gd name="T8" fmla="*/ 4 w 128"/>
                <a:gd name="T9" fmla="*/ 0 h 128"/>
                <a:gd name="T10" fmla="*/ 31 w 128"/>
                <a:gd name="T11" fmla="*/ 0 h 128"/>
                <a:gd name="T12" fmla="*/ 34 w 128"/>
                <a:gd name="T13" fmla="*/ 3 h 128"/>
                <a:gd name="T14" fmla="*/ 36 w 128"/>
                <a:gd name="T15" fmla="*/ 17 h 128"/>
                <a:gd name="T16" fmla="*/ 34 w 128"/>
                <a:gd name="T17" fmla="*/ 19 h 128"/>
                <a:gd name="T18" fmla="*/ 22 w 128"/>
                <a:gd name="T19" fmla="*/ 19 h 128"/>
                <a:gd name="T20" fmla="*/ 19 w 128"/>
                <a:gd name="T21" fmla="*/ 22 h 128"/>
                <a:gd name="T22" fmla="*/ 19 w 128"/>
                <a:gd name="T23" fmla="*/ 98 h 128"/>
                <a:gd name="T24" fmla="*/ 19 w 128"/>
                <a:gd name="T25" fmla="*/ 108 h 128"/>
                <a:gd name="T26" fmla="*/ 22 w 128"/>
                <a:gd name="T27" fmla="*/ 110 h 128"/>
                <a:gd name="T28" fmla="*/ 71 w 128"/>
                <a:gd name="T29" fmla="*/ 110 h 128"/>
                <a:gd name="T30" fmla="*/ 107 w 128"/>
                <a:gd name="T31" fmla="*/ 110 h 128"/>
                <a:gd name="T32" fmla="*/ 111 w 128"/>
                <a:gd name="T33" fmla="*/ 107 h 128"/>
                <a:gd name="T34" fmla="*/ 110 w 128"/>
                <a:gd name="T35" fmla="*/ 56 h 128"/>
                <a:gd name="T36" fmla="*/ 114 w 128"/>
                <a:gd name="T37" fmla="*/ 53 h 128"/>
                <a:gd name="T38" fmla="*/ 125 w 128"/>
                <a:gd name="T39" fmla="*/ 53 h 128"/>
                <a:gd name="T40" fmla="*/ 128 w 128"/>
                <a:gd name="T41" fmla="*/ 56 h 128"/>
                <a:gd name="T42" fmla="*/ 128 w 128"/>
                <a:gd name="T43" fmla="*/ 119 h 128"/>
                <a:gd name="T44" fmla="*/ 128 w 128"/>
                <a:gd name="T45" fmla="*/ 125 h 128"/>
                <a:gd name="T46" fmla="*/ 126 w 128"/>
                <a:gd name="T47" fmla="*/ 128 h 128"/>
                <a:gd name="T48" fmla="*/ 96 w 128"/>
                <a:gd name="T49" fmla="*/ 128 h 128"/>
                <a:gd name="T50" fmla="*/ 64 w 128"/>
                <a:gd name="T51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128">
                  <a:moveTo>
                    <a:pt x="64" y="128"/>
                  </a:moveTo>
                  <a:cubicBezTo>
                    <a:pt x="44" y="128"/>
                    <a:pt x="24" y="128"/>
                    <a:pt x="4" y="128"/>
                  </a:cubicBezTo>
                  <a:cubicBezTo>
                    <a:pt x="1" y="128"/>
                    <a:pt x="0" y="127"/>
                    <a:pt x="0" y="125"/>
                  </a:cubicBezTo>
                  <a:cubicBezTo>
                    <a:pt x="0" y="84"/>
                    <a:pt x="0" y="44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13" y="1"/>
                    <a:pt x="22" y="1"/>
                    <a:pt x="31" y="0"/>
                  </a:cubicBezTo>
                  <a:cubicBezTo>
                    <a:pt x="33" y="0"/>
                    <a:pt x="34" y="1"/>
                    <a:pt x="34" y="3"/>
                  </a:cubicBezTo>
                  <a:cubicBezTo>
                    <a:pt x="33" y="8"/>
                    <a:pt x="34" y="12"/>
                    <a:pt x="36" y="17"/>
                  </a:cubicBezTo>
                  <a:cubicBezTo>
                    <a:pt x="37" y="19"/>
                    <a:pt x="36" y="19"/>
                    <a:pt x="34" y="19"/>
                  </a:cubicBezTo>
                  <a:cubicBezTo>
                    <a:pt x="30" y="19"/>
                    <a:pt x="26" y="19"/>
                    <a:pt x="22" y="19"/>
                  </a:cubicBezTo>
                  <a:cubicBezTo>
                    <a:pt x="20" y="19"/>
                    <a:pt x="19" y="20"/>
                    <a:pt x="19" y="22"/>
                  </a:cubicBezTo>
                  <a:cubicBezTo>
                    <a:pt x="19" y="48"/>
                    <a:pt x="19" y="73"/>
                    <a:pt x="19" y="98"/>
                  </a:cubicBezTo>
                  <a:cubicBezTo>
                    <a:pt x="19" y="102"/>
                    <a:pt x="19" y="105"/>
                    <a:pt x="19" y="108"/>
                  </a:cubicBezTo>
                  <a:cubicBezTo>
                    <a:pt x="19" y="110"/>
                    <a:pt x="20" y="110"/>
                    <a:pt x="22" y="110"/>
                  </a:cubicBezTo>
                  <a:cubicBezTo>
                    <a:pt x="38" y="110"/>
                    <a:pt x="55" y="110"/>
                    <a:pt x="71" y="110"/>
                  </a:cubicBezTo>
                  <a:cubicBezTo>
                    <a:pt x="83" y="110"/>
                    <a:pt x="95" y="110"/>
                    <a:pt x="107" y="110"/>
                  </a:cubicBezTo>
                  <a:cubicBezTo>
                    <a:pt x="111" y="110"/>
                    <a:pt x="111" y="110"/>
                    <a:pt x="111" y="107"/>
                  </a:cubicBezTo>
                  <a:cubicBezTo>
                    <a:pt x="111" y="90"/>
                    <a:pt x="111" y="73"/>
                    <a:pt x="110" y="56"/>
                  </a:cubicBezTo>
                  <a:cubicBezTo>
                    <a:pt x="110" y="54"/>
                    <a:pt x="111" y="53"/>
                    <a:pt x="114" y="53"/>
                  </a:cubicBezTo>
                  <a:cubicBezTo>
                    <a:pt x="117" y="53"/>
                    <a:pt x="121" y="53"/>
                    <a:pt x="125" y="53"/>
                  </a:cubicBezTo>
                  <a:cubicBezTo>
                    <a:pt x="128" y="53"/>
                    <a:pt x="128" y="54"/>
                    <a:pt x="128" y="56"/>
                  </a:cubicBezTo>
                  <a:cubicBezTo>
                    <a:pt x="128" y="77"/>
                    <a:pt x="128" y="98"/>
                    <a:pt x="128" y="119"/>
                  </a:cubicBezTo>
                  <a:cubicBezTo>
                    <a:pt x="128" y="121"/>
                    <a:pt x="128" y="123"/>
                    <a:pt x="128" y="125"/>
                  </a:cubicBezTo>
                  <a:cubicBezTo>
                    <a:pt x="128" y="127"/>
                    <a:pt x="128" y="128"/>
                    <a:pt x="126" y="128"/>
                  </a:cubicBezTo>
                  <a:cubicBezTo>
                    <a:pt x="116" y="128"/>
                    <a:pt x="106" y="128"/>
                    <a:pt x="96" y="128"/>
                  </a:cubicBezTo>
                  <a:cubicBezTo>
                    <a:pt x="85" y="128"/>
                    <a:pt x="75" y="128"/>
                    <a:pt x="64" y="12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0" name="Freeform 746"/>
            <p:cNvSpPr>
              <a:spLocks/>
            </p:cNvSpPr>
            <p:nvPr/>
          </p:nvSpPr>
          <p:spPr bwMode="auto">
            <a:xfrm>
              <a:off x="2097088" y="1347788"/>
              <a:ext cx="214313" cy="214313"/>
            </a:xfrm>
            <a:custGeom>
              <a:avLst/>
              <a:gdLst>
                <a:gd name="T0" fmla="*/ 64 w 128"/>
                <a:gd name="T1" fmla="*/ 128 h 128"/>
                <a:gd name="T2" fmla="*/ 3 w 128"/>
                <a:gd name="T3" fmla="*/ 128 h 128"/>
                <a:gd name="T4" fmla="*/ 0 w 128"/>
                <a:gd name="T5" fmla="*/ 125 h 128"/>
                <a:gd name="T6" fmla="*/ 0 w 128"/>
                <a:gd name="T7" fmla="*/ 56 h 128"/>
                <a:gd name="T8" fmla="*/ 3 w 128"/>
                <a:gd name="T9" fmla="*/ 53 h 128"/>
                <a:gd name="T10" fmla="*/ 15 w 128"/>
                <a:gd name="T11" fmla="*/ 53 h 128"/>
                <a:gd name="T12" fmla="*/ 18 w 128"/>
                <a:gd name="T13" fmla="*/ 56 h 128"/>
                <a:gd name="T14" fmla="*/ 18 w 128"/>
                <a:gd name="T15" fmla="*/ 107 h 128"/>
                <a:gd name="T16" fmla="*/ 21 w 128"/>
                <a:gd name="T17" fmla="*/ 110 h 128"/>
                <a:gd name="T18" fmla="*/ 106 w 128"/>
                <a:gd name="T19" fmla="*/ 110 h 128"/>
                <a:gd name="T20" fmla="*/ 109 w 128"/>
                <a:gd name="T21" fmla="*/ 107 h 128"/>
                <a:gd name="T22" fmla="*/ 109 w 128"/>
                <a:gd name="T23" fmla="*/ 23 h 128"/>
                <a:gd name="T24" fmla="*/ 106 w 128"/>
                <a:gd name="T25" fmla="*/ 19 h 128"/>
                <a:gd name="T26" fmla="*/ 95 w 128"/>
                <a:gd name="T27" fmla="*/ 19 h 128"/>
                <a:gd name="T28" fmla="*/ 92 w 128"/>
                <a:gd name="T29" fmla="*/ 17 h 128"/>
                <a:gd name="T30" fmla="*/ 89 w 128"/>
                <a:gd name="T31" fmla="*/ 2 h 128"/>
                <a:gd name="T32" fmla="*/ 90 w 128"/>
                <a:gd name="T33" fmla="*/ 0 h 128"/>
                <a:gd name="T34" fmla="*/ 126 w 128"/>
                <a:gd name="T35" fmla="*/ 0 h 128"/>
                <a:gd name="T36" fmla="*/ 128 w 128"/>
                <a:gd name="T37" fmla="*/ 3 h 128"/>
                <a:gd name="T38" fmla="*/ 128 w 128"/>
                <a:gd name="T39" fmla="*/ 38 h 128"/>
                <a:gd name="T40" fmla="*/ 128 w 128"/>
                <a:gd name="T41" fmla="*/ 125 h 128"/>
                <a:gd name="T42" fmla="*/ 124 w 128"/>
                <a:gd name="T43" fmla="*/ 128 h 128"/>
                <a:gd name="T44" fmla="*/ 64 w 128"/>
                <a:gd name="T45" fmla="*/ 12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8" h="128">
                  <a:moveTo>
                    <a:pt x="64" y="128"/>
                  </a:moveTo>
                  <a:cubicBezTo>
                    <a:pt x="43" y="128"/>
                    <a:pt x="23" y="128"/>
                    <a:pt x="3" y="128"/>
                  </a:cubicBezTo>
                  <a:cubicBezTo>
                    <a:pt x="0" y="128"/>
                    <a:pt x="0" y="127"/>
                    <a:pt x="0" y="125"/>
                  </a:cubicBezTo>
                  <a:cubicBezTo>
                    <a:pt x="0" y="102"/>
                    <a:pt x="0" y="79"/>
                    <a:pt x="0" y="56"/>
                  </a:cubicBezTo>
                  <a:cubicBezTo>
                    <a:pt x="0" y="54"/>
                    <a:pt x="0" y="53"/>
                    <a:pt x="3" y="53"/>
                  </a:cubicBezTo>
                  <a:cubicBezTo>
                    <a:pt x="7" y="53"/>
                    <a:pt x="11" y="53"/>
                    <a:pt x="15" y="53"/>
                  </a:cubicBezTo>
                  <a:cubicBezTo>
                    <a:pt x="17" y="53"/>
                    <a:pt x="18" y="54"/>
                    <a:pt x="18" y="56"/>
                  </a:cubicBezTo>
                  <a:cubicBezTo>
                    <a:pt x="17" y="73"/>
                    <a:pt x="18" y="90"/>
                    <a:pt x="18" y="107"/>
                  </a:cubicBezTo>
                  <a:cubicBezTo>
                    <a:pt x="18" y="110"/>
                    <a:pt x="18" y="110"/>
                    <a:pt x="21" y="110"/>
                  </a:cubicBezTo>
                  <a:cubicBezTo>
                    <a:pt x="49" y="110"/>
                    <a:pt x="78" y="110"/>
                    <a:pt x="106" y="110"/>
                  </a:cubicBezTo>
                  <a:cubicBezTo>
                    <a:pt x="109" y="110"/>
                    <a:pt x="109" y="110"/>
                    <a:pt x="109" y="107"/>
                  </a:cubicBezTo>
                  <a:cubicBezTo>
                    <a:pt x="109" y="79"/>
                    <a:pt x="109" y="51"/>
                    <a:pt x="109" y="23"/>
                  </a:cubicBezTo>
                  <a:cubicBezTo>
                    <a:pt x="109" y="19"/>
                    <a:pt x="109" y="19"/>
                    <a:pt x="106" y="19"/>
                  </a:cubicBezTo>
                  <a:cubicBezTo>
                    <a:pt x="102" y="19"/>
                    <a:pt x="99" y="19"/>
                    <a:pt x="95" y="19"/>
                  </a:cubicBezTo>
                  <a:cubicBezTo>
                    <a:pt x="93" y="19"/>
                    <a:pt x="92" y="19"/>
                    <a:pt x="92" y="17"/>
                  </a:cubicBezTo>
                  <a:cubicBezTo>
                    <a:pt x="93" y="12"/>
                    <a:pt x="92" y="7"/>
                    <a:pt x="89" y="2"/>
                  </a:cubicBezTo>
                  <a:cubicBezTo>
                    <a:pt x="88" y="1"/>
                    <a:pt x="89" y="0"/>
                    <a:pt x="90" y="0"/>
                  </a:cubicBezTo>
                  <a:cubicBezTo>
                    <a:pt x="102" y="0"/>
                    <a:pt x="114" y="1"/>
                    <a:pt x="126" y="0"/>
                  </a:cubicBezTo>
                  <a:cubicBezTo>
                    <a:pt x="128" y="0"/>
                    <a:pt x="128" y="2"/>
                    <a:pt x="128" y="3"/>
                  </a:cubicBezTo>
                  <a:cubicBezTo>
                    <a:pt x="128" y="15"/>
                    <a:pt x="128" y="26"/>
                    <a:pt x="128" y="38"/>
                  </a:cubicBezTo>
                  <a:cubicBezTo>
                    <a:pt x="128" y="67"/>
                    <a:pt x="128" y="96"/>
                    <a:pt x="128" y="125"/>
                  </a:cubicBezTo>
                  <a:cubicBezTo>
                    <a:pt x="128" y="127"/>
                    <a:pt x="127" y="128"/>
                    <a:pt x="124" y="128"/>
                  </a:cubicBezTo>
                  <a:cubicBezTo>
                    <a:pt x="104" y="128"/>
                    <a:pt x="84" y="128"/>
                    <a:pt x="64" y="12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1" name="Freeform 747"/>
            <p:cNvSpPr>
              <a:spLocks/>
            </p:cNvSpPr>
            <p:nvPr/>
          </p:nvSpPr>
          <p:spPr bwMode="auto">
            <a:xfrm>
              <a:off x="1855788" y="1108076"/>
              <a:ext cx="212725" cy="212725"/>
            </a:xfrm>
            <a:custGeom>
              <a:avLst/>
              <a:gdLst>
                <a:gd name="T0" fmla="*/ 47 w 127"/>
                <a:gd name="T1" fmla="*/ 110 h 127"/>
                <a:gd name="T2" fmla="*/ 37 w 127"/>
                <a:gd name="T3" fmla="*/ 126 h 127"/>
                <a:gd name="T4" fmla="*/ 35 w 127"/>
                <a:gd name="T5" fmla="*/ 127 h 127"/>
                <a:gd name="T6" fmla="*/ 2 w 127"/>
                <a:gd name="T7" fmla="*/ 127 h 127"/>
                <a:gd name="T8" fmla="*/ 0 w 127"/>
                <a:gd name="T9" fmla="*/ 125 h 127"/>
                <a:gd name="T10" fmla="*/ 0 w 127"/>
                <a:gd name="T11" fmla="*/ 124 h 127"/>
                <a:gd name="T12" fmla="*/ 0 w 127"/>
                <a:gd name="T13" fmla="*/ 4 h 127"/>
                <a:gd name="T14" fmla="*/ 4 w 127"/>
                <a:gd name="T15" fmla="*/ 0 h 127"/>
                <a:gd name="T16" fmla="*/ 124 w 127"/>
                <a:gd name="T17" fmla="*/ 0 h 127"/>
                <a:gd name="T18" fmla="*/ 127 w 127"/>
                <a:gd name="T19" fmla="*/ 4 h 127"/>
                <a:gd name="T20" fmla="*/ 127 w 127"/>
                <a:gd name="T21" fmla="*/ 58 h 127"/>
                <a:gd name="T22" fmla="*/ 125 w 127"/>
                <a:gd name="T23" fmla="*/ 62 h 127"/>
                <a:gd name="T24" fmla="*/ 112 w 127"/>
                <a:gd name="T25" fmla="*/ 69 h 127"/>
                <a:gd name="T26" fmla="*/ 110 w 127"/>
                <a:gd name="T27" fmla="*/ 67 h 127"/>
                <a:gd name="T28" fmla="*/ 110 w 127"/>
                <a:gd name="T29" fmla="*/ 21 h 127"/>
                <a:gd name="T30" fmla="*/ 106 w 127"/>
                <a:gd name="T31" fmla="*/ 18 h 127"/>
                <a:gd name="T32" fmla="*/ 21 w 127"/>
                <a:gd name="T33" fmla="*/ 18 h 127"/>
                <a:gd name="T34" fmla="*/ 18 w 127"/>
                <a:gd name="T35" fmla="*/ 21 h 127"/>
                <a:gd name="T36" fmla="*/ 18 w 127"/>
                <a:gd name="T37" fmla="*/ 106 h 127"/>
                <a:gd name="T38" fmla="*/ 21 w 127"/>
                <a:gd name="T39" fmla="*/ 109 h 127"/>
                <a:gd name="T40" fmla="*/ 46 w 127"/>
                <a:gd name="T41" fmla="*/ 110 h 127"/>
                <a:gd name="T42" fmla="*/ 47 w 127"/>
                <a:gd name="T43" fmla="*/ 11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7" h="127">
                  <a:moveTo>
                    <a:pt x="47" y="110"/>
                  </a:moveTo>
                  <a:cubicBezTo>
                    <a:pt x="43" y="115"/>
                    <a:pt x="40" y="120"/>
                    <a:pt x="37" y="126"/>
                  </a:cubicBezTo>
                  <a:cubicBezTo>
                    <a:pt x="37" y="127"/>
                    <a:pt x="36" y="127"/>
                    <a:pt x="35" y="127"/>
                  </a:cubicBezTo>
                  <a:cubicBezTo>
                    <a:pt x="24" y="127"/>
                    <a:pt x="13" y="127"/>
                    <a:pt x="2" y="127"/>
                  </a:cubicBezTo>
                  <a:cubicBezTo>
                    <a:pt x="1" y="127"/>
                    <a:pt x="0" y="127"/>
                    <a:pt x="0" y="125"/>
                  </a:cubicBezTo>
                  <a:cubicBezTo>
                    <a:pt x="0" y="125"/>
                    <a:pt x="0" y="124"/>
                    <a:pt x="0" y="124"/>
                  </a:cubicBezTo>
                  <a:cubicBezTo>
                    <a:pt x="0" y="84"/>
                    <a:pt x="0" y="44"/>
                    <a:pt x="0" y="4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44" y="0"/>
                    <a:pt x="84" y="0"/>
                    <a:pt x="124" y="0"/>
                  </a:cubicBezTo>
                  <a:cubicBezTo>
                    <a:pt x="127" y="0"/>
                    <a:pt x="127" y="0"/>
                    <a:pt x="127" y="4"/>
                  </a:cubicBezTo>
                  <a:cubicBezTo>
                    <a:pt x="127" y="22"/>
                    <a:pt x="127" y="40"/>
                    <a:pt x="127" y="58"/>
                  </a:cubicBezTo>
                  <a:cubicBezTo>
                    <a:pt x="127" y="60"/>
                    <a:pt x="127" y="62"/>
                    <a:pt x="125" y="62"/>
                  </a:cubicBezTo>
                  <a:cubicBezTo>
                    <a:pt x="120" y="64"/>
                    <a:pt x="116" y="66"/>
                    <a:pt x="112" y="69"/>
                  </a:cubicBezTo>
                  <a:cubicBezTo>
                    <a:pt x="110" y="70"/>
                    <a:pt x="110" y="69"/>
                    <a:pt x="110" y="67"/>
                  </a:cubicBezTo>
                  <a:cubicBezTo>
                    <a:pt x="110" y="52"/>
                    <a:pt x="109" y="37"/>
                    <a:pt x="110" y="21"/>
                  </a:cubicBezTo>
                  <a:cubicBezTo>
                    <a:pt x="110" y="18"/>
                    <a:pt x="109" y="18"/>
                    <a:pt x="106" y="18"/>
                  </a:cubicBezTo>
                  <a:cubicBezTo>
                    <a:pt x="78" y="18"/>
                    <a:pt x="50" y="18"/>
                    <a:pt x="21" y="18"/>
                  </a:cubicBezTo>
                  <a:cubicBezTo>
                    <a:pt x="19" y="18"/>
                    <a:pt x="18" y="18"/>
                    <a:pt x="18" y="21"/>
                  </a:cubicBezTo>
                  <a:cubicBezTo>
                    <a:pt x="18" y="49"/>
                    <a:pt x="18" y="78"/>
                    <a:pt x="18" y="106"/>
                  </a:cubicBezTo>
                  <a:cubicBezTo>
                    <a:pt x="18" y="108"/>
                    <a:pt x="19" y="109"/>
                    <a:pt x="21" y="109"/>
                  </a:cubicBezTo>
                  <a:cubicBezTo>
                    <a:pt x="29" y="109"/>
                    <a:pt x="38" y="110"/>
                    <a:pt x="46" y="110"/>
                  </a:cubicBezTo>
                  <a:cubicBezTo>
                    <a:pt x="46" y="110"/>
                    <a:pt x="47" y="110"/>
                    <a:pt x="47" y="1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33" name="グループ化 1932"/>
          <p:cNvGrpSpPr/>
          <p:nvPr/>
        </p:nvGrpSpPr>
        <p:grpSpPr>
          <a:xfrm>
            <a:off x="2541588" y="694596"/>
            <a:ext cx="301625" cy="458788"/>
            <a:chOff x="2541588" y="1106488"/>
            <a:chExt cx="301625" cy="458788"/>
          </a:xfrm>
        </p:grpSpPr>
        <p:sp>
          <p:nvSpPr>
            <p:cNvPr id="1272" name="Freeform 748"/>
            <p:cNvSpPr>
              <a:spLocks noEditPoints="1"/>
            </p:cNvSpPr>
            <p:nvPr/>
          </p:nvSpPr>
          <p:spPr bwMode="auto">
            <a:xfrm>
              <a:off x="2541588" y="1106488"/>
              <a:ext cx="301625" cy="325438"/>
            </a:xfrm>
            <a:custGeom>
              <a:avLst/>
              <a:gdLst>
                <a:gd name="T0" fmla="*/ 89 w 181"/>
                <a:gd name="T1" fmla="*/ 194 h 194"/>
                <a:gd name="T2" fmla="*/ 64 w 181"/>
                <a:gd name="T3" fmla="*/ 194 h 194"/>
                <a:gd name="T4" fmla="*/ 59 w 181"/>
                <a:gd name="T5" fmla="*/ 190 h 194"/>
                <a:gd name="T6" fmla="*/ 41 w 181"/>
                <a:gd name="T7" fmla="*/ 152 h 194"/>
                <a:gd name="T8" fmla="*/ 25 w 181"/>
                <a:gd name="T9" fmla="*/ 133 h 194"/>
                <a:gd name="T10" fmla="*/ 2 w 181"/>
                <a:gd name="T11" fmla="*/ 94 h 194"/>
                <a:gd name="T12" fmla="*/ 2 w 181"/>
                <a:gd name="T13" fmla="*/ 67 h 194"/>
                <a:gd name="T14" fmla="*/ 50 w 181"/>
                <a:gd name="T15" fmla="*/ 7 h 194"/>
                <a:gd name="T16" fmla="*/ 78 w 181"/>
                <a:gd name="T17" fmla="*/ 1 h 194"/>
                <a:gd name="T18" fmla="*/ 94 w 181"/>
                <a:gd name="T19" fmla="*/ 0 h 194"/>
                <a:gd name="T20" fmla="*/ 147 w 181"/>
                <a:gd name="T21" fmla="*/ 18 h 194"/>
                <a:gd name="T22" fmla="*/ 178 w 181"/>
                <a:gd name="T23" fmla="*/ 68 h 194"/>
                <a:gd name="T24" fmla="*/ 154 w 181"/>
                <a:gd name="T25" fmla="*/ 132 h 194"/>
                <a:gd name="T26" fmla="*/ 135 w 181"/>
                <a:gd name="T27" fmla="*/ 156 h 194"/>
                <a:gd name="T28" fmla="*/ 120 w 181"/>
                <a:gd name="T29" fmla="*/ 191 h 194"/>
                <a:gd name="T30" fmla="*/ 115 w 181"/>
                <a:gd name="T31" fmla="*/ 194 h 194"/>
                <a:gd name="T32" fmla="*/ 89 w 181"/>
                <a:gd name="T33" fmla="*/ 194 h 194"/>
                <a:gd name="T34" fmla="*/ 93 w 181"/>
                <a:gd name="T35" fmla="*/ 192 h 194"/>
                <a:gd name="T36" fmla="*/ 103 w 181"/>
                <a:gd name="T37" fmla="*/ 192 h 194"/>
                <a:gd name="T38" fmla="*/ 105 w 181"/>
                <a:gd name="T39" fmla="*/ 190 h 194"/>
                <a:gd name="T40" fmla="*/ 105 w 181"/>
                <a:gd name="T41" fmla="*/ 183 h 194"/>
                <a:gd name="T42" fmla="*/ 105 w 181"/>
                <a:gd name="T43" fmla="*/ 126 h 194"/>
                <a:gd name="T44" fmla="*/ 108 w 181"/>
                <a:gd name="T45" fmla="*/ 123 h 194"/>
                <a:gd name="T46" fmla="*/ 115 w 181"/>
                <a:gd name="T47" fmla="*/ 123 h 194"/>
                <a:gd name="T48" fmla="*/ 134 w 181"/>
                <a:gd name="T49" fmla="*/ 98 h 194"/>
                <a:gd name="T50" fmla="*/ 106 w 181"/>
                <a:gd name="T51" fmla="*/ 83 h 194"/>
                <a:gd name="T52" fmla="*/ 93 w 181"/>
                <a:gd name="T53" fmla="*/ 105 h 194"/>
                <a:gd name="T54" fmla="*/ 87 w 181"/>
                <a:gd name="T55" fmla="*/ 111 h 194"/>
                <a:gd name="T56" fmla="*/ 87 w 181"/>
                <a:gd name="T57" fmla="*/ 111 h 194"/>
                <a:gd name="T58" fmla="*/ 85 w 181"/>
                <a:gd name="T59" fmla="*/ 109 h 194"/>
                <a:gd name="T60" fmla="*/ 85 w 181"/>
                <a:gd name="T61" fmla="*/ 102 h 194"/>
                <a:gd name="T62" fmla="*/ 66 w 181"/>
                <a:gd name="T63" fmla="*/ 82 h 194"/>
                <a:gd name="T64" fmla="*/ 44 w 181"/>
                <a:gd name="T65" fmla="*/ 97 h 194"/>
                <a:gd name="T66" fmla="*/ 54 w 181"/>
                <a:gd name="T67" fmla="*/ 120 h 194"/>
                <a:gd name="T68" fmla="*/ 64 w 181"/>
                <a:gd name="T69" fmla="*/ 123 h 194"/>
                <a:gd name="T70" fmla="*/ 72 w 181"/>
                <a:gd name="T71" fmla="*/ 124 h 194"/>
                <a:gd name="T72" fmla="*/ 73 w 181"/>
                <a:gd name="T73" fmla="*/ 132 h 194"/>
                <a:gd name="T74" fmla="*/ 73 w 181"/>
                <a:gd name="T75" fmla="*/ 184 h 194"/>
                <a:gd name="T76" fmla="*/ 81 w 181"/>
                <a:gd name="T77" fmla="*/ 192 h 194"/>
                <a:gd name="T78" fmla="*/ 85 w 181"/>
                <a:gd name="T79" fmla="*/ 188 h 194"/>
                <a:gd name="T80" fmla="*/ 85 w 181"/>
                <a:gd name="T81" fmla="*/ 128 h 194"/>
                <a:gd name="T82" fmla="*/ 90 w 181"/>
                <a:gd name="T83" fmla="*/ 123 h 194"/>
                <a:gd name="T84" fmla="*/ 94 w 181"/>
                <a:gd name="T85" fmla="*/ 126 h 194"/>
                <a:gd name="T86" fmla="*/ 93 w 181"/>
                <a:gd name="T87" fmla="*/ 188 h 194"/>
                <a:gd name="T88" fmla="*/ 93 w 181"/>
                <a:gd name="T89" fmla="*/ 19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1" h="194">
                  <a:moveTo>
                    <a:pt x="89" y="194"/>
                  </a:moveTo>
                  <a:cubicBezTo>
                    <a:pt x="81" y="194"/>
                    <a:pt x="72" y="194"/>
                    <a:pt x="64" y="194"/>
                  </a:cubicBezTo>
                  <a:cubicBezTo>
                    <a:pt x="61" y="194"/>
                    <a:pt x="59" y="193"/>
                    <a:pt x="59" y="190"/>
                  </a:cubicBezTo>
                  <a:cubicBezTo>
                    <a:pt x="55" y="177"/>
                    <a:pt x="48" y="164"/>
                    <a:pt x="41" y="152"/>
                  </a:cubicBezTo>
                  <a:cubicBezTo>
                    <a:pt x="37" y="145"/>
                    <a:pt x="32" y="139"/>
                    <a:pt x="25" y="133"/>
                  </a:cubicBezTo>
                  <a:cubicBezTo>
                    <a:pt x="13" y="122"/>
                    <a:pt x="5" y="110"/>
                    <a:pt x="2" y="94"/>
                  </a:cubicBezTo>
                  <a:cubicBezTo>
                    <a:pt x="0" y="85"/>
                    <a:pt x="0" y="76"/>
                    <a:pt x="2" y="67"/>
                  </a:cubicBezTo>
                  <a:cubicBezTo>
                    <a:pt x="6" y="39"/>
                    <a:pt x="23" y="19"/>
                    <a:pt x="50" y="7"/>
                  </a:cubicBezTo>
                  <a:cubicBezTo>
                    <a:pt x="58" y="3"/>
                    <a:pt x="68" y="1"/>
                    <a:pt x="78" y="1"/>
                  </a:cubicBezTo>
                  <a:cubicBezTo>
                    <a:pt x="83" y="1"/>
                    <a:pt x="88" y="0"/>
                    <a:pt x="94" y="0"/>
                  </a:cubicBezTo>
                  <a:cubicBezTo>
                    <a:pt x="113" y="1"/>
                    <a:pt x="132" y="6"/>
                    <a:pt x="147" y="18"/>
                  </a:cubicBezTo>
                  <a:cubicBezTo>
                    <a:pt x="164" y="31"/>
                    <a:pt x="174" y="47"/>
                    <a:pt x="178" y="68"/>
                  </a:cubicBezTo>
                  <a:cubicBezTo>
                    <a:pt x="181" y="94"/>
                    <a:pt x="173" y="115"/>
                    <a:pt x="154" y="132"/>
                  </a:cubicBezTo>
                  <a:cubicBezTo>
                    <a:pt x="147" y="139"/>
                    <a:pt x="141" y="147"/>
                    <a:pt x="135" y="156"/>
                  </a:cubicBezTo>
                  <a:cubicBezTo>
                    <a:pt x="129" y="167"/>
                    <a:pt x="123" y="178"/>
                    <a:pt x="120" y="191"/>
                  </a:cubicBezTo>
                  <a:cubicBezTo>
                    <a:pt x="119" y="193"/>
                    <a:pt x="118" y="194"/>
                    <a:pt x="115" y="194"/>
                  </a:cubicBezTo>
                  <a:cubicBezTo>
                    <a:pt x="106" y="194"/>
                    <a:pt x="97" y="194"/>
                    <a:pt x="89" y="194"/>
                  </a:cubicBezTo>
                  <a:close/>
                  <a:moveTo>
                    <a:pt x="93" y="192"/>
                  </a:moveTo>
                  <a:cubicBezTo>
                    <a:pt x="97" y="192"/>
                    <a:pt x="100" y="192"/>
                    <a:pt x="103" y="192"/>
                  </a:cubicBezTo>
                  <a:cubicBezTo>
                    <a:pt x="105" y="192"/>
                    <a:pt x="105" y="191"/>
                    <a:pt x="105" y="190"/>
                  </a:cubicBezTo>
                  <a:cubicBezTo>
                    <a:pt x="105" y="187"/>
                    <a:pt x="105" y="185"/>
                    <a:pt x="105" y="183"/>
                  </a:cubicBezTo>
                  <a:cubicBezTo>
                    <a:pt x="105" y="164"/>
                    <a:pt x="105" y="145"/>
                    <a:pt x="105" y="126"/>
                  </a:cubicBezTo>
                  <a:cubicBezTo>
                    <a:pt x="105" y="124"/>
                    <a:pt x="106" y="123"/>
                    <a:pt x="108" y="123"/>
                  </a:cubicBezTo>
                  <a:cubicBezTo>
                    <a:pt x="110" y="123"/>
                    <a:pt x="112" y="123"/>
                    <a:pt x="115" y="123"/>
                  </a:cubicBezTo>
                  <a:cubicBezTo>
                    <a:pt x="127" y="123"/>
                    <a:pt x="137" y="110"/>
                    <a:pt x="134" y="98"/>
                  </a:cubicBezTo>
                  <a:cubicBezTo>
                    <a:pt x="131" y="85"/>
                    <a:pt x="118" y="79"/>
                    <a:pt x="106" y="83"/>
                  </a:cubicBezTo>
                  <a:cubicBezTo>
                    <a:pt x="98" y="87"/>
                    <a:pt x="94" y="94"/>
                    <a:pt x="93" y="105"/>
                  </a:cubicBezTo>
                  <a:cubicBezTo>
                    <a:pt x="93" y="112"/>
                    <a:pt x="95" y="111"/>
                    <a:pt x="87" y="111"/>
                  </a:cubicBezTo>
                  <a:cubicBezTo>
                    <a:pt x="87" y="111"/>
                    <a:pt x="87" y="111"/>
                    <a:pt x="87" y="111"/>
                  </a:cubicBezTo>
                  <a:cubicBezTo>
                    <a:pt x="86" y="111"/>
                    <a:pt x="85" y="110"/>
                    <a:pt x="85" y="109"/>
                  </a:cubicBezTo>
                  <a:cubicBezTo>
                    <a:pt x="85" y="107"/>
                    <a:pt x="85" y="105"/>
                    <a:pt x="85" y="102"/>
                  </a:cubicBezTo>
                  <a:cubicBezTo>
                    <a:pt x="85" y="92"/>
                    <a:pt x="76" y="83"/>
                    <a:pt x="66" y="82"/>
                  </a:cubicBezTo>
                  <a:cubicBezTo>
                    <a:pt x="56" y="81"/>
                    <a:pt x="47" y="87"/>
                    <a:pt x="44" y="97"/>
                  </a:cubicBezTo>
                  <a:cubicBezTo>
                    <a:pt x="42" y="106"/>
                    <a:pt x="46" y="116"/>
                    <a:pt x="54" y="120"/>
                  </a:cubicBezTo>
                  <a:cubicBezTo>
                    <a:pt x="57" y="122"/>
                    <a:pt x="61" y="122"/>
                    <a:pt x="64" y="123"/>
                  </a:cubicBezTo>
                  <a:cubicBezTo>
                    <a:pt x="67" y="123"/>
                    <a:pt x="71" y="122"/>
                    <a:pt x="72" y="124"/>
                  </a:cubicBezTo>
                  <a:cubicBezTo>
                    <a:pt x="74" y="125"/>
                    <a:pt x="73" y="129"/>
                    <a:pt x="73" y="132"/>
                  </a:cubicBezTo>
                  <a:cubicBezTo>
                    <a:pt x="73" y="149"/>
                    <a:pt x="73" y="167"/>
                    <a:pt x="73" y="184"/>
                  </a:cubicBezTo>
                  <a:cubicBezTo>
                    <a:pt x="73" y="192"/>
                    <a:pt x="73" y="192"/>
                    <a:pt x="81" y="192"/>
                  </a:cubicBezTo>
                  <a:cubicBezTo>
                    <a:pt x="85" y="192"/>
                    <a:pt x="85" y="192"/>
                    <a:pt x="85" y="188"/>
                  </a:cubicBezTo>
                  <a:cubicBezTo>
                    <a:pt x="85" y="168"/>
                    <a:pt x="85" y="148"/>
                    <a:pt x="85" y="128"/>
                  </a:cubicBezTo>
                  <a:cubicBezTo>
                    <a:pt x="85" y="122"/>
                    <a:pt x="84" y="123"/>
                    <a:pt x="90" y="123"/>
                  </a:cubicBezTo>
                  <a:cubicBezTo>
                    <a:pt x="93" y="123"/>
                    <a:pt x="94" y="124"/>
                    <a:pt x="94" y="126"/>
                  </a:cubicBezTo>
                  <a:cubicBezTo>
                    <a:pt x="93" y="147"/>
                    <a:pt x="93" y="168"/>
                    <a:pt x="93" y="188"/>
                  </a:cubicBezTo>
                  <a:cubicBezTo>
                    <a:pt x="93" y="189"/>
                    <a:pt x="93" y="191"/>
                    <a:pt x="93" y="19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3" name="Freeform 749"/>
            <p:cNvSpPr>
              <a:spLocks/>
            </p:cNvSpPr>
            <p:nvPr/>
          </p:nvSpPr>
          <p:spPr bwMode="auto">
            <a:xfrm>
              <a:off x="2644776" y="1466851"/>
              <a:ext cx="95250" cy="30163"/>
            </a:xfrm>
            <a:custGeom>
              <a:avLst/>
              <a:gdLst>
                <a:gd name="T0" fmla="*/ 28 w 57"/>
                <a:gd name="T1" fmla="*/ 18 h 18"/>
                <a:gd name="T2" fmla="*/ 3 w 57"/>
                <a:gd name="T3" fmla="*/ 18 h 18"/>
                <a:gd name="T4" fmla="*/ 0 w 57"/>
                <a:gd name="T5" fmla="*/ 15 h 18"/>
                <a:gd name="T6" fmla="*/ 0 w 57"/>
                <a:gd name="T7" fmla="*/ 3 h 18"/>
                <a:gd name="T8" fmla="*/ 2 w 57"/>
                <a:gd name="T9" fmla="*/ 0 h 18"/>
                <a:gd name="T10" fmla="*/ 55 w 57"/>
                <a:gd name="T11" fmla="*/ 0 h 18"/>
                <a:gd name="T12" fmla="*/ 57 w 57"/>
                <a:gd name="T13" fmla="*/ 3 h 18"/>
                <a:gd name="T14" fmla="*/ 57 w 57"/>
                <a:gd name="T15" fmla="*/ 15 h 18"/>
                <a:gd name="T16" fmla="*/ 55 w 57"/>
                <a:gd name="T17" fmla="*/ 18 h 18"/>
                <a:gd name="T18" fmla="*/ 28 w 57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7" h="18">
                  <a:moveTo>
                    <a:pt x="28" y="18"/>
                  </a:moveTo>
                  <a:cubicBezTo>
                    <a:pt x="20" y="18"/>
                    <a:pt x="11" y="18"/>
                    <a:pt x="3" y="18"/>
                  </a:cubicBezTo>
                  <a:cubicBezTo>
                    <a:pt x="0" y="18"/>
                    <a:pt x="0" y="17"/>
                    <a:pt x="0" y="15"/>
                  </a:cubicBezTo>
                  <a:cubicBezTo>
                    <a:pt x="0" y="11"/>
                    <a:pt x="0" y="7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0" y="0"/>
                    <a:pt x="37" y="0"/>
                    <a:pt x="55" y="0"/>
                  </a:cubicBezTo>
                  <a:cubicBezTo>
                    <a:pt x="57" y="0"/>
                    <a:pt x="57" y="1"/>
                    <a:pt x="57" y="3"/>
                  </a:cubicBezTo>
                  <a:cubicBezTo>
                    <a:pt x="57" y="7"/>
                    <a:pt x="57" y="11"/>
                    <a:pt x="57" y="15"/>
                  </a:cubicBezTo>
                  <a:cubicBezTo>
                    <a:pt x="57" y="17"/>
                    <a:pt x="56" y="18"/>
                    <a:pt x="55" y="18"/>
                  </a:cubicBezTo>
                  <a:cubicBezTo>
                    <a:pt x="46" y="18"/>
                    <a:pt x="37" y="18"/>
                    <a:pt x="28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4" name="Freeform 750"/>
            <p:cNvSpPr>
              <a:spLocks/>
            </p:cNvSpPr>
            <p:nvPr/>
          </p:nvSpPr>
          <p:spPr bwMode="auto">
            <a:xfrm>
              <a:off x="2644776" y="1531938"/>
              <a:ext cx="93663" cy="33338"/>
            </a:xfrm>
            <a:custGeom>
              <a:avLst/>
              <a:gdLst>
                <a:gd name="T0" fmla="*/ 56 w 56"/>
                <a:gd name="T1" fmla="*/ 0 h 20"/>
                <a:gd name="T2" fmla="*/ 45 w 56"/>
                <a:gd name="T3" fmla="*/ 12 h 20"/>
                <a:gd name="T4" fmla="*/ 29 w 56"/>
                <a:gd name="T5" fmla="*/ 19 h 20"/>
                <a:gd name="T6" fmla="*/ 18 w 56"/>
                <a:gd name="T7" fmla="*/ 18 h 20"/>
                <a:gd name="T8" fmla="*/ 10 w 56"/>
                <a:gd name="T9" fmla="*/ 10 h 20"/>
                <a:gd name="T10" fmla="*/ 0 w 56"/>
                <a:gd name="T11" fmla="*/ 0 h 20"/>
                <a:gd name="T12" fmla="*/ 56 w 56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20">
                  <a:moveTo>
                    <a:pt x="56" y="0"/>
                  </a:moveTo>
                  <a:cubicBezTo>
                    <a:pt x="52" y="4"/>
                    <a:pt x="48" y="7"/>
                    <a:pt x="45" y="12"/>
                  </a:cubicBezTo>
                  <a:cubicBezTo>
                    <a:pt x="41" y="17"/>
                    <a:pt x="36" y="20"/>
                    <a:pt x="29" y="19"/>
                  </a:cubicBezTo>
                  <a:cubicBezTo>
                    <a:pt x="25" y="18"/>
                    <a:pt x="21" y="19"/>
                    <a:pt x="18" y="18"/>
                  </a:cubicBezTo>
                  <a:cubicBezTo>
                    <a:pt x="15" y="17"/>
                    <a:pt x="12" y="13"/>
                    <a:pt x="10" y="10"/>
                  </a:cubicBezTo>
                  <a:cubicBezTo>
                    <a:pt x="7" y="7"/>
                    <a:pt x="4" y="4"/>
                    <a:pt x="0" y="0"/>
                  </a:cubicBezTo>
                  <a:cubicBezTo>
                    <a:pt x="19" y="0"/>
                    <a:pt x="37" y="0"/>
                    <a:pt x="5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5" name="Freeform 751"/>
            <p:cNvSpPr>
              <a:spLocks noEditPoints="1"/>
            </p:cNvSpPr>
            <p:nvPr/>
          </p:nvSpPr>
          <p:spPr bwMode="auto">
            <a:xfrm>
              <a:off x="2611438" y="1238251"/>
              <a:ext cx="158750" cy="188913"/>
            </a:xfrm>
            <a:custGeom>
              <a:avLst/>
              <a:gdLst>
                <a:gd name="T0" fmla="*/ 51 w 95"/>
                <a:gd name="T1" fmla="*/ 113 h 113"/>
                <a:gd name="T2" fmla="*/ 51 w 95"/>
                <a:gd name="T3" fmla="*/ 109 h 113"/>
                <a:gd name="T4" fmla="*/ 52 w 95"/>
                <a:gd name="T5" fmla="*/ 47 h 113"/>
                <a:gd name="T6" fmla="*/ 48 w 95"/>
                <a:gd name="T7" fmla="*/ 44 h 113"/>
                <a:gd name="T8" fmla="*/ 43 w 95"/>
                <a:gd name="T9" fmla="*/ 49 h 113"/>
                <a:gd name="T10" fmla="*/ 43 w 95"/>
                <a:gd name="T11" fmla="*/ 109 h 113"/>
                <a:gd name="T12" fmla="*/ 39 w 95"/>
                <a:gd name="T13" fmla="*/ 113 h 113"/>
                <a:gd name="T14" fmla="*/ 31 w 95"/>
                <a:gd name="T15" fmla="*/ 105 h 113"/>
                <a:gd name="T16" fmla="*/ 31 w 95"/>
                <a:gd name="T17" fmla="*/ 53 h 113"/>
                <a:gd name="T18" fmla="*/ 30 w 95"/>
                <a:gd name="T19" fmla="*/ 45 h 113"/>
                <a:gd name="T20" fmla="*/ 22 w 95"/>
                <a:gd name="T21" fmla="*/ 44 h 113"/>
                <a:gd name="T22" fmla="*/ 12 w 95"/>
                <a:gd name="T23" fmla="*/ 41 h 113"/>
                <a:gd name="T24" fmla="*/ 2 w 95"/>
                <a:gd name="T25" fmla="*/ 18 h 113"/>
                <a:gd name="T26" fmla="*/ 24 w 95"/>
                <a:gd name="T27" fmla="*/ 3 h 113"/>
                <a:gd name="T28" fmla="*/ 43 w 95"/>
                <a:gd name="T29" fmla="*/ 23 h 113"/>
                <a:gd name="T30" fmla="*/ 43 w 95"/>
                <a:gd name="T31" fmla="*/ 30 h 113"/>
                <a:gd name="T32" fmla="*/ 45 w 95"/>
                <a:gd name="T33" fmla="*/ 32 h 113"/>
                <a:gd name="T34" fmla="*/ 45 w 95"/>
                <a:gd name="T35" fmla="*/ 32 h 113"/>
                <a:gd name="T36" fmla="*/ 51 w 95"/>
                <a:gd name="T37" fmla="*/ 26 h 113"/>
                <a:gd name="T38" fmla="*/ 64 w 95"/>
                <a:gd name="T39" fmla="*/ 4 h 113"/>
                <a:gd name="T40" fmla="*/ 92 w 95"/>
                <a:gd name="T41" fmla="*/ 19 h 113"/>
                <a:gd name="T42" fmla="*/ 73 w 95"/>
                <a:gd name="T43" fmla="*/ 44 h 113"/>
                <a:gd name="T44" fmla="*/ 66 w 95"/>
                <a:gd name="T45" fmla="*/ 44 h 113"/>
                <a:gd name="T46" fmla="*/ 63 w 95"/>
                <a:gd name="T47" fmla="*/ 47 h 113"/>
                <a:gd name="T48" fmla="*/ 63 w 95"/>
                <a:gd name="T49" fmla="*/ 104 h 113"/>
                <a:gd name="T50" fmla="*/ 63 w 95"/>
                <a:gd name="T51" fmla="*/ 111 h 113"/>
                <a:gd name="T52" fmla="*/ 61 w 95"/>
                <a:gd name="T53" fmla="*/ 113 h 113"/>
                <a:gd name="T54" fmla="*/ 51 w 95"/>
                <a:gd name="T55" fmla="*/ 113 h 113"/>
                <a:gd name="T56" fmla="*/ 25 w 95"/>
                <a:gd name="T57" fmla="*/ 33 h 113"/>
                <a:gd name="T58" fmla="*/ 29 w 95"/>
                <a:gd name="T59" fmla="*/ 33 h 113"/>
                <a:gd name="T60" fmla="*/ 31 w 95"/>
                <a:gd name="T61" fmla="*/ 31 h 113"/>
                <a:gd name="T62" fmla="*/ 30 w 95"/>
                <a:gd name="T63" fmla="*/ 20 h 113"/>
                <a:gd name="T64" fmla="*/ 21 w 95"/>
                <a:gd name="T65" fmla="*/ 15 h 113"/>
                <a:gd name="T66" fmla="*/ 14 w 95"/>
                <a:gd name="T67" fmla="*/ 21 h 113"/>
                <a:gd name="T68" fmla="*/ 16 w 95"/>
                <a:gd name="T69" fmla="*/ 30 h 113"/>
                <a:gd name="T70" fmla="*/ 25 w 95"/>
                <a:gd name="T71" fmla="*/ 33 h 113"/>
                <a:gd name="T72" fmla="*/ 63 w 95"/>
                <a:gd name="T73" fmla="*/ 27 h 113"/>
                <a:gd name="T74" fmla="*/ 63 w 95"/>
                <a:gd name="T75" fmla="*/ 27 h 113"/>
                <a:gd name="T76" fmla="*/ 63 w 95"/>
                <a:gd name="T77" fmla="*/ 30 h 113"/>
                <a:gd name="T78" fmla="*/ 66 w 95"/>
                <a:gd name="T79" fmla="*/ 33 h 113"/>
                <a:gd name="T80" fmla="*/ 73 w 95"/>
                <a:gd name="T81" fmla="*/ 33 h 113"/>
                <a:gd name="T82" fmla="*/ 81 w 95"/>
                <a:gd name="T83" fmla="*/ 24 h 113"/>
                <a:gd name="T84" fmla="*/ 74 w 95"/>
                <a:gd name="T85" fmla="*/ 15 h 113"/>
                <a:gd name="T86" fmla="*/ 63 w 95"/>
                <a:gd name="T87" fmla="*/ 22 h 113"/>
                <a:gd name="T88" fmla="*/ 63 w 95"/>
                <a:gd name="T89" fmla="*/ 2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95" h="113">
                  <a:moveTo>
                    <a:pt x="51" y="113"/>
                  </a:moveTo>
                  <a:cubicBezTo>
                    <a:pt x="51" y="112"/>
                    <a:pt x="51" y="110"/>
                    <a:pt x="51" y="109"/>
                  </a:cubicBezTo>
                  <a:cubicBezTo>
                    <a:pt x="51" y="89"/>
                    <a:pt x="51" y="68"/>
                    <a:pt x="52" y="47"/>
                  </a:cubicBezTo>
                  <a:cubicBezTo>
                    <a:pt x="52" y="45"/>
                    <a:pt x="51" y="44"/>
                    <a:pt x="48" y="44"/>
                  </a:cubicBezTo>
                  <a:cubicBezTo>
                    <a:pt x="42" y="44"/>
                    <a:pt x="43" y="43"/>
                    <a:pt x="43" y="49"/>
                  </a:cubicBezTo>
                  <a:cubicBezTo>
                    <a:pt x="43" y="69"/>
                    <a:pt x="43" y="89"/>
                    <a:pt x="43" y="109"/>
                  </a:cubicBezTo>
                  <a:cubicBezTo>
                    <a:pt x="43" y="113"/>
                    <a:pt x="43" y="113"/>
                    <a:pt x="39" y="113"/>
                  </a:cubicBezTo>
                  <a:cubicBezTo>
                    <a:pt x="31" y="113"/>
                    <a:pt x="31" y="113"/>
                    <a:pt x="31" y="105"/>
                  </a:cubicBezTo>
                  <a:cubicBezTo>
                    <a:pt x="31" y="88"/>
                    <a:pt x="31" y="70"/>
                    <a:pt x="31" y="53"/>
                  </a:cubicBezTo>
                  <a:cubicBezTo>
                    <a:pt x="31" y="50"/>
                    <a:pt x="32" y="46"/>
                    <a:pt x="30" y="45"/>
                  </a:cubicBezTo>
                  <a:cubicBezTo>
                    <a:pt x="29" y="43"/>
                    <a:pt x="25" y="44"/>
                    <a:pt x="22" y="44"/>
                  </a:cubicBezTo>
                  <a:cubicBezTo>
                    <a:pt x="19" y="43"/>
                    <a:pt x="15" y="43"/>
                    <a:pt x="12" y="41"/>
                  </a:cubicBezTo>
                  <a:cubicBezTo>
                    <a:pt x="4" y="37"/>
                    <a:pt x="0" y="27"/>
                    <a:pt x="2" y="18"/>
                  </a:cubicBezTo>
                  <a:cubicBezTo>
                    <a:pt x="5" y="8"/>
                    <a:pt x="14" y="2"/>
                    <a:pt x="24" y="3"/>
                  </a:cubicBezTo>
                  <a:cubicBezTo>
                    <a:pt x="34" y="4"/>
                    <a:pt x="43" y="13"/>
                    <a:pt x="43" y="23"/>
                  </a:cubicBezTo>
                  <a:cubicBezTo>
                    <a:pt x="43" y="26"/>
                    <a:pt x="43" y="28"/>
                    <a:pt x="43" y="30"/>
                  </a:cubicBezTo>
                  <a:cubicBezTo>
                    <a:pt x="43" y="31"/>
                    <a:pt x="44" y="32"/>
                    <a:pt x="45" y="32"/>
                  </a:cubicBezTo>
                  <a:cubicBezTo>
                    <a:pt x="45" y="32"/>
                    <a:pt x="45" y="32"/>
                    <a:pt x="45" y="32"/>
                  </a:cubicBezTo>
                  <a:cubicBezTo>
                    <a:pt x="53" y="32"/>
                    <a:pt x="51" y="33"/>
                    <a:pt x="51" y="26"/>
                  </a:cubicBezTo>
                  <a:cubicBezTo>
                    <a:pt x="52" y="15"/>
                    <a:pt x="56" y="8"/>
                    <a:pt x="64" y="4"/>
                  </a:cubicBezTo>
                  <a:cubicBezTo>
                    <a:pt x="76" y="0"/>
                    <a:pt x="89" y="6"/>
                    <a:pt x="92" y="19"/>
                  </a:cubicBezTo>
                  <a:cubicBezTo>
                    <a:pt x="95" y="31"/>
                    <a:pt x="85" y="44"/>
                    <a:pt x="73" y="44"/>
                  </a:cubicBezTo>
                  <a:cubicBezTo>
                    <a:pt x="70" y="44"/>
                    <a:pt x="68" y="44"/>
                    <a:pt x="66" y="44"/>
                  </a:cubicBezTo>
                  <a:cubicBezTo>
                    <a:pt x="64" y="44"/>
                    <a:pt x="63" y="45"/>
                    <a:pt x="63" y="47"/>
                  </a:cubicBezTo>
                  <a:cubicBezTo>
                    <a:pt x="63" y="66"/>
                    <a:pt x="63" y="85"/>
                    <a:pt x="63" y="104"/>
                  </a:cubicBezTo>
                  <a:cubicBezTo>
                    <a:pt x="63" y="106"/>
                    <a:pt x="63" y="108"/>
                    <a:pt x="63" y="111"/>
                  </a:cubicBezTo>
                  <a:cubicBezTo>
                    <a:pt x="63" y="112"/>
                    <a:pt x="63" y="113"/>
                    <a:pt x="61" y="113"/>
                  </a:cubicBezTo>
                  <a:cubicBezTo>
                    <a:pt x="58" y="113"/>
                    <a:pt x="55" y="113"/>
                    <a:pt x="51" y="113"/>
                  </a:cubicBezTo>
                  <a:close/>
                  <a:moveTo>
                    <a:pt x="25" y="33"/>
                  </a:moveTo>
                  <a:cubicBezTo>
                    <a:pt x="27" y="33"/>
                    <a:pt x="28" y="33"/>
                    <a:pt x="29" y="33"/>
                  </a:cubicBezTo>
                  <a:cubicBezTo>
                    <a:pt x="30" y="33"/>
                    <a:pt x="31" y="32"/>
                    <a:pt x="31" y="31"/>
                  </a:cubicBezTo>
                  <a:cubicBezTo>
                    <a:pt x="31" y="28"/>
                    <a:pt x="32" y="24"/>
                    <a:pt x="30" y="20"/>
                  </a:cubicBezTo>
                  <a:cubicBezTo>
                    <a:pt x="28" y="17"/>
                    <a:pt x="25" y="15"/>
                    <a:pt x="21" y="15"/>
                  </a:cubicBezTo>
                  <a:cubicBezTo>
                    <a:pt x="18" y="15"/>
                    <a:pt x="15" y="17"/>
                    <a:pt x="14" y="21"/>
                  </a:cubicBezTo>
                  <a:cubicBezTo>
                    <a:pt x="12" y="24"/>
                    <a:pt x="13" y="28"/>
                    <a:pt x="16" y="30"/>
                  </a:cubicBezTo>
                  <a:cubicBezTo>
                    <a:pt x="19" y="33"/>
                    <a:pt x="22" y="33"/>
                    <a:pt x="25" y="33"/>
                  </a:cubicBezTo>
                  <a:close/>
                  <a:moveTo>
                    <a:pt x="63" y="27"/>
                  </a:moveTo>
                  <a:cubicBezTo>
                    <a:pt x="63" y="27"/>
                    <a:pt x="63" y="27"/>
                    <a:pt x="63" y="27"/>
                  </a:cubicBezTo>
                  <a:cubicBezTo>
                    <a:pt x="63" y="28"/>
                    <a:pt x="63" y="29"/>
                    <a:pt x="63" y="30"/>
                  </a:cubicBezTo>
                  <a:cubicBezTo>
                    <a:pt x="63" y="32"/>
                    <a:pt x="64" y="33"/>
                    <a:pt x="66" y="33"/>
                  </a:cubicBezTo>
                  <a:cubicBezTo>
                    <a:pt x="68" y="33"/>
                    <a:pt x="70" y="33"/>
                    <a:pt x="73" y="33"/>
                  </a:cubicBezTo>
                  <a:cubicBezTo>
                    <a:pt x="77" y="33"/>
                    <a:pt x="81" y="29"/>
                    <a:pt x="81" y="24"/>
                  </a:cubicBezTo>
                  <a:cubicBezTo>
                    <a:pt x="81" y="20"/>
                    <a:pt x="78" y="16"/>
                    <a:pt x="74" y="15"/>
                  </a:cubicBezTo>
                  <a:cubicBezTo>
                    <a:pt x="69" y="15"/>
                    <a:pt x="64" y="18"/>
                    <a:pt x="63" y="22"/>
                  </a:cubicBezTo>
                  <a:cubicBezTo>
                    <a:pt x="63" y="24"/>
                    <a:pt x="63" y="25"/>
                    <a:pt x="63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6" name="Freeform 752"/>
            <p:cNvSpPr>
              <a:spLocks/>
            </p:cNvSpPr>
            <p:nvPr/>
          </p:nvSpPr>
          <p:spPr bwMode="auto">
            <a:xfrm>
              <a:off x="2630488" y="1263651"/>
              <a:ext cx="34925" cy="30163"/>
            </a:xfrm>
            <a:custGeom>
              <a:avLst/>
              <a:gdLst>
                <a:gd name="T0" fmla="*/ 13 w 20"/>
                <a:gd name="T1" fmla="*/ 18 h 18"/>
                <a:gd name="T2" fmla="*/ 4 w 20"/>
                <a:gd name="T3" fmla="*/ 15 h 18"/>
                <a:gd name="T4" fmla="*/ 2 w 20"/>
                <a:gd name="T5" fmla="*/ 6 h 18"/>
                <a:gd name="T6" fmla="*/ 9 w 20"/>
                <a:gd name="T7" fmla="*/ 0 h 18"/>
                <a:gd name="T8" fmla="*/ 18 w 20"/>
                <a:gd name="T9" fmla="*/ 5 h 18"/>
                <a:gd name="T10" fmla="*/ 19 w 20"/>
                <a:gd name="T11" fmla="*/ 16 h 18"/>
                <a:gd name="T12" fmla="*/ 17 w 20"/>
                <a:gd name="T13" fmla="*/ 18 h 18"/>
                <a:gd name="T14" fmla="*/ 13 w 20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8">
                  <a:moveTo>
                    <a:pt x="13" y="18"/>
                  </a:moveTo>
                  <a:cubicBezTo>
                    <a:pt x="10" y="18"/>
                    <a:pt x="7" y="18"/>
                    <a:pt x="4" y="15"/>
                  </a:cubicBezTo>
                  <a:cubicBezTo>
                    <a:pt x="1" y="13"/>
                    <a:pt x="0" y="9"/>
                    <a:pt x="2" y="6"/>
                  </a:cubicBezTo>
                  <a:cubicBezTo>
                    <a:pt x="3" y="2"/>
                    <a:pt x="6" y="0"/>
                    <a:pt x="9" y="0"/>
                  </a:cubicBezTo>
                  <a:cubicBezTo>
                    <a:pt x="13" y="0"/>
                    <a:pt x="16" y="2"/>
                    <a:pt x="18" y="5"/>
                  </a:cubicBezTo>
                  <a:cubicBezTo>
                    <a:pt x="20" y="9"/>
                    <a:pt x="19" y="13"/>
                    <a:pt x="19" y="16"/>
                  </a:cubicBezTo>
                  <a:cubicBezTo>
                    <a:pt x="19" y="17"/>
                    <a:pt x="18" y="18"/>
                    <a:pt x="17" y="18"/>
                  </a:cubicBezTo>
                  <a:cubicBezTo>
                    <a:pt x="16" y="18"/>
                    <a:pt x="15" y="18"/>
                    <a:pt x="13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7" name="Freeform 753"/>
            <p:cNvSpPr>
              <a:spLocks/>
            </p:cNvSpPr>
            <p:nvPr/>
          </p:nvSpPr>
          <p:spPr bwMode="auto">
            <a:xfrm>
              <a:off x="2716213" y="1263651"/>
              <a:ext cx="30163" cy="30163"/>
            </a:xfrm>
            <a:custGeom>
              <a:avLst/>
              <a:gdLst>
                <a:gd name="T0" fmla="*/ 0 w 18"/>
                <a:gd name="T1" fmla="*/ 12 h 18"/>
                <a:gd name="T2" fmla="*/ 0 w 18"/>
                <a:gd name="T3" fmla="*/ 7 h 18"/>
                <a:gd name="T4" fmla="*/ 11 w 18"/>
                <a:gd name="T5" fmla="*/ 0 h 18"/>
                <a:gd name="T6" fmla="*/ 18 w 18"/>
                <a:gd name="T7" fmla="*/ 9 h 18"/>
                <a:gd name="T8" fmla="*/ 10 w 18"/>
                <a:gd name="T9" fmla="*/ 18 h 18"/>
                <a:gd name="T10" fmla="*/ 3 w 18"/>
                <a:gd name="T11" fmla="*/ 18 h 18"/>
                <a:gd name="T12" fmla="*/ 0 w 18"/>
                <a:gd name="T13" fmla="*/ 15 h 18"/>
                <a:gd name="T14" fmla="*/ 0 w 18"/>
                <a:gd name="T15" fmla="*/ 12 h 18"/>
                <a:gd name="T16" fmla="*/ 0 w 18"/>
                <a:gd name="T17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8">
                  <a:moveTo>
                    <a:pt x="0" y="12"/>
                  </a:moveTo>
                  <a:cubicBezTo>
                    <a:pt x="0" y="10"/>
                    <a:pt x="0" y="9"/>
                    <a:pt x="0" y="7"/>
                  </a:cubicBezTo>
                  <a:cubicBezTo>
                    <a:pt x="1" y="3"/>
                    <a:pt x="6" y="0"/>
                    <a:pt x="11" y="0"/>
                  </a:cubicBezTo>
                  <a:cubicBezTo>
                    <a:pt x="15" y="1"/>
                    <a:pt x="18" y="5"/>
                    <a:pt x="18" y="9"/>
                  </a:cubicBezTo>
                  <a:cubicBezTo>
                    <a:pt x="18" y="14"/>
                    <a:pt x="14" y="18"/>
                    <a:pt x="10" y="18"/>
                  </a:cubicBezTo>
                  <a:cubicBezTo>
                    <a:pt x="7" y="18"/>
                    <a:pt x="5" y="18"/>
                    <a:pt x="3" y="18"/>
                  </a:cubicBezTo>
                  <a:cubicBezTo>
                    <a:pt x="1" y="18"/>
                    <a:pt x="0" y="17"/>
                    <a:pt x="0" y="15"/>
                  </a:cubicBezTo>
                  <a:cubicBezTo>
                    <a:pt x="0" y="14"/>
                    <a:pt x="0" y="13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34" name="グループ化 1933"/>
          <p:cNvGrpSpPr/>
          <p:nvPr/>
        </p:nvGrpSpPr>
        <p:grpSpPr>
          <a:xfrm>
            <a:off x="3074988" y="778734"/>
            <a:ext cx="455613" cy="287338"/>
            <a:chOff x="3074988" y="1190626"/>
            <a:chExt cx="455613" cy="287338"/>
          </a:xfrm>
        </p:grpSpPr>
        <p:sp>
          <p:nvSpPr>
            <p:cNvPr id="1278" name="Freeform 754"/>
            <p:cNvSpPr>
              <a:spLocks/>
            </p:cNvSpPr>
            <p:nvPr/>
          </p:nvSpPr>
          <p:spPr bwMode="auto">
            <a:xfrm>
              <a:off x="3074988" y="1190626"/>
              <a:ext cx="455613" cy="287338"/>
            </a:xfrm>
            <a:custGeom>
              <a:avLst/>
              <a:gdLst>
                <a:gd name="T0" fmla="*/ 0 w 272"/>
                <a:gd name="T1" fmla="*/ 172 h 172"/>
                <a:gd name="T2" fmla="*/ 11 w 272"/>
                <a:gd name="T3" fmla="*/ 168 h 172"/>
                <a:gd name="T4" fmla="*/ 82 w 272"/>
                <a:gd name="T5" fmla="*/ 153 h 172"/>
                <a:gd name="T6" fmla="*/ 121 w 272"/>
                <a:gd name="T7" fmla="*/ 150 h 172"/>
                <a:gd name="T8" fmla="*/ 165 w 272"/>
                <a:gd name="T9" fmla="*/ 151 h 172"/>
                <a:gd name="T10" fmla="*/ 210 w 272"/>
                <a:gd name="T11" fmla="*/ 156 h 172"/>
                <a:gd name="T12" fmla="*/ 270 w 272"/>
                <a:gd name="T13" fmla="*/ 172 h 172"/>
                <a:gd name="T14" fmla="*/ 272 w 272"/>
                <a:gd name="T15" fmla="*/ 172 h 172"/>
                <a:gd name="T16" fmla="*/ 272 w 272"/>
                <a:gd name="T17" fmla="*/ 0 h 172"/>
                <a:gd name="T18" fmla="*/ 270 w 272"/>
                <a:gd name="T19" fmla="*/ 1 h 172"/>
                <a:gd name="T20" fmla="*/ 223 w 272"/>
                <a:gd name="T21" fmla="*/ 15 h 172"/>
                <a:gd name="T22" fmla="*/ 155 w 272"/>
                <a:gd name="T23" fmla="*/ 22 h 172"/>
                <a:gd name="T24" fmla="*/ 99 w 272"/>
                <a:gd name="T25" fmla="*/ 21 h 172"/>
                <a:gd name="T26" fmla="*/ 62 w 272"/>
                <a:gd name="T27" fmla="*/ 17 h 172"/>
                <a:gd name="T28" fmla="*/ 10 w 272"/>
                <a:gd name="T29" fmla="*/ 4 h 172"/>
                <a:gd name="T30" fmla="*/ 0 w 272"/>
                <a:gd name="T31" fmla="*/ 0 h 172"/>
                <a:gd name="T32" fmla="*/ 0 w 272"/>
                <a:gd name="T33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72" h="172">
                  <a:moveTo>
                    <a:pt x="0" y="172"/>
                  </a:moveTo>
                  <a:cubicBezTo>
                    <a:pt x="4" y="171"/>
                    <a:pt x="7" y="170"/>
                    <a:pt x="11" y="168"/>
                  </a:cubicBezTo>
                  <a:cubicBezTo>
                    <a:pt x="34" y="160"/>
                    <a:pt x="57" y="155"/>
                    <a:pt x="82" y="153"/>
                  </a:cubicBezTo>
                  <a:cubicBezTo>
                    <a:pt x="95" y="152"/>
                    <a:pt x="108" y="150"/>
                    <a:pt x="121" y="150"/>
                  </a:cubicBezTo>
                  <a:cubicBezTo>
                    <a:pt x="136" y="150"/>
                    <a:pt x="151" y="150"/>
                    <a:pt x="165" y="151"/>
                  </a:cubicBezTo>
                  <a:cubicBezTo>
                    <a:pt x="180" y="152"/>
                    <a:pt x="195" y="154"/>
                    <a:pt x="210" y="156"/>
                  </a:cubicBezTo>
                  <a:cubicBezTo>
                    <a:pt x="230" y="159"/>
                    <a:pt x="251" y="164"/>
                    <a:pt x="270" y="172"/>
                  </a:cubicBezTo>
                  <a:cubicBezTo>
                    <a:pt x="271" y="172"/>
                    <a:pt x="271" y="172"/>
                    <a:pt x="272" y="172"/>
                  </a:cubicBezTo>
                  <a:cubicBezTo>
                    <a:pt x="272" y="115"/>
                    <a:pt x="272" y="58"/>
                    <a:pt x="272" y="0"/>
                  </a:cubicBezTo>
                  <a:cubicBezTo>
                    <a:pt x="271" y="0"/>
                    <a:pt x="271" y="1"/>
                    <a:pt x="270" y="1"/>
                  </a:cubicBezTo>
                  <a:cubicBezTo>
                    <a:pt x="255" y="7"/>
                    <a:pt x="239" y="11"/>
                    <a:pt x="223" y="15"/>
                  </a:cubicBezTo>
                  <a:cubicBezTo>
                    <a:pt x="200" y="19"/>
                    <a:pt x="178" y="22"/>
                    <a:pt x="155" y="22"/>
                  </a:cubicBezTo>
                  <a:cubicBezTo>
                    <a:pt x="136" y="23"/>
                    <a:pt x="117" y="22"/>
                    <a:pt x="99" y="21"/>
                  </a:cubicBezTo>
                  <a:cubicBezTo>
                    <a:pt x="86" y="21"/>
                    <a:pt x="74" y="19"/>
                    <a:pt x="62" y="17"/>
                  </a:cubicBezTo>
                  <a:cubicBezTo>
                    <a:pt x="44" y="14"/>
                    <a:pt x="26" y="10"/>
                    <a:pt x="10" y="4"/>
                  </a:cubicBezTo>
                  <a:cubicBezTo>
                    <a:pt x="6" y="3"/>
                    <a:pt x="3" y="1"/>
                    <a:pt x="0" y="0"/>
                  </a:cubicBezTo>
                  <a:cubicBezTo>
                    <a:pt x="0" y="58"/>
                    <a:pt x="0" y="115"/>
                    <a:pt x="0" y="1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9" name="Freeform 755"/>
            <p:cNvSpPr>
              <a:spLocks noEditPoints="1"/>
            </p:cNvSpPr>
            <p:nvPr/>
          </p:nvSpPr>
          <p:spPr bwMode="auto">
            <a:xfrm>
              <a:off x="3074988" y="1190626"/>
              <a:ext cx="455613" cy="287338"/>
            </a:xfrm>
            <a:custGeom>
              <a:avLst/>
              <a:gdLst>
                <a:gd name="T0" fmla="*/ 0 w 272"/>
                <a:gd name="T1" fmla="*/ 0 h 172"/>
                <a:gd name="T2" fmla="*/ 62 w 272"/>
                <a:gd name="T3" fmla="*/ 17 h 172"/>
                <a:gd name="T4" fmla="*/ 155 w 272"/>
                <a:gd name="T5" fmla="*/ 22 h 172"/>
                <a:gd name="T6" fmla="*/ 270 w 272"/>
                <a:gd name="T7" fmla="*/ 1 h 172"/>
                <a:gd name="T8" fmla="*/ 272 w 272"/>
                <a:gd name="T9" fmla="*/ 172 h 172"/>
                <a:gd name="T10" fmla="*/ 210 w 272"/>
                <a:gd name="T11" fmla="*/ 156 h 172"/>
                <a:gd name="T12" fmla="*/ 121 w 272"/>
                <a:gd name="T13" fmla="*/ 150 h 172"/>
                <a:gd name="T14" fmla="*/ 11 w 272"/>
                <a:gd name="T15" fmla="*/ 168 h 172"/>
                <a:gd name="T16" fmla="*/ 105 w 272"/>
                <a:gd name="T17" fmla="*/ 48 h 172"/>
                <a:gd name="T18" fmla="*/ 98 w 272"/>
                <a:gd name="T19" fmla="*/ 54 h 172"/>
                <a:gd name="T20" fmla="*/ 102 w 272"/>
                <a:gd name="T21" fmla="*/ 66 h 172"/>
                <a:gd name="T22" fmla="*/ 88 w 272"/>
                <a:gd name="T23" fmla="*/ 80 h 172"/>
                <a:gd name="T24" fmla="*/ 87 w 272"/>
                <a:gd name="T25" fmla="*/ 90 h 172"/>
                <a:gd name="T26" fmla="*/ 98 w 272"/>
                <a:gd name="T27" fmla="*/ 96 h 172"/>
                <a:gd name="T28" fmla="*/ 98 w 272"/>
                <a:gd name="T29" fmla="*/ 116 h 172"/>
                <a:gd name="T30" fmla="*/ 104 w 272"/>
                <a:gd name="T31" fmla="*/ 124 h 172"/>
                <a:gd name="T32" fmla="*/ 116 w 272"/>
                <a:gd name="T33" fmla="*/ 120 h 172"/>
                <a:gd name="T34" fmla="*/ 129 w 272"/>
                <a:gd name="T35" fmla="*/ 133 h 172"/>
                <a:gd name="T36" fmla="*/ 140 w 272"/>
                <a:gd name="T37" fmla="*/ 136 h 172"/>
                <a:gd name="T38" fmla="*/ 146 w 272"/>
                <a:gd name="T39" fmla="*/ 124 h 172"/>
                <a:gd name="T40" fmla="*/ 158 w 272"/>
                <a:gd name="T41" fmla="*/ 121 h 172"/>
                <a:gd name="T42" fmla="*/ 167 w 272"/>
                <a:gd name="T43" fmla="*/ 125 h 172"/>
                <a:gd name="T44" fmla="*/ 174 w 272"/>
                <a:gd name="T45" fmla="*/ 115 h 172"/>
                <a:gd name="T46" fmla="*/ 171 w 272"/>
                <a:gd name="T47" fmla="*/ 99 h 172"/>
                <a:gd name="T48" fmla="*/ 183 w 272"/>
                <a:gd name="T49" fmla="*/ 93 h 172"/>
                <a:gd name="T50" fmla="*/ 186 w 272"/>
                <a:gd name="T51" fmla="*/ 82 h 172"/>
                <a:gd name="T52" fmla="*/ 174 w 272"/>
                <a:gd name="T53" fmla="*/ 76 h 172"/>
                <a:gd name="T54" fmla="*/ 171 w 272"/>
                <a:gd name="T55" fmla="*/ 64 h 172"/>
                <a:gd name="T56" fmla="*/ 171 w 272"/>
                <a:gd name="T57" fmla="*/ 51 h 172"/>
                <a:gd name="T58" fmla="*/ 165 w 272"/>
                <a:gd name="T59" fmla="*/ 48 h 172"/>
                <a:gd name="T60" fmla="*/ 146 w 272"/>
                <a:gd name="T61" fmla="*/ 48 h 172"/>
                <a:gd name="T62" fmla="*/ 139 w 272"/>
                <a:gd name="T63" fmla="*/ 37 h 172"/>
                <a:gd name="T64" fmla="*/ 129 w 272"/>
                <a:gd name="T65" fmla="*/ 39 h 172"/>
                <a:gd name="T66" fmla="*/ 115 w 272"/>
                <a:gd name="T67" fmla="*/ 52 h 172"/>
                <a:gd name="T68" fmla="*/ 105 w 272"/>
                <a:gd name="T69" fmla="*/ 48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2" h="172">
                  <a:moveTo>
                    <a:pt x="0" y="172"/>
                  </a:moveTo>
                  <a:cubicBezTo>
                    <a:pt x="0" y="115"/>
                    <a:pt x="0" y="58"/>
                    <a:pt x="0" y="0"/>
                  </a:cubicBezTo>
                  <a:cubicBezTo>
                    <a:pt x="3" y="1"/>
                    <a:pt x="6" y="3"/>
                    <a:pt x="10" y="4"/>
                  </a:cubicBezTo>
                  <a:cubicBezTo>
                    <a:pt x="26" y="10"/>
                    <a:pt x="44" y="14"/>
                    <a:pt x="62" y="17"/>
                  </a:cubicBezTo>
                  <a:cubicBezTo>
                    <a:pt x="74" y="19"/>
                    <a:pt x="86" y="21"/>
                    <a:pt x="99" y="21"/>
                  </a:cubicBezTo>
                  <a:cubicBezTo>
                    <a:pt x="117" y="22"/>
                    <a:pt x="136" y="23"/>
                    <a:pt x="155" y="22"/>
                  </a:cubicBezTo>
                  <a:cubicBezTo>
                    <a:pt x="178" y="22"/>
                    <a:pt x="200" y="19"/>
                    <a:pt x="223" y="15"/>
                  </a:cubicBezTo>
                  <a:cubicBezTo>
                    <a:pt x="239" y="11"/>
                    <a:pt x="255" y="7"/>
                    <a:pt x="270" y="1"/>
                  </a:cubicBezTo>
                  <a:cubicBezTo>
                    <a:pt x="271" y="1"/>
                    <a:pt x="271" y="0"/>
                    <a:pt x="272" y="0"/>
                  </a:cubicBezTo>
                  <a:cubicBezTo>
                    <a:pt x="272" y="58"/>
                    <a:pt x="272" y="115"/>
                    <a:pt x="272" y="172"/>
                  </a:cubicBezTo>
                  <a:cubicBezTo>
                    <a:pt x="271" y="172"/>
                    <a:pt x="271" y="172"/>
                    <a:pt x="270" y="172"/>
                  </a:cubicBezTo>
                  <a:cubicBezTo>
                    <a:pt x="251" y="164"/>
                    <a:pt x="230" y="159"/>
                    <a:pt x="210" y="156"/>
                  </a:cubicBezTo>
                  <a:cubicBezTo>
                    <a:pt x="195" y="154"/>
                    <a:pt x="180" y="152"/>
                    <a:pt x="165" y="151"/>
                  </a:cubicBezTo>
                  <a:cubicBezTo>
                    <a:pt x="151" y="150"/>
                    <a:pt x="136" y="150"/>
                    <a:pt x="121" y="150"/>
                  </a:cubicBezTo>
                  <a:cubicBezTo>
                    <a:pt x="108" y="150"/>
                    <a:pt x="95" y="152"/>
                    <a:pt x="82" y="153"/>
                  </a:cubicBezTo>
                  <a:cubicBezTo>
                    <a:pt x="57" y="155"/>
                    <a:pt x="34" y="160"/>
                    <a:pt x="11" y="168"/>
                  </a:cubicBezTo>
                  <a:cubicBezTo>
                    <a:pt x="7" y="170"/>
                    <a:pt x="4" y="171"/>
                    <a:pt x="0" y="172"/>
                  </a:cubicBezTo>
                  <a:close/>
                  <a:moveTo>
                    <a:pt x="105" y="48"/>
                  </a:moveTo>
                  <a:cubicBezTo>
                    <a:pt x="105" y="48"/>
                    <a:pt x="104" y="48"/>
                    <a:pt x="104" y="49"/>
                  </a:cubicBezTo>
                  <a:cubicBezTo>
                    <a:pt x="102" y="51"/>
                    <a:pt x="100" y="52"/>
                    <a:pt x="98" y="54"/>
                  </a:cubicBezTo>
                  <a:cubicBezTo>
                    <a:pt x="97" y="55"/>
                    <a:pt x="97" y="56"/>
                    <a:pt x="98" y="58"/>
                  </a:cubicBezTo>
                  <a:cubicBezTo>
                    <a:pt x="99" y="60"/>
                    <a:pt x="101" y="63"/>
                    <a:pt x="102" y="66"/>
                  </a:cubicBezTo>
                  <a:cubicBezTo>
                    <a:pt x="104" y="69"/>
                    <a:pt x="101" y="75"/>
                    <a:pt x="98" y="76"/>
                  </a:cubicBezTo>
                  <a:cubicBezTo>
                    <a:pt x="95" y="78"/>
                    <a:pt x="92" y="79"/>
                    <a:pt x="88" y="80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6" y="85"/>
                    <a:pt x="87" y="88"/>
                    <a:pt x="87" y="90"/>
                  </a:cubicBezTo>
                  <a:cubicBezTo>
                    <a:pt x="86" y="92"/>
                    <a:pt x="87" y="93"/>
                    <a:pt x="89" y="93"/>
                  </a:cubicBezTo>
                  <a:cubicBezTo>
                    <a:pt x="92" y="94"/>
                    <a:pt x="95" y="95"/>
                    <a:pt x="98" y="96"/>
                  </a:cubicBezTo>
                  <a:cubicBezTo>
                    <a:pt x="101" y="97"/>
                    <a:pt x="104" y="103"/>
                    <a:pt x="102" y="106"/>
                  </a:cubicBezTo>
                  <a:cubicBezTo>
                    <a:pt x="101" y="109"/>
                    <a:pt x="99" y="112"/>
                    <a:pt x="98" y="116"/>
                  </a:cubicBezTo>
                  <a:cubicBezTo>
                    <a:pt x="98" y="116"/>
                    <a:pt x="98" y="118"/>
                    <a:pt x="99" y="119"/>
                  </a:cubicBezTo>
                  <a:cubicBezTo>
                    <a:pt x="100" y="121"/>
                    <a:pt x="102" y="122"/>
                    <a:pt x="104" y="124"/>
                  </a:cubicBezTo>
                  <a:cubicBezTo>
                    <a:pt x="105" y="125"/>
                    <a:pt x="106" y="126"/>
                    <a:pt x="107" y="125"/>
                  </a:cubicBezTo>
                  <a:cubicBezTo>
                    <a:pt x="110" y="123"/>
                    <a:pt x="113" y="122"/>
                    <a:pt x="116" y="120"/>
                  </a:cubicBezTo>
                  <a:cubicBezTo>
                    <a:pt x="119" y="119"/>
                    <a:pt x="125" y="121"/>
                    <a:pt x="126" y="124"/>
                  </a:cubicBezTo>
                  <a:cubicBezTo>
                    <a:pt x="127" y="127"/>
                    <a:pt x="128" y="130"/>
                    <a:pt x="129" y="133"/>
                  </a:cubicBezTo>
                  <a:cubicBezTo>
                    <a:pt x="130" y="135"/>
                    <a:pt x="131" y="136"/>
                    <a:pt x="134" y="136"/>
                  </a:cubicBezTo>
                  <a:cubicBezTo>
                    <a:pt x="136" y="136"/>
                    <a:pt x="138" y="136"/>
                    <a:pt x="140" y="136"/>
                  </a:cubicBezTo>
                  <a:cubicBezTo>
                    <a:pt x="142" y="136"/>
                    <a:pt x="143" y="135"/>
                    <a:pt x="143" y="134"/>
                  </a:cubicBezTo>
                  <a:cubicBezTo>
                    <a:pt x="144" y="130"/>
                    <a:pt x="145" y="127"/>
                    <a:pt x="146" y="124"/>
                  </a:cubicBezTo>
                  <a:cubicBezTo>
                    <a:pt x="146" y="124"/>
                    <a:pt x="147" y="122"/>
                    <a:pt x="148" y="122"/>
                  </a:cubicBezTo>
                  <a:cubicBezTo>
                    <a:pt x="151" y="120"/>
                    <a:pt x="154" y="118"/>
                    <a:pt x="158" y="121"/>
                  </a:cubicBezTo>
                  <a:cubicBezTo>
                    <a:pt x="158" y="121"/>
                    <a:pt x="159" y="122"/>
                    <a:pt x="159" y="122"/>
                  </a:cubicBezTo>
                  <a:cubicBezTo>
                    <a:pt x="162" y="123"/>
                    <a:pt x="165" y="125"/>
                    <a:pt x="167" y="125"/>
                  </a:cubicBezTo>
                  <a:cubicBezTo>
                    <a:pt x="169" y="124"/>
                    <a:pt x="171" y="121"/>
                    <a:pt x="173" y="119"/>
                  </a:cubicBezTo>
                  <a:cubicBezTo>
                    <a:pt x="175" y="118"/>
                    <a:pt x="175" y="116"/>
                    <a:pt x="174" y="115"/>
                  </a:cubicBezTo>
                  <a:cubicBezTo>
                    <a:pt x="173" y="113"/>
                    <a:pt x="173" y="111"/>
                    <a:pt x="171" y="109"/>
                  </a:cubicBezTo>
                  <a:cubicBezTo>
                    <a:pt x="169" y="106"/>
                    <a:pt x="169" y="103"/>
                    <a:pt x="171" y="99"/>
                  </a:cubicBezTo>
                  <a:cubicBezTo>
                    <a:pt x="172" y="98"/>
                    <a:pt x="173" y="96"/>
                    <a:pt x="175" y="96"/>
                  </a:cubicBezTo>
                  <a:cubicBezTo>
                    <a:pt x="178" y="95"/>
                    <a:pt x="180" y="94"/>
                    <a:pt x="183" y="93"/>
                  </a:cubicBezTo>
                  <a:cubicBezTo>
                    <a:pt x="185" y="92"/>
                    <a:pt x="186" y="92"/>
                    <a:pt x="186" y="90"/>
                  </a:cubicBezTo>
                  <a:cubicBezTo>
                    <a:pt x="185" y="87"/>
                    <a:pt x="185" y="85"/>
                    <a:pt x="186" y="82"/>
                  </a:cubicBezTo>
                  <a:cubicBezTo>
                    <a:pt x="186" y="81"/>
                    <a:pt x="185" y="80"/>
                    <a:pt x="184" y="80"/>
                  </a:cubicBezTo>
                  <a:cubicBezTo>
                    <a:pt x="180" y="79"/>
                    <a:pt x="177" y="78"/>
                    <a:pt x="174" y="76"/>
                  </a:cubicBezTo>
                  <a:cubicBezTo>
                    <a:pt x="173" y="76"/>
                    <a:pt x="172" y="75"/>
                    <a:pt x="172" y="75"/>
                  </a:cubicBezTo>
                  <a:cubicBezTo>
                    <a:pt x="170" y="71"/>
                    <a:pt x="168" y="67"/>
                    <a:pt x="171" y="64"/>
                  </a:cubicBezTo>
                  <a:cubicBezTo>
                    <a:pt x="172" y="63"/>
                    <a:pt x="172" y="62"/>
                    <a:pt x="172" y="61"/>
                  </a:cubicBezTo>
                  <a:cubicBezTo>
                    <a:pt x="175" y="57"/>
                    <a:pt x="174" y="54"/>
                    <a:pt x="171" y="51"/>
                  </a:cubicBezTo>
                  <a:cubicBezTo>
                    <a:pt x="170" y="50"/>
                    <a:pt x="169" y="49"/>
                    <a:pt x="168" y="48"/>
                  </a:cubicBezTo>
                  <a:cubicBezTo>
                    <a:pt x="167" y="47"/>
                    <a:pt x="166" y="47"/>
                    <a:pt x="165" y="48"/>
                  </a:cubicBezTo>
                  <a:cubicBezTo>
                    <a:pt x="162" y="50"/>
                    <a:pt x="159" y="51"/>
                    <a:pt x="156" y="52"/>
                  </a:cubicBezTo>
                  <a:cubicBezTo>
                    <a:pt x="153" y="54"/>
                    <a:pt x="147" y="51"/>
                    <a:pt x="146" y="48"/>
                  </a:cubicBezTo>
                  <a:cubicBezTo>
                    <a:pt x="145" y="45"/>
                    <a:pt x="144" y="42"/>
                    <a:pt x="143" y="39"/>
                  </a:cubicBezTo>
                  <a:cubicBezTo>
                    <a:pt x="142" y="37"/>
                    <a:pt x="141" y="37"/>
                    <a:pt x="139" y="37"/>
                  </a:cubicBezTo>
                  <a:cubicBezTo>
                    <a:pt x="137" y="37"/>
                    <a:pt x="135" y="37"/>
                    <a:pt x="132" y="37"/>
                  </a:cubicBezTo>
                  <a:cubicBezTo>
                    <a:pt x="131" y="37"/>
                    <a:pt x="130" y="37"/>
                    <a:pt x="129" y="39"/>
                  </a:cubicBezTo>
                  <a:cubicBezTo>
                    <a:pt x="129" y="42"/>
                    <a:pt x="128" y="44"/>
                    <a:pt x="127" y="47"/>
                  </a:cubicBezTo>
                  <a:cubicBezTo>
                    <a:pt x="125" y="52"/>
                    <a:pt x="120" y="54"/>
                    <a:pt x="115" y="52"/>
                  </a:cubicBezTo>
                  <a:cubicBezTo>
                    <a:pt x="113" y="51"/>
                    <a:pt x="110" y="50"/>
                    <a:pt x="107" y="48"/>
                  </a:cubicBezTo>
                  <a:cubicBezTo>
                    <a:pt x="107" y="48"/>
                    <a:pt x="106" y="48"/>
                    <a:pt x="105" y="4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0" name="Freeform 756"/>
            <p:cNvSpPr>
              <a:spLocks noEditPoints="1"/>
            </p:cNvSpPr>
            <p:nvPr/>
          </p:nvSpPr>
          <p:spPr bwMode="auto">
            <a:xfrm>
              <a:off x="3219451" y="1252538"/>
              <a:ext cx="166688" cy="165100"/>
            </a:xfrm>
            <a:custGeom>
              <a:avLst/>
              <a:gdLst>
                <a:gd name="T0" fmla="*/ 19 w 100"/>
                <a:gd name="T1" fmla="*/ 11 h 99"/>
                <a:gd name="T2" fmla="*/ 21 w 100"/>
                <a:gd name="T3" fmla="*/ 11 h 99"/>
                <a:gd name="T4" fmla="*/ 29 w 100"/>
                <a:gd name="T5" fmla="*/ 15 h 99"/>
                <a:gd name="T6" fmla="*/ 41 w 100"/>
                <a:gd name="T7" fmla="*/ 10 h 99"/>
                <a:gd name="T8" fmla="*/ 43 w 100"/>
                <a:gd name="T9" fmla="*/ 2 h 99"/>
                <a:gd name="T10" fmla="*/ 46 w 100"/>
                <a:gd name="T11" fmla="*/ 0 h 99"/>
                <a:gd name="T12" fmla="*/ 53 w 100"/>
                <a:gd name="T13" fmla="*/ 0 h 99"/>
                <a:gd name="T14" fmla="*/ 57 w 100"/>
                <a:gd name="T15" fmla="*/ 2 h 99"/>
                <a:gd name="T16" fmla="*/ 60 w 100"/>
                <a:gd name="T17" fmla="*/ 11 h 99"/>
                <a:gd name="T18" fmla="*/ 70 w 100"/>
                <a:gd name="T19" fmla="*/ 15 h 99"/>
                <a:gd name="T20" fmla="*/ 79 w 100"/>
                <a:gd name="T21" fmla="*/ 11 h 99"/>
                <a:gd name="T22" fmla="*/ 82 w 100"/>
                <a:gd name="T23" fmla="*/ 11 h 99"/>
                <a:gd name="T24" fmla="*/ 85 w 100"/>
                <a:gd name="T25" fmla="*/ 14 h 99"/>
                <a:gd name="T26" fmla="*/ 86 w 100"/>
                <a:gd name="T27" fmla="*/ 24 h 99"/>
                <a:gd name="T28" fmla="*/ 85 w 100"/>
                <a:gd name="T29" fmla="*/ 27 h 99"/>
                <a:gd name="T30" fmla="*/ 86 w 100"/>
                <a:gd name="T31" fmla="*/ 38 h 99"/>
                <a:gd name="T32" fmla="*/ 88 w 100"/>
                <a:gd name="T33" fmla="*/ 39 h 99"/>
                <a:gd name="T34" fmla="*/ 98 w 100"/>
                <a:gd name="T35" fmla="*/ 43 h 99"/>
                <a:gd name="T36" fmla="*/ 100 w 100"/>
                <a:gd name="T37" fmla="*/ 45 h 99"/>
                <a:gd name="T38" fmla="*/ 100 w 100"/>
                <a:gd name="T39" fmla="*/ 53 h 99"/>
                <a:gd name="T40" fmla="*/ 97 w 100"/>
                <a:gd name="T41" fmla="*/ 56 h 99"/>
                <a:gd name="T42" fmla="*/ 89 w 100"/>
                <a:gd name="T43" fmla="*/ 59 h 99"/>
                <a:gd name="T44" fmla="*/ 85 w 100"/>
                <a:gd name="T45" fmla="*/ 62 h 99"/>
                <a:gd name="T46" fmla="*/ 85 w 100"/>
                <a:gd name="T47" fmla="*/ 72 h 99"/>
                <a:gd name="T48" fmla="*/ 88 w 100"/>
                <a:gd name="T49" fmla="*/ 78 h 99"/>
                <a:gd name="T50" fmla="*/ 87 w 100"/>
                <a:gd name="T51" fmla="*/ 82 h 99"/>
                <a:gd name="T52" fmla="*/ 81 w 100"/>
                <a:gd name="T53" fmla="*/ 88 h 99"/>
                <a:gd name="T54" fmla="*/ 73 w 100"/>
                <a:gd name="T55" fmla="*/ 85 h 99"/>
                <a:gd name="T56" fmla="*/ 72 w 100"/>
                <a:gd name="T57" fmla="*/ 84 h 99"/>
                <a:gd name="T58" fmla="*/ 62 w 100"/>
                <a:gd name="T59" fmla="*/ 85 h 99"/>
                <a:gd name="T60" fmla="*/ 60 w 100"/>
                <a:gd name="T61" fmla="*/ 87 h 99"/>
                <a:gd name="T62" fmla="*/ 57 w 100"/>
                <a:gd name="T63" fmla="*/ 97 h 99"/>
                <a:gd name="T64" fmla="*/ 54 w 100"/>
                <a:gd name="T65" fmla="*/ 99 h 99"/>
                <a:gd name="T66" fmla="*/ 48 w 100"/>
                <a:gd name="T67" fmla="*/ 99 h 99"/>
                <a:gd name="T68" fmla="*/ 43 w 100"/>
                <a:gd name="T69" fmla="*/ 96 h 99"/>
                <a:gd name="T70" fmla="*/ 40 w 100"/>
                <a:gd name="T71" fmla="*/ 87 h 99"/>
                <a:gd name="T72" fmla="*/ 30 w 100"/>
                <a:gd name="T73" fmla="*/ 83 h 99"/>
                <a:gd name="T74" fmla="*/ 21 w 100"/>
                <a:gd name="T75" fmla="*/ 88 h 99"/>
                <a:gd name="T76" fmla="*/ 18 w 100"/>
                <a:gd name="T77" fmla="*/ 87 h 99"/>
                <a:gd name="T78" fmla="*/ 13 w 100"/>
                <a:gd name="T79" fmla="*/ 82 h 99"/>
                <a:gd name="T80" fmla="*/ 12 w 100"/>
                <a:gd name="T81" fmla="*/ 79 h 99"/>
                <a:gd name="T82" fmla="*/ 16 w 100"/>
                <a:gd name="T83" fmla="*/ 69 h 99"/>
                <a:gd name="T84" fmla="*/ 12 w 100"/>
                <a:gd name="T85" fmla="*/ 59 h 99"/>
                <a:gd name="T86" fmla="*/ 3 w 100"/>
                <a:gd name="T87" fmla="*/ 56 h 99"/>
                <a:gd name="T88" fmla="*/ 1 w 100"/>
                <a:gd name="T89" fmla="*/ 53 h 99"/>
                <a:gd name="T90" fmla="*/ 1 w 100"/>
                <a:gd name="T91" fmla="*/ 46 h 99"/>
                <a:gd name="T92" fmla="*/ 2 w 100"/>
                <a:gd name="T93" fmla="*/ 43 h 99"/>
                <a:gd name="T94" fmla="*/ 12 w 100"/>
                <a:gd name="T95" fmla="*/ 39 h 99"/>
                <a:gd name="T96" fmla="*/ 16 w 100"/>
                <a:gd name="T97" fmla="*/ 29 h 99"/>
                <a:gd name="T98" fmla="*/ 12 w 100"/>
                <a:gd name="T99" fmla="*/ 21 h 99"/>
                <a:gd name="T100" fmla="*/ 12 w 100"/>
                <a:gd name="T101" fmla="*/ 17 h 99"/>
                <a:gd name="T102" fmla="*/ 18 w 100"/>
                <a:gd name="T103" fmla="*/ 12 h 99"/>
                <a:gd name="T104" fmla="*/ 19 w 100"/>
                <a:gd name="T105" fmla="*/ 11 h 99"/>
                <a:gd name="T106" fmla="*/ 50 w 100"/>
                <a:gd name="T107" fmla="*/ 64 h 99"/>
                <a:gd name="T108" fmla="*/ 65 w 100"/>
                <a:gd name="T109" fmla="*/ 49 h 99"/>
                <a:gd name="T110" fmla="*/ 50 w 100"/>
                <a:gd name="T111" fmla="*/ 34 h 99"/>
                <a:gd name="T112" fmla="*/ 35 w 100"/>
                <a:gd name="T113" fmla="*/ 49 h 99"/>
                <a:gd name="T114" fmla="*/ 50 w 100"/>
                <a:gd name="T115" fmla="*/ 64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00" h="99">
                  <a:moveTo>
                    <a:pt x="19" y="11"/>
                  </a:moveTo>
                  <a:cubicBezTo>
                    <a:pt x="20" y="11"/>
                    <a:pt x="21" y="11"/>
                    <a:pt x="21" y="11"/>
                  </a:cubicBezTo>
                  <a:cubicBezTo>
                    <a:pt x="24" y="13"/>
                    <a:pt x="27" y="14"/>
                    <a:pt x="29" y="15"/>
                  </a:cubicBezTo>
                  <a:cubicBezTo>
                    <a:pt x="34" y="17"/>
                    <a:pt x="39" y="15"/>
                    <a:pt x="41" y="10"/>
                  </a:cubicBezTo>
                  <a:cubicBezTo>
                    <a:pt x="42" y="7"/>
                    <a:pt x="43" y="5"/>
                    <a:pt x="43" y="2"/>
                  </a:cubicBezTo>
                  <a:cubicBezTo>
                    <a:pt x="44" y="0"/>
                    <a:pt x="45" y="0"/>
                    <a:pt x="46" y="0"/>
                  </a:cubicBezTo>
                  <a:cubicBezTo>
                    <a:pt x="49" y="0"/>
                    <a:pt x="51" y="0"/>
                    <a:pt x="53" y="0"/>
                  </a:cubicBezTo>
                  <a:cubicBezTo>
                    <a:pt x="55" y="0"/>
                    <a:pt x="56" y="0"/>
                    <a:pt x="57" y="2"/>
                  </a:cubicBezTo>
                  <a:cubicBezTo>
                    <a:pt x="58" y="5"/>
                    <a:pt x="59" y="8"/>
                    <a:pt x="60" y="11"/>
                  </a:cubicBezTo>
                  <a:cubicBezTo>
                    <a:pt x="61" y="14"/>
                    <a:pt x="67" y="17"/>
                    <a:pt x="70" y="15"/>
                  </a:cubicBezTo>
                  <a:cubicBezTo>
                    <a:pt x="73" y="14"/>
                    <a:pt x="76" y="13"/>
                    <a:pt x="79" y="11"/>
                  </a:cubicBezTo>
                  <a:cubicBezTo>
                    <a:pt x="80" y="10"/>
                    <a:pt x="81" y="10"/>
                    <a:pt x="82" y="11"/>
                  </a:cubicBezTo>
                  <a:cubicBezTo>
                    <a:pt x="83" y="12"/>
                    <a:pt x="84" y="13"/>
                    <a:pt x="85" y="14"/>
                  </a:cubicBezTo>
                  <a:cubicBezTo>
                    <a:pt x="88" y="17"/>
                    <a:pt x="89" y="20"/>
                    <a:pt x="86" y="24"/>
                  </a:cubicBezTo>
                  <a:cubicBezTo>
                    <a:pt x="86" y="25"/>
                    <a:pt x="86" y="26"/>
                    <a:pt x="85" y="27"/>
                  </a:cubicBezTo>
                  <a:cubicBezTo>
                    <a:pt x="82" y="30"/>
                    <a:pt x="84" y="34"/>
                    <a:pt x="86" y="38"/>
                  </a:cubicBezTo>
                  <a:cubicBezTo>
                    <a:pt x="86" y="38"/>
                    <a:pt x="87" y="39"/>
                    <a:pt x="88" y="39"/>
                  </a:cubicBezTo>
                  <a:cubicBezTo>
                    <a:pt x="91" y="41"/>
                    <a:pt x="94" y="42"/>
                    <a:pt x="98" y="43"/>
                  </a:cubicBezTo>
                  <a:cubicBezTo>
                    <a:pt x="99" y="43"/>
                    <a:pt x="100" y="44"/>
                    <a:pt x="100" y="45"/>
                  </a:cubicBezTo>
                  <a:cubicBezTo>
                    <a:pt x="99" y="48"/>
                    <a:pt x="99" y="50"/>
                    <a:pt x="100" y="53"/>
                  </a:cubicBezTo>
                  <a:cubicBezTo>
                    <a:pt x="100" y="55"/>
                    <a:pt x="99" y="55"/>
                    <a:pt x="97" y="56"/>
                  </a:cubicBezTo>
                  <a:cubicBezTo>
                    <a:pt x="94" y="57"/>
                    <a:pt x="92" y="58"/>
                    <a:pt x="89" y="59"/>
                  </a:cubicBezTo>
                  <a:cubicBezTo>
                    <a:pt x="87" y="59"/>
                    <a:pt x="86" y="61"/>
                    <a:pt x="85" y="62"/>
                  </a:cubicBezTo>
                  <a:cubicBezTo>
                    <a:pt x="83" y="66"/>
                    <a:pt x="83" y="69"/>
                    <a:pt x="85" y="72"/>
                  </a:cubicBezTo>
                  <a:cubicBezTo>
                    <a:pt x="87" y="74"/>
                    <a:pt x="87" y="76"/>
                    <a:pt x="88" y="78"/>
                  </a:cubicBezTo>
                  <a:cubicBezTo>
                    <a:pt x="89" y="79"/>
                    <a:pt x="89" y="81"/>
                    <a:pt x="87" y="82"/>
                  </a:cubicBezTo>
                  <a:cubicBezTo>
                    <a:pt x="85" y="84"/>
                    <a:pt x="83" y="87"/>
                    <a:pt x="81" y="88"/>
                  </a:cubicBezTo>
                  <a:cubicBezTo>
                    <a:pt x="79" y="88"/>
                    <a:pt x="76" y="86"/>
                    <a:pt x="73" y="85"/>
                  </a:cubicBezTo>
                  <a:cubicBezTo>
                    <a:pt x="73" y="85"/>
                    <a:pt x="72" y="84"/>
                    <a:pt x="72" y="84"/>
                  </a:cubicBezTo>
                  <a:cubicBezTo>
                    <a:pt x="68" y="81"/>
                    <a:pt x="65" y="83"/>
                    <a:pt x="62" y="85"/>
                  </a:cubicBezTo>
                  <a:cubicBezTo>
                    <a:pt x="61" y="85"/>
                    <a:pt x="60" y="87"/>
                    <a:pt x="60" y="87"/>
                  </a:cubicBezTo>
                  <a:cubicBezTo>
                    <a:pt x="59" y="90"/>
                    <a:pt x="58" y="93"/>
                    <a:pt x="57" y="97"/>
                  </a:cubicBezTo>
                  <a:cubicBezTo>
                    <a:pt x="57" y="98"/>
                    <a:pt x="56" y="99"/>
                    <a:pt x="54" y="99"/>
                  </a:cubicBezTo>
                  <a:cubicBezTo>
                    <a:pt x="52" y="99"/>
                    <a:pt x="50" y="99"/>
                    <a:pt x="48" y="99"/>
                  </a:cubicBezTo>
                  <a:cubicBezTo>
                    <a:pt x="45" y="99"/>
                    <a:pt x="44" y="98"/>
                    <a:pt x="43" y="96"/>
                  </a:cubicBezTo>
                  <a:cubicBezTo>
                    <a:pt x="42" y="93"/>
                    <a:pt x="41" y="90"/>
                    <a:pt x="40" y="87"/>
                  </a:cubicBezTo>
                  <a:cubicBezTo>
                    <a:pt x="39" y="84"/>
                    <a:pt x="33" y="82"/>
                    <a:pt x="30" y="83"/>
                  </a:cubicBezTo>
                  <a:cubicBezTo>
                    <a:pt x="27" y="85"/>
                    <a:pt x="24" y="86"/>
                    <a:pt x="21" y="88"/>
                  </a:cubicBezTo>
                  <a:cubicBezTo>
                    <a:pt x="20" y="89"/>
                    <a:pt x="19" y="88"/>
                    <a:pt x="18" y="87"/>
                  </a:cubicBezTo>
                  <a:cubicBezTo>
                    <a:pt x="16" y="85"/>
                    <a:pt x="14" y="84"/>
                    <a:pt x="13" y="82"/>
                  </a:cubicBezTo>
                  <a:cubicBezTo>
                    <a:pt x="12" y="81"/>
                    <a:pt x="12" y="79"/>
                    <a:pt x="12" y="79"/>
                  </a:cubicBezTo>
                  <a:cubicBezTo>
                    <a:pt x="13" y="75"/>
                    <a:pt x="15" y="72"/>
                    <a:pt x="16" y="69"/>
                  </a:cubicBezTo>
                  <a:cubicBezTo>
                    <a:pt x="18" y="66"/>
                    <a:pt x="15" y="60"/>
                    <a:pt x="12" y="59"/>
                  </a:cubicBezTo>
                  <a:cubicBezTo>
                    <a:pt x="9" y="58"/>
                    <a:pt x="6" y="57"/>
                    <a:pt x="3" y="56"/>
                  </a:cubicBezTo>
                  <a:cubicBezTo>
                    <a:pt x="1" y="56"/>
                    <a:pt x="0" y="55"/>
                    <a:pt x="1" y="53"/>
                  </a:cubicBezTo>
                  <a:cubicBezTo>
                    <a:pt x="1" y="51"/>
                    <a:pt x="0" y="48"/>
                    <a:pt x="1" y="46"/>
                  </a:cubicBezTo>
                  <a:cubicBezTo>
                    <a:pt x="1" y="45"/>
                    <a:pt x="2" y="44"/>
                    <a:pt x="2" y="43"/>
                  </a:cubicBezTo>
                  <a:cubicBezTo>
                    <a:pt x="6" y="42"/>
                    <a:pt x="9" y="41"/>
                    <a:pt x="12" y="39"/>
                  </a:cubicBezTo>
                  <a:cubicBezTo>
                    <a:pt x="15" y="38"/>
                    <a:pt x="18" y="32"/>
                    <a:pt x="16" y="29"/>
                  </a:cubicBezTo>
                  <a:cubicBezTo>
                    <a:pt x="15" y="26"/>
                    <a:pt x="13" y="23"/>
                    <a:pt x="12" y="21"/>
                  </a:cubicBezTo>
                  <a:cubicBezTo>
                    <a:pt x="11" y="19"/>
                    <a:pt x="11" y="18"/>
                    <a:pt x="12" y="17"/>
                  </a:cubicBezTo>
                  <a:cubicBezTo>
                    <a:pt x="14" y="15"/>
                    <a:pt x="16" y="14"/>
                    <a:pt x="18" y="12"/>
                  </a:cubicBezTo>
                  <a:cubicBezTo>
                    <a:pt x="18" y="11"/>
                    <a:pt x="19" y="11"/>
                    <a:pt x="19" y="11"/>
                  </a:cubicBezTo>
                  <a:close/>
                  <a:moveTo>
                    <a:pt x="50" y="64"/>
                  </a:moveTo>
                  <a:cubicBezTo>
                    <a:pt x="59" y="64"/>
                    <a:pt x="65" y="58"/>
                    <a:pt x="65" y="49"/>
                  </a:cubicBezTo>
                  <a:cubicBezTo>
                    <a:pt x="65" y="41"/>
                    <a:pt x="58" y="34"/>
                    <a:pt x="50" y="34"/>
                  </a:cubicBezTo>
                  <a:cubicBezTo>
                    <a:pt x="42" y="34"/>
                    <a:pt x="35" y="41"/>
                    <a:pt x="35" y="49"/>
                  </a:cubicBezTo>
                  <a:cubicBezTo>
                    <a:pt x="35" y="58"/>
                    <a:pt x="42" y="64"/>
                    <a:pt x="50" y="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1" name="Freeform 757"/>
            <p:cNvSpPr>
              <a:spLocks/>
            </p:cNvSpPr>
            <p:nvPr/>
          </p:nvSpPr>
          <p:spPr bwMode="auto">
            <a:xfrm>
              <a:off x="3276601" y="1309688"/>
              <a:ext cx="50800" cy="49213"/>
            </a:xfrm>
            <a:custGeom>
              <a:avLst/>
              <a:gdLst>
                <a:gd name="T0" fmla="*/ 15 w 30"/>
                <a:gd name="T1" fmla="*/ 30 h 30"/>
                <a:gd name="T2" fmla="*/ 0 w 30"/>
                <a:gd name="T3" fmla="*/ 15 h 30"/>
                <a:gd name="T4" fmla="*/ 15 w 30"/>
                <a:gd name="T5" fmla="*/ 0 h 30"/>
                <a:gd name="T6" fmla="*/ 30 w 30"/>
                <a:gd name="T7" fmla="*/ 15 h 30"/>
                <a:gd name="T8" fmla="*/ 15 w 30"/>
                <a:gd name="T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cubicBezTo>
                    <a:pt x="7" y="30"/>
                    <a:pt x="0" y="24"/>
                    <a:pt x="0" y="15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3" y="0"/>
                    <a:pt x="30" y="7"/>
                    <a:pt x="30" y="15"/>
                  </a:cubicBezTo>
                  <a:cubicBezTo>
                    <a:pt x="30" y="24"/>
                    <a:pt x="24" y="30"/>
                    <a:pt x="15" y="3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35" name="グループ化 1934"/>
          <p:cNvGrpSpPr/>
          <p:nvPr/>
        </p:nvGrpSpPr>
        <p:grpSpPr>
          <a:xfrm>
            <a:off x="3684588" y="697771"/>
            <a:ext cx="449263" cy="450850"/>
            <a:chOff x="3684588" y="1109663"/>
            <a:chExt cx="449263" cy="450850"/>
          </a:xfrm>
        </p:grpSpPr>
        <p:sp>
          <p:nvSpPr>
            <p:cNvPr id="1282" name="Freeform 758"/>
            <p:cNvSpPr>
              <a:spLocks/>
            </p:cNvSpPr>
            <p:nvPr/>
          </p:nvSpPr>
          <p:spPr bwMode="auto">
            <a:xfrm>
              <a:off x="3684588" y="1109663"/>
              <a:ext cx="449263" cy="450850"/>
            </a:xfrm>
            <a:custGeom>
              <a:avLst/>
              <a:gdLst>
                <a:gd name="T0" fmla="*/ 0 w 269"/>
                <a:gd name="T1" fmla="*/ 160 h 269"/>
                <a:gd name="T2" fmla="*/ 2 w 269"/>
                <a:gd name="T3" fmla="*/ 161 h 269"/>
                <a:gd name="T4" fmla="*/ 50 w 269"/>
                <a:gd name="T5" fmla="*/ 201 h 269"/>
                <a:gd name="T6" fmla="*/ 133 w 269"/>
                <a:gd name="T7" fmla="*/ 268 h 269"/>
                <a:gd name="T8" fmla="*/ 137 w 269"/>
                <a:gd name="T9" fmla="*/ 268 h 269"/>
                <a:gd name="T10" fmla="*/ 161 w 269"/>
                <a:gd name="T11" fmla="*/ 248 h 269"/>
                <a:gd name="T12" fmla="*/ 259 w 269"/>
                <a:gd name="T13" fmla="*/ 169 h 269"/>
                <a:gd name="T14" fmla="*/ 269 w 269"/>
                <a:gd name="T15" fmla="*/ 160 h 269"/>
                <a:gd name="T16" fmla="*/ 134 w 269"/>
                <a:gd name="T17" fmla="*/ 0 h 269"/>
                <a:gd name="T18" fmla="*/ 132 w 269"/>
                <a:gd name="T19" fmla="*/ 4 h 269"/>
                <a:gd name="T20" fmla="*/ 79 w 269"/>
                <a:gd name="T21" fmla="*/ 66 h 269"/>
                <a:gd name="T22" fmla="*/ 14 w 269"/>
                <a:gd name="T23" fmla="*/ 144 h 269"/>
                <a:gd name="T24" fmla="*/ 0 w 269"/>
                <a:gd name="T25" fmla="*/ 16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9" h="269">
                  <a:moveTo>
                    <a:pt x="0" y="160"/>
                  </a:moveTo>
                  <a:cubicBezTo>
                    <a:pt x="1" y="160"/>
                    <a:pt x="1" y="161"/>
                    <a:pt x="2" y="161"/>
                  </a:cubicBezTo>
                  <a:cubicBezTo>
                    <a:pt x="18" y="174"/>
                    <a:pt x="34" y="188"/>
                    <a:pt x="50" y="201"/>
                  </a:cubicBezTo>
                  <a:cubicBezTo>
                    <a:pt x="78" y="223"/>
                    <a:pt x="105" y="245"/>
                    <a:pt x="133" y="268"/>
                  </a:cubicBezTo>
                  <a:cubicBezTo>
                    <a:pt x="134" y="269"/>
                    <a:pt x="135" y="269"/>
                    <a:pt x="137" y="268"/>
                  </a:cubicBezTo>
                  <a:cubicBezTo>
                    <a:pt x="145" y="261"/>
                    <a:pt x="153" y="255"/>
                    <a:pt x="161" y="248"/>
                  </a:cubicBezTo>
                  <a:cubicBezTo>
                    <a:pt x="194" y="222"/>
                    <a:pt x="226" y="195"/>
                    <a:pt x="259" y="169"/>
                  </a:cubicBezTo>
                  <a:cubicBezTo>
                    <a:pt x="262" y="166"/>
                    <a:pt x="265" y="163"/>
                    <a:pt x="269" y="160"/>
                  </a:cubicBezTo>
                  <a:cubicBezTo>
                    <a:pt x="224" y="106"/>
                    <a:pt x="179" y="53"/>
                    <a:pt x="134" y="0"/>
                  </a:cubicBezTo>
                  <a:cubicBezTo>
                    <a:pt x="133" y="1"/>
                    <a:pt x="133" y="3"/>
                    <a:pt x="132" y="4"/>
                  </a:cubicBezTo>
                  <a:cubicBezTo>
                    <a:pt x="114" y="25"/>
                    <a:pt x="96" y="46"/>
                    <a:pt x="79" y="66"/>
                  </a:cubicBezTo>
                  <a:cubicBezTo>
                    <a:pt x="57" y="92"/>
                    <a:pt x="35" y="118"/>
                    <a:pt x="14" y="144"/>
                  </a:cubicBezTo>
                  <a:cubicBezTo>
                    <a:pt x="9" y="149"/>
                    <a:pt x="5" y="154"/>
                    <a:pt x="0" y="1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3" name="Freeform 759"/>
            <p:cNvSpPr>
              <a:spLocks noEditPoints="1"/>
            </p:cNvSpPr>
            <p:nvPr/>
          </p:nvSpPr>
          <p:spPr bwMode="auto">
            <a:xfrm>
              <a:off x="3684588" y="1109663"/>
              <a:ext cx="449263" cy="450850"/>
            </a:xfrm>
            <a:custGeom>
              <a:avLst/>
              <a:gdLst>
                <a:gd name="T0" fmla="*/ 0 w 269"/>
                <a:gd name="T1" fmla="*/ 160 h 269"/>
                <a:gd name="T2" fmla="*/ 14 w 269"/>
                <a:gd name="T3" fmla="*/ 144 h 269"/>
                <a:gd name="T4" fmla="*/ 79 w 269"/>
                <a:gd name="T5" fmla="*/ 66 h 269"/>
                <a:gd name="T6" fmla="*/ 132 w 269"/>
                <a:gd name="T7" fmla="*/ 4 h 269"/>
                <a:gd name="T8" fmla="*/ 134 w 269"/>
                <a:gd name="T9" fmla="*/ 0 h 269"/>
                <a:gd name="T10" fmla="*/ 269 w 269"/>
                <a:gd name="T11" fmla="*/ 160 h 269"/>
                <a:gd name="T12" fmla="*/ 259 w 269"/>
                <a:gd name="T13" fmla="*/ 169 h 269"/>
                <a:gd name="T14" fmla="*/ 161 w 269"/>
                <a:gd name="T15" fmla="*/ 248 h 269"/>
                <a:gd name="T16" fmla="*/ 137 w 269"/>
                <a:gd name="T17" fmla="*/ 268 h 269"/>
                <a:gd name="T18" fmla="*/ 133 w 269"/>
                <a:gd name="T19" fmla="*/ 268 h 269"/>
                <a:gd name="T20" fmla="*/ 50 w 269"/>
                <a:gd name="T21" fmla="*/ 201 h 269"/>
                <a:gd name="T22" fmla="*/ 2 w 269"/>
                <a:gd name="T23" fmla="*/ 161 h 269"/>
                <a:gd name="T24" fmla="*/ 0 w 269"/>
                <a:gd name="T25" fmla="*/ 160 h 269"/>
                <a:gd name="T26" fmla="*/ 193 w 269"/>
                <a:gd name="T27" fmla="*/ 136 h 269"/>
                <a:gd name="T28" fmla="*/ 192 w 269"/>
                <a:gd name="T29" fmla="*/ 136 h 269"/>
                <a:gd name="T30" fmla="*/ 157 w 269"/>
                <a:gd name="T31" fmla="*/ 94 h 269"/>
                <a:gd name="T32" fmla="*/ 157 w 269"/>
                <a:gd name="T33" fmla="*/ 90 h 269"/>
                <a:gd name="T34" fmla="*/ 134 w 269"/>
                <a:gd name="T35" fmla="*/ 56 h 269"/>
                <a:gd name="T36" fmla="*/ 115 w 269"/>
                <a:gd name="T37" fmla="*/ 92 h 269"/>
                <a:gd name="T38" fmla="*/ 114 w 269"/>
                <a:gd name="T39" fmla="*/ 96 h 269"/>
                <a:gd name="T40" fmla="*/ 73 w 269"/>
                <a:gd name="T41" fmla="*/ 134 h 269"/>
                <a:gd name="T42" fmla="*/ 69 w 269"/>
                <a:gd name="T43" fmla="*/ 134 h 269"/>
                <a:gd name="T44" fmla="*/ 39 w 269"/>
                <a:gd name="T45" fmla="*/ 157 h 269"/>
                <a:gd name="T46" fmla="*/ 53 w 269"/>
                <a:gd name="T47" fmla="*/ 175 h 269"/>
                <a:gd name="T48" fmla="*/ 74 w 269"/>
                <a:gd name="T49" fmla="*/ 173 h 269"/>
                <a:gd name="T50" fmla="*/ 78 w 269"/>
                <a:gd name="T51" fmla="*/ 172 h 269"/>
                <a:gd name="T52" fmla="*/ 103 w 269"/>
                <a:gd name="T53" fmla="*/ 186 h 269"/>
                <a:gd name="T54" fmla="*/ 118 w 269"/>
                <a:gd name="T55" fmla="*/ 194 h 269"/>
                <a:gd name="T56" fmla="*/ 117 w 269"/>
                <a:gd name="T57" fmla="*/ 196 h 269"/>
                <a:gd name="T58" fmla="*/ 114 w 269"/>
                <a:gd name="T59" fmla="*/ 213 h 269"/>
                <a:gd name="T60" fmla="*/ 130 w 269"/>
                <a:gd name="T61" fmla="*/ 229 h 269"/>
                <a:gd name="T62" fmla="*/ 152 w 269"/>
                <a:gd name="T63" fmla="*/ 221 h 269"/>
                <a:gd name="T64" fmla="*/ 155 w 269"/>
                <a:gd name="T65" fmla="*/ 198 h 269"/>
                <a:gd name="T66" fmla="*/ 156 w 269"/>
                <a:gd name="T67" fmla="*/ 195 h 269"/>
                <a:gd name="T68" fmla="*/ 188 w 269"/>
                <a:gd name="T69" fmla="*/ 171 h 269"/>
                <a:gd name="T70" fmla="*/ 192 w 269"/>
                <a:gd name="T71" fmla="*/ 171 h 269"/>
                <a:gd name="T72" fmla="*/ 210 w 269"/>
                <a:gd name="T73" fmla="*/ 176 h 269"/>
                <a:gd name="T74" fmla="*/ 228 w 269"/>
                <a:gd name="T75" fmla="*/ 150 h 269"/>
                <a:gd name="T76" fmla="*/ 202 w 269"/>
                <a:gd name="T77" fmla="*/ 133 h 269"/>
                <a:gd name="T78" fmla="*/ 193 w 269"/>
                <a:gd name="T79" fmla="*/ 136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69" h="269">
                  <a:moveTo>
                    <a:pt x="0" y="160"/>
                  </a:moveTo>
                  <a:cubicBezTo>
                    <a:pt x="5" y="154"/>
                    <a:pt x="9" y="149"/>
                    <a:pt x="14" y="144"/>
                  </a:cubicBezTo>
                  <a:cubicBezTo>
                    <a:pt x="35" y="118"/>
                    <a:pt x="57" y="92"/>
                    <a:pt x="79" y="66"/>
                  </a:cubicBezTo>
                  <a:cubicBezTo>
                    <a:pt x="96" y="46"/>
                    <a:pt x="114" y="25"/>
                    <a:pt x="132" y="4"/>
                  </a:cubicBezTo>
                  <a:cubicBezTo>
                    <a:pt x="133" y="3"/>
                    <a:pt x="133" y="1"/>
                    <a:pt x="134" y="0"/>
                  </a:cubicBezTo>
                  <a:cubicBezTo>
                    <a:pt x="179" y="53"/>
                    <a:pt x="224" y="106"/>
                    <a:pt x="269" y="160"/>
                  </a:cubicBezTo>
                  <a:cubicBezTo>
                    <a:pt x="265" y="163"/>
                    <a:pt x="262" y="166"/>
                    <a:pt x="259" y="169"/>
                  </a:cubicBezTo>
                  <a:cubicBezTo>
                    <a:pt x="226" y="195"/>
                    <a:pt x="194" y="222"/>
                    <a:pt x="161" y="248"/>
                  </a:cubicBezTo>
                  <a:cubicBezTo>
                    <a:pt x="153" y="255"/>
                    <a:pt x="145" y="261"/>
                    <a:pt x="137" y="268"/>
                  </a:cubicBezTo>
                  <a:cubicBezTo>
                    <a:pt x="135" y="269"/>
                    <a:pt x="134" y="269"/>
                    <a:pt x="133" y="268"/>
                  </a:cubicBezTo>
                  <a:cubicBezTo>
                    <a:pt x="105" y="245"/>
                    <a:pt x="78" y="223"/>
                    <a:pt x="50" y="201"/>
                  </a:cubicBezTo>
                  <a:cubicBezTo>
                    <a:pt x="34" y="188"/>
                    <a:pt x="18" y="174"/>
                    <a:pt x="2" y="161"/>
                  </a:cubicBezTo>
                  <a:cubicBezTo>
                    <a:pt x="1" y="161"/>
                    <a:pt x="1" y="160"/>
                    <a:pt x="0" y="160"/>
                  </a:cubicBezTo>
                  <a:close/>
                  <a:moveTo>
                    <a:pt x="193" y="136"/>
                  </a:moveTo>
                  <a:cubicBezTo>
                    <a:pt x="193" y="136"/>
                    <a:pt x="193" y="136"/>
                    <a:pt x="192" y="136"/>
                  </a:cubicBezTo>
                  <a:cubicBezTo>
                    <a:pt x="181" y="122"/>
                    <a:pt x="169" y="108"/>
                    <a:pt x="157" y="94"/>
                  </a:cubicBezTo>
                  <a:cubicBezTo>
                    <a:pt x="156" y="93"/>
                    <a:pt x="156" y="92"/>
                    <a:pt x="157" y="90"/>
                  </a:cubicBezTo>
                  <a:cubicBezTo>
                    <a:pt x="165" y="74"/>
                    <a:pt x="153" y="55"/>
                    <a:pt x="134" y="56"/>
                  </a:cubicBezTo>
                  <a:cubicBezTo>
                    <a:pt x="116" y="57"/>
                    <a:pt x="105" y="76"/>
                    <a:pt x="115" y="92"/>
                  </a:cubicBezTo>
                  <a:cubicBezTo>
                    <a:pt x="115" y="94"/>
                    <a:pt x="115" y="95"/>
                    <a:pt x="114" y="96"/>
                  </a:cubicBezTo>
                  <a:cubicBezTo>
                    <a:pt x="100" y="108"/>
                    <a:pt x="87" y="121"/>
                    <a:pt x="73" y="134"/>
                  </a:cubicBezTo>
                  <a:cubicBezTo>
                    <a:pt x="72" y="135"/>
                    <a:pt x="71" y="135"/>
                    <a:pt x="69" y="134"/>
                  </a:cubicBezTo>
                  <a:cubicBezTo>
                    <a:pt x="53" y="128"/>
                    <a:pt x="37" y="142"/>
                    <a:pt x="39" y="157"/>
                  </a:cubicBezTo>
                  <a:cubicBezTo>
                    <a:pt x="40" y="166"/>
                    <a:pt x="45" y="172"/>
                    <a:pt x="53" y="175"/>
                  </a:cubicBezTo>
                  <a:cubicBezTo>
                    <a:pt x="60" y="178"/>
                    <a:pt x="67" y="177"/>
                    <a:pt x="74" y="173"/>
                  </a:cubicBezTo>
                  <a:cubicBezTo>
                    <a:pt x="75" y="172"/>
                    <a:pt x="77" y="171"/>
                    <a:pt x="78" y="172"/>
                  </a:cubicBezTo>
                  <a:cubicBezTo>
                    <a:pt x="86" y="177"/>
                    <a:pt x="95" y="181"/>
                    <a:pt x="103" y="186"/>
                  </a:cubicBezTo>
                  <a:cubicBezTo>
                    <a:pt x="108" y="188"/>
                    <a:pt x="113" y="191"/>
                    <a:pt x="118" y="194"/>
                  </a:cubicBezTo>
                  <a:cubicBezTo>
                    <a:pt x="117" y="195"/>
                    <a:pt x="117" y="195"/>
                    <a:pt x="117" y="196"/>
                  </a:cubicBezTo>
                  <a:cubicBezTo>
                    <a:pt x="113" y="201"/>
                    <a:pt x="112" y="207"/>
                    <a:pt x="114" y="213"/>
                  </a:cubicBezTo>
                  <a:cubicBezTo>
                    <a:pt x="116" y="221"/>
                    <a:pt x="121" y="227"/>
                    <a:pt x="130" y="229"/>
                  </a:cubicBezTo>
                  <a:cubicBezTo>
                    <a:pt x="139" y="231"/>
                    <a:pt x="147" y="228"/>
                    <a:pt x="152" y="221"/>
                  </a:cubicBezTo>
                  <a:cubicBezTo>
                    <a:pt x="158" y="214"/>
                    <a:pt x="159" y="206"/>
                    <a:pt x="155" y="198"/>
                  </a:cubicBezTo>
                  <a:cubicBezTo>
                    <a:pt x="154" y="196"/>
                    <a:pt x="154" y="196"/>
                    <a:pt x="156" y="195"/>
                  </a:cubicBezTo>
                  <a:cubicBezTo>
                    <a:pt x="167" y="187"/>
                    <a:pt x="178" y="179"/>
                    <a:pt x="188" y="171"/>
                  </a:cubicBezTo>
                  <a:cubicBezTo>
                    <a:pt x="190" y="170"/>
                    <a:pt x="191" y="170"/>
                    <a:pt x="192" y="171"/>
                  </a:cubicBezTo>
                  <a:cubicBezTo>
                    <a:pt x="197" y="176"/>
                    <a:pt x="203" y="177"/>
                    <a:pt x="210" y="176"/>
                  </a:cubicBezTo>
                  <a:cubicBezTo>
                    <a:pt x="222" y="174"/>
                    <a:pt x="230" y="162"/>
                    <a:pt x="228" y="150"/>
                  </a:cubicBezTo>
                  <a:cubicBezTo>
                    <a:pt x="226" y="139"/>
                    <a:pt x="214" y="131"/>
                    <a:pt x="202" y="133"/>
                  </a:cubicBezTo>
                  <a:cubicBezTo>
                    <a:pt x="199" y="133"/>
                    <a:pt x="196" y="135"/>
                    <a:pt x="193" y="13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4" name="Freeform 760"/>
            <p:cNvSpPr>
              <a:spLocks noEditPoints="1"/>
            </p:cNvSpPr>
            <p:nvPr/>
          </p:nvSpPr>
          <p:spPr bwMode="auto">
            <a:xfrm>
              <a:off x="3746501" y="1201738"/>
              <a:ext cx="322263" cy="295275"/>
            </a:xfrm>
            <a:custGeom>
              <a:avLst/>
              <a:gdLst>
                <a:gd name="T0" fmla="*/ 156 w 193"/>
                <a:gd name="T1" fmla="*/ 81 h 176"/>
                <a:gd name="T2" fmla="*/ 165 w 193"/>
                <a:gd name="T3" fmla="*/ 78 h 176"/>
                <a:gd name="T4" fmla="*/ 191 w 193"/>
                <a:gd name="T5" fmla="*/ 95 h 176"/>
                <a:gd name="T6" fmla="*/ 173 w 193"/>
                <a:gd name="T7" fmla="*/ 121 h 176"/>
                <a:gd name="T8" fmla="*/ 155 w 193"/>
                <a:gd name="T9" fmla="*/ 116 h 176"/>
                <a:gd name="T10" fmla="*/ 151 w 193"/>
                <a:gd name="T11" fmla="*/ 116 h 176"/>
                <a:gd name="T12" fmla="*/ 119 w 193"/>
                <a:gd name="T13" fmla="*/ 140 h 176"/>
                <a:gd name="T14" fmla="*/ 118 w 193"/>
                <a:gd name="T15" fmla="*/ 143 h 176"/>
                <a:gd name="T16" fmla="*/ 115 w 193"/>
                <a:gd name="T17" fmla="*/ 166 h 176"/>
                <a:gd name="T18" fmla="*/ 93 w 193"/>
                <a:gd name="T19" fmla="*/ 174 h 176"/>
                <a:gd name="T20" fmla="*/ 77 w 193"/>
                <a:gd name="T21" fmla="*/ 158 h 176"/>
                <a:gd name="T22" fmla="*/ 80 w 193"/>
                <a:gd name="T23" fmla="*/ 141 h 176"/>
                <a:gd name="T24" fmla="*/ 81 w 193"/>
                <a:gd name="T25" fmla="*/ 139 h 176"/>
                <a:gd name="T26" fmla="*/ 66 w 193"/>
                <a:gd name="T27" fmla="*/ 131 h 176"/>
                <a:gd name="T28" fmla="*/ 41 w 193"/>
                <a:gd name="T29" fmla="*/ 117 h 176"/>
                <a:gd name="T30" fmla="*/ 37 w 193"/>
                <a:gd name="T31" fmla="*/ 118 h 176"/>
                <a:gd name="T32" fmla="*/ 16 w 193"/>
                <a:gd name="T33" fmla="*/ 120 h 176"/>
                <a:gd name="T34" fmla="*/ 2 w 193"/>
                <a:gd name="T35" fmla="*/ 102 h 176"/>
                <a:gd name="T36" fmla="*/ 32 w 193"/>
                <a:gd name="T37" fmla="*/ 79 h 176"/>
                <a:gd name="T38" fmla="*/ 36 w 193"/>
                <a:gd name="T39" fmla="*/ 79 h 176"/>
                <a:gd name="T40" fmla="*/ 77 w 193"/>
                <a:gd name="T41" fmla="*/ 41 h 176"/>
                <a:gd name="T42" fmla="*/ 78 w 193"/>
                <a:gd name="T43" fmla="*/ 37 h 176"/>
                <a:gd name="T44" fmla="*/ 97 w 193"/>
                <a:gd name="T45" fmla="*/ 1 h 176"/>
                <a:gd name="T46" fmla="*/ 120 w 193"/>
                <a:gd name="T47" fmla="*/ 35 h 176"/>
                <a:gd name="T48" fmla="*/ 120 w 193"/>
                <a:gd name="T49" fmla="*/ 39 h 176"/>
                <a:gd name="T50" fmla="*/ 155 w 193"/>
                <a:gd name="T51" fmla="*/ 81 h 176"/>
                <a:gd name="T52" fmla="*/ 156 w 193"/>
                <a:gd name="T53" fmla="*/ 81 h 176"/>
                <a:gd name="T54" fmla="*/ 102 w 193"/>
                <a:gd name="T55" fmla="*/ 133 h 176"/>
                <a:gd name="T56" fmla="*/ 146 w 193"/>
                <a:gd name="T57" fmla="*/ 105 h 176"/>
                <a:gd name="T58" fmla="*/ 147 w 193"/>
                <a:gd name="T59" fmla="*/ 102 h 176"/>
                <a:gd name="T60" fmla="*/ 147 w 193"/>
                <a:gd name="T61" fmla="*/ 95 h 176"/>
                <a:gd name="T62" fmla="*/ 146 w 193"/>
                <a:gd name="T63" fmla="*/ 89 h 176"/>
                <a:gd name="T64" fmla="*/ 117 w 193"/>
                <a:gd name="T65" fmla="*/ 55 h 176"/>
                <a:gd name="T66" fmla="*/ 110 w 193"/>
                <a:gd name="T67" fmla="*/ 47 h 176"/>
                <a:gd name="T68" fmla="*/ 105 w 193"/>
                <a:gd name="T69" fmla="*/ 51 h 176"/>
                <a:gd name="T70" fmla="*/ 102 w 193"/>
                <a:gd name="T71" fmla="*/ 57 h 176"/>
                <a:gd name="T72" fmla="*/ 102 w 193"/>
                <a:gd name="T73" fmla="*/ 129 h 176"/>
                <a:gd name="T74" fmla="*/ 102 w 193"/>
                <a:gd name="T75" fmla="*/ 133 h 176"/>
                <a:gd name="T76" fmla="*/ 91 w 193"/>
                <a:gd name="T77" fmla="*/ 133 h 176"/>
                <a:gd name="T78" fmla="*/ 91 w 193"/>
                <a:gd name="T79" fmla="*/ 130 h 176"/>
                <a:gd name="T80" fmla="*/ 91 w 193"/>
                <a:gd name="T81" fmla="*/ 55 h 176"/>
                <a:gd name="T82" fmla="*/ 88 w 193"/>
                <a:gd name="T83" fmla="*/ 49 h 176"/>
                <a:gd name="T84" fmla="*/ 87 w 193"/>
                <a:gd name="T85" fmla="*/ 49 h 176"/>
                <a:gd name="T86" fmla="*/ 45 w 193"/>
                <a:gd name="T87" fmla="*/ 88 h 176"/>
                <a:gd name="T88" fmla="*/ 44 w 193"/>
                <a:gd name="T89" fmla="*/ 91 h 176"/>
                <a:gd name="T90" fmla="*/ 46 w 193"/>
                <a:gd name="T91" fmla="*/ 102 h 176"/>
                <a:gd name="T92" fmla="*/ 48 w 193"/>
                <a:gd name="T93" fmla="*/ 107 h 176"/>
                <a:gd name="T94" fmla="*/ 87 w 193"/>
                <a:gd name="T95" fmla="*/ 131 h 176"/>
                <a:gd name="T96" fmla="*/ 91 w 193"/>
                <a:gd name="T97" fmla="*/ 133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3" h="176">
                  <a:moveTo>
                    <a:pt x="156" y="81"/>
                  </a:moveTo>
                  <a:cubicBezTo>
                    <a:pt x="159" y="80"/>
                    <a:pt x="162" y="78"/>
                    <a:pt x="165" y="78"/>
                  </a:cubicBezTo>
                  <a:cubicBezTo>
                    <a:pt x="177" y="76"/>
                    <a:pt x="189" y="84"/>
                    <a:pt x="191" y="95"/>
                  </a:cubicBezTo>
                  <a:cubicBezTo>
                    <a:pt x="193" y="107"/>
                    <a:pt x="185" y="119"/>
                    <a:pt x="173" y="121"/>
                  </a:cubicBezTo>
                  <a:cubicBezTo>
                    <a:pt x="166" y="122"/>
                    <a:pt x="160" y="121"/>
                    <a:pt x="155" y="116"/>
                  </a:cubicBezTo>
                  <a:cubicBezTo>
                    <a:pt x="154" y="115"/>
                    <a:pt x="153" y="115"/>
                    <a:pt x="151" y="116"/>
                  </a:cubicBezTo>
                  <a:cubicBezTo>
                    <a:pt x="141" y="124"/>
                    <a:pt x="130" y="132"/>
                    <a:pt x="119" y="140"/>
                  </a:cubicBezTo>
                  <a:cubicBezTo>
                    <a:pt x="117" y="141"/>
                    <a:pt x="117" y="141"/>
                    <a:pt x="118" y="143"/>
                  </a:cubicBezTo>
                  <a:cubicBezTo>
                    <a:pt x="122" y="151"/>
                    <a:pt x="121" y="159"/>
                    <a:pt x="115" y="166"/>
                  </a:cubicBezTo>
                  <a:cubicBezTo>
                    <a:pt x="110" y="173"/>
                    <a:pt x="102" y="176"/>
                    <a:pt x="93" y="174"/>
                  </a:cubicBezTo>
                  <a:cubicBezTo>
                    <a:pt x="84" y="172"/>
                    <a:pt x="79" y="166"/>
                    <a:pt x="77" y="158"/>
                  </a:cubicBezTo>
                  <a:cubicBezTo>
                    <a:pt x="75" y="152"/>
                    <a:pt x="76" y="146"/>
                    <a:pt x="80" y="141"/>
                  </a:cubicBezTo>
                  <a:cubicBezTo>
                    <a:pt x="80" y="140"/>
                    <a:pt x="80" y="140"/>
                    <a:pt x="81" y="139"/>
                  </a:cubicBezTo>
                  <a:cubicBezTo>
                    <a:pt x="76" y="136"/>
                    <a:pt x="71" y="133"/>
                    <a:pt x="66" y="131"/>
                  </a:cubicBezTo>
                  <a:cubicBezTo>
                    <a:pt x="58" y="126"/>
                    <a:pt x="49" y="122"/>
                    <a:pt x="41" y="117"/>
                  </a:cubicBezTo>
                  <a:cubicBezTo>
                    <a:pt x="40" y="116"/>
                    <a:pt x="38" y="117"/>
                    <a:pt x="37" y="118"/>
                  </a:cubicBezTo>
                  <a:cubicBezTo>
                    <a:pt x="30" y="122"/>
                    <a:pt x="23" y="123"/>
                    <a:pt x="16" y="120"/>
                  </a:cubicBezTo>
                  <a:cubicBezTo>
                    <a:pt x="8" y="117"/>
                    <a:pt x="3" y="111"/>
                    <a:pt x="2" y="102"/>
                  </a:cubicBezTo>
                  <a:cubicBezTo>
                    <a:pt x="0" y="87"/>
                    <a:pt x="16" y="73"/>
                    <a:pt x="32" y="79"/>
                  </a:cubicBezTo>
                  <a:cubicBezTo>
                    <a:pt x="34" y="80"/>
                    <a:pt x="35" y="80"/>
                    <a:pt x="36" y="79"/>
                  </a:cubicBezTo>
                  <a:cubicBezTo>
                    <a:pt x="50" y="66"/>
                    <a:pt x="63" y="53"/>
                    <a:pt x="77" y="41"/>
                  </a:cubicBezTo>
                  <a:cubicBezTo>
                    <a:pt x="78" y="40"/>
                    <a:pt x="78" y="39"/>
                    <a:pt x="78" y="37"/>
                  </a:cubicBezTo>
                  <a:cubicBezTo>
                    <a:pt x="68" y="21"/>
                    <a:pt x="79" y="2"/>
                    <a:pt x="97" y="1"/>
                  </a:cubicBezTo>
                  <a:cubicBezTo>
                    <a:pt x="116" y="0"/>
                    <a:pt x="128" y="19"/>
                    <a:pt x="120" y="35"/>
                  </a:cubicBezTo>
                  <a:cubicBezTo>
                    <a:pt x="119" y="37"/>
                    <a:pt x="119" y="38"/>
                    <a:pt x="120" y="39"/>
                  </a:cubicBezTo>
                  <a:cubicBezTo>
                    <a:pt x="132" y="53"/>
                    <a:pt x="144" y="67"/>
                    <a:pt x="155" y="81"/>
                  </a:cubicBezTo>
                  <a:cubicBezTo>
                    <a:pt x="156" y="81"/>
                    <a:pt x="156" y="81"/>
                    <a:pt x="156" y="81"/>
                  </a:cubicBezTo>
                  <a:close/>
                  <a:moveTo>
                    <a:pt x="102" y="133"/>
                  </a:moveTo>
                  <a:cubicBezTo>
                    <a:pt x="117" y="123"/>
                    <a:pt x="131" y="114"/>
                    <a:pt x="146" y="105"/>
                  </a:cubicBezTo>
                  <a:cubicBezTo>
                    <a:pt x="146" y="104"/>
                    <a:pt x="147" y="103"/>
                    <a:pt x="147" y="102"/>
                  </a:cubicBezTo>
                  <a:cubicBezTo>
                    <a:pt x="147" y="100"/>
                    <a:pt x="147" y="97"/>
                    <a:pt x="147" y="95"/>
                  </a:cubicBezTo>
                  <a:cubicBezTo>
                    <a:pt x="148" y="93"/>
                    <a:pt x="147" y="91"/>
                    <a:pt x="146" y="89"/>
                  </a:cubicBezTo>
                  <a:cubicBezTo>
                    <a:pt x="136" y="78"/>
                    <a:pt x="127" y="66"/>
                    <a:pt x="117" y="55"/>
                  </a:cubicBezTo>
                  <a:cubicBezTo>
                    <a:pt x="115" y="53"/>
                    <a:pt x="113" y="50"/>
                    <a:pt x="110" y="47"/>
                  </a:cubicBezTo>
                  <a:cubicBezTo>
                    <a:pt x="108" y="49"/>
                    <a:pt x="107" y="50"/>
                    <a:pt x="105" y="51"/>
                  </a:cubicBezTo>
                  <a:cubicBezTo>
                    <a:pt x="103" y="53"/>
                    <a:pt x="102" y="54"/>
                    <a:pt x="102" y="57"/>
                  </a:cubicBezTo>
                  <a:cubicBezTo>
                    <a:pt x="102" y="81"/>
                    <a:pt x="102" y="105"/>
                    <a:pt x="102" y="129"/>
                  </a:cubicBezTo>
                  <a:cubicBezTo>
                    <a:pt x="102" y="130"/>
                    <a:pt x="102" y="131"/>
                    <a:pt x="102" y="133"/>
                  </a:cubicBezTo>
                  <a:close/>
                  <a:moveTo>
                    <a:pt x="91" y="133"/>
                  </a:moveTo>
                  <a:cubicBezTo>
                    <a:pt x="91" y="131"/>
                    <a:pt x="91" y="131"/>
                    <a:pt x="91" y="130"/>
                  </a:cubicBezTo>
                  <a:cubicBezTo>
                    <a:pt x="91" y="105"/>
                    <a:pt x="91" y="80"/>
                    <a:pt x="91" y="55"/>
                  </a:cubicBezTo>
                  <a:cubicBezTo>
                    <a:pt x="91" y="52"/>
                    <a:pt x="89" y="51"/>
                    <a:pt x="88" y="49"/>
                  </a:cubicBezTo>
                  <a:cubicBezTo>
                    <a:pt x="87" y="49"/>
                    <a:pt x="87" y="49"/>
                    <a:pt x="87" y="49"/>
                  </a:cubicBezTo>
                  <a:cubicBezTo>
                    <a:pt x="73" y="62"/>
                    <a:pt x="59" y="75"/>
                    <a:pt x="45" y="88"/>
                  </a:cubicBezTo>
                  <a:cubicBezTo>
                    <a:pt x="44" y="88"/>
                    <a:pt x="44" y="90"/>
                    <a:pt x="44" y="91"/>
                  </a:cubicBezTo>
                  <a:cubicBezTo>
                    <a:pt x="46" y="94"/>
                    <a:pt x="47" y="98"/>
                    <a:pt x="46" y="102"/>
                  </a:cubicBezTo>
                  <a:cubicBezTo>
                    <a:pt x="46" y="105"/>
                    <a:pt x="46" y="106"/>
                    <a:pt x="48" y="107"/>
                  </a:cubicBezTo>
                  <a:cubicBezTo>
                    <a:pt x="61" y="115"/>
                    <a:pt x="74" y="123"/>
                    <a:pt x="87" y="131"/>
                  </a:cubicBezTo>
                  <a:cubicBezTo>
                    <a:pt x="88" y="131"/>
                    <a:pt x="89" y="132"/>
                    <a:pt x="91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5" name="Freeform 761"/>
            <p:cNvSpPr>
              <a:spLocks/>
            </p:cNvSpPr>
            <p:nvPr/>
          </p:nvSpPr>
          <p:spPr bwMode="auto">
            <a:xfrm>
              <a:off x="3916363" y="1281113"/>
              <a:ext cx="77788" cy="142875"/>
            </a:xfrm>
            <a:custGeom>
              <a:avLst/>
              <a:gdLst>
                <a:gd name="T0" fmla="*/ 0 w 46"/>
                <a:gd name="T1" fmla="*/ 86 h 86"/>
                <a:gd name="T2" fmla="*/ 0 w 46"/>
                <a:gd name="T3" fmla="*/ 82 h 86"/>
                <a:gd name="T4" fmla="*/ 0 w 46"/>
                <a:gd name="T5" fmla="*/ 10 h 86"/>
                <a:gd name="T6" fmla="*/ 3 w 46"/>
                <a:gd name="T7" fmla="*/ 4 h 86"/>
                <a:gd name="T8" fmla="*/ 8 w 46"/>
                <a:gd name="T9" fmla="*/ 0 h 86"/>
                <a:gd name="T10" fmla="*/ 15 w 46"/>
                <a:gd name="T11" fmla="*/ 8 h 86"/>
                <a:gd name="T12" fmla="*/ 44 w 46"/>
                <a:gd name="T13" fmla="*/ 42 h 86"/>
                <a:gd name="T14" fmla="*/ 45 w 46"/>
                <a:gd name="T15" fmla="*/ 48 h 86"/>
                <a:gd name="T16" fmla="*/ 45 w 46"/>
                <a:gd name="T17" fmla="*/ 55 h 86"/>
                <a:gd name="T18" fmla="*/ 44 w 46"/>
                <a:gd name="T19" fmla="*/ 58 h 86"/>
                <a:gd name="T20" fmla="*/ 0 w 46"/>
                <a:gd name="T2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6" h="86">
                  <a:moveTo>
                    <a:pt x="0" y="86"/>
                  </a:moveTo>
                  <a:cubicBezTo>
                    <a:pt x="0" y="84"/>
                    <a:pt x="0" y="83"/>
                    <a:pt x="0" y="82"/>
                  </a:cubicBezTo>
                  <a:cubicBezTo>
                    <a:pt x="0" y="58"/>
                    <a:pt x="0" y="34"/>
                    <a:pt x="0" y="10"/>
                  </a:cubicBezTo>
                  <a:cubicBezTo>
                    <a:pt x="0" y="7"/>
                    <a:pt x="1" y="6"/>
                    <a:pt x="3" y="4"/>
                  </a:cubicBezTo>
                  <a:cubicBezTo>
                    <a:pt x="5" y="3"/>
                    <a:pt x="6" y="2"/>
                    <a:pt x="8" y="0"/>
                  </a:cubicBezTo>
                  <a:cubicBezTo>
                    <a:pt x="11" y="3"/>
                    <a:pt x="13" y="6"/>
                    <a:pt x="15" y="8"/>
                  </a:cubicBezTo>
                  <a:cubicBezTo>
                    <a:pt x="25" y="19"/>
                    <a:pt x="34" y="31"/>
                    <a:pt x="44" y="42"/>
                  </a:cubicBezTo>
                  <a:cubicBezTo>
                    <a:pt x="45" y="44"/>
                    <a:pt x="46" y="46"/>
                    <a:pt x="45" y="48"/>
                  </a:cubicBezTo>
                  <a:cubicBezTo>
                    <a:pt x="45" y="50"/>
                    <a:pt x="45" y="53"/>
                    <a:pt x="45" y="55"/>
                  </a:cubicBezTo>
                  <a:cubicBezTo>
                    <a:pt x="45" y="56"/>
                    <a:pt x="44" y="57"/>
                    <a:pt x="44" y="58"/>
                  </a:cubicBezTo>
                  <a:cubicBezTo>
                    <a:pt x="29" y="67"/>
                    <a:pt x="15" y="76"/>
                    <a:pt x="0" y="8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6" name="Freeform 762"/>
            <p:cNvSpPr>
              <a:spLocks/>
            </p:cNvSpPr>
            <p:nvPr/>
          </p:nvSpPr>
          <p:spPr bwMode="auto">
            <a:xfrm>
              <a:off x="3819526" y="1284288"/>
              <a:ext cx="79375" cy="139700"/>
            </a:xfrm>
            <a:custGeom>
              <a:avLst/>
              <a:gdLst>
                <a:gd name="T0" fmla="*/ 47 w 47"/>
                <a:gd name="T1" fmla="*/ 84 h 84"/>
                <a:gd name="T2" fmla="*/ 43 w 47"/>
                <a:gd name="T3" fmla="*/ 82 h 84"/>
                <a:gd name="T4" fmla="*/ 4 w 47"/>
                <a:gd name="T5" fmla="*/ 58 h 84"/>
                <a:gd name="T6" fmla="*/ 2 w 47"/>
                <a:gd name="T7" fmla="*/ 53 h 84"/>
                <a:gd name="T8" fmla="*/ 0 w 47"/>
                <a:gd name="T9" fmla="*/ 42 h 84"/>
                <a:gd name="T10" fmla="*/ 1 w 47"/>
                <a:gd name="T11" fmla="*/ 39 h 84"/>
                <a:gd name="T12" fmla="*/ 43 w 47"/>
                <a:gd name="T13" fmla="*/ 0 h 84"/>
                <a:gd name="T14" fmla="*/ 44 w 47"/>
                <a:gd name="T15" fmla="*/ 0 h 84"/>
                <a:gd name="T16" fmla="*/ 47 w 47"/>
                <a:gd name="T17" fmla="*/ 6 h 84"/>
                <a:gd name="T18" fmla="*/ 47 w 47"/>
                <a:gd name="T19" fmla="*/ 81 h 84"/>
                <a:gd name="T20" fmla="*/ 47 w 47"/>
                <a:gd name="T21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84">
                  <a:moveTo>
                    <a:pt x="47" y="84"/>
                  </a:moveTo>
                  <a:cubicBezTo>
                    <a:pt x="45" y="83"/>
                    <a:pt x="44" y="82"/>
                    <a:pt x="43" y="82"/>
                  </a:cubicBezTo>
                  <a:cubicBezTo>
                    <a:pt x="30" y="74"/>
                    <a:pt x="17" y="66"/>
                    <a:pt x="4" y="58"/>
                  </a:cubicBezTo>
                  <a:cubicBezTo>
                    <a:pt x="2" y="57"/>
                    <a:pt x="2" y="56"/>
                    <a:pt x="2" y="53"/>
                  </a:cubicBezTo>
                  <a:cubicBezTo>
                    <a:pt x="3" y="49"/>
                    <a:pt x="2" y="45"/>
                    <a:pt x="0" y="42"/>
                  </a:cubicBezTo>
                  <a:cubicBezTo>
                    <a:pt x="0" y="41"/>
                    <a:pt x="0" y="39"/>
                    <a:pt x="1" y="39"/>
                  </a:cubicBezTo>
                  <a:cubicBezTo>
                    <a:pt x="15" y="26"/>
                    <a:pt x="29" y="13"/>
                    <a:pt x="43" y="0"/>
                  </a:cubicBezTo>
                  <a:cubicBezTo>
                    <a:pt x="43" y="0"/>
                    <a:pt x="43" y="0"/>
                    <a:pt x="44" y="0"/>
                  </a:cubicBezTo>
                  <a:cubicBezTo>
                    <a:pt x="45" y="2"/>
                    <a:pt x="47" y="3"/>
                    <a:pt x="47" y="6"/>
                  </a:cubicBezTo>
                  <a:cubicBezTo>
                    <a:pt x="47" y="31"/>
                    <a:pt x="47" y="56"/>
                    <a:pt x="47" y="81"/>
                  </a:cubicBezTo>
                  <a:cubicBezTo>
                    <a:pt x="47" y="82"/>
                    <a:pt x="47" y="82"/>
                    <a:pt x="47" y="8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287" name="Freeform 763"/>
          <p:cNvSpPr>
            <a:spLocks noEditPoints="1"/>
          </p:cNvSpPr>
          <p:nvPr/>
        </p:nvSpPr>
        <p:spPr bwMode="auto">
          <a:xfrm>
            <a:off x="4295776" y="727934"/>
            <a:ext cx="461963" cy="390525"/>
          </a:xfrm>
          <a:custGeom>
            <a:avLst/>
            <a:gdLst>
              <a:gd name="T0" fmla="*/ 138 w 276"/>
              <a:gd name="T1" fmla="*/ 233 h 233"/>
              <a:gd name="T2" fmla="*/ 23 w 276"/>
              <a:gd name="T3" fmla="*/ 233 h 233"/>
              <a:gd name="T4" fmla="*/ 8 w 276"/>
              <a:gd name="T5" fmla="*/ 227 h 233"/>
              <a:gd name="T6" fmla="*/ 4 w 276"/>
              <a:gd name="T7" fmla="*/ 205 h 233"/>
              <a:gd name="T8" fmla="*/ 25 w 276"/>
              <a:gd name="T9" fmla="*/ 170 h 233"/>
              <a:gd name="T10" fmla="*/ 108 w 276"/>
              <a:gd name="T11" fmla="*/ 30 h 233"/>
              <a:gd name="T12" fmla="*/ 120 w 276"/>
              <a:gd name="T13" fmla="*/ 11 h 233"/>
              <a:gd name="T14" fmla="*/ 137 w 276"/>
              <a:gd name="T15" fmla="*/ 0 h 233"/>
              <a:gd name="T16" fmla="*/ 155 w 276"/>
              <a:gd name="T17" fmla="*/ 10 h 233"/>
              <a:gd name="T18" fmla="*/ 174 w 276"/>
              <a:gd name="T19" fmla="*/ 42 h 233"/>
              <a:gd name="T20" fmla="*/ 242 w 276"/>
              <a:gd name="T21" fmla="*/ 157 h 233"/>
              <a:gd name="T22" fmla="*/ 270 w 276"/>
              <a:gd name="T23" fmla="*/ 203 h 233"/>
              <a:gd name="T24" fmla="*/ 273 w 276"/>
              <a:gd name="T25" fmla="*/ 222 h 233"/>
              <a:gd name="T26" fmla="*/ 254 w 276"/>
              <a:gd name="T27" fmla="*/ 233 h 233"/>
              <a:gd name="T28" fmla="*/ 165 w 276"/>
              <a:gd name="T29" fmla="*/ 233 h 233"/>
              <a:gd name="T30" fmla="*/ 138 w 276"/>
              <a:gd name="T31" fmla="*/ 233 h 233"/>
              <a:gd name="T32" fmla="*/ 138 w 276"/>
              <a:gd name="T33" fmla="*/ 66 h 233"/>
              <a:gd name="T34" fmla="*/ 125 w 276"/>
              <a:gd name="T35" fmla="*/ 66 h 233"/>
              <a:gd name="T36" fmla="*/ 122 w 276"/>
              <a:gd name="T37" fmla="*/ 69 h 233"/>
              <a:gd name="T38" fmla="*/ 123 w 276"/>
              <a:gd name="T39" fmla="*/ 91 h 233"/>
              <a:gd name="T40" fmla="*/ 125 w 276"/>
              <a:gd name="T41" fmla="*/ 112 h 233"/>
              <a:gd name="T42" fmla="*/ 126 w 276"/>
              <a:gd name="T43" fmla="*/ 146 h 233"/>
              <a:gd name="T44" fmla="*/ 130 w 276"/>
              <a:gd name="T45" fmla="*/ 150 h 233"/>
              <a:gd name="T46" fmla="*/ 146 w 276"/>
              <a:gd name="T47" fmla="*/ 150 h 233"/>
              <a:gd name="T48" fmla="*/ 150 w 276"/>
              <a:gd name="T49" fmla="*/ 146 h 233"/>
              <a:gd name="T50" fmla="*/ 152 w 276"/>
              <a:gd name="T51" fmla="*/ 109 h 233"/>
              <a:gd name="T52" fmla="*/ 152 w 276"/>
              <a:gd name="T53" fmla="*/ 98 h 233"/>
              <a:gd name="T54" fmla="*/ 154 w 276"/>
              <a:gd name="T55" fmla="*/ 69 h 233"/>
              <a:gd name="T56" fmla="*/ 150 w 276"/>
              <a:gd name="T57" fmla="*/ 66 h 233"/>
              <a:gd name="T58" fmla="*/ 138 w 276"/>
              <a:gd name="T59" fmla="*/ 66 h 233"/>
              <a:gd name="T60" fmla="*/ 138 w 276"/>
              <a:gd name="T61" fmla="*/ 200 h 233"/>
              <a:gd name="T62" fmla="*/ 156 w 276"/>
              <a:gd name="T63" fmla="*/ 182 h 233"/>
              <a:gd name="T64" fmla="*/ 138 w 276"/>
              <a:gd name="T65" fmla="*/ 164 h 233"/>
              <a:gd name="T66" fmla="*/ 120 w 276"/>
              <a:gd name="T67" fmla="*/ 182 h 233"/>
              <a:gd name="T68" fmla="*/ 138 w 276"/>
              <a:gd name="T69" fmla="*/ 200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6" h="233">
                <a:moveTo>
                  <a:pt x="138" y="233"/>
                </a:moveTo>
                <a:cubicBezTo>
                  <a:pt x="100" y="233"/>
                  <a:pt x="61" y="233"/>
                  <a:pt x="23" y="233"/>
                </a:cubicBezTo>
                <a:cubicBezTo>
                  <a:pt x="17" y="233"/>
                  <a:pt x="12" y="231"/>
                  <a:pt x="8" y="227"/>
                </a:cubicBezTo>
                <a:cubicBezTo>
                  <a:pt x="1" y="221"/>
                  <a:pt x="0" y="213"/>
                  <a:pt x="4" y="205"/>
                </a:cubicBezTo>
                <a:cubicBezTo>
                  <a:pt x="11" y="193"/>
                  <a:pt x="18" y="182"/>
                  <a:pt x="25" y="170"/>
                </a:cubicBezTo>
                <a:cubicBezTo>
                  <a:pt x="52" y="123"/>
                  <a:pt x="80" y="77"/>
                  <a:pt x="108" y="30"/>
                </a:cubicBezTo>
                <a:cubicBezTo>
                  <a:pt x="112" y="24"/>
                  <a:pt x="116" y="17"/>
                  <a:pt x="120" y="11"/>
                </a:cubicBezTo>
                <a:cubicBezTo>
                  <a:pt x="124" y="5"/>
                  <a:pt x="129" y="0"/>
                  <a:pt x="137" y="0"/>
                </a:cubicBezTo>
                <a:cubicBezTo>
                  <a:pt x="145" y="0"/>
                  <a:pt x="151" y="3"/>
                  <a:pt x="155" y="10"/>
                </a:cubicBezTo>
                <a:cubicBezTo>
                  <a:pt x="161" y="20"/>
                  <a:pt x="167" y="31"/>
                  <a:pt x="174" y="42"/>
                </a:cubicBezTo>
                <a:cubicBezTo>
                  <a:pt x="196" y="80"/>
                  <a:pt x="219" y="118"/>
                  <a:pt x="242" y="157"/>
                </a:cubicBezTo>
                <a:cubicBezTo>
                  <a:pt x="251" y="172"/>
                  <a:pt x="261" y="188"/>
                  <a:pt x="270" y="203"/>
                </a:cubicBezTo>
                <a:cubicBezTo>
                  <a:pt x="274" y="209"/>
                  <a:pt x="276" y="215"/>
                  <a:pt x="273" y="222"/>
                </a:cubicBezTo>
                <a:cubicBezTo>
                  <a:pt x="269" y="229"/>
                  <a:pt x="262" y="233"/>
                  <a:pt x="254" y="233"/>
                </a:cubicBezTo>
                <a:cubicBezTo>
                  <a:pt x="225" y="233"/>
                  <a:pt x="195" y="233"/>
                  <a:pt x="165" y="233"/>
                </a:cubicBezTo>
                <a:cubicBezTo>
                  <a:pt x="156" y="233"/>
                  <a:pt x="147" y="233"/>
                  <a:pt x="138" y="233"/>
                </a:cubicBezTo>
                <a:close/>
                <a:moveTo>
                  <a:pt x="138" y="66"/>
                </a:moveTo>
                <a:cubicBezTo>
                  <a:pt x="134" y="66"/>
                  <a:pt x="129" y="66"/>
                  <a:pt x="125" y="66"/>
                </a:cubicBezTo>
                <a:cubicBezTo>
                  <a:pt x="123" y="66"/>
                  <a:pt x="122" y="66"/>
                  <a:pt x="122" y="69"/>
                </a:cubicBezTo>
                <a:cubicBezTo>
                  <a:pt x="123" y="76"/>
                  <a:pt x="123" y="83"/>
                  <a:pt x="123" y="91"/>
                </a:cubicBezTo>
                <a:cubicBezTo>
                  <a:pt x="124" y="98"/>
                  <a:pt x="124" y="105"/>
                  <a:pt x="125" y="112"/>
                </a:cubicBezTo>
                <a:cubicBezTo>
                  <a:pt x="125" y="124"/>
                  <a:pt x="126" y="135"/>
                  <a:pt x="126" y="146"/>
                </a:cubicBezTo>
                <a:cubicBezTo>
                  <a:pt x="127" y="149"/>
                  <a:pt x="127" y="150"/>
                  <a:pt x="130" y="150"/>
                </a:cubicBezTo>
                <a:cubicBezTo>
                  <a:pt x="135" y="149"/>
                  <a:pt x="141" y="150"/>
                  <a:pt x="146" y="150"/>
                </a:cubicBezTo>
                <a:cubicBezTo>
                  <a:pt x="150" y="150"/>
                  <a:pt x="150" y="149"/>
                  <a:pt x="150" y="146"/>
                </a:cubicBezTo>
                <a:cubicBezTo>
                  <a:pt x="151" y="134"/>
                  <a:pt x="151" y="121"/>
                  <a:pt x="152" y="109"/>
                </a:cubicBezTo>
                <a:cubicBezTo>
                  <a:pt x="152" y="105"/>
                  <a:pt x="152" y="101"/>
                  <a:pt x="152" y="98"/>
                </a:cubicBezTo>
                <a:cubicBezTo>
                  <a:pt x="153" y="88"/>
                  <a:pt x="153" y="78"/>
                  <a:pt x="154" y="69"/>
                </a:cubicBezTo>
                <a:cubicBezTo>
                  <a:pt x="154" y="66"/>
                  <a:pt x="153" y="65"/>
                  <a:pt x="150" y="66"/>
                </a:cubicBezTo>
                <a:cubicBezTo>
                  <a:pt x="146" y="66"/>
                  <a:pt x="142" y="66"/>
                  <a:pt x="138" y="66"/>
                </a:cubicBezTo>
                <a:close/>
                <a:moveTo>
                  <a:pt x="138" y="200"/>
                </a:moveTo>
                <a:cubicBezTo>
                  <a:pt x="149" y="200"/>
                  <a:pt x="156" y="193"/>
                  <a:pt x="156" y="182"/>
                </a:cubicBezTo>
                <a:cubicBezTo>
                  <a:pt x="156" y="173"/>
                  <a:pt x="150" y="164"/>
                  <a:pt x="138" y="164"/>
                </a:cubicBezTo>
                <a:cubicBezTo>
                  <a:pt x="127" y="164"/>
                  <a:pt x="120" y="171"/>
                  <a:pt x="120" y="182"/>
                </a:cubicBezTo>
                <a:cubicBezTo>
                  <a:pt x="120" y="193"/>
                  <a:pt x="128" y="200"/>
                  <a:pt x="138" y="200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0" name="Freeform 766"/>
          <p:cNvSpPr>
            <a:spLocks/>
          </p:cNvSpPr>
          <p:nvPr/>
        </p:nvSpPr>
        <p:spPr bwMode="auto">
          <a:xfrm>
            <a:off x="4900613" y="980346"/>
            <a:ext cx="150813" cy="149225"/>
          </a:xfrm>
          <a:custGeom>
            <a:avLst/>
            <a:gdLst>
              <a:gd name="T0" fmla="*/ 89 w 90"/>
              <a:gd name="T1" fmla="*/ 44 h 89"/>
              <a:gd name="T2" fmla="*/ 85 w 90"/>
              <a:gd name="T3" fmla="*/ 38 h 89"/>
              <a:gd name="T4" fmla="*/ 82 w 90"/>
              <a:gd name="T5" fmla="*/ 37 h 89"/>
              <a:gd name="T6" fmla="*/ 75 w 90"/>
              <a:gd name="T7" fmla="*/ 31 h 89"/>
              <a:gd name="T8" fmla="*/ 76 w 90"/>
              <a:gd name="T9" fmla="*/ 25 h 89"/>
              <a:gd name="T10" fmla="*/ 79 w 90"/>
              <a:gd name="T11" fmla="*/ 19 h 89"/>
              <a:gd name="T12" fmla="*/ 79 w 90"/>
              <a:gd name="T13" fmla="*/ 17 h 89"/>
              <a:gd name="T14" fmla="*/ 73 w 90"/>
              <a:gd name="T15" fmla="*/ 10 h 89"/>
              <a:gd name="T16" fmla="*/ 69 w 90"/>
              <a:gd name="T17" fmla="*/ 12 h 89"/>
              <a:gd name="T18" fmla="*/ 67 w 90"/>
              <a:gd name="T19" fmla="*/ 13 h 89"/>
              <a:gd name="T20" fmla="*/ 57 w 90"/>
              <a:gd name="T21" fmla="*/ 13 h 89"/>
              <a:gd name="T22" fmla="*/ 52 w 90"/>
              <a:gd name="T23" fmla="*/ 7 h 89"/>
              <a:gd name="T24" fmla="*/ 43 w 90"/>
              <a:gd name="T25" fmla="*/ 0 h 89"/>
              <a:gd name="T26" fmla="*/ 40 w 90"/>
              <a:gd name="T27" fmla="*/ 2 h 89"/>
              <a:gd name="T28" fmla="*/ 37 w 90"/>
              <a:gd name="T29" fmla="*/ 10 h 89"/>
              <a:gd name="T30" fmla="*/ 27 w 90"/>
              <a:gd name="T31" fmla="*/ 14 h 89"/>
              <a:gd name="T32" fmla="*/ 19 w 90"/>
              <a:gd name="T33" fmla="*/ 11 h 89"/>
              <a:gd name="T34" fmla="*/ 16 w 90"/>
              <a:gd name="T35" fmla="*/ 11 h 89"/>
              <a:gd name="T36" fmla="*/ 11 w 90"/>
              <a:gd name="T37" fmla="*/ 18 h 89"/>
              <a:gd name="T38" fmla="*/ 12 w 90"/>
              <a:gd name="T39" fmla="*/ 19 h 89"/>
              <a:gd name="T40" fmla="*/ 15 w 90"/>
              <a:gd name="T41" fmla="*/ 26 h 89"/>
              <a:gd name="T42" fmla="*/ 11 w 90"/>
              <a:gd name="T43" fmla="*/ 36 h 89"/>
              <a:gd name="T44" fmla="*/ 3 w 90"/>
              <a:gd name="T45" fmla="*/ 39 h 89"/>
              <a:gd name="T46" fmla="*/ 1 w 90"/>
              <a:gd name="T47" fmla="*/ 42 h 89"/>
              <a:gd name="T48" fmla="*/ 7 w 90"/>
              <a:gd name="T49" fmla="*/ 51 h 89"/>
              <a:gd name="T50" fmla="*/ 8 w 90"/>
              <a:gd name="T51" fmla="*/ 51 h 89"/>
              <a:gd name="T52" fmla="*/ 15 w 90"/>
              <a:gd name="T53" fmla="*/ 59 h 89"/>
              <a:gd name="T54" fmla="*/ 15 w 90"/>
              <a:gd name="T55" fmla="*/ 63 h 89"/>
              <a:gd name="T56" fmla="*/ 12 w 90"/>
              <a:gd name="T57" fmla="*/ 71 h 89"/>
              <a:gd name="T58" fmla="*/ 12 w 90"/>
              <a:gd name="T59" fmla="*/ 73 h 89"/>
              <a:gd name="T60" fmla="*/ 19 w 90"/>
              <a:gd name="T61" fmla="*/ 79 h 89"/>
              <a:gd name="T62" fmla="*/ 20 w 90"/>
              <a:gd name="T63" fmla="*/ 78 h 89"/>
              <a:gd name="T64" fmla="*/ 27 w 90"/>
              <a:gd name="T65" fmla="*/ 74 h 89"/>
              <a:gd name="T66" fmla="*/ 37 w 90"/>
              <a:gd name="T67" fmla="*/ 78 h 89"/>
              <a:gd name="T68" fmla="*/ 40 w 90"/>
              <a:gd name="T69" fmla="*/ 87 h 89"/>
              <a:gd name="T70" fmla="*/ 43 w 90"/>
              <a:gd name="T71" fmla="*/ 89 h 89"/>
              <a:gd name="T72" fmla="*/ 51 w 90"/>
              <a:gd name="T73" fmla="*/ 88 h 89"/>
              <a:gd name="T74" fmla="*/ 51 w 90"/>
              <a:gd name="T75" fmla="*/ 86 h 89"/>
              <a:gd name="T76" fmla="*/ 53 w 90"/>
              <a:gd name="T77" fmla="*/ 79 h 89"/>
              <a:gd name="T78" fmla="*/ 57 w 90"/>
              <a:gd name="T79" fmla="*/ 75 h 89"/>
              <a:gd name="T80" fmla="*/ 67 w 90"/>
              <a:gd name="T81" fmla="*/ 76 h 89"/>
              <a:gd name="T82" fmla="*/ 79 w 90"/>
              <a:gd name="T83" fmla="*/ 73 h 89"/>
              <a:gd name="T84" fmla="*/ 79 w 90"/>
              <a:gd name="T85" fmla="*/ 70 h 89"/>
              <a:gd name="T86" fmla="*/ 75 w 90"/>
              <a:gd name="T87" fmla="*/ 62 h 89"/>
              <a:gd name="T88" fmla="*/ 75 w 90"/>
              <a:gd name="T89" fmla="*/ 60 h 89"/>
              <a:gd name="T90" fmla="*/ 83 w 90"/>
              <a:gd name="T91" fmla="*/ 51 h 89"/>
              <a:gd name="T92" fmla="*/ 85 w 90"/>
              <a:gd name="T93" fmla="*/ 51 h 89"/>
              <a:gd name="T94" fmla="*/ 89 w 90"/>
              <a:gd name="T95" fmla="*/ 44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90" h="89">
                <a:moveTo>
                  <a:pt x="89" y="44"/>
                </a:moveTo>
                <a:cubicBezTo>
                  <a:pt x="89" y="38"/>
                  <a:pt x="90" y="40"/>
                  <a:pt x="85" y="38"/>
                </a:cubicBezTo>
                <a:cubicBezTo>
                  <a:pt x="84" y="37"/>
                  <a:pt x="83" y="37"/>
                  <a:pt x="82" y="37"/>
                </a:cubicBezTo>
                <a:cubicBezTo>
                  <a:pt x="78" y="36"/>
                  <a:pt x="77" y="34"/>
                  <a:pt x="75" y="31"/>
                </a:cubicBezTo>
                <a:cubicBezTo>
                  <a:pt x="75" y="29"/>
                  <a:pt x="75" y="27"/>
                  <a:pt x="76" y="25"/>
                </a:cubicBezTo>
                <a:cubicBezTo>
                  <a:pt x="77" y="23"/>
                  <a:pt x="78" y="21"/>
                  <a:pt x="79" y="19"/>
                </a:cubicBezTo>
                <a:cubicBezTo>
                  <a:pt x="79" y="18"/>
                  <a:pt x="79" y="17"/>
                  <a:pt x="79" y="17"/>
                </a:cubicBezTo>
                <a:cubicBezTo>
                  <a:pt x="77" y="15"/>
                  <a:pt x="76" y="12"/>
                  <a:pt x="73" y="10"/>
                </a:cubicBezTo>
                <a:cubicBezTo>
                  <a:pt x="73" y="10"/>
                  <a:pt x="70" y="11"/>
                  <a:pt x="69" y="12"/>
                </a:cubicBezTo>
                <a:cubicBezTo>
                  <a:pt x="68" y="12"/>
                  <a:pt x="67" y="12"/>
                  <a:pt x="67" y="13"/>
                </a:cubicBezTo>
                <a:cubicBezTo>
                  <a:pt x="64" y="15"/>
                  <a:pt x="60" y="15"/>
                  <a:pt x="57" y="13"/>
                </a:cubicBezTo>
                <a:cubicBezTo>
                  <a:pt x="53" y="12"/>
                  <a:pt x="53" y="9"/>
                  <a:pt x="52" y="7"/>
                </a:cubicBezTo>
                <a:cubicBezTo>
                  <a:pt x="50" y="0"/>
                  <a:pt x="50" y="0"/>
                  <a:pt x="43" y="0"/>
                </a:cubicBezTo>
                <a:cubicBezTo>
                  <a:pt x="42" y="0"/>
                  <a:pt x="40" y="1"/>
                  <a:pt x="40" y="2"/>
                </a:cubicBezTo>
                <a:cubicBezTo>
                  <a:pt x="39" y="5"/>
                  <a:pt x="38" y="7"/>
                  <a:pt x="37" y="10"/>
                </a:cubicBezTo>
                <a:cubicBezTo>
                  <a:pt x="36" y="13"/>
                  <a:pt x="30" y="16"/>
                  <a:pt x="27" y="14"/>
                </a:cubicBezTo>
                <a:cubicBezTo>
                  <a:pt x="24" y="13"/>
                  <a:pt x="22" y="12"/>
                  <a:pt x="19" y="11"/>
                </a:cubicBezTo>
                <a:cubicBezTo>
                  <a:pt x="18" y="10"/>
                  <a:pt x="17" y="11"/>
                  <a:pt x="16" y="11"/>
                </a:cubicBezTo>
                <a:cubicBezTo>
                  <a:pt x="14" y="13"/>
                  <a:pt x="11" y="14"/>
                  <a:pt x="11" y="18"/>
                </a:cubicBezTo>
                <a:cubicBezTo>
                  <a:pt x="11" y="18"/>
                  <a:pt x="12" y="19"/>
                  <a:pt x="12" y="19"/>
                </a:cubicBezTo>
                <a:cubicBezTo>
                  <a:pt x="13" y="21"/>
                  <a:pt x="14" y="24"/>
                  <a:pt x="15" y="26"/>
                </a:cubicBezTo>
                <a:cubicBezTo>
                  <a:pt x="17" y="29"/>
                  <a:pt x="15" y="35"/>
                  <a:pt x="11" y="36"/>
                </a:cubicBezTo>
                <a:cubicBezTo>
                  <a:pt x="8" y="37"/>
                  <a:pt x="6" y="38"/>
                  <a:pt x="3" y="39"/>
                </a:cubicBezTo>
                <a:cubicBezTo>
                  <a:pt x="2" y="40"/>
                  <a:pt x="1" y="41"/>
                  <a:pt x="1" y="42"/>
                </a:cubicBezTo>
                <a:cubicBezTo>
                  <a:pt x="0" y="49"/>
                  <a:pt x="0" y="49"/>
                  <a:pt x="7" y="51"/>
                </a:cubicBezTo>
                <a:cubicBezTo>
                  <a:pt x="8" y="51"/>
                  <a:pt x="8" y="51"/>
                  <a:pt x="8" y="51"/>
                </a:cubicBezTo>
                <a:cubicBezTo>
                  <a:pt x="12" y="52"/>
                  <a:pt x="15" y="54"/>
                  <a:pt x="15" y="59"/>
                </a:cubicBezTo>
                <a:cubicBezTo>
                  <a:pt x="16" y="60"/>
                  <a:pt x="16" y="62"/>
                  <a:pt x="15" y="63"/>
                </a:cubicBezTo>
                <a:cubicBezTo>
                  <a:pt x="14" y="66"/>
                  <a:pt x="13" y="68"/>
                  <a:pt x="12" y="71"/>
                </a:cubicBezTo>
                <a:cubicBezTo>
                  <a:pt x="11" y="72"/>
                  <a:pt x="12" y="73"/>
                  <a:pt x="12" y="73"/>
                </a:cubicBezTo>
                <a:cubicBezTo>
                  <a:pt x="14" y="75"/>
                  <a:pt x="16" y="77"/>
                  <a:pt x="19" y="79"/>
                </a:cubicBezTo>
                <a:cubicBezTo>
                  <a:pt x="19" y="79"/>
                  <a:pt x="19" y="78"/>
                  <a:pt x="20" y="78"/>
                </a:cubicBezTo>
                <a:cubicBezTo>
                  <a:pt x="22" y="77"/>
                  <a:pt x="25" y="76"/>
                  <a:pt x="27" y="74"/>
                </a:cubicBezTo>
                <a:cubicBezTo>
                  <a:pt x="30" y="73"/>
                  <a:pt x="36" y="75"/>
                  <a:pt x="37" y="78"/>
                </a:cubicBezTo>
                <a:cubicBezTo>
                  <a:pt x="38" y="81"/>
                  <a:pt x="39" y="84"/>
                  <a:pt x="40" y="87"/>
                </a:cubicBezTo>
                <a:cubicBezTo>
                  <a:pt x="41" y="88"/>
                  <a:pt x="42" y="89"/>
                  <a:pt x="43" y="89"/>
                </a:cubicBezTo>
                <a:cubicBezTo>
                  <a:pt x="45" y="88"/>
                  <a:pt x="48" y="88"/>
                  <a:pt x="51" y="88"/>
                </a:cubicBezTo>
                <a:cubicBezTo>
                  <a:pt x="51" y="88"/>
                  <a:pt x="51" y="86"/>
                  <a:pt x="51" y="86"/>
                </a:cubicBezTo>
                <a:cubicBezTo>
                  <a:pt x="52" y="84"/>
                  <a:pt x="53" y="82"/>
                  <a:pt x="53" y="79"/>
                </a:cubicBezTo>
                <a:cubicBezTo>
                  <a:pt x="54" y="77"/>
                  <a:pt x="55" y="76"/>
                  <a:pt x="57" y="75"/>
                </a:cubicBezTo>
                <a:cubicBezTo>
                  <a:pt x="61" y="73"/>
                  <a:pt x="63" y="74"/>
                  <a:pt x="67" y="76"/>
                </a:cubicBezTo>
                <a:cubicBezTo>
                  <a:pt x="74" y="79"/>
                  <a:pt x="74" y="79"/>
                  <a:pt x="79" y="73"/>
                </a:cubicBezTo>
                <a:cubicBezTo>
                  <a:pt x="79" y="73"/>
                  <a:pt x="79" y="71"/>
                  <a:pt x="79" y="70"/>
                </a:cubicBezTo>
                <a:cubicBezTo>
                  <a:pt x="78" y="68"/>
                  <a:pt x="76" y="65"/>
                  <a:pt x="75" y="62"/>
                </a:cubicBezTo>
                <a:cubicBezTo>
                  <a:pt x="75" y="61"/>
                  <a:pt x="75" y="60"/>
                  <a:pt x="75" y="60"/>
                </a:cubicBezTo>
                <a:cubicBezTo>
                  <a:pt x="76" y="56"/>
                  <a:pt x="78" y="52"/>
                  <a:pt x="83" y="51"/>
                </a:cubicBezTo>
                <a:cubicBezTo>
                  <a:pt x="83" y="51"/>
                  <a:pt x="84" y="51"/>
                  <a:pt x="85" y="51"/>
                </a:cubicBezTo>
                <a:cubicBezTo>
                  <a:pt x="90" y="49"/>
                  <a:pt x="89" y="50"/>
                  <a:pt x="89" y="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93" name="Freeform 769"/>
          <p:cNvSpPr>
            <a:spLocks noEditPoints="1"/>
          </p:cNvSpPr>
          <p:nvPr/>
        </p:nvSpPr>
        <p:spPr bwMode="auto">
          <a:xfrm>
            <a:off x="4900613" y="980346"/>
            <a:ext cx="150813" cy="149225"/>
          </a:xfrm>
          <a:custGeom>
            <a:avLst/>
            <a:gdLst>
              <a:gd name="T0" fmla="*/ 89 w 90"/>
              <a:gd name="T1" fmla="*/ 44 h 89"/>
              <a:gd name="T2" fmla="*/ 85 w 90"/>
              <a:gd name="T3" fmla="*/ 51 h 89"/>
              <a:gd name="T4" fmla="*/ 83 w 90"/>
              <a:gd name="T5" fmla="*/ 51 h 89"/>
              <a:gd name="T6" fmla="*/ 75 w 90"/>
              <a:gd name="T7" fmla="*/ 60 h 89"/>
              <a:gd name="T8" fmla="*/ 75 w 90"/>
              <a:gd name="T9" fmla="*/ 62 h 89"/>
              <a:gd name="T10" fmla="*/ 79 w 90"/>
              <a:gd name="T11" fmla="*/ 70 h 89"/>
              <a:gd name="T12" fmla="*/ 79 w 90"/>
              <a:gd name="T13" fmla="*/ 73 h 89"/>
              <a:gd name="T14" fmla="*/ 67 w 90"/>
              <a:gd name="T15" fmla="*/ 76 h 89"/>
              <a:gd name="T16" fmla="*/ 57 w 90"/>
              <a:gd name="T17" fmla="*/ 75 h 89"/>
              <a:gd name="T18" fmla="*/ 53 w 90"/>
              <a:gd name="T19" fmla="*/ 79 h 89"/>
              <a:gd name="T20" fmla="*/ 51 w 90"/>
              <a:gd name="T21" fmla="*/ 86 h 89"/>
              <a:gd name="T22" fmla="*/ 51 w 90"/>
              <a:gd name="T23" fmla="*/ 88 h 89"/>
              <a:gd name="T24" fmla="*/ 43 w 90"/>
              <a:gd name="T25" fmla="*/ 89 h 89"/>
              <a:gd name="T26" fmla="*/ 40 w 90"/>
              <a:gd name="T27" fmla="*/ 87 h 89"/>
              <a:gd name="T28" fmla="*/ 37 w 90"/>
              <a:gd name="T29" fmla="*/ 78 h 89"/>
              <a:gd name="T30" fmla="*/ 27 w 90"/>
              <a:gd name="T31" fmla="*/ 74 h 89"/>
              <a:gd name="T32" fmla="*/ 20 w 90"/>
              <a:gd name="T33" fmla="*/ 78 h 89"/>
              <a:gd name="T34" fmla="*/ 19 w 90"/>
              <a:gd name="T35" fmla="*/ 79 h 89"/>
              <a:gd name="T36" fmla="*/ 12 w 90"/>
              <a:gd name="T37" fmla="*/ 73 h 89"/>
              <a:gd name="T38" fmla="*/ 12 w 90"/>
              <a:gd name="T39" fmla="*/ 71 h 89"/>
              <a:gd name="T40" fmla="*/ 15 w 90"/>
              <a:gd name="T41" fmla="*/ 63 h 89"/>
              <a:gd name="T42" fmla="*/ 15 w 90"/>
              <a:gd name="T43" fmla="*/ 59 h 89"/>
              <a:gd name="T44" fmla="*/ 8 w 90"/>
              <a:gd name="T45" fmla="*/ 51 h 89"/>
              <a:gd name="T46" fmla="*/ 7 w 90"/>
              <a:gd name="T47" fmla="*/ 51 h 89"/>
              <a:gd name="T48" fmla="*/ 1 w 90"/>
              <a:gd name="T49" fmla="*/ 42 h 89"/>
              <a:gd name="T50" fmla="*/ 3 w 90"/>
              <a:gd name="T51" fmla="*/ 39 h 89"/>
              <a:gd name="T52" fmla="*/ 11 w 90"/>
              <a:gd name="T53" fmla="*/ 36 h 89"/>
              <a:gd name="T54" fmla="*/ 15 w 90"/>
              <a:gd name="T55" fmla="*/ 26 h 89"/>
              <a:gd name="T56" fmla="*/ 12 w 90"/>
              <a:gd name="T57" fmla="*/ 19 h 89"/>
              <a:gd name="T58" fmla="*/ 11 w 90"/>
              <a:gd name="T59" fmla="*/ 18 h 89"/>
              <a:gd name="T60" fmla="*/ 16 w 90"/>
              <a:gd name="T61" fmla="*/ 11 h 89"/>
              <a:gd name="T62" fmla="*/ 19 w 90"/>
              <a:gd name="T63" fmla="*/ 11 h 89"/>
              <a:gd name="T64" fmla="*/ 27 w 90"/>
              <a:gd name="T65" fmla="*/ 14 h 89"/>
              <a:gd name="T66" fmla="*/ 37 w 90"/>
              <a:gd name="T67" fmla="*/ 10 h 89"/>
              <a:gd name="T68" fmla="*/ 40 w 90"/>
              <a:gd name="T69" fmla="*/ 2 h 89"/>
              <a:gd name="T70" fmla="*/ 43 w 90"/>
              <a:gd name="T71" fmla="*/ 0 h 89"/>
              <a:gd name="T72" fmla="*/ 52 w 90"/>
              <a:gd name="T73" fmla="*/ 7 h 89"/>
              <a:gd name="T74" fmla="*/ 57 w 90"/>
              <a:gd name="T75" fmla="*/ 13 h 89"/>
              <a:gd name="T76" fmla="*/ 67 w 90"/>
              <a:gd name="T77" fmla="*/ 13 h 89"/>
              <a:gd name="T78" fmla="*/ 69 w 90"/>
              <a:gd name="T79" fmla="*/ 12 h 89"/>
              <a:gd name="T80" fmla="*/ 73 w 90"/>
              <a:gd name="T81" fmla="*/ 10 h 89"/>
              <a:gd name="T82" fmla="*/ 79 w 90"/>
              <a:gd name="T83" fmla="*/ 17 h 89"/>
              <a:gd name="T84" fmla="*/ 79 w 90"/>
              <a:gd name="T85" fmla="*/ 19 h 89"/>
              <a:gd name="T86" fmla="*/ 76 w 90"/>
              <a:gd name="T87" fmla="*/ 25 h 89"/>
              <a:gd name="T88" fmla="*/ 75 w 90"/>
              <a:gd name="T89" fmla="*/ 31 h 89"/>
              <a:gd name="T90" fmla="*/ 82 w 90"/>
              <a:gd name="T91" fmla="*/ 37 h 89"/>
              <a:gd name="T92" fmla="*/ 85 w 90"/>
              <a:gd name="T93" fmla="*/ 38 h 89"/>
              <a:gd name="T94" fmla="*/ 89 w 90"/>
              <a:gd name="T95" fmla="*/ 44 h 89"/>
              <a:gd name="T96" fmla="*/ 60 w 90"/>
              <a:gd name="T97" fmla="*/ 45 h 89"/>
              <a:gd name="T98" fmla="*/ 46 w 90"/>
              <a:gd name="T99" fmla="*/ 30 h 89"/>
              <a:gd name="T100" fmla="*/ 31 w 90"/>
              <a:gd name="T101" fmla="*/ 44 h 89"/>
              <a:gd name="T102" fmla="*/ 45 w 90"/>
              <a:gd name="T103" fmla="*/ 59 h 89"/>
              <a:gd name="T104" fmla="*/ 60 w 90"/>
              <a:gd name="T105" fmla="*/ 45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90" h="89">
                <a:moveTo>
                  <a:pt x="89" y="44"/>
                </a:moveTo>
                <a:cubicBezTo>
                  <a:pt x="89" y="50"/>
                  <a:pt x="90" y="49"/>
                  <a:pt x="85" y="51"/>
                </a:cubicBezTo>
                <a:cubicBezTo>
                  <a:pt x="84" y="51"/>
                  <a:pt x="83" y="51"/>
                  <a:pt x="83" y="51"/>
                </a:cubicBezTo>
                <a:cubicBezTo>
                  <a:pt x="78" y="52"/>
                  <a:pt x="76" y="56"/>
                  <a:pt x="75" y="60"/>
                </a:cubicBezTo>
                <a:cubicBezTo>
                  <a:pt x="75" y="60"/>
                  <a:pt x="75" y="61"/>
                  <a:pt x="75" y="62"/>
                </a:cubicBezTo>
                <a:cubicBezTo>
                  <a:pt x="76" y="65"/>
                  <a:pt x="78" y="68"/>
                  <a:pt x="79" y="70"/>
                </a:cubicBezTo>
                <a:cubicBezTo>
                  <a:pt x="79" y="71"/>
                  <a:pt x="79" y="73"/>
                  <a:pt x="79" y="73"/>
                </a:cubicBezTo>
                <a:cubicBezTo>
                  <a:pt x="74" y="79"/>
                  <a:pt x="74" y="79"/>
                  <a:pt x="67" y="76"/>
                </a:cubicBezTo>
                <a:cubicBezTo>
                  <a:pt x="63" y="74"/>
                  <a:pt x="61" y="73"/>
                  <a:pt x="57" y="75"/>
                </a:cubicBezTo>
                <a:cubicBezTo>
                  <a:pt x="55" y="76"/>
                  <a:pt x="54" y="77"/>
                  <a:pt x="53" y="79"/>
                </a:cubicBezTo>
                <a:cubicBezTo>
                  <a:pt x="53" y="82"/>
                  <a:pt x="52" y="84"/>
                  <a:pt x="51" y="86"/>
                </a:cubicBezTo>
                <a:cubicBezTo>
                  <a:pt x="51" y="86"/>
                  <a:pt x="51" y="88"/>
                  <a:pt x="51" y="88"/>
                </a:cubicBezTo>
                <a:cubicBezTo>
                  <a:pt x="48" y="88"/>
                  <a:pt x="45" y="88"/>
                  <a:pt x="43" y="89"/>
                </a:cubicBezTo>
                <a:cubicBezTo>
                  <a:pt x="42" y="89"/>
                  <a:pt x="41" y="88"/>
                  <a:pt x="40" y="87"/>
                </a:cubicBezTo>
                <a:cubicBezTo>
                  <a:pt x="39" y="84"/>
                  <a:pt x="38" y="81"/>
                  <a:pt x="37" y="78"/>
                </a:cubicBezTo>
                <a:cubicBezTo>
                  <a:pt x="36" y="75"/>
                  <a:pt x="30" y="73"/>
                  <a:pt x="27" y="74"/>
                </a:cubicBezTo>
                <a:cubicBezTo>
                  <a:pt x="25" y="76"/>
                  <a:pt x="22" y="77"/>
                  <a:pt x="20" y="78"/>
                </a:cubicBezTo>
                <a:cubicBezTo>
                  <a:pt x="19" y="78"/>
                  <a:pt x="19" y="79"/>
                  <a:pt x="19" y="79"/>
                </a:cubicBezTo>
                <a:cubicBezTo>
                  <a:pt x="16" y="77"/>
                  <a:pt x="14" y="75"/>
                  <a:pt x="12" y="73"/>
                </a:cubicBezTo>
                <a:cubicBezTo>
                  <a:pt x="12" y="73"/>
                  <a:pt x="11" y="72"/>
                  <a:pt x="12" y="71"/>
                </a:cubicBezTo>
                <a:cubicBezTo>
                  <a:pt x="13" y="68"/>
                  <a:pt x="14" y="66"/>
                  <a:pt x="15" y="63"/>
                </a:cubicBezTo>
                <a:cubicBezTo>
                  <a:pt x="16" y="62"/>
                  <a:pt x="16" y="60"/>
                  <a:pt x="15" y="59"/>
                </a:cubicBezTo>
                <a:cubicBezTo>
                  <a:pt x="15" y="54"/>
                  <a:pt x="12" y="52"/>
                  <a:pt x="8" y="51"/>
                </a:cubicBezTo>
                <a:cubicBezTo>
                  <a:pt x="8" y="51"/>
                  <a:pt x="8" y="51"/>
                  <a:pt x="7" y="51"/>
                </a:cubicBezTo>
                <a:cubicBezTo>
                  <a:pt x="0" y="49"/>
                  <a:pt x="0" y="49"/>
                  <a:pt x="1" y="42"/>
                </a:cubicBezTo>
                <a:cubicBezTo>
                  <a:pt x="1" y="41"/>
                  <a:pt x="2" y="40"/>
                  <a:pt x="3" y="39"/>
                </a:cubicBezTo>
                <a:cubicBezTo>
                  <a:pt x="6" y="38"/>
                  <a:pt x="8" y="37"/>
                  <a:pt x="11" y="36"/>
                </a:cubicBezTo>
                <a:cubicBezTo>
                  <a:pt x="15" y="35"/>
                  <a:pt x="17" y="29"/>
                  <a:pt x="15" y="26"/>
                </a:cubicBezTo>
                <a:cubicBezTo>
                  <a:pt x="14" y="24"/>
                  <a:pt x="13" y="21"/>
                  <a:pt x="12" y="19"/>
                </a:cubicBezTo>
                <a:cubicBezTo>
                  <a:pt x="12" y="19"/>
                  <a:pt x="11" y="18"/>
                  <a:pt x="11" y="18"/>
                </a:cubicBezTo>
                <a:cubicBezTo>
                  <a:pt x="11" y="14"/>
                  <a:pt x="14" y="13"/>
                  <a:pt x="16" y="11"/>
                </a:cubicBezTo>
                <a:cubicBezTo>
                  <a:pt x="17" y="11"/>
                  <a:pt x="18" y="10"/>
                  <a:pt x="19" y="11"/>
                </a:cubicBezTo>
                <a:cubicBezTo>
                  <a:pt x="22" y="12"/>
                  <a:pt x="24" y="13"/>
                  <a:pt x="27" y="14"/>
                </a:cubicBezTo>
                <a:cubicBezTo>
                  <a:pt x="30" y="16"/>
                  <a:pt x="36" y="13"/>
                  <a:pt x="37" y="10"/>
                </a:cubicBezTo>
                <a:cubicBezTo>
                  <a:pt x="38" y="7"/>
                  <a:pt x="39" y="5"/>
                  <a:pt x="40" y="2"/>
                </a:cubicBezTo>
                <a:cubicBezTo>
                  <a:pt x="40" y="1"/>
                  <a:pt x="42" y="0"/>
                  <a:pt x="43" y="0"/>
                </a:cubicBezTo>
                <a:cubicBezTo>
                  <a:pt x="50" y="0"/>
                  <a:pt x="50" y="0"/>
                  <a:pt x="52" y="7"/>
                </a:cubicBezTo>
                <a:cubicBezTo>
                  <a:pt x="53" y="9"/>
                  <a:pt x="53" y="12"/>
                  <a:pt x="57" y="13"/>
                </a:cubicBezTo>
                <a:cubicBezTo>
                  <a:pt x="60" y="15"/>
                  <a:pt x="64" y="15"/>
                  <a:pt x="67" y="13"/>
                </a:cubicBezTo>
                <a:cubicBezTo>
                  <a:pt x="67" y="12"/>
                  <a:pt x="68" y="12"/>
                  <a:pt x="69" y="12"/>
                </a:cubicBezTo>
                <a:cubicBezTo>
                  <a:pt x="70" y="11"/>
                  <a:pt x="73" y="10"/>
                  <a:pt x="73" y="10"/>
                </a:cubicBezTo>
                <a:cubicBezTo>
                  <a:pt x="76" y="12"/>
                  <a:pt x="77" y="15"/>
                  <a:pt x="79" y="17"/>
                </a:cubicBezTo>
                <a:cubicBezTo>
                  <a:pt x="79" y="17"/>
                  <a:pt x="79" y="18"/>
                  <a:pt x="79" y="19"/>
                </a:cubicBezTo>
                <a:cubicBezTo>
                  <a:pt x="78" y="21"/>
                  <a:pt x="77" y="23"/>
                  <a:pt x="76" y="25"/>
                </a:cubicBezTo>
                <a:cubicBezTo>
                  <a:pt x="75" y="27"/>
                  <a:pt x="75" y="29"/>
                  <a:pt x="75" y="31"/>
                </a:cubicBezTo>
                <a:cubicBezTo>
                  <a:pt x="77" y="34"/>
                  <a:pt x="78" y="36"/>
                  <a:pt x="82" y="37"/>
                </a:cubicBezTo>
                <a:cubicBezTo>
                  <a:pt x="83" y="37"/>
                  <a:pt x="84" y="37"/>
                  <a:pt x="85" y="38"/>
                </a:cubicBezTo>
                <a:cubicBezTo>
                  <a:pt x="90" y="40"/>
                  <a:pt x="89" y="38"/>
                  <a:pt x="89" y="44"/>
                </a:cubicBezTo>
                <a:close/>
                <a:moveTo>
                  <a:pt x="60" y="45"/>
                </a:moveTo>
                <a:cubicBezTo>
                  <a:pt x="60" y="36"/>
                  <a:pt x="54" y="30"/>
                  <a:pt x="46" y="30"/>
                </a:cubicBezTo>
                <a:cubicBezTo>
                  <a:pt x="37" y="30"/>
                  <a:pt x="31" y="36"/>
                  <a:pt x="31" y="44"/>
                </a:cubicBezTo>
                <a:cubicBezTo>
                  <a:pt x="31" y="51"/>
                  <a:pt x="35" y="59"/>
                  <a:pt x="45" y="59"/>
                </a:cubicBezTo>
                <a:cubicBezTo>
                  <a:pt x="53" y="59"/>
                  <a:pt x="60" y="53"/>
                  <a:pt x="60" y="45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36" name="グループ化 1935"/>
          <p:cNvGrpSpPr/>
          <p:nvPr/>
        </p:nvGrpSpPr>
        <p:grpSpPr>
          <a:xfrm>
            <a:off x="4953001" y="716821"/>
            <a:ext cx="404813" cy="371475"/>
            <a:chOff x="4953001" y="1128713"/>
            <a:chExt cx="404813" cy="371475"/>
          </a:xfrm>
        </p:grpSpPr>
        <p:sp>
          <p:nvSpPr>
            <p:cNvPr id="1288" name="Freeform 764"/>
            <p:cNvSpPr>
              <a:spLocks/>
            </p:cNvSpPr>
            <p:nvPr/>
          </p:nvSpPr>
          <p:spPr bwMode="auto">
            <a:xfrm>
              <a:off x="5010151" y="1150938"/>
              <a:ext cx="347663" cy="349250"/>
            </a:xfrm>
            <a:custGeom>
              <a:avLst/>
              <a:gdLst>
                <a:gd name="T0" fmla="*/ 191 w 208"/>
                <a:gd name="T1" fmla="*/ 67 h 208"/>
                <a:gd name="T2" fmla="*/ 177 w 208"/>
                <a:gd name="T3" fmla="*/ 62 h 208"/>
                <a:gd name="T4" fmla="*/ 175 w 208"/>
                <a:gd name="T5" fmla="*/ 54 h 208"/>
                <a:gd name="T6" fmla="*/ 184 w 208"/>
                <a:gd name="T7" fmla="*/ 34 h 208"/>
                <a:gd name="T8" fmla="*/ 166 w 208"/>
                <a:gd name="T9" fmla="*/ 25 h 208"/>
                <a:gd name="T10" fmla="*/ 146 w 208"/>
                <a:gd name="T11" fmla="*/ 50 h 208"/>
                <a:gd name="T12" fmla="*/ 162 w 208"/>
                <a:gd name="T13" fmla="*/ 133 h 208"/>
                <a:gd name="T14" fmla="*/ 39 w 208"/>
                <a:gd name="T15" fmla="*/ 92 h 208"/>
                <a:gd name="T16" fmla="*/ 93 w 208"/>
                <a:gd name="T17" fmla="*/ 37 h 208"/>
                <a:gd name="T18" fmla="*/ 97 w 208"/>
                <a:gd name="T19" fmla="*/ 18 h 208"/>
                <a:gd name="T20" fmla="*/ 85 w 208"/>
                <a:gd name="T21" fmla="*/ 0 h 208"/>
                <a:gd name="T22" fmla="*/ 67 w 208"/>
                <a:gd name="T23" fmla="*/ 6 h 208"/>
                <a:gd name="T24" fmla="*/ 65 w 208"/>
                <a:gd name="T25" fmla="*/ 29 h 208"/>
                <a:gd name="T26" fmla="*/ 55 w 208"/>
                <a:gd name="T27" fmla="*/ 33 h 208"/>
                <a:gd name="T28" fmla="*/ 35 w 208"/>
                <a:gd name="T29" fmla="*/ 24 h 208"/>
                <a:gd name="T30" fmla="*/ 24 w 208"/>
                <a:gd name="T31" fmla="*/ 38 h 208"/>
                <a:gd name="T32" fmla="*/ 34 w 208"/>
                <a:gd name="T33" fmla="*/ 58 h 208"/>
                <a:gd name="T34" fmla="*/ 24 w 208"/>
                <a:gd name="T35" fmla="*/ 68 h 208"/>
                <a:gd name="T36" fmla="*/ 4 w 208"/>
                <a:gd name="T37" fmla="*/ 69 h 208"/>
                <a:gd name="T38" fmla="*/ 2 w 208"/>
                <a:gd name="T39" fmla="*/ 87 h 208"/>
                <a:gd name="T40" fmla="*/ 20 w 208"/>
                <a:gd name="T41" fmla="*/ 101 h 208"/>
                <a:gd name="T42" fmla="*/ 18 w 208"/>
                <a:gd name="T43" fmla="*/ 112 h 208"/>
                <a:gd name="T44" fmla="*/ 0 w 208"/>
                <a:gd name="T45" fmla="*/ 124 h 208"/>
                <a:gd name="T46" fmla="*/ 7 w 208"/>
                <a:gd name="T47" fmla="*/ 140 h 208"/>
                <a:gd name="T48" fmla="*/ 30 w 208"/>
                <a:gd name="T49" fmla="*/ 142 h 208"/>
                <a:gd name="T50" fmla="*/ 33 w 208"/>
                <a:gd name="T51" fmla="*/ 154 h 208"/>
                <a:gd name="T52" fmla="*/ 24 w 208"/>
                <a:gd name="T53" fmla="*/ 173 h 208"/>
                <a:gd name="T54" fmla="*/ 39 w 208"/>
                <a:gd name="T55" fmla="*/ 184 h 208"/>
                <a:gd name="T56" fmla="*/ 61 w 208"/>
                <a:gd name="T57" fmla="*/ 176 h 208"/>
                <a:gd name="T58" fmla="*/ 68 w 208"/>
                <a:gd name="T59" fmla="*/ 181 h 208"/>
                <a:gd name="T60" fmla="*/ 69 w 208"/>
                <a:gd name="T61" fmla="*/ 204 h 208"/>
                <a:gd name="T62" fmla="*/ 88 w 208"/>
                <a:gd name="T63" fmla="*/ 205 h 208"/>
                <a:gd name="T64" fmla="*/ 101 w 208"/>
                <a:gd name="T65" fmla="*/ 188 h 208"/>
                <a:gd name="T66" fmla="*/ 112 w 208"/>
                <a:gd name="T67" fmla="*/ 190 h 208"/>
                <a:gd name="T68" fmla="*/ 124 w 208"/>
                <a:gd name="T69" fmla="*/ 208 h 208"/>
                <a:gd name="T70" fmla="*/ 141 w 208"/>
                <a:gd name="T71" fmla="*/ 201 h 208"/>
                <a:gd name="T72" fmla="*/ 145 w 208"/>
                <a:gd name="T73" fmla="*/ 177 h 208"/>
                <a:gd name="T74" fmla="*/ 154 w 208"/>
                <a:gd name="T75" fmla="*/ 175 h 208"/>
                <a:gd name="T76" fmla="*/ 173 w 208"/>
                <a:gd name="T77" fmla="*/ 184 h 208"/>
                <a:gd name="T78" fmla="*/ 184 w 208"/>
                <a:gd name="T79" fmla="*/ 169 h 208"/>
                <a:gd name="T80" fmla="*/ 175 w 208"/>
                <a:gd name="T81" fmla="*/ 149 h 208"/>
                <a:gd name="T82" fmla="*/ 182 w 208"/>
                <a:gd name="T83" fmla="*/ 140 h 208"/>
                <a:gd name="T84" fmla="*/ 204 w 208"/>
                <a:gd name="T85" fmla="*/ 138 h 208"/>
                <a:gd name="T86" fmla="*/ 206 w 208"/>
                <a:gd name="T87" fmla="*/ 120 h 208"/>
                <a:gd name="T88" fmla="*/ 188 w 208"/>
                <a:gd name="T89" fmla="*/ 107 h 208"/>
                <a:gd name="T90" fmla="*/ 190 w 208"/>
                <a:gd name="T91" fmla="*/ 96 h 208"/>
                <a:gd name="T92" fmla="*/ 208 w 208"/>
                <a:gd name="T93" fmla="*/ 84 h 208"/>
                <a:gd name="T94" fmla="*/ 201 w 208"/>
                <a:gd name="T95" fmla="*/ 67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8" h="208">
                  <a:moveTo>
                    <a:pt x="191" y="67"/>
                  </a:moveTo>
                  <a:cubicBezTo>
                    <a:pt x="191" y="67"/>
                    <a:pt x="191" y="67"/>
                    <a:pt x="191" y="67"/>
                  </a:cubicBezTo>
                  <a:cubicBezTo>
                    <a:pt x="190" y="67"/>
                    <a:pt x="188" y="67"/>
                    <a:pt x="186" y="67"/>
                  </a:cubicBezTo>
                  <a:cubicBezTo>
                    <a:pt x="181" y="68"/>
                    <a:pt x="178" y="67"/>
                    <a:pt x="177" y="62"/>
                  </a:cubicBezTo>
                  <a:cubicBezTo>
                    <a:pt x="176" y="61"/>
                    <a:pt x="176" y="60"/>
                    <a:pt x="175" y="59"/>
                  </a:cubicBezTo>
                  <a:cubicBezTo>
                    <a:pt x="174" y="57"/>
                    <a:pt x="174" y="56"/>
                    <a:pt x="175" y="54"/>
                  </a:cubicBezTo>
                  <a:cubicBezTo>
                    <a:pt x="178" y="49"/>
                    <a:pt x="181" y="44"/>
                    <a:pt x="184" y="39"/>
                  </a:cubicBezTo>
                  <a:cubicBezTo>
                    <a:pt x="185" y="37"/>
                    <a:pt x="185" y="36"/>
                    <a:pt x="184" y="34"/>
                  </a:cubicBezTo>
                  <a:cubicBezTo>
                    <a:pt x="181" y="32"/>
                    <a:pt x="179" y="29"/>
                    <a:pt x="177" y="27"/>
                  </a:cubicBezTo>
                  <a:cubicBezTo>
                    <a:pt x="172" y="22"/>
                    <a:pt x="172" y="22"/>
                    <a:pt x="166" y="25"/>
                  </a:cubicBezTo>
                  <a:cubicBezTo>
                    <a:pt x="162" y="28"/>
                    <a:pt x="159" y="31"/>
                    <a:pt x="156" y="35"/>
                  </a:cubicBezTo>
                  <a:cubicBezTo>
                    <a:pt x="153" y="40"/>
                    <a:pt x="150" y="45"/>
                    <a:pt x="146" y="50"/>
                  </a:cubicBezTo>
                  <a:cubicBezTo>
                    <a:pt x="145" y="52"/>
                    <a:pt x="145" y="53"/>
                    <a:pt x="147" y="54"/>
                  </a:cubicBezTo>
                  <a:cubicBezTo>
                    <a:pt x="170" y="75"/>
                    <a:pt x="176" y="106"/>
                    <a:pt x="162" y="133"/>
                  </a:cubicBezTo>
                  <a:cubicBezTo>
                    <a:pt x="148" y="162"/>
                    <a:pt x="114" y="176"/>
                    <a:pt x="84" y="166"/>
                  </a:cubicBezTo>
                  <a:cubicBezTo>
                    <a:pt x="53" y="156"/>
                    <a:pt x="34" y="125"/>
                    <a:pt x="39" y="92"/>
                  </a:cubicBezTo>
                  <a:cubicBezTo>
                    <a:pt x="44" y="67"/>
                    <a:pt x="64" y="45"/>
                    <a:pt x="90" y="40"/>
                  </a:cubicBezTo>
                  <a:cubicBezTo>
                    <a:pt x="92" y="40"/>
                    <a:pt x="93" y="39"/>
                    <a:pt x="93" y="37"/>
                  </a:cubicBezTo>
                  <a:cubicBezTo>
                    <a:pt x="95" y="32"/>
                    <a:pt x="96" y="27"/>
                    <a:pt x="97" y="22"/>
                  </a:cubicBezTo>
                  <a:cubicBezTo>
                    <a:pt x="97" y="21"/>
                    <a:pt x="97" y="19"/>
                    <a:pt x="97" y="18"/>
                  </a:cubicBezTo>
                  <a:cubicBezTo>
                    <a:pt x="94" y="13"/>
                    <a:pt x="90" y="7"/>
                    <a:pt x="87" y="1"/>
                  </a:cubicBezTo>
                  <a:cubicBezTo>
                    <a:pt x="87" y="0"/>
                    <a:pt x="85" y="0"/>
                    <a:pt x="85" y="0"/>
                  </a:cubicBezTo>
                  <a:cubicBezTo>
                    <a:pt x="79" y="1"/>
                    <a:pt x="74" y="3"/>
                    <a:pt x="69" y="4"/>
                  </a:cubicBezTo>
                  <a:cubicBezTo>
                    <a:pt x="68" y="4"/>
                    <a:pt x="67" y="6"/>
                    <a:pt x="67" y="6"/>
                  </a:cubicBezTo>
                  <a:cubicBezTo>
                    <a:pt x="67" y="13"/>
                    <a:pt x="67" y="19"/>
                    <a:pt x="68" y="26"/>
                  </a:cubicBezTo>
                  <a:cubicBezTo>
                    <a:pt x="68" y="28"/>
                    <a:pt x="67" y="29"/>
                    <a:pt x="65" y="29"/>
                  </a:cubicBezTo>
                  <a:cubicBezTo>
                    <a:pt x="63" y="30"/>
                    <a:pt x="61" y="32"/>
                    <a:pt x="59" y="33"/>
                  </a:cubicBezTo>
                  <a:cubicBezTo>
                    <a:pt x="57" y="34"/>
                    <a:pt x="56" y="34"/>
                    <a:pt x="55" y="33"/>
                  </a:cubicBezTo>
                  <a:cubicBezTo>
                    <a:pt x="49" y="30"/>
                    <a:pt x="44" y="27"/>
                    <a:pt x="39" y="24"/>
                  </a:cubicBezTo>
                  <a:cubicBezTo>
                    <a:pt x="37" y="23"/>
                    <a:pt x="36" y="23"/>
                    <a:pt x="35" y="24"/>
                  </a:cubicBezTo>
                  <a:cubicBezTo>
                    <a:pt x="31" y="27"/>
                    <a:pt x="28" y="31"/>
                    <a:pt x="24" y="35"/>
                  </a:cubicBezTo>
                  <a:cubicBezTo>
                    <a:pt x="23" y="36"/>
                    <a:pt x="23" y="37"/>
                    <a:pt x="24" y="38"/>
                  </a:cubicBezTo>
                  <a:cubicBezTo>
                    <a:pt x="27" y="44"/>
                    <a:pt x="30" y="49"/>
                    <a:pt x="34" y="54"/>
                  </a:cubicBezTo>
                  <a:cubicBezTo>
                    <a:pt x="34" y="56"/>
                    <a:pt x="34" y="57"/>
                    <a:pt x="34" y="58"/>
                  </a:cubicBezTo>
                  <a:cubicBezTo>
                    <a:pt x="32" y="60"/>
                    <a:pt x="31" y="62"/>
                    <a:pt x="30" y="64"/>
                  </a:cubicBezTo>
                  <a:cubicBezTo>
                    <a:pt x="29" y="67"/>
                    <a:pt x="27" y="68"/>
                    <a:pt x="24" y="68"/>
                  </a:cubicBezTo>
                  <a:cubicBezTo>
                    <a:pt x="19" y="67"/>
                    <a:pt x="13" y="67"/>
                    <a:pt x="7" y="67"/>
                  </a:cubicBezTo>
                  <a:cubicBezTo>
                    <a:pt x="5" y="67"/>
                    <a:pt x="4" y="68"/>
                    <a:pt x="4" y="69"/>
                  </a:cubicBezTo>
                  <a:cubicBezTo>
                    <a:pt x="3" y="74"/>
                    <a:pt x="2" y="79"/>
                    <a:pt x="0" y="84"/>
                  </a:cubicBezTo>
                  <a:cubicBezTo>
                    <a:pt x="0" y="85"/>
                    <a:pt x="0" y="87"/>
                    <a:pt x="2" y="87"/>
                  </a:cubicBezTo>
                  <a:cubicBezTo>
                    <a:pt x="7" y="90"/>
                    <a:pt x="13" y="93"/>
                    <a:pt x="18" y="96"/>
                  </a:cubicBezTo>
                  <a:cubicBezTo>
                    <a:pt x="20" y="97"/>
                    <a:pt x="21" y="99"/>
                    <a:pt x="20" y="101"/>
                  </a:cubicBezTo>
                  <a:cubicBezTo>
                    <a:pt x="20" y="103"/>
                    <a:pt x="20" y="105"/>
                    <a:pt x="20" y="107"/>
                  </a:cubicBezTo>
                  <a:cubicBezTo>
                    <a:pt x="21" y="109"/>
                    <a:pt x="20" y="110"/>
                    <a:pt x="18" y="112"/>
                  </a:cubicBezTo>
                  <a:cubicBezTo>
                    <a:pt x="13" y="114"/>
                    <a:pt x="7" y="117"/>
                    <a:pt x="2" y="120"/>
                  </a:cubicBezTo>
                  <a:cubicBezTo>
                    <a:pt x="0" y="121"/>
                    <a:pt x="0" y="122"/>
                    <a:pt x="0" y="124"/>
                  </a:cubicBezTo>
                  <a:cubicBezTo>
                    <a:pt x="2" y="129"/>
                    <a:pt x="3" y="134"/>
                    <a:pt x="4" y="139"/>
                  </a:cubicBezTo>
                  <a:cubicBezTo>
                    <a:pt x="5" y="140"/>
                    <a:pt x="6" y="140"/>
                    <a:pt x="7" y="140"/>
                  </a:cubicBezTo>
                  <a:cubicBezTo>
                    <a:pt x="13" y="140"/>
                    <a:pt x="19" y="140"/>
                    <a:pt x="26" y="140"/>
                  </a:cubicBezTo>
                  <a:cubicBezTo>
                    <a:pt x="27" y="140"/>
                    <a:pt x="29" y="140"/>
                    <a:pt x="30" y="142"/>
                  </a:cubicBezTo>
                  <a:cubicBezTo>
                    <a:pt x="31" y="144"/>
                    <a:pt x="32" y="147"/>
                    <a:pt x="33" y="148"/>
                  </a:cubicBezTo>
                  <a:cubicBezTo>
                    <a:pt x="35" y="151"/>
                    <a:pt x="34" y="152"/>
                    <a:pt x="33" y="154"/>
                  </a:cubicBezTo>
                  <a:cubicBezTo>
                    <a:pt x="30" y="159"/>
                    <a:pt x="27" y="164"/>
                    <a:pt x="24" y="170"/>
                  </a:cubicBezTo>
                  <a:cubicBezTo>
                    <a:pt x="23" y="171"/>
                    <a:pt x="23" y="172"/>
                    <a:pt x="24" y="173"/>
                  </a:cubicBezTo>
                  <a:cubicBezTo>
                    <a:pt x="28" y="177"/>
                    <a:pt x="31" y="180"/>
                    <a:pt x="35" y="184"/>
                  </a:cubicBezTo>
                  <a:cubicBezTo>
                    <a:pt x="36" y="185"/>
                    <a:pt x="37" y="185"/>
                    <a:pt x="39" y="184"/>
                  </a:cubicBezTo>
                  <a:cubicBezTo>
                    <a:pt x="43" y="181"/>
                    <a:pt x="48" y="179"/>
                    <a:pt x="52" y="176"/>
                  </a:cubicBezTo>
                  <a:cubicBezTo>
                    <a:pt x="55" y="174"/>
                    <a:pt x="58" y="173"/>
                    <a:pt x="61" y="176"/>
                  </a:cubicBezTo>
                  <a:cubicBezTo>
                    <a:pt x="63" y="177"/>
                    <a:pt x="65" y="178"/>
                    <a:pt x="66" y="179"/>
                  </a:cubicBezTo>
                  <a:cubicBezTo>
                    <a:pt x="67" y="179"/>
                    <a:pt x="68" y="180"/>
                    <a:pt x="68" y="181"/>
                  </a:cubicBezTo>
                  <a:cubicBezTo>
                    <a:pt x="68" y="188"/>
                    <a:pt x="68" y="194"/>
                    <a:pt x="67" y="201"/>
                  </a:cubicBezTo>
                  <a:cubicBezTo>
                    <a:pt x="67" y="203"/>
                    <a:pt x="68" y="203"/>
                    <a:pt x="69" y="204"/>
                  </a:cubicBezTo>
                  <a:cubicBezTo>
                    <a:pt x="74" y="205"/>
                    <a:pt x="79" y="206"/>
                    <a:pt x="83" y="208"/>
                  </a:cubicBezTo>
                  <a:cubicBezTo>
                    <a:pt x="86" y="208"/>
                    <a:pt x="87" y="207"/>
                    <a:pt x="88" y="205"/>
                  </a:cubicBezTo>
                  <a:cubicBezTo>
                    <a:pt x="91" y="200"/>
                    <a:pt x="94" y="195"/>
                    <a:pt x="96" y="190"/>
                  </a:cubicBezTo>
                  <a:cubicBezTo>
                    <a:pt x="97" y="188"/>
                    <a:pt x="99" y="188"/>
                    <a:pt x="101" y="188"/>
                  </a:cubicBezTo>
                  <a:cubicBezTo>
                    <a:pt x="103" y="188"/>
                    <a:pt x="105" y="188"/>
                    <a:pt x="107" y="188"/>
                  </a:cubicBezTo>
                  <a:cubicBezTo>
                    <a:pt x="109" y="188"/>
                    <a:pt x="111" y="188"/>
                    <a:pt x="112" y="190"/>
                  </a:cubicBezTo>
                  <a:cubicBezTo>
                    <a:pt x="115" y="195"/>
                    <a:pt x="118" y="201"/>
                    <a:pt x="121" y="206"/>
                  </a:cubicBezTo>
                  <a:cubicBezTo>
                    <a:pt x="121" y="208"/>
                    <a:pt x="122" y="208"/>
                    <a:pt x="124" y="208"/>
                  </a:cubicBezTo>
                  <a:cubicBezTo>
                    <a:pt x="129" y="207"/>
                    <a:pt x="133" y="205"/>
                    <a:pt x="138" y="204"/>
                  </a:cubicBezTo>
                  <a:cubicBezTo>
                    <a:pt x="140" y="204"/>
                    <a:pt x="141" y="203"/>
                    <a:pt x="141" y="201"/>
                  </a:cubicBezTo>
                  <a:cubicBezTo>
                    <a:pt x="141" y="195"/>
                    <a:pt x="141" y="190"/>
                    <a:pt x="140" y="184"/>
                  </a:cubicBezTo>
                  <a:cubicBezTo>
                    <a:pt x="140" y="181"/>
                    <a:pt x="141" y="179"/>
                    <a:pt x="145" y="177"/>
                  </a:cubicBezTo>
                  <a:cubicBezTo>
                    <a:pt x="146" y="177"/>
                    <a:pt x="147" y="176"/>
                    <a:pt x="149" y="175"/>
                  </a:cubicBezTo>
                  <a:cubicBezTo>
                    <a:pt x="151" y="174"/>
                    <a:pt x="152" y="174"/>
                    <a:pt x="154" y="175"/>
                  </a:cubicBezTo>
                  <a:cubicBezTo>
                    <a:pt x="159" y="178"/>
                    <a:pt x="165" y="181"/>
                    <a:pt x="170" y="184"/>
                  </a:cubicBezTo>
                  <a:cubicBezTo>
                    <a:pt x="171" y="185"/>
                    <a:pt x="172" y="185"/>
                    <a:pt x="173" y="184"/>
                  </a:cubicBezTo>
                  <a:cubicBezTo>
                    <a:pt x="177" y="180"/>
                    <a:pt x="180" y="177"/>
                    <a:pt x="184" y="173"/>
                  </a:cubicBezTo>
                  <a:cubicBezTo>
                    <a:pt x="185" y="172"/>
                    <a:pt x="185" y="171"/>
                    <a:pt x="184" y="169"/>
                  </a:cubicBezTo>
                  <a:cubicBezTo>
                    <a:pt x="181" y="164"/>
                    <a:pt x="178" y="159"/>
                    <a:pt x="175" y="153"/>
                  </a:cubicBezTo>
                  <a:cubicBezTo>
                    <a:pt x="174" y="152"/>
                    <a:pt x="174" y="151"/>
                    <a:pt x="175" y="149"/>
                  </a:cubicBezTo>
                  <a:cubicBezTo>
                    <a:pt x="176" y="147"/>
                    <a:pt x="178" y="144"/>
                    <a:pt x="179" y="142"/>
                  </a:cubicBezTo>
                  <a:cubicBezTo>
                    <a:pt x="180" y="140"/>
                    <a:pt x="181" y="140"/>
                    <a:pt x="182" y="140"/>
                  </a:cubicBezTo>
                  <a:cubicBezTo>
                    <a:pt x="189" y="140"/>
                    <a:pt x="195" y="140"/>
                    <a:pt x="201" y="141"/>
                  </a:cubicBezTo>
                  <a:cubicBezTo>
                    <a:pt x="203" y="141"/>
                    <a:pt x="204" y="140"/>
                    <a:pt x="204" y="138"/>
                  </a:cubicBezTo>
                  <a:cubicBezTo>
                    <a:pt x="205" y="134"/>
                    <a:pt x="206" y="129"/>
                    <a:pt x="208" y="125"/>
                  </a:cubicBezTo>
                  <a:cubicBezTo>
                    <a:pt x="208" y="122"/>
                    <a:pt x="208" y="121"/>
                    <a:pt x="206" y="120"/>
                  </a:cubicBezTo>
                  <a:cubicBezTo>
                    <a:pt x="201" y="117"/>
                    <a:pt x="196" y="114"/>
                    <a:pt x="190" y="112"/>
                  </a:cubicBezTo>
                  <a:cubicBezTo>
                    <a:pt x="188" y="111"/>
                    <a:pt x="187" y="109"/>
                    <a:pt x="188" y="107"/>
                  </a:cubicBezTo>
                  <a:cubicBezTo>
                    <a:pt x="188" y="105"/>
                    <a:pt x="188" y="103"/>
                    <a:pt x="188" y="100"/>
                  </a:cubicBezTo>
                  <a:cubicBezTo>
                    <a:pt x="188" y="98"/>
                    <a:pt x="188" y="97"/>
                    <a:pt x="190" y="96"/>
                  </a:cubicBezTo>
                  <a:cubicBezTo>
                    <a:pt x="195" y="93"/>
                    <a:pt x="201" y="90"/>
                    <a:pt x="206" y="87"/>
                  </a:cubicBezTo>
                  <a:cubicBezTo>
                    <a:pt x="208" y="87"/>
                    <a:pt x="208" y="85"/>
                    <a:pt x="208" y="84"/>
                  </a:cubicBezTo>
                  <a:cubicBezTo>
                    <a:pt x="207" y="79"/>
                    <a:pt x="205" y="74"/>
                    <a:pt x="204" y="69"/>
                  </a:cubicBezTo>
                  <a:cubicBezTo>
                    <a:pt x="204" y="67"/>
                    <a:pt x="203" y="67"/>
                    <a:pt x="201" y="67"/>
                  </a:cubicBezTo>
                  <a:cubicBezTo>
                    <a:pt x="198" y="67"/>
                    <a:pt x="195" y="67"/>
                    <a:pt x="191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9" name="Freeform 765"/>
            <p:cNvSpPr>
              <a:spLocks/>
            </p:cNvSpPr>
            <p:nvPr/>
          </p:nvSpPr>
          <p:spPr bwMode="auto">
            <a:xfrm>
              <a:off x="5145088" y="1128713"/>
              <a:ext cx="138113" cy="274638"/>
            </a:xfrm>
            <a:custGeom>
              <a:avLst/>
              <a:gdLst>
                <a:gd name="T0" fmla="*/ 4 w 82"/>
                <a:gd name="T1" fmla="*/ 163 h 164"/>
                <a:gd name="T2" fmla="*/ 4 w 82"/>
                <a:gd name="T3" fmla="*/ 164 h 164"/>
                <a:gd name="T4" fmla="*/ 63 w 82"/>
                <a:gd name="T5" fmla="*/ 97 h 164"/>
                <a:gd name="T6" fmla="*/ 61 w 82"/>
                <a:gd name="T7" fmla="*/ 97 h 164"/>
                <a:gd name="T8" fmla="*/ 42 w 82"/>
                <a:gd name="T9" fmla="*/ 97 h 164"/>
                <a:gd name="T10" fmla="*/ 38 w 82"/>
                <a:gd name="T11" fmla="*/ 96 h 164"/>
                <a:gd name="T12" fmla="*/ 38 w 82"/>
                <a:gd name="T13" fmla="*/ 93 h 164"/>
                <a:gd name="T14" fmla="*/ 75 w 82"/>
                <a:gd name="T15" fmla="*/ 27 h 164"/>
                <a:gd name="T16" fmla="*/ 82 w 82"/>
                <a:gd name="T17" fmla="*/ 15 h 164"/>
                <a:gd name="T18" fmla="*/ 80 w 82"/>
                <a:gd name="T19" fmla="*/ 14 h 164"/>
                <a:gd name="T20" fmla="*/ 41 w 82"/>
                <a:gd name="T21" fmla="*/ 1 h 164"/>
                <a:gd name="T22" fmla="*/ 36 w 82"/>
                <a:gd name="T23" fmla="*/ 4 h 164"/>
                <a:gd name="T24" fmla="*/ 1 w 82"/>
                <a:gd name="T25" fmla="*/ 114 h 164"/>
                <a:gd name="T26" fmla="*/ 4 w 82"/>
                <a:gd name="T27" fmla="*/ 117 h 164"/>
                <a:gd name="T28" fmla="*/ 19 w 82"/>
                <a:gd name="T29" fmla="*/ 117 h 164"/>
                <a:gd name="T30" fmla="*/ 22 w 82"/>
                <a:gd name="T31" fmla="*/ 121 h 164"/>
                <a:gd name="T32" fmla="*/ 21 w 82"/>
                <a:gd name="T33" fmla="*/ 122 h 164"/>
                <a:gd name="T34" fmla="*/ 4 w 82"/>
                <a:gd name="T35" fmla="*/ 16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164">
                  <a:moveTo>
                    <a:pt x="4" y="163"/>
                  </a:moveTo>
                  <a:cubicBezTo>
                    <a:pt x="4" y="164"/>
                    <a:pt x="4" y="164"/>
                    <a:pt x="4" y="164"/>
                  </a:cubicBezTo>
                  <a:cubicBezTo>
                    <a:pt x="24" y="142"/>
                    <a:pt x="43" y="120"/>
                    <a:pt x="63" y="97"/>
                  </a:cubicBezTo>
                  <a:cubicBezTo>
                    <a:pt x="62" y="97"/>
                    <a:pt x="61" y="97"/>
                    <a:pt x="61" y="97"/>
                  </a:cubicBezTo>
                  <a:cubicBezTo>
                    <a:pt x="55" y="97"/>
                    <a:pt x="48" y="97"/>
                    <a:pt x="42" y="97"/>
                  </a:cubicBezTo>
                  <a:cubicBezTo>
                    <a:pt x="40" y="97"/>
                    <a:pt x="39" y="97"/>
                    <a:pt x="38" y="96"/>
                  </a:cubicBezTo>
                  <a:cubicBezTo>
                    <a:pt x="37" y="96"/>
                    <a:pt x="38" y="94"/>
                    <a:pt x="38" y="93"/>
                  </a:cubicBezTo>
                  <a:cubicBezTo>
                    <a:pt x="51" y="71"/>
                    <a:pt x="63" y="49"/>
                    <a:pt x="75" y="27"/>
                  </a:cubicBezTo>
                  <a:cubicBezTo>
                    <a:pt x="78" y="23"/>
                    <a:pt x="80" y="19"/>
                    <a:pt x="82" y="15"/>
                  </a:cubicBezTo>
                  <a:cubicBezTo>
                    <a:pt x="81" y="14"/>
                    <a:pt x="81" y="14"/>
                    <a:pt x="80" y="14"/>
                  </a:cubicBezTo>
                  <a:cubicBezTo>
                    <a:pt x="68" y="7"/>
                    <a:pt x="55" y="3"/>
                    <a:pt x="41" y="1"/>
                  </a:cubicBezTo>
                  <a:cubicBezTo>
                    <a:pt x="37" y="0"/>
                    <a:pt x="37" y="0"/>
                    <a:pt x="36" y="4"/>
                  </a:cubicBezTo>
                  <a:cubicBezTo>
                    <a:pt x="24" y="40"/>
                    <a:pt x="13" y="77"/>
                    <a:pt x="1" y="114"/>
                  </a:cubicBezTo>
                  <a:cubicBezTo>
                    <a:pt x="0" y="117"/>
                    <a:pt x="1" y="117"/>
                    <a:pt x="4" y="117"/>
                  </a:cubicBezTo>
                  <a:cubicBezTo>
                    <a:pt x="9" y="117"/>
                    <a:pt x="14" y="117"/>
                    <a:pt x="19" y="117"/>
                  </a:cubicBezTo>
                  <a:cubicBezTo>
                    <a:pt x="22" y="117"/>
                    <a:pt x="22" y="118"/>
                    <a:pt x="22" y="121"/>
                  </a:cubicBezTo>
                  <a:cubicBezTo>
                    <a:pt x="21" y="121"/>
                    <a:pt x="21" y="122"/>
                    <a:pt x="21" y="122"/>
                  </a:cubicBezTo>
                  <a:cubicBezTo>
                    <a:pt x="15" y="136"/>
                    <a:pt x="10" y="150"/>
                    <a:pt x="4" y="1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1" name="Freeform 767"/>
            <p:cNvSpPr>
              <a:spLocks/>
            </p:cNvSpPr>
            <p:nvPr/>
          </p:nvSpPr>
          <p:spPr bwMode="auto">
            <a:xfrm>
              <a:off x="5010151" y="1150938"/>
              <a:ext cx="347663" cy="349250"/>
            </a:xfrm>
            <a:custGeom>
              <a:avLst/>
              <a:gdLst>
                <a:gd name="T0" fmla="*/ 201 w 208"/>
                <a:gd name="T1" fmla="*/ 67 h 208"/>
                <a:gd name="T2" fmla="*/ 208 w 208"/>
                <a:gd name="T3" fmla="*/ 84 h 208"/>
                <a:gd name="T4" fmla="*/ 190 w 208"/>
                <a:gd name="T5" fmla="*/ 96 h 208"/>
                <a:gd name="T6" fmla="*/ 188 w 208"/>
                <a:gd name="T7" fmla="*/ 107 h 208"/>
                <a:gd name="T8" fmla="*/ 206 w 208"/>
                <a:gd name="T9" fmla="*/ 120 h 208"/>
                <a:gd name="T10" fmla="*/ 204 w 208"/>
                <a:gd name="T11" fmla="*/ 138 h 208"/>
                <a:gd name="T12" fmla="*/ 182 w 208"/>
                <a:gd name="T13" fmla="*/ 140 h 208"/>
                <a:gd name="T14" fmla="*/ 175 w 208"/>
                <a:gd name="T15" fmla="*/ 149 h 208"/>
                <a:gd name="T16" fmla="*/ 184 w 208"/>
                <a:gd name="T17" fmla="*/ 169 h 208"/>
                <a:gd name="T18" fmla="*/ 173 w 208"/>
                <a:gd name="T19" fmla="*/ 184 h 208"/>
                <a:gd name="T20" fmla="*/ 154 w 208"/>
                <a:gd name="T21" fmla="*/ 175 h 208"/>
                <a:gd name="T22" fmla="*/ 145 w 208"/>
                <a:gd name="T23" fmla="*/ 177 h 208"/>
                <a:gd name="T24" fmla="*/ 141 w 208"/>
                <a:gd name="T25" fmla="*/ 201 h 208"/>
                <a:gd name="T26" fmla="*/ 124 w 208"/>
                <a:gd name="T27" fmla="*/ 208 h 208"/>
                <a:gd name="T28" fmla="*/ 112 w 208"/>
                <a:gd name="T29" fmla="*/ 190 h 208"/>
                <a:gd name="T30" fmla="*/ 101 w 208"/>
                <a:gd name="T31" fmla="*/ 188 h 208"/>
                <a:gd name="T32" fmla="*/ 88 w 208"/>
                <a:gd name="T33" fmla="*/ 205 h 208"/>
                <a:gd name="T34" fmla="*/ 69 w 208"/>
                <a:gd name="T35" fmla="*/ 204 h 208"/>
                <a:gd name="T36" fmla="*/ 68 w 208"/>
                <a:gd name="T37" fmla="*/ 181 h 208"/>
                <a:gd name="T38" fmla="*/ 61 w 208"/>
                <a:gd name="T39" fmla="*/ 176 h 208"/>
                <a:gd name="T40" fmla="*/ 39 w 208"/>
                <a:gd name="T41" fmla="*/ 184 h 208"/>
                <a:gd name="T42" fmla="*/ 24 w 208"/>
                <a:gd name="T43" fmla="*/ 173 h 208"/>
                <a:gd name="T44" fmla="*/ 33 w 208"/>
                <a:gd name="T45" fmla="*/ 154 h 208"/>
                <a:gd name="T46" fmla="*/ 30 w 208"/>
                <a:gd name="T47" fmla="*/ 142 h 208"/>
                <a:gd name="T48" fmla="*/ 7 w 208"/>
                <a:gd name="T49" fmla="*/ 140 h 208"/>
                <a:gd name="T50" fmla="*/ 0 w 208"/>
                <a:gd name="T51" fmla="*/ 124 h 208"/>
                <a:gd name="T52" fmla="*/ 18 w 208"/>
                <a:gd name="T53" fmla="*/ 112 h 208"/>
                <a:gd name="T54" fmla="*/ 20 w 208"/>
                <a:gd name="T55" fmla="*/ 101 h 208"/>
                <a:gd name="T56" fmla="*/ 2 w 208"/>
                <a:gd name="T57" fmla="*/ 87 h 208"/>
                <a:gd name="T58" fmla="*/ 4 w 208"/>
                <a:gd name="T59" fmla="*/ 69 h 208"/>
                <a:gd name="T60" fmla="*/ 24 w 208"/>
                <a:gd name="T61" fmla="*/ 68 h 208"/>
                <a:gd name="T62" fmla="*/ 34 w 208"/>
                <a:gd name="T63" fmla="*/ 58 h 208"/>
                <a:gd name="T64" fmla="*/ 24 w 208"/>
                <a:gd name="T65" fmla="*/ 38 h 208"/>
                <a:gd name="T66" fmla="*/ 35 w 208"/>
                <a:gd name="T67" fmla="*/ 24 h 208"/>
                <a:gd name="T68" fmla="*/ 55 w 208"/>
                <a:gd name="T69" fmla="*/ 33 h 208"/>
                <a:gd name="T70" fmla="*/ 65 w 208"/>
                <a:gd name="T71" fmla="*/ 29 h 208"/>
                <a:gd name="T72" fmla="*/ 67 w 208"/>
                <a:gd name="T73" fmla="*/ 6 h 208"/>
                <a:gd name="T74" fmla="*/ 85 w 208"/>
                <a:gd name="T75" fmla="*/ 0 h 208"/>
                <a:gd name="T76" fmla="*/ 97 w 208"/>
                <a:gd name="T77" fmla="*/ 18 h 208"/>
                <a:gd name="T78" fmla="*/ 93 w 208"/>
                <a:gd name="T79" fmla="*/ 37 h 208"/>
                <a:gd name="T80" fmla="*/ 39 w 208"/>
                <a:gd name="T81" fmla="*/ 92 h 208"/>
                <a:gd name="T82" fmla="*/ 162 w 208"/>
                <a:gd name="T83" fmla="*/ 133 h 208"/>
                <a:gd name="T84" fmla="*/ 146 w 208"/>
                <a:gd name="T85" fmla="*/ 50 h 208"/>
                <a:gd name="T86" fmla="*/ 166 w 208"/>
                <a:gd name="T87" fmla="*/ 25 h 208"/>
                <a:gd name="T88" fmla="*/ 184 w 208"/>
                <a:gd name="T89" fmla="*/ 34 h 208"/>
                <a:gd name="T90" fmla="*/ 175 w 208"/>
                <a:gd name="T91" fmla="*/ 54 h 208"/>
                <a:gd name="T92" fmla="*/ 177 w 208"/>
                <a:gd name="T93" fmla="*/ 62 h 208"/>
                <a:gd name="T94" fmla="*/ 191 w 208"/>
                <a:gd name="T95" fmla="*/ 67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08" h="208">
                  <a:moveTo>
                    <a:pt x="191" y="67"/>
                  </a:moveTo>
                  <a:cubicBezTo>
                    <a:pt x="195" y="67"/>
                    <a:pt x="198" y="67"/>
                    <a:pt x="201" y="67"/>
                  </a:cubicBezTo>
                  <a:cubicBezTo>
                    <a:pt x="203" y="67"/>
                    <a:pt x="204" y="67"/>
                    <a:pt x="204" y="69"/>
                  </a:cubicBezTo>
                  <a:cubicBezTo>
                    <a:pt x="205" y="74"/>
                    <a:pt x="207" y="79"/>
                    <a:pt x="208" y="84"/>
                  </a:cubicBezTo>
                  <a:cubicBezTo>
                    <a:pt x="208" y="85"/>
                    <a:pt x="208" y="87"/>
                    <a:pt x="206" y="87"/>
                  </a:cubicBezTo>
                  <a:cubicBezTo>
                    <a:pt x="201" y="90"/>
                    <a:pt x="195" y="93"/>
                    <a:pt x="190" y="96"/>
                  </a:cubicBezTo>
                  <a:cubicBezTo>
                    <a:pt x="188" y="97"/>
                    <a:pt x="188" y="98"/>
                    <a:pt x="188" y="100"/>
                  </a:cubicBezTo>
                  <a:cubicBezTo>
                    <a:pt x="188" y="103"/>
                    <a:pt x="188" y="105"/>
                    <a:pt x="188" y="107"/>
                  </a:cubicBezTo>
                  <a:cubicBezTo>
                    <a:pt x="187" y="109"/>
                    <a:pt x="188" y="111"/>
                    <a:pt x="190" y="112"/>
                  </a:cubicBezTo>
                  <a:cubicBezTo>
                    <a:pt x="196" y="114"/>
                    <a:pt x="201" y="117"/>
                    <a:pt x="206" y="120"/>
                  </a:cubicBezTo>
                  <a:cubicBezTo>
                    <a:pt x="208" y="121"/>
                    <a:pt x="208" y="122"/>
                    <a:pt x="208" y="125"/>
                  </a:cubicBezTo>
                  <a:cubicBezTo>
                    <a:pt x="206" y="129"/>
                    <a:pt x="205" y="134"/>
                    <a:pt x="204" y="138"/>
                  </a:cubicBezTo>
                  <a:cubicBezTo>
                    <a:pt x="204" y="140"/>
                    <a:pt x="203" y="141"/>
                    <a:pt x="201" y="141"/>
                  </a:cubicBezTo>
                  <a:cubicBezTo>
                    <a:pt x="195" y="140"/>
                    <a:pt x="189" y="140"/>
                    <a:pt x="182" y="140"/>
                  </a:cubicBezTo>
                  <a:cubicBezTo>
                    <a:pt x="181" y="140"/>
                    <a:pt x="180" y="140"/>
                    <a:pt x="179" y="142"/>
                  </a:cubicBezTo>
                  <a:cubicBezTo>
                    <a:pt x="178" y="144"/>
                    <a:pt x="176" y="147"/>
                    <a:pt x="175" y="149"/>
                  </a:cubicBezTo>
                  <a:cubicBezTo>
                    <a:pt x="174" y="151"/>
                    <a:pt x="174" y="152"/>
                    <a:pt x="175" y="153"/>
                  </a:cubicBezTo>
                  <a:cubicBezTo>
                    <a:pt x="178" y="159"/>
                    <a:pt x="181" y="164"/>
                    <a:pt x="184" y="169"/>
                  </a:cubicBezTo>
                  <a:cubicBezTo>
                    <a:pt x="185" y="171"/>
                    <a:pt x="185" y="172"/>
                    <a:pt x="184" y="173"/>
                  </a:cubicBezTo>
                  <a:cubicBezTo>
                    <a:pt x="180" y="177"/>
                    <a:pt x="177" y="180"/>
                    <a:pt x="173" y="184"/>
                  </a:cubicBezTo>
                  <a:cubicBezTo>
                    <a:pt x="172" y="185"/>
                    <a:pt x="171" y="185"/>
                    <a:pt x="170" y="184"/>
                  </a:cubicBezTo>
                  <a:cubicBezTo>
                    <a:pt x="165" y="181"/>
                    <a:pt x="159" y="178"/>
                    <a:pt x="154" y="175"/>
                  </a:cubicBezTo>
                  <a:cubicBezTo>
                    <a:pt x="152" y="174"/>
                    <a:pt x="151" y="174"/>
                    <a:pt x="149" y="175"/>
                  </a:cubicBezTo>
                  <a:cubicBezTo>
                    <a:pt x="147" y="176"/>
                    <a:pt x="146" y="177"/>
                    <a:pt x="145" y="177"/>
                  </a:cubicBezTo>
                  <a:cubicBezTo>
                    <a:pt x="141" y="179"/>
                    <a:pt x="140" y="181"/>
                    <a:pt x="140" y="184"/>
                  </a:cubicBezTo>
                  <a:cubicBezTo>
                    <a:pt x="141" y="190"/>
                    <a:pt x="141" y="195"/>
                    <a:pt x="141" y="201"/>
                  </a:cubicBezTo>
                  <a:cubicBezTo>
                    <a:pt x="141" y="203"/>
                    <a:pt x="140" y="204"/>
                    <a:pt x="138" y="204"/>
                  </a:cubicBezTo>
                  <a:cubicBezTo>
                    <a:pt x="133" y="205"/>
                    <a:pt x="129" y="207"/>
                    <a:pt x="124" y="208"/>
                  </a:cubicBezTo>
                  <a:cubicBezTo>
                    <a:pt x="122" y="208"/>
                    <a:pt x="121" y="208"/>
                    <a:pt x="121" y="206"/>
                  </a:cubicBezTo>
                  <a:cubicBezTo>
                    <a:pt x="118" y="201"/>
                    <a:pt x="115" y="195"/>
                    <a:pt x="112" y="190"/>
                  </a:cubicBezTo>
                  <a:cubicBezTo>
                    <a:pt x="111" y="188"/>
                    <a:pt x="109" y="188"/>
                    <a:pt x="107" y="188"/>
                  </a:cubicBezTo>
                  <a:cubicBezTo>
                    <a:pt x="105" y="188"/>
                    <a:pt x="103" y="188"/>
                    <a:pt x="101" y="188"/>
                  </a:cubicBezTo>
                  <a:cubicBezTo>
                    <a:pt x="99" y="188"/>
                    <a:pt x="97" y="188"/>
                    <a:pt x="96" y="190"/>
                  </a:cubicBezTo>
                  <a:cubicBezTo>
                    <a:pt x="94" y="195"/>
                    <a:pt x="91" y="200"/>
                    <a:pt x="88" y="205"/>
                  </a:cubicBezTo>
                  <a:cubicBezTo>
                    <a:pt x="87" y="207"/>
                    <a:pt x="86" y="208"/>
                    <a:pt x="83" y="208"/>
                  </a:cubicBezTo>
                  <a:cubicBezTo>
                    <a:pt x="79" y="206"/>
                    <a:pt x="74" y="205"/>
                    <a:pt x="69" y="204"/>
                  </a:cubicBezTo>
                  <a:cubicBezTo>
                    <a:pt x="68" y="203"/>
                    <a:pt x="67" y="203"/>
                    <a:pt x="67" y="201"/>
                  </a:cubicBezTo>
                  <a:cubicBezTo>
                    <a:pt x="68" y="194"/>
                    <a:pt x="68" y="188"/>
                    <a:pt x="68" y="181"/>
                  </a:cubicBezTo>
                  <a:cubicBezTo>
                    <a:pt x="68" y="180"/>
                    <a:pt x="67" y="179"/>
                    <a:pt x="66" y="179"/>
                  </a:cubicBezTo>
                  <a:cubicBezTo>
                    <a:pt x="65" y="178"/>
                    <a:pt x="63" y="177"/>
                    <a:pt x="61" y="176"/>
                  </a:cubicBezTo>
                  <a:cubicBezTo>
                    <a:pt x="58" y="173"/>
                    <a:pt x="55" y="174"/>
                    <a:pt x="52" y="176"/>
                  </a:cubicBezTo>
                  <a:cubicBezTo>
                    <a:pt x="48" y="179"/>
                    <a:pt x="43" y="181"/>
                    <a:pt x="39" y="184"/>
                  </a:cubicBezTo>
                  <a:cubicBezTo>
                    <a:pt x="37" y="185"/>
                    <a:pt x="36" y="185"/>
                    <a:pt x="35" y="184"/>
                  </a:cubicBezTo>
                  <a:cubicBezTo>
                    <a:pt x="31" y="180"/>
                    <a:pt x="28" y="177"/>
                    <a:pt x="24" y="173"/>
                  </a:cubicBezTo>
                  <a:cubicBezTo>
                    <a:pt x="23" y="172"/>
                    <a:pt x="23" y="171"/>
                    <a:pt x="24" y="170"/>
                  </a:cubicBezTo>
                  <a:cubicBezTo>
                    <a:pt x="27" y="164"/>
                    <a:pt x="30" y="159"/>
                    <a:pt x="33" y="154"/>
                  </a:cubicBezTo>
                  <a:cubicBezTo>
                    <a:pt x="34" y="152"/>
                    <a:pt x="35" y="151"/>
                    <a:pt x="33" y="148"/>
                  </a:cubicBezTo>
                  <a:cubicBezTo>
                    <a:pt x="32" y="147"/>
                    <a:pt x="31" y="144"/>
                    <a:pt x="30" y="142"/>
                  </a:cubicBezTo>
                  <a:cubicBezTo>
                    <a:pt x="29" y="140"/>
                    <a:pt x="27" y="140"/>
                    <a:pt x="26" y="140"/>
                  </a:cubicBezTo>
                  <a:cubicBezTo>
                    <a:pt x="19" y="140"/>
                    <a:pt x="13" y="140"/>
                    <a:pt x="7" y="140"/>
                  </a:cubicBezTo>
                  <a:cubicBezTo>
                    <a:pt x="6" y="140"/>
                    <a:pt x="5" y="140"/>
                    <a:pt x="4" y="139"/>
                  </a:cubicBezTo>
                  <a:cubicBezTo>
                    <a:pt x="3" y="134"/>
                    <a:pt x="2" y="129"/>
                    <a:pt x="0" y="124"/>
                  </a:cubicBezTo>
                  <a:cubicBezTo>
                    <a:pt x="0" y="122"/>
                    <a:pt x="0" y="121"/>
                    <a:pt x="2" y="120"/>
                  </a:cubicBezTo>
                  <a:cubicBezTo>
                    <a:pt x="7" y="117"/>
                    <a:pt x="13" y="114"/>
                    <a:pt x="18" y="112"/>
                  </a:cubicBezTo>
                  <a:cubicBezTo>
                    <a:pt x="20" y="110"/>
                    <a:pt x="21" y="109"/>
                    <a:pt x="20" y="107"/>
                  </a:cubicBezTo>
                  <a:cubicBezTo>
                    <a:pt x="20" y="105"/>
                    <a:pt x="20" y="103"/>
                    <a:pt x="20" y="101"/>
                  </a:cubicBezTo>
                  <a:cubicBezTo>
                    <a:pt x="21" y="99"/>
                    <a:pt x="20" y="97"/>
                    <a:pt x="18" y="96"/>
                  </a:cubicBezTo>
                  <a:cubicBezTo>
                    <a:pt x="13" y="93"/>
                    <a:pt x="7" y="90"/>
                    <a:pt x="2" y="87"/>
                  </a:cubicBezTo>
                  <a:cubicBezTo>
                    <a:pt x="0" y="87"/>
                    <a:pt x="0" y="85"/>
                    <a:pt x="0" y="84"/>
                  </a:cubicBezTo>
                  <a:cubicBezTo>
                    <a:pt x="2" y="79"/>
                    <a:pt x="3" y="74"/>
                    <a:pt x="4" y="69"/>
                  </a:cubicBezTo>
                  <a:cubicBezTo>
                    <a:pt x="4" y="68"/>
                    <a:pt x="5" y="67"/>
                    <a:pt x="7" y="67"/>
                  </a:cubicBezTo>
                  <a:cubicBezTo>
                    <a:pt x="13" y="67"/>
                    <a:pt x="19" y="67"/>
                    <a:pt x="24" y="68"/>
                  </a:cubicBezTo>
                  <a:cubicBezTo>
                    <a:pt x="27" y="68"/>
                    <a:pt x="29" y="67"/>
                    <a:pt x="30" y="64"/>
                  </a:cubicBezTo>
                  <a:cubicBezTo>
                    <a:pt x="31" y="62"/>
                    <a:pt x="32" y="60"/>
                    <a:pt x="34" y="58"/>
                  </a:cubicBezTo>
                  <a:cubicBezTo>
                    <a:pt x="34" y="57"/>
                    <a:pt x="34" y="56"/>
                    <a:pt x="34" y="54"/>
                  </a:cubicBezTo>
                  <a:cubicBezTo>
                    <a:pt x="30" y="49"/>
                    <a:pt x="27" y="44"/>
                    <a:pt x="24" y="38"/>
                  </a:cubicBezTo>
                  <a:cubicBezTo>
                    <a:pt x="23" y="37"/>
                    <a:pt x="23" y="36"/>
                    <a:pt x="24" y="35"/>
                  </a:cubicBezTo>
                  <a:cubicBezTo>
                    <a:pt x="28" y="31"/>
                    <a:pt x="31" y="27"/>
                    <a:pt x="35" y="24"/>
                  </a:cubicBezTo>
                  <a:cubicBezTo>
                    <a:pt x="36" y="23"/>
                    <a:pt x="37" y="23"/>
                    <a:pt x="39" y="24"/>
                  </a:cubicBezTo>
                  <a:cubicBezTo>
                    <a:pt x="44" y="27"/>
                    <a:pt x="49" y="30"/>
                    <a:pt x="55" y="33"/>
                  </a:cubicBezTo>
                  <a:cubicBezTo>
                    <a:pt x="56" y="34"/>
                    <a:pt x="57" y="34"/>
                    <a:pt x="59" y="33"/>
                  </a:cubicBezTo>
                  <a:cubicBezTo>
                    <a:pt x="61" y="32"/>
                    <a:pt x="63" y="30"/>
                    <a:pt x="65" y="29"/>
                  </a:cubicBezTo>
                  <a:cubicBezTo>
                    <a:pt x="67" y="29"/>
                    <a:pt x="68" y="28"/>
                    <a:pt x="68" y="26"/>
                  </a:cubicBezTo>
                  <a:cubicBezTo>
                    <a:pt x="67" y="19"/>
                    <a:pt x="67" y="13"/>
                    <a:pt x="67" y="6"/>
                  </a:cubicBezTo>
                  <a:cubicBezTo>
                    <a:pt x="67" y="6"/>
                    <a:pt x="68" y="4"/>
                    <a:pt x="69" y="4"/>
                  </a:cubicBezTo>
                  <a:cubicBezTo>
                    <a:pt x="74" y="3"/>
                    <a:pt x="79" y="1"/>
                    <a:pt x="85" y="0"/>
                  </a:cubicBezTo>
                  <a:cubicBezTo>
                    <a:pt x="85" y="0"/>
                    <a:pt x="87" y="0"/>
                    <a:pt x="87" y="1"/>
                  </a:cubicBezTo>
                  <a:cubicBezTo>
                    <a:pt x="90" y="7"/>
                    <a:pt x="94" y="13"/>
                    <a:pt x="97" y="18"/>
                  </a:cubicBezTo>
                  <a:cubicBezTo>
                    <a:pt x="97" y="19"/>
                    <a:pt x="97" y="21"/>
                    <a:pt x="97" y="22"/>
                  </a:cubicBezTo>
                  <a:cubicBezTo>
                    <a:pt x="96" y="27"/>
                    <a:pt x="95" y="32"/>
                    <a:pt x="93" y="37"/>
                  </a:cubicBezTo>
                  <a:cubicBezTo>
                    <a:pt x="93" y="39"/>
                    <a:pt x="92" y="40"/>
                    <a:pt x="90" y="40"/>
                  </a:cubicBezTo>
                  <a:cubicBezTo>
                    <a:pt x="64" y="45"/>
                    <a:pt x="44" y="67"/>
                    <a:pt x="39" y="92"/>
                  </a:cubicBezTo>
                  <a:cubicBezTo>
                    <a:pt x="34" y="125"/>
                    <a:pt x="53" y="156"/>
                    <a:pt x="84" y="166"/>
                  </a:cubicBezTo>
                  <a:cubicBezTo>
                    <a:pt x="114" y="176"/>
                    <a:pt x="148" y="162"/>
                    <a:pt x="162" y="133"/>
                  </a:cubicBezTo>
                  <a:cubicBezTo>
                    <a:pt x="176" y="106"/>
                    <a:pt x="170" y="75"/>
                    <a:pt x="147" y="54"/>
                  </a:cubicBezTo>
                  <a:cubicBezTo>
                    <a:pt x="145" y="53"/>
                    <a:pt x="145" y="52"/>
                    <a:pt x="146" y="50"/>
                  </a:cubicBezTo>
                  <a:cubicBezTo>
                    <a:pt x="150" y="45"/>
                    <a:pt x="153" y="40"/>
                    <a:pt x="156" y="35"/>
                  </a:cubicBezTo>
                  <a:cubicBezTo>
                    <a:pt x="159" y="31"/>
                    <a:pt x="162" y="28"/>
                    <a:pt x="166" y="25"/>
                  </a:cubicBezTo>
                  <a:cubicBezTo>
                    <a:pt x="172" y="22"/>
                    <a:pt x="172" y="22"/>
                    <a:pt x="177" y="27"/>
                  </a:cubicBezTo>
                  <a:cubicBezTo>
                    <a:pt x="179" y="29"/>
                    <a:pt x="181" y="32"/>
                    <a:pt x="184" y="34"/>
                  </a:cubicBezTo>
                  <a:cubicBezTo>
                    <a:pt x="185" y="36"/>
                    <a:pt x="185" y="37"/>
                    <a:pt x="184" y="39"/>
                  </a:cubicBezTo>
                  <a:cubicBezTo>
                    <a:pt x="181" y="44"/>
                    <a:pt x="178" y="49"/>
                    <a:pt x="175" y="54"/>
                  </a:cubicBezTo>
                  <a:cubicBezTo>
                    <a:pt x="174" y="56"/>
                    <a:pt x="174" y="57"/>
                    <a:pt x="175" y="59"/>
                  </a:cubicBezTo>
                  <a:cubicBezTo>
                    <a:pt x="176" y="60"/>
                    <a:pt x="176" y="61"/>
                    <a:pt x="177" y="62"/>
                  </a:cubicBezTo>
                  <a:cubicBezTo>
                    <a:pt x="178" y="67"/>
                    <a:pt x="181" y="68"/>
                    <a:pt x="186" y="67"/>
                  </a:cubicBezTo>
                  <a:cubicBezTo>
                    <a:pt x="188" y="67"/>
                    <a:pt x="190" y="67"/>
                    <a:pt x="191" y="67"/>
                  </a:cubicBezTo>
                  <a:cubicBezTo>
                    <a:pt x="191" y="67"/>
                    <a:pt x="191" y="67"/>
                    <a:pt x="191" y="6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2" name="Freeform 768"/>
            <p:cNvSpPr>
              <a:spLocks/>
            </p:cNvSpPr>
            <p:nvPr/>
          </p:nvSpPr>
          <p:spPr bwMode="auto">
            <a:xfrm>
              <a:off x="5145088" y="1128713"/>
              <a:ext cx="138113" cy="274638"/>
            </a:xfrm>
            <a:custGeom>
              <a:avLst/>
              <a:gdLst>
                <a:gd name="T0" fmla="*/ 4 w 82"/>
                <a:gd name="T1" fmla="*/ 163 h 164"/>
                <a:gd name="T2" fmla="*/ 21 w 82"/>
                <a:gd name="T3" fmla="*/ 122 h 164"/>
                <a:gd name="T4" fmla="*/ 22 w 82"/>
                <a:gd name="T5" fmla="*/ 121 h 164"/>
                <a:gd name="T6" fmla="*/ 19 w 82"/>
                <a:gd name="T7" fmla="*/ 117 h 164"/>
                <a:gd name="T8" fmla="*/ 4 w 82"/>
                <a:gd name="T9" fmla="*/ 117 h 164"/>
                <a:gd name="T10" fmla="*/ 1 w 82"/>
                <a:gd name="T11" fmla="*/ 114 h 164"/>
                <a:gd name="T12" fmla="*/ 36 w 82"/>
                <a:gd name="T13" fmla="*/ 4 h 164"/>
                <a:gd name="T14" fmla="*/ 41 w 82"/>
                <a:gd name="T15" fmla="*/ 1 h 164"/>
                <a:gd name="T16" fmla="*/ 80 w 82"/>
                <a:gd name="T17" fmla="*/ 14 h 164"/>
                <a:gd name="T18" fmla="*/ 82 w 82"/>
                <a:gd name="T19" fmla="*/ 15 h 164"/>
                <a:gd name="T20" fmla="*/ 75 w 82"/>
                <a:gd name="T21" fmla="*/ 27 h 164"/>
                <a:gd name="T22" fmla="*/ 38 w 82"/>
                <a:gd name="T23" fmla="*/ 93 h 164"/>
                <a:gd name="T24" fmla="*/ 38 w 82"/>
                <a:gd name="T25" fmla="*/ 96 h 164"/>
                <a:gd name="T26" fmla="*/ 42 w 82"/>
                <a:gd name="T27" fmla="*/ 97 h 164"/>
                <a:gd name="T28" fmla="*/ 61 w 82"/>
                <a:gd name="T29" fmla="*/ 97 h 164"/>
                <a:gd name="T30" fmla="*/ 63 w 82"/>
                <a:gd name="T31" fmla="*/ 97 h 164"/>
                <a:gd name="T32" fmla="*/ 4 w 82"/>
                <a:gd name="T33" fmla="*/ 164 h 164"/>
                <a:gd name="T34" fmla="*/ 4 w 82"/>
                <a:gd name="T35" fmla="*/ 16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2" h="164">
                  <a:moveTo>
                    <a:pt x="4" y="163"/>
                  </a:moveTo>
                  <a:cubicBezTo>
                    <a:pt x="10" y="150"/>
                    <a:pt x="15" y="136"/>
                    <a:pt x="21" y="122"/>
                  </a:cubicBezTo>
                  <a:cubicBezTo>
                    <a:pt x="21" y="122"/>
                    <a:pt x="21" y="121"/>
                    <a:pt x="22" y="121"/>
                  </a:cubicBezTo>
                  <a:cubicBezTo>
                    <a:pt x="22" y="118"/>
                    <a:pt x="22" y="117"/>
                    <a:pt x="19" y="117"/>
                  </a:cubicBezTo>
                  <a:cubicBezTo>
                    <a:pt x="14" y="117"/>
                    <a:pt x="9" y="117"/>
                    <a:pt x="4" y="117"/>
                  </a:cubicBezTo>
                  <a:cubicBezTo>
                    <a:pt x="1" y="117"/>
                    <a:pt x="0" y="117"/>
                    <a:pt x="1" y="114"/>
                  </a:cubicBezTo>
                  <a:cubicBezTo>
                    <a:pt x="13" y="77"/>
                    <a:pt x="24" y="40"/>
                    <a:pt x="36" y="4"/>
                  </a:cubicBezTo>
                  <a:cubicBezTo>
                    <a:pt x="37" y="0"/>
                    <a:pt x="37" y="0"/>
                    <a:pt x="41" y="1"/>
                  </a:cubicBezTo>
                  <a:cubicBezTo>
                    <a:pt x="55" y="3"/>
                    <a:pt x="68" y="7"/>
                    <a:pt x="80" y="14"/>
                  </a:cubicBezTo>
                  <a:cubicBezTo>
                    <a:pt x="81" y="14"/>
                    <a:pt x="81" y="14"/>
                    <a:pt x="82" y="15"/>
                  </a:cubicBezTo>
                  <a:cubicBezTo>
                    <a:pt x="80" y="19"/>
                    <a:pt x="78" y="23"/>
                    <a:pt x="75" y="27"/>
                  </a:cubicBezTo>
                  <a:cubicBezTo>
                    <a:pt x="63" y="49"/>
                    <a:pt x="51" y="71"/>
                    <a:pt x="38" y="93"/>
                  </a:cubicBezTo>
                  <a:cubicBezTo>
                    <a:pt x="38" y="94"/>
                    <a:pt x="37" y="96"/>
                    <a:pt x="38" y="96"/>
                  </a:cubicBezTo>
                  <a:cubicBezTo>
                    <a:pt x="39" y="97"/>
                    <a:pt x="40" y="97"/>
                    <a:pt x="42" y="97"/>
                  </a:cubicBezTo>
                  <a:cubicBezTo>
                    <a:pt x="48" y="97"/>
                    <a:pt x="55" y="97"/>
                    <a:pt x="61" y="97"/>
                  </a:cubicBezTo>
                  <a:cubicBezTo>
                    <a:pt x="61" y="97"/>
                    <a:pt x="62" y="97"/>
                    <a:pt x="63" y="97"/>
                  </a:cubicBezTo>
                  <a:cubicBezTo>
                    <a:pt x="43" y="120"/>
                    <a:pt x="24" y="142"/>
                    <a:pt x="4" y="164"/>
                  </a:cubicBezTo>
                  <a:cubicBezTo>
                    <a:pt x="4" y="164"/>
                    <a:pt x="4" y="164"/>
                    <a:pt x="4" y="16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4" name="Freeform 770"/>
            <p:cNvSpPr>
              <a:spLocks/>
            </p:cNvSpPr>
            <p:nvPr/>
          </p:nvSpPr>
          <p:spPr bwMode="auto">
            <a:xfrm>
              <a:off x="4953001" y="1443038"/>
              <a:ext cx="47625" cy="49213"/>
            </a:xfrm>
            <a:custGeom>
              <a:avLst/>
              <a:gdLst>
                <a:gd name="T0" fmla="*/ 29 w 29"/>
                <a:gd name="T1" fmla="*/ 15 h 29"/>
                <a:gd name="T2" fmla="*/ 14 w 29"/>
                <a:gd name="T3" fmla="*/ 29 h 29"/>
                <a:gd name="T4" fmla="*/ 0 w 29"/>
                <a:gd name="T5" fmla="*/ 14 h 29"/>
                <a:gd name="T6" fmla="*/ 15 w 29"/>
                <a:gd name="T7" fmla="*/ 0 h 29"/>
                <a:gd name="T8" fmla="*/ 29 w 29"/>
                <a:gd name="T9" fmla="*/ 1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29">
                  <a:moveTo>
                    <a:pt x="29" y="15"/>
                  </a:moveTo>
                  <a:cubicBezTo>
                    <a:pt x="29" y="23"/>
                    <a:pt x="22" y="29"/>
                    <a:pt x="14" y="29"/>
                  </a:cubicBezTo>
                  <a:cubicBezTo>
                    <a:pt x="4" y="29"/>
                    <a:pt x="0" y="21"/>
                    <a:pt x="0" y="14"/>
                  </a:cubicBezTo>
                  <a:cubicBezTo>
                    <a:pt x="0" y="6"/>
                    <a:pt x="6" y="0"/>
                    <a:pt x="15" y="0"/>
                  </a:cubicBezTo>
                  <a:cubicBezTo>
                    <a:pt x="23" y="0"/>
                    <a:pt x="29" y="6"/>
                    <a:pt x="2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37" name="グループ化 1936"/>
          <p:cNvGrpSpPr/>
          <p:nvPr/>
        </p:nvGrpSpPr>
        <p:grpSpPr>
          <a:xfrm>
            <a:off x="5535613" y="719996"/>
            <a:ext cx="428626" cy="417513"/>
            <a:chOff x="5535613" y="1131888"/>
            <a:chExt cx="428626" cy="417513"/>
          </a:xfrm>
        </p:grpSpPr>
        <p:sp>
          <p:nvSpPr>
            <p:cNvPr id="1295" name="Freeform 771"/>
            <p:cNvSpPr>
              <a:spLocks/>
            </p:cNvSpPr>
            <p:nvPr/>
          </p:nvSpPr>
          <p:spPr bwMode="auto">
            <a:xfrm>
              <a:off x="5848351" y="1435101"/>
              <a:ext cx="115888" cy="114300"/>
            </a:xfrm>
            <a:custGeom>
              <a:avLst/>
              <a:gdLst>
                <a:gd name="T0" fmla="*/ 69 w 69"/>
                <a:gd name="T1" fmla="*/ 34 h 69"/>
                <a:gd name="T2" fmla="*/ 69 w 69"/>
                <a:gd name="T3" fmla="*/ 4 h 69"/>
                <a:gd name="T4" fmla="*/ 64 w 69"/>
                <a:gd name="T5" fmla="*/ 0 h 69"/>
                <a:gd name="T6" fmla="*/ 62 w 69"/>
                <a:gd name="T7" fmla="*/ 4 h 69"/>
                <a:gd name="T8" fmla="*/ 62 w 69"/>
                <a:gd name="T9" fmla="*/ 57 h 69"/>
                <a:gd name="T10" fmla="*/ 58 w 69"/>
                <a:gd name="T11" fmla="*/ 60 h 69"/>
                <a:gd name="T12" fmla="*/ 19 w 69"/>
                <a:gd name="T13" fmla="*/ 60 h 69"/>
                <a:gd name="T14" fmla="*/ 4 w 69"/>
                <a:gd name="T15" fmla="*/ 60 h 69"/>
                <a:gd name="T16" fmla="*/ 1 w 69"/>
                <a:gd name="T17" fmla="*/ 61 h 69"/>
                <a:gd name="T18" fmla="*/ 6 w 69"/>
                <a:gd name="T19" fmla="*/ 68 h 69"/>
                <a:gd name="T20" fmla="*/ 64 w 69"/>
                <a:gd name="T21" fmla="*/ 68 h 69"/>
                <a:gd name="T22" fmla="*/ 69 w 69"/>
                <a:gd name="T23" fmla="*/ 63 h 69"/>
                <a:gd name="T24" fmla="*/ 69 w 69"/>
                <a:gd name="T25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69">
                  <a:moveTo>
                    <a:pt x="69" y="34"/>
                  </a:moveTo>
                  <a:cubicBezTo>
                    <a:pt x="69" y="24"/>
                    <a:pt x="69" y="14"/>
                    <a:pt x="69" y="4"/>
                  </a:cubicBezTo>
                  <a:cubicBezTo>
                    <a:pt x="69" y="1"/>
                    <a:pt x="68" y="0"/>
                    <a:pt x="64" y="0"/>
                  </a:cubicBezTo>
                  <a:cubicBezTo>
                    <a:pt x="61" y="0"/>
                    <a:pt x="62" y="2"/>
                    <a:pt x="62" y="4"/>
                  </a:cubicBezTo>
                  <a:cubicBezTo>
                    <a:pt x="62" y="21"/>
                    <a:pt x="62" y="39"/>
                    <a:pt x="62" y="57"/>
                  </a:cubicBezTo>
                  <a:cubicBezTo>
                    <a:pt x="62" y="60"/>
                    <a:pt x="61" y="60"/>
                    <a:pt x="58" y="60"/>
                  </a:cubicBezTo>
                  <a:cubicBezTo>
                    <a:pt x="45" y="60"/>
                    <a:pt x="32" y="60"/>
                    <a:pt x="19" y="60"/>
                  </a:cubicBezTo>
                  <a:cubicBezTo>
                    <a:pt x="14" y="60"/>
                    <a:pt x="9" y="60"/>
                    <a:pt x="4" y="60"/>
                  </a:cubicBezTo>
                  <a:cubicBezTo>
                    <a:pt x="3" y="60"/>
                    <a:pt x="2" y="61"/>
                    <a:pt x="1" y="61"/>
                  </a:cubicBezTo>
                  <a:cubicBezTo>
                    <a:pt x="0" y="65"/>
                    <a:pt x="2" y="68"/>
                    <a:pt x="6" y="68"/>
                  </a:cubicBezTo>
                  <a:cubicBezTo>
                    <a:pt x="26" y="69"/>
                    <a:pt x="45" y="69"/>
                    <a:pt x="64" y="68"/>
                  </a:cubicBezTo>
                  <a:cubicBezTo>
                    <a:pt x="68" y="68"/>
                    <a:pt x="69" y="67"/>
                    <a:pt x="69" y="63"/>
                  </a:cubicBezTo>
                  <a:cubicBezTo>
                    <a:pt x="69" y="53"/>
                    <a:pt x="69" y="44"/>
                    <a:pt x="69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6" name="Freeform 772"/>
            <p:cNvSpPr>
              <a:spLocks/>
            </p:cNvSpPr>
            <p:nvPr/>
          </p:nvSpPr>
          <p:spPr bwMode="auto">
            <a:xfrm>
              <a:off x="5848351" y="1435101"/>
              <a:ext cx="115888" cy="114300"/>
            </a:xfrm>
            <a:custGeom>
              <a:avLst/>
              <a:gdLst>
                <a:gd name="T0" fmla="*/ 69 w 69"/>
                <a:gd name="T1" fmla="*/ 34 h 69"/>
                <a:gd name="T2" fmla="*/ 69 w 69"/>
                <a:gd name="T3" fmla="*/ 63 h 69"/>
                <a:gd name="T4" fmla="*/ 64 w 69"/>
                <a:gd name="T5" fmla="*/ 68 h 69"/>
                <a:gd name="T6" fmla="*/ 6 w 69"/>
                <a:gd name="T7" fmla="*/ 68 h 69"/>
                <a:gd name="T8" fmla="*/ 1 w 69"/>
                <a:gd name="T9" fmla="*/ 61 h 69"/>
                <a:gd name="T10" fmla="*/ 4 w 69"/>
                <a:gd name="T11" fmla="*/ 60 h 69"/>
                <a:gd name="T12" fmla="*/ 19 w 69"/>
                <a:gd name="T13" fmla="*/ 60 h 69"/>
                <a:gd name="T14" fmla="*/ 58 w 69"/>
                <a:gd name="T15" fmla="*/ 60 h 69"/>
                <a:gd name="T16" fmla="*/ 62 w 69"/>
                <a:gd name="T17" fmla="*/ 57 h 69"/>
                <a:gd name="T18" fmla="*/ 62 w 69"/>
                <a:gd name="T19" fmla="*/ 4 h 69"/>
                <a:gd name="T20" fmla="*/ 64 w 69"/>
                <a:gd name="T21" fmla="*/ 0 h 69"/>
                <a:gd name="T22" fmla="*/ 69 w 69"/>
                <a:gd name="T23" fmla="*/ 4 h 69"/>
                <a:gd name="T24" fmla="*/ 69 w 69"/>
                <a:gd name="T25" fmla="*/ 3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69">
                  <a:moveTo>
                    <a:pt x="69" y="34"/>
                  </a:moveTo>
                  <a:cubicBezTo>
                    <a:pt x="69" y="44"/>
                    <a:pt x="69" y="53"/>
                    <a:pt x="69" y="63"/>
                  </a:cubicBezTo>
                  <a:cubicBezTo>
                    <a:pt x="69" y="67"/>
                    <a:pt x="68" y="68"/>
                    <a:pt x="64" y="68"/>
                  </a:cubicBezTo>
                  <a:cubicBezTo>
                    <a:pt x="45" y="69"/>
                    <a:pt x="26" y="69"/>
                    <a:pt x="6" y="68"/>
                  </a:cubicBezTo>
                  <a:cubicBezTo>
                    <a:pt x="2" y="68"/>
                    <a:pt x="0" y="65"/>
                    <a:pt x="1" y="61"/>
                  </a:cubicBezTo>
                  <a:cubicBezTo>
                    <a:pt x="2" y="61"/>
                    <a:pt x="3" y="60"/>
                    <a:pt x="4" y="60"/>
                  </a:cubicBezTo>
                  <a:cubicBezTo>
                    <a:pt x="9" y="60"/>
                    <a:pt x="14" y="60"/>
                    <a:pt x="19" y="60"/>
                  </a:cubicBezTo>
                  <a:cubicBezTo>
                    <a:pt x="32" y="60"/>
                    <a:pt x="45" y="60"/>
                    <a:pt x="58" y="60"/>
                  </a:cubicBezTo>
                  <a:cubicBezTo>
                    <a:pt x="61" y="60"/>
                    <a:pt x="62" y="60"/>
                    <a:pt x="62" y="57"/>
                  </a:cubicBezTo>
                  <a:cubicBezTo>
                    <a:pt x="62" y="39"/>
                    <a:pt x="62" y="21"/>
                    <a:pt x="62" y="4"/>
                  </a:cubicBezTo>
                  <a:cubicBezTo>
                    <a:pt x="62" y="2"/>
                    <a:pt x="61" y="0"/>
                    <a:pt x="64" y="0"/>
                  </a:cubicBezTo>
                  <a:cubicBezTo>
                    <a:pt x="68" y="0"/>
                    <a:pt x="69" y="1"/>
                    <a:pt x="69" y="4"/>
                  </a:cubicBezTo>
                  <a:cubicBezTo>
                    <a:pt x="69" y="14"/>
                    <a:pt x="69" y="24"/>
                    <a:pt x="69" y="3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7" name="Freeform 773"/>
            <p:cNvSpPr>
              <a:spLocks/>
            </p:cNvSpPr>
            <p:nvPr/>
          </p:nvSpPr>
          <p:spPr bwMode="auto">
            <a:xfrm>
              <a:off x="5535613" y="1131888"/>
              <a:ext cx="228600" cy="228600"/>
            </a:xfrm>
            <a:custGeom>
              <a:avLst/>
              <a:gdLst>
                <a:gd name="T0" fmla="*/ 67 w 137"/>
                <a:gd name="T1" fmla="*/ 137 h 137"/>
                <a:gd name="T2" fmla="*/ 127 w 137"/>
                <a:gd name="T3" fmla="*/ 137 h 137"/>
                <a:gd name="T4" fmla="*/ 137 w 137"/>
                <a:gd name="T5" fmla="*/ 127 h 137"/>
                <a:gd name="T6" fmla="*/ 137 w 137"/>
                <a:gd name="T7" fmla="*/ 39 h 137"/>
                <a:gd name="T8" fmla="*/ 137 w 137"/>
                <a:gd name="T9" fmla="*/ 13 h 137"/>
                <a:gd name="T10" fmla="*/ 124 w 137"/>
                <a:gd name="T11" fmla="*/ 0 h 137"/>
                <a:gd name="T12" fmla="*/ 8 w 137"/>
                <a:gd name="T13" fmla="*/ 0 h 137"/>
                <a:gd name="T14" fmla="*/ 1 w 137"/>
                <a:gd name="T15" fmla="*/ 5 h 137"/>
                <a:gd name="T16" fmla="*/ 0 w 137"/>
                <a:gd name="T17" fmla="*/ 11 h 137"/>
                <a:gd name="T18" fmla="*/ 0 w 137"/>
                <a:gd name="T19" fmla="*/ 129 h 137"/>
                <a:gd name="T20" fmla="*/ 7 w 137"/>
                <a:gd name="T21" fmla="*/ 137 h 137"/>
                <a:gd name="T22" fmla="*/ 67 w 137"/>
                <a:gd name="T23" fmla="*/ 137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7" h="137">
                  <a:moveTo>
                    <a:pt x="67" y="137"/>
                  </a:moveTo>
                  <a:cubicBezTo>
                    <a:pt x="87" y="137"/>
                    <a:pt x="107" y="137"/>
                    <a:pt x="127" y="137"/>
                  </a:cubicBezTo>
                  <a:cubicBezTo>
                    <a:pt x="134" y="137"/>
                    <a:pt x="137" y="134"/>
                    <a:pt x="137" y="127"/>
                  </a:cubicBezTo>
                  <a:cubicBezTo>
                    <a:pt x="137" y="98"/>
                    <a:pt x="137" y="69"/>
                    <a:pt x="137" y="39"/>
                  </a:cubicBezTo>
                  <a:cubicBezTo>
                    <a:pt x="137" y="31"/>
                    <a:pt x="137" y="22"/>
                    <a:pt x="137" y="13"/>
                  </a:cubicBezTo>
                  <a:cubicBezTo>
                    <a:pt x="137" y="7"/>
                    <a:pt x="130" y="0"/>
                    <a:pt x="124" y="0"/>
                  </a:cubicBezTo>
                  <a:cubicBezTo>
                    <a:pt x="86" y="1"/>
                    <a:pt x="47" y="0"/>
                    <a:pt x="8" y="0"/>
                  </a:cubicBezTo>
                  <a:cubicBezTo>
                    <a:pt x="4" y="0"/>
                    <a:pt x="2" y="1"/>
                    <a:pt x="1" y="5"/>
                  </a:cubicBezTo>
                  <a:cubicBezTo>
                    <a:pt x="0" y="7"/>
                    <a:pt x="0" y="9"/>
                    <a:pt x="0" y="11"/>
                  </a:cubicBezTo>
                  <a:cubicBezTo>
                    <a:pt x="0" y="51"/>
                    <a:pt x="0" y="90"/>
                    <a:pt x="0" y="129"/>
                  </a:cubicBezTo>
                  <a:cubicBezTo>
                    <a:pt x="0" y="135"/>
                    <a:pt x="2" y="137"/>
                    <a:pt x="7" y="137"/>
                  </a:cubicBezTo>
                  <a:cubicBezTo>
                    <a:pt x="27" y="137"/>
                    <a:pt x="47" y="137"/>
                    <a:pt x="67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8" name="Freeform 774"/>
            <p:cNvSpPr>
              <a:spLocks/>
            </p:cNvSpPr>
            <p:nvPr/>
          </p:nvSpPr>
          <p:spPr bwMode="auto">
            <a:xfrm>
              <a:off x="5778501" y="1209676"/>
              <a:ext cx="123825" cy="153988"/>
            </a:xfrm>
            <a:custGeom>
              <a:avLst/>
              <a:gdLst>
                <a:gd name="T0" fmla="*/ 74 w 74"/>
                <a:gd name="T1" fmla="*/ 57 h 92"/>
                <a:gd name="T2" fmla="*/ 57 w 74"/>
                <a:gd name="T3" fmla="*/ 57 h 92"/>
                <a:gd name="T4" fmla="*/ 54 w 74"/>
                <a:gd name="T5" fmla="*/ 54 h 92"/>
                <a:gd name="T6" fmla="*/ 53 w 74"/>
                <a:gd name="T7" fmla="*/ 37 h 92"/>
                <a:gd name="T8" fmla="*/ 25 w 74"/>
                <a:gd name="T9" fmla="*/ 3 h 92"/>
                <a:gd name="T10" fmla="*/ 3 w 74"/>
                <a:gd name="T11" fmla="*/ 2 h 92"/>
                <a:gd name="T12" fmla="*/ 0 w 74"/>
                <a:gd name="T13" fmla="*/ 4 h 92"/>
                <a:gd name="T14" fmla="*/ 0 w 74"/>
                <a:gd name="T15" fmla="*/ 20 h 92"/>
                <a:gd name="T16" fmla="*/ 11 w 74"/>
                <a:gd name="T17" fmla="*/ 19 h 92"/>
                <a:gd name="T18" fmla="*/ 32 w 74"/>
                <a:gd name="T19" fmla="*/ 33 h 92"/>
                <a:gd name="T20" fmla="*/ 36 w 74"/>
                <a:gd name="T21" fmla="*/ 55 h 92"/>
                <a:gd name="T22" fmla="*/ 33 w 74"/>
                <a:gd name="T23" fmla="*/ 57 h 92"/>
                <a:gd name="T24" fmla="*/ 18 w 74"/>
                <a:gd name="T25" fmla="*/ 57 h 92"/>
                <a:gd name="T26" fmla="*/ 46 w 74"/>
                <a:gd name="T27" fmla="*/ 92 h 92"/>
                <a:gd name="T28" fmla="*/ 74 w 74"/>
                <a:gd name="T29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4" h="92">
                  <a:moveTo>
                    <a:pt x="74" y="57"/>
                  </a:moveTo>
                  <a:cubicBezTo>
                    <a:pt x="68" y="57"/>
                    <a:pt x="62" y="57"/>
                    <a:pt x="57" y="57"/>
                  </a:cubicBezTo>
                  <a:cubicBezTo>
                    <a:pt x="55" y="57"/>
                    <a:pt x="54" y="56"/>
                    <a:pt x="54" y="54"/>
                  </a:cubicBezTo>
                  <a:cubicBezTo>
                    <a:pt x="54" y="48"/>
                    <a:pt x="54" y="42"/>
                    <a:pt x="53" y="37"/>
                  </a:cubicBezTo>
                  <a:cubicBezTo>
                    <a:pt x="50" y="21"/>
                    <a:pt x="41" y="9"/>
                    <a:pt x="25" y="3"/>
                  </a:cubicBezTo>
                  <a:cubicBezTo>
                    <a:pt x="17" y="0"/>
                    <a:pt x="10" y="0"/>
                    <a:pt x="3" y="2"/>
                  </a:cubicBezTo>
                  <a:cubicBezTo>
                    <a:pt x="2" y="2"/>
                    <a:pt x="0" y="3"/>
                    <a:pt x="0" y="4"/>
                  </a:cubicBezTo>
                  <a:cubicBezTo>
                    <a:pt x="0" y="9"/>
                    <a:pt x="0" y="14"/>
                    <a:pt x="0" y="20"/>
                  </a:cubicBezTo>
                  <a:cubicBezTo>
                    <a:pt x="4" y="19"/>
                    <a:pt x="8" y="19"/>
                    <a:pt x="11" y="19"/>
                  </a:cubicBezTo>
                  <a:cubicBezTo>
                    <a:pt x="21" y="19"/>
                    <a:pt x="28" y="24"/>
                    <a:pt x="32" y="33"/>
                  </a:cubicBezTo>
                  <a:cubicBezTo>
                    <a:pt x="36" y="39"/>
                    <a:pt x="36" y="47"/>
                    <a:pt x="36" y="55"/>
                  </a:cubicBezTo>
                  <a:cubicBezTo>
                    <a:pt x="35" y="56"/>
                    <a:pt x="35" y="57"/>
                    <a:pt x="33" y="57"/>
                  </a:cubicBezTo>
                  <a:cubicBezTo>
                    <a:pt x="28" y="57"/>
                    <a:pt x="23" y="57"/>
                    <a:pt x="18" y="57"/>
                  </a:cubicBezTo>
                  <a:cubicBezTo>
                    <a:pt x="27" y="69"/>
                    <a:pt x="36" y="80"/>
                    <a:pt x="46" y="92"/>
                  </a:cubicBezTo>
                  <a:cubicBezTo>
                    <a:pt x="55" y="80"/>
                    <a:pt x="64" y="69"/>
                    <a:pt x="74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9" name="Freeform 775"/>
            <p:cNvSpPr>
              <a:spLocks/>
            </p:cNvSpPr>
            <p:nvPr/>
          </p:nvSpPr>
          <p:spPr bwMode="auto">
            <a:xfrm>
              <a:off x="5792788" y="1376363"/>
              <a:ext cx="114300" cy="112713"/>
            </a:xfrm>
            <a:custGeom>
              <a:avLst/>
              <a:gdLst>
                <a:gd name="T0" fmla="*/ 34 w 68"/>
                <a:gd name="T1" fmla="*/ 0 h 68"/>
                <a:gd name="T2" fmla="*/ 5 w 68"/>
                <a:gd name="T3" fmla="*/ 0 h 68"/>
                <a:gd name="T4" fmla="*/ 0 w 68"/>
                <a:gd name="T5" fmla="*/ 5 h 68"/>
                <a:gd name="T6" fmla="*/ 0 w 68"/>
                <a:gd name="T7" fmla="*/ 63 h 68"/>
                <a:gd name="T8" fmla="*/ 5 w 68"/>
                <a:gd name="T9" fmla="*/ 68 h 68"/>
                <a:gd name="T10" fmla="*/ 63 w 68"/>
                <a:gd name="T11" fmla="*/ 68 h 68"/>
                <a:gd name="T12" fmla="*/ 68 w 68"/>
                <a:gd name="T13" fmla="*/ 63 h 68"/>
                <a:gd name="T14" fmla="*/ 68 w 68"/>
                <a:gd name="T15" fmla="*/ 5 h 68"/>
                <a:gd name="T16" fmla="*/ 63 w 68"/>
                <a:gd name="T17" fmla="*/ 0 h 68"/>
                <a:gd name="T18" fmla="*/ 34 w 68"/>
                <a:gd name="T19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cubicBezTo>
                    <a:pt x="25" y="0"/>
                    <a:pt x="15" y="0"/>
                    <a:pt x="5" y="0"/>
                  </a:cubicBezTo>
                  <a:cubicBezTo>
                    <a:pt x="1" y="0"/>
                    <a:pt x="0" y="1"/>
                    <a:pt x="0" y="5"/>
                  </a:cubicBezTo>
                  <a:cubicBezTo>
                    <a:pt x="0" y="25"/>
                    <a:pt x="0" y="44"/>
                    <a:pt x="0" y="63"/>
                  </a:cubicBezTo>
                  <a:cubicBezTo>
                    <a:pt x="0" y="67"/>
                    <a:pt x="1" y="68"/>
                    <a:pt x="5" y="68"/>
                  </a:cubicBezTo>
                  <a:cubicBezTo>
                    <a:pt x="24" y="68"/>
                    <a:pt x="44" y="68"/>
                    <a:pt x="63" y="68"/>
                  </a:cubicBezTo>
                  <a:cubicBezTo>
                    <a:pt x="67" y="68"/>
                    <a:pt x="68" y="67"/>
                    <a:pt x="68" y="63"/>
                  </a:cubicBezTo>
                  <a:cubicBezTo>
                    <a:pt x="68" y="44"/>
                    <a:pt x="68" y="25"/>
                    <a:pt x="68" y="5"/>
                  </a:cubicBezTo>
                  <a:cubicBezTo>
                    <a:pt x="68" y="1"/>
                    <a:pt x="67" y="0"/>
                    <a:pt x="63" y="0"/>
                  </a:cubicBezTo>
                  <a:cubicBezTo>
                    <a:pt x="54" y="0"/>
                    <a:pt x="44" y="0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0" name="Freeform 776"/>
            <p:cNvSpPr>
              <a:spLocks/>
            </p:cNvSpPr>
            <p:nvPr/>
          </p:nvSpPr>
          <p:spPr bwMode="auto">
            <a:xfrm>
              <a:off x="5818188" y="1406526"/>
              <a:ext cx="117475" cy="112713"/>
            </a:xfrm>
            <a:custGeom>
              <a:avLst/>
              <a:gdLst>
                <a:gd name="T0" fmla="*/ 70 w 70"/>
                <a:gd name="T1" fmla="*/ 34 h 68"/>
                <a:gd name="T2" fmla="*/ 70 w 70"/>
                <a:gd name="T3" fmla="*/ 4 h 68"/>
                <a:gd name="T4" fmla="*/ 65 w 70"/>
                <a:gd name="T5" fmla="*/ 0 h 68"/>
                <a:gd name="T6" fmla="*/ 63 w 70"/>
                <a:gd name="T7" fmla="*/ 4 h 68"/>
                <a:gd name="T8" fmla="*/ 63 w 70"/>
                <a:gd name="T9" fmla="*/ 57 h 68"/>
                <a:gd name="T10" fmla="*/ 59 w 70"/>
                <a:gd name="T11" fmla="*/ 60 h 68"/>
                <a:gd name="T12" fmla="*/ 48 w 70"/>
                <a:gd name="T13" fmla="*/ 60 h 68"/>
                <a:gd name="T14" fmla="*/ 5 w 70"/>
                <a:gd name="T15" fmla="*/ 60 h 68"/>
                <a:gd name="T16" fmla="*/ 2 w 70"/>
                <a:gd name="T17" fmla="*/ 61 h 68"/>
                <a:gd name="T18" fmla="*/ 7 w 70"/>
                <a:gd name="T19" fmla="*/ 68 h 68"/>
                <a:gd name="T20" fmla="*/ 66 w 70"/>
                <a:gd name="T21" fmla="*/ 68 h 68"/>
                <a:gd name="T22" fmla="*/ 70 w 70"/>
                <a:gd name="T23" fmla="*/ 64 h 68"/>
                <a:gd name="T24" fmla="*/ 70 w 70"/>
                <a:gd name="T25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68">
                  <a:moveTo>
                    <a:pt x="70" y="34"/>
                  </a:moveTo>
                  <a:cubicBezTo>
                    <a:pt x="70" y="24"/>
                    <a:pt x="70" y="14"/>
                    <a:pt x="70" y="4"/>
                  </a:cubicBezTo>
                  <a:cubicBezTo>
                    <a:pt x="70" y="1"/>
                    <a:pt x="69" y="0"/>
                    <a:pt x="65" y="0"/>
                  </a:cubicBezTo>
                  <a:cubicBezTo>
                    <a:pt x="62" y="0"/>
                    <a:pt x="63" y="2"/>
                    <a:pt x="63" y="4"/>
                  </a:cubicBezTo>
                  <a:cubicBezTo>
                    <a:pt x="63" y="21"/>
                    <a:pt x="62" y="39"/>
                    <a:pt x="63" y="57"/>
                  </a:cubicBezTo>
                  <a:cubicBezTo>
                    <a:pt x="63" y="59"/>
                    <a:pt x="62" y="60"/>
                    <a:pt x="59" y="60"/>
                  </a:cubicBezTo>
                  <a:cubicBezTo>
                    <a:pt x="55" y="60"/>
                    <a:pt x="52" y="60"/>
                    <a:pt x="48" y="60"/>
                  </a:cubicBezTo>
                  <a:cubicBezTo>
                    <a:pt x="33" y="60"/>
                    <a:pt x="19" y="60"/>
                    <a:pt x="5" y="60"/>
                  </a:cubicBezTo>
                  <a:cubicBezTo>
                    <a:pt x="4" y="60"/>
                    <a:pt x="3" y="60"/>
                    <a:pt x="2" y="61"/>
                  </a:cubicBezTo>
                  <a:cubicBezTo>
                    <a:pt x="0" y="64"/>
                    <a:pt x="3" y="68"/>
                    <a:pt x="7" y="68"/>
                  </a:cubicBezTo>
                  <a:cubicBezTo>
                    <a:pt x="26" y="68"/>
                    <a:pt x="46" y="68"/>
                    <a:pt x="66" y="68"/>
                  </a:cubicBezTo>
                  <a:cubicBezTo>
                    <a:pt x="69" y="68"/>
                    <a:pt x="70" y="67"/>
                    <a:pt x="70" y="64"/>
                  </a:cubicBezTo>
                  <a:cubicBezTo>
                    <a:pt x="70" y="54"/>
                    <a:pt x="70" y="44"/>
                    <a:pt x="70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1" name="Freeform 777"/>
            <p:cNvSpPr>
              <a:spLocks noEditPoints="1"/>
            </p:cNvSpPr>
            <p:nvPr/>
          </p:nvSpPr>
          <p:spPr bwMode="auto">
            <a:xfrm>
              <a:off x="5535613" y="1131888"/>
              <a:ext cx="228600" cy="228600"/>
            </a:xfrm>
            <a:custGeom>
              <a:avLst/>
              <a:gdLst>
                <a:gd name="T0" fmla="*/ 67 w 137"/>
                <a:gd name="T1" fmla="*/ 137 h 137"/>
                <a:gd name="T2" fmla="*/ 7 w 137"/>
                <a:gd name="T3" fmla="*/ 137 h 137"/>
                <a:gd name="T4" fmla="*/ 0 w 137"/>
                <a:gd name="T5" fmla="*/ 129 h 137"/>
                <a:gd name="T6" fmla="*/ 0 w 137"/>
                <a:gd name="T7" fmla="*/ 11 h 137"/>
                <a:gd name="T8" fmla="*/ 1 w 137"/>
                <a:gd name="T9" fmla="*/ 5 h 137"/>
                <a:gd name="T10" fmla="*/ 8 w 137"/>
                <a:gd name="T11" fmla="*/ 0 h 137"/>
                <a:gd name="T12" fmla="*/ 124 w 137"/>
                <a:gd name="T13" fmla="*/ 0 h 137"/>
                <a:gd name="T14" fmla="*/ 137 w 137"/>
                <a:gd name="T15" fmla="*/ 13 h 137"/>
                <a:gd name="T16" fmla="*/ 137 w 137"/>
                <a:gd name="T17" fmla="*/ 39 h 137"/>
                <a:gd name="T18" fmla="*/ 137 w 137"/>
                <a:gd name="T19" fmla="*/ 127 h 137"/>
                <a:gd name="T20" fmla="*/ 127 w 137"/>
                <a:gd name="T21" fmla="*/ 137 h 137"/>
                <a:gd name="T22" fmla="*/ 67 w 137"/>
                <a:gd name="T23" fmla="*/ 137 h 137"/>
                <a:gd name="T24" fmla="*/ 68 w 137"/>
                <a:gd name="T25" fmla="*/ 34 h 137"/>
                <a:gd name="T26" fmla="*/ 19 w 137"/>
                <a:gd name="T27" fmla="*/ 34 h 137"/>
                <a:gd name="T28" fmla="*/ 15 w 137"/>
                <a:gd name="T29" fmla="*/ 37 h 137"/>
                <a:gd name="T30" fmla="*/ 15 w 137"/>
                <a:gd name="T31" fmla="*/ 118 h 137"/>
                <a:gd name="T32" fmla="*/ 19 w 137"/>
                <a:gd name="T33" fmla="*/ 121 h 137"/>
                <a:gd name="T34" fmla="*/ 116 w 137"/>
                <a:gd name="T35" fmla="*/ 121 h 137"/>
                <a:gd name="T36" fmla="*/ 120 w 137"/>
                <a:gd name="T37" fmla="*/ 117 h 137"/>
                <a:gd name="T38" fmla="*/ 120 w 137"/>
                <a:gd name="T39" fmla="*/ 37 h 137"/>
                <a:gd name="T40" fmla="*/ 116 w 137"/>
                <a:gd name="T41" fmla="*/ 34 h 137"/>
                <a:gd name="T42" fmla="*/ 68 w 137"/>
                <a:gd name="T43" fmla="*/ 3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7" h="137">
                  <a:moveTo>
                    <a:pt x="67" y="137"/>
                  </a:moveTo>
                  <a:cubicBezTo>
                    <a:pt x="47" y="137"/>
                    <a:pt x="27" y="137"/>
                    <a:pt x="7" y="137"/>
                  </a:cubicBezTo>
                  <a:cubicBezTo>
                    <a:pt x="2" y="137"/>
                    <a:pt x="0" y="135"/>
                    <a:pt x="0" y="129"/>
                  </a:cubicBezTo>
                  <a:cubicBezTo>
                    <a:pt x="0" y="90"/>
                    <a:pt x="0" y="51"/>
                    <a:pt x="0" y="11"/>
                  </a:cubicBezTo>
                  <a:cubicBezTo>
                    <a:pt x="0" y="9"/>
                    <a:pt x="0" y="7"/>
                    <a:pt x="1" y="5"/>
                  </a:cubicBezTo>
                  <a:cubicBezTo>
                    <a:pt x="2" y="1"/>
                    <a:pt x="4" y="0"/>
                    <a:pt x="8" y="0"/>
                  </a:cubicBezTo>
                  <a:cubicBezTo>
                    <a:pt x="47" y="0"/>
                    <a:pt x="86" y="1"/>
                    <a:pt x="124" y="0"/>
                  </a:cubicBezTo>
                  <a:cubicBezTo>
                    <a:pt x="130" y="0"/>
                    <a:pt x="137" y="7"/>
                    <a:pt x="137" y="13"/>
                  </a:cubicBezTo>
                  <a:cubicBezTo>
                    <a:pt x="137" y="22"/>
                    <a:pt x="137" y="31"/>
                    <a:pt x="137" y="39"/>
                  </a:cubicBezTo>
                  <a:cubicBezTo>
                    <a:pt x="137" y="69"/>
                    <a:pt x="137" y="98"/>
                    <a:pt x="137" y="127"/>
                  </a:cubicBezTo>
                  <a:cubicBezTo>
                    <a:pt x="137" y="134"/>
                    <a:pt x="134" y="137"/>
                    <a:pt x="127" y="137"/>
                  </a:cubicBezTo>
                  <a:cubicBezTo>
                    <a:pt x="107" y="137"/>
                    <a:pt x="87" y="137"/>
                    <a:pt x="67" y="137"/>
                  </a:cubicBezTo>
                  <a:close/>
                  <a:moveTo>
                    <a:pt x="68" y="34"/>
                  </a:moveTo>
                  <a:cubicBezTo>
                    <a:pt x="51" y="34"/>
                    <a:pt x="35" y="34"/>
                    <a:pt x="19" y="34"/>
                  </a:cubicBezTo>
                  <a:cubicBezTo>
                    <a:pt x="16" y="34"/>
                    <a:pt x="15" y="34"/>
                    <a:pt x="15" y="37"/>
                  </a:cubicBezTo>
                  <a:cubicBezTo>
                    <a:pt x="15" y="64"/>
                    <a:pt x="15" y="91"/>
                    <a:pt x="15" y="118"/>
                  </a:cubicBezTo>
                  <a:cubicBezTo>
                    <a:pt x="15" y="120"/>
                    <a:pt x="16" y="121"/>
                    <a:pt x="19" y="121"/>
                  </a:cubicBezTo>
                  <a:cubicBezTo>
                    <a:pt x="51" y="121"/>
                    <a:pt x="84" y="121"/>
                    <a:pt x="116" y="121"/>
                  </a:cubicBezTo>
                  <a:cubicBezTo>
                    <a:pt x="119" y="121"/>
                    <a:pt x="120" y="120"/>
                    <a:pt x="120" y="117"/>
                  </a:cubicBezTo>
                  <a:cubicBezTo>
                    <a:pt x="120" y="91"/>
                    <a:pt x="120" y="64"/>
                    <a:pt x="120" y="37"/>
                  </a:cubicBezTo>
                  <a:cubicBezTo>
                    <a:pt x="120" y="34"/>
                    <a:pt x="119" y="34"/>
                    <a:pt x="116" y="34"/>
                  </a:cubicBezTo>
                  <a:cubicBezTo>
                    <a:pt x="100" y="34"/>
                    <a:pt x="84" y="34"/>
                    <a:pt x="68" y="3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2" name="Freeform 778"/>
            <p:cNvSpPr>
              <a:spLocks/>
            </p:cNvSpPr>
            <p:nvPr/>
          </p:nvSpPr>
          <p:spPr bwMode="auto">
            <a:xfrm>
              <a:off x="5778501" y="1209676"/>
              <a:ext cx="123825" cy="153988"/>
            </a:xfrm>
            <a:custGeom>
              <a:avLst/>
              <a:gdLst>
                <a:gd name="T0" fmla="*/ 74 w 74"/>
                <a:gd name="T1" fmla="*/ 57 h 92"/>
                <a:gd name="T2" fmla="*/ 46 w 74"/>
                <a:gd name="T3" fmla="*/ 92 h 92"/>
                <a:gd name="T4" fmla="*/ 18 w 74"/>
                <a:gd name="T5" fmla="*/ 57 h 92"/>
                <a:gd name="T6" fmla="*/ 33 w 74"/>
                <a:gd name="T7" fmla="*/ 57 h 92"/>
                <a:gd name="T8" fmla="*/ 36 w 74"/>
                <a:gd name="T9" fmla="*/ 55 h 92"/>
                <a:gd name="T10" fmla="*/ 32 w 74"/>
                <a:gd name="T11" fmla="*/ 33 h 92"/>
                <a:gd name="T12" fmla="*/ 11 w 74"/>
                <a:gd name="T13" fmla="*/ 19 h 92"/>
                <a:gd name="T14" fmla="*/ 0 w 74"/>
                <a:gd name="T15" fmla="*/ 20 h 92"/>
                <a:gd name="T16" fmla="*/ 0 w 74"/>
                <a:gd name="T17" fmla="*/ 4 h 92"/>
                <a:gd name="T18" fmla="*/ 3 w 74"/>
                <a:gd name="T19" fmla="*/ 2 h 92"/>
                <a:gd name="T20" fmla="*/ 25 w 74"/>
                <a:gd name="T21" fmla="*/ 3 h 92"/>
                <a:gd name="T22" fmla="*/ 53 w 74"/>
                <a:gd name="T23" fmla="*/ 37 h 92"/>
                <a:gd name="T24" fmla="*/ 54 w 74"/>
                <a:gd name="T25" fmla="*/ 54 h 92"/>
                <a:gd name="T26" fmla="*/ 57 w 74"/>
                <a:gd name="T27" fmla="*/ 57 h 92"/>
                <a:gd name="T28" fmla="*/ 74 w 74"/>
                <a:gd name="T29" fmla="*/ 57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4" h="92">
                  <a:moveTo>
                    <a:pt x="74" y="57"/>
                  </a:moveTo>
                  <a:cubicBezTo>
                    <a:pt x="64" y="69"/>
                    <a:pt x="55" y="80"/>
                    <a:pt x="46" y="92"/>
                  </a:cubicBezTo>
                  <a:cubicBezTo>
                    <a:pt x="36" y="80"/>
                    <a:pt x="27" y="69"/>
                    <a:pt x="18" y="57"/>
                  </a:cubicBezTo>
                  <a:cubicBezTo>
                    <a:pt x="23" y="57"/>
                    <a:pt x="28" y="57"/>
                    <a:pt x="33" y="57"/>
                  </a:cubicBezTo>
                  <a:cubicBezTo>
                    <a:pt x="35" y="57"/>
                    <a:pt x="35" y="56"/>
                    <a:pt x="36" y="55"/>
                  </a:cubicBezTo>
                  <a:cubicBezTo>
                    <a:pt x="36" y="47"/>
                    <a:pt x="36" y="39"/>
                    <a:pt x="32" y="33"/>
                  </a:cubicBezTo>
                  <a:cubicBezTo>
                    <a:pt x="28" y="24"/>
                    <a:pt x="21" y="19"/>
                    <a:pt x="11" y="19"/>
                  </a:cubicBezTo>
                  <a:cubicBezTo>
                    <a:pt x="8" y="19"/>
                    <a:pt x="4" y="19"/>
                    <a:pt x="0" y="20"/>
                  </a:cubicBezTo>
                  <a:cubicBezTo>
                    <a:pt x="0" y="14"/>
                    <a:pt x="0" y="9"/>
                    <a:pt x="0" y="4"/>
                  </a:cubicBezTo>
                  <a:cubicBezTo>
                    <a:pt x="0" y="3"/>
                    <a:pt x="2" y="2"/>
                    <a:pt x="3" y="2"/>
                  </a:cubicBezTo>
                  <a:cubicBezTo>
                    <a:pt x="10" y="0"/>
                    <a:pt x="17" y="0"/>
                    <a:pt x="25" y="3"/>
                  </a:cubicBezTo>
                  <a:cubicBezTo>
                    <a:pt x="41" y="9"/>
                    <a:pt x="50" y="21"/>
                    <a:pt x="53" y="37"/>
                  </a:cubicBezTo>
                  <a:cubicBezTo>
                    <a:pt x="54" y="42"/>
                    <a:pt x="54" y="48"/>
                    <a:pt x="54" y="54"/>
                  </a:cubicBezTo>
                  <a:cubicBezTo>
                    <a:pt x="54" y="56"/>
                    <a:pt x="55" y="57"/>
                    <a:pt x="57" y="57"/>
                  </a:cubicBezTo>
                  <a:cubicBezTo>
                    <a:pt x="62" y="57"/>
                    <a:pt x="68" y="57"/>
                    <a:pt x="74" y="5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3" name="Freeform 779"/>
            <p:cNvSpPr>
              <a:spLocks noEditPoints="1"/>
            </p:cNvSpPr>
            <p:nvPr/>
          </p:nvSpPr>
          <p:spPr bwMode="auto">
            <a:xfrm>
              <a:off x="5792788" y="1376363"/>
              <a:ext cx="114300" cy="112713"/>
            </a:xfrm>
            <a:custGeom>
              <a:avLst/>
              <a:gdLst>
                <a:gd name="T0" fmla="*/ 34 w 68"/>
                <a:gd name="T1" fmla="*/ 0 h 68"/>
                <a:gd name="T2" fmla="*/ 63 w 68"/>
                <a:gd name="T3" fmla="*/ 0 h 68"/>
                <a:gd name="T4" fmla="*/ 68 w 68"/>
                <a:gd name="T5" fmla="*/ 5 h 68"/>
                <a:gd name="T6" fmla="*/ 68 w 68"/>
                <a:gd name="T7" fmla="*/ 63 h 68"/>
                <a:gd name="T8" fmla="*/ 63 w 68"/>
                <a:gd name="T9" fmla="*/ 68 h 68"/>
                <a:gd name="T10" fmla="*/ 5 w 68"/>
                <a:gd name="T11" fmla="*/ 68 h 68"/>
                <a:gd name="T12" fmla="*/ 0 w 68"/>
                <a:gd name="T13" fmla="*/ 63 h 68"/>
                <a:gd name="T14" fmla="*/ 0 w 68"/>
                <a:gd name="T15" fmla="*/ 5 h 68"/>
                <a:gd name="T16" fmla="*/ 5 w 68"/>
                <a:gd name="T17" fmla="*/ 0 h 68"/>
                <a:gd name="T18" fmla="*/ 34 w 68"/>
                <a:gd name="T19" fmla="*/ 0 h 68"/>
                <a:gd name="T20" fmla="*/ 8 w 68"/>
                <a:gd name="T21" fmla="*/ 17 h 68"/>
                <a:gd name="T22" fmla="*/ 8 w 68"/>
                <a:gd name="T23" fmla="*/ 20 h 68"/>
                <a:gd name="T24" fmla="*/ 8 w 68"/>
                <a:gd name="T25" fmla="*/ 58 h 68"/>
                <a:gd name="T26" fmla="*/ 11 w 68"/>
                <a:gd name="T27" fmla="*/ 61 h 68"/>
                <a:gd name="T28" fmla="*/ 57 w 68"/>
                <a:gd name="T29" fmla="*/ 61 h 68"/>
                <a:gd name="T30" fmla="*/ 60 w 68"/>
                <a:gd name="T31" fmla="*/ 58 h 68"/>
                <a:gd name="T32" fmla="*/ 60 w 68"/>
                <a:gd name="T33" fmla="*/ 21 h 68"/>
                <a:gd name="T34" fmla="*/ 57 w 68"/>
                <a:gd name="T35" fmla="*/ 17 h 68"/>
                <a:gd name="T36" fmla="*/ 11 w 68"/>
                <a:gd name="T37" fmla="*/ 17 h 68"/>
                <a:gd name="T38" fmla="*/ 8 w 68"/>
                <a:gd name="T39" fmla="*/ 1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8" h="68">
                  <a:moveTo>
                    <a:pt x="34" y="0"/>
                  </a:moveTo>
                  <a:cubicBezTo>
                    <a:pt x="44" y="0"/>
                    <a:pt x="54" y="0"/>
                    <a:pt x="63" y="0"/>
                  </a:cubicBezTo>
                  <a:cubicBezTo>
                    <a:pt x="67" y="0"/>
                    <a:pt x="68" y="1"/>
                    <a:pt x="68" y="5"/>
                  </a:cubicBezTo>
                  <a:cubicBezTo>
                    <a:pt x="68" y="25"/>
                    <a:pt x="68" y="44"/>
                    <a:pt x="68" y="63"/>
                  </a:cubicBezTo>
                  <a:cubicBezTo>
                    <a:pt x="68" y="67"/>
                    <a:pt x="67" y="68"/>
                    <a:pt x="63" y="68"/>
                  </a:cubicBezTo>
                  <a:cubicBezTo>
                    <a:pt x="44" y="68"/>
                    <a:pt x="24" y="68"/>
                    <a:pt x="5" y="68"/>
                  </a:cubicBezTo>
                  <a:cubicBezTo>
                    <a:pt x="1" y="68"/>
                    <a:pt x="0" y="67"/>
                    <a:pt x="0" y="63"/>
                  </a:cubicBezTo>
                  <a:cubicBezTo>
                    <a:pt x="0" y="44"/>
                    <a:pt x="0" y="25"/>
                    <a:pt x="0" y="5"/>
                  </a:cubicBezTo>
                  <a:cubicBezTo>
                    <a:pt x="0" y="1"/>
                    <a:pt x="1" y="0"/>
                    <a:pt x="5" y="0"/>
                  </a:cubicBezTo>
                  <a:cubicBezTo>
                    <a:pt x="15" y="0"/>
                    <a:pt x="25" y="0"/>
                    <a:pt x="34" y="0"/>
                  </a:cubicBezTo>
                  <a:close/>
                  <a:moveTo>
                    <a:pt x="8" y="17"/>
                  </a:moveTo>
                  <a:cubicBezTo>
                    <a:pt x="8" y="18"/>
                    <a:pt x="8" y="19"/>
                    <a:pt x="8" y="20"/>
                  </a:cubicBezTo>
                  <a:cubicBezTo>
                    <a:pt x="8" y="33"/>
                    <a:pt x="8" y="46"/>
                    <a:pt x="8" y="58"/>
                  </a:cubicBezTo>
                  <a:cubicBezTo>
                    <a:pt x="8" y="61"/>
                    <a:pt x="9" y="61"/>
                    <a:pt x="11" y="61"/>
                  </a:cubicBezTo>
                  <a:cubicBezTo>
                    <a:pt x="26" y="61"/>
                    <a:pt x="42" y="61"/>
                    <a:pt x="57" y="61"/>
                  </a:cubicBezTo>
                  <a:cubicBezTo>
                    <a:pt x="60" y="61"/>
                    <a:pt x="61" y="60"/>
                    <a:pt x="60" y="58"/>
                  </a:cubicBezTo>
                  <a:cubicBezTo>
                    <a:pt x="60" y="45"/>
                    <a:pt x="60" y="33"/>
                    <a:pt x="60" y="21"/>
                  </a:cubicBezTo>
                  <a:cubicBezTo>
                    <a:pt x="61" y="18"/>
                    <a:pt x="60" y="17"/>
                    <a:pt x="57" y="17"/>
                  </a:cubicBezTo>
                  <a:cubicBezTo>
                    <a:pt x="42" y="17"/>
                    <a:pt x="27" y="17"/>
                    <a:pt x="11" y="17"/>
                  </a:cubicBezTo>
                  <a:cubicBezTo>
                    <a:pt x="10" y="17"/>
                    <a:pt x="9" y="17"/>
                    <a:pt x="8" y="1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4" name="Freeform 780"/>
            <p:cNvSpPr>
              <a:spLocks/>
            </p:cNvSpPr>
            <p:nvPr/>
          </p:nvSpPr>
          <p:spPr bwMode="auto">
            <a:xfrm>
              <a:off x="5818188" y="1406526"/>
              <a:ext cx="117475" cy="112713"/>
            </a:xfrm>
            <a:custGeom>
              <a:avLst/>
              <a:gdLst>
                <a:gd name="T0" fmla="*/ 70 w 70"/>
                <a:gd name="T1" fmla="*/ 34 h 68"/>
                <a:gd name="T2" fmla="*/ 70 w 70"/>
                <a:gd name="T3" fmla="*/ 64 h 68"/>
                <a:gd name="T4" fmla="*/ 66 w 70"/>
                <a:gd name="T5" fmla="*/ 68 h 68"/>
                <a:gd name="T6" fmla="*/ 7 w 70"/>
                <a:gd name="T7" fmla="*/ 68 h 68"/>
                <a:gd name="T8" fmla="*/ 2 w 70"/>
                <a:gd name="T9" fmla="*/ 61 h 68"/>
                <a:gd name="T10" fmla="*/ 5 w 70"/>
                <a:gd name="T11" fmla="*/ 60 h 68"/>
                <a:gd name="T12" fmla="*/ 48 w 70"/>
                <a:gd name="T13" fmla="*/ 60 h 68"/>
                <a:gd name="T14" fmla="*/ 59 w 70"/>
                <a:gd name="T15" fmla="*/ 60 h 68"/>
                <a:gd name="T16" fmla="*/ 63 w 70"/>
                <a:gd name="T17" fmla="*/ 57 h 68"/>
                <a:gd name="T18" fmla="*/ 63 w 70"/>
                <a:gd name="T19" fmla="*/ 4 h 68"/>
                <a:gd name="T20" fmla="*/ 65 w 70"/>
                <a:gd name="T21" fmla="*/ 0 h 68"/>
                <a:gd name="T22" fmla="*/ 70 w 70"/>
                <a:gd name="T23" fmla="*/ 4 h 68"/>
                <a:gd name="T24" fmla="*/ 70 w 70"/>
                <a:gd name="T25" fmla="*/ 3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0" h="68">
                  <a:moveTo>
                    <a:pt x="70" y="34"/>
                  </a:moveTo>
                  <a:cubicBezTo>
                    <a:pt x="70" y="44"/>
                    <a:pt x="70" y="54"/>
                    <a:pt x="70" y="64"/>
                  </a:cubicBezTo>
                  <a:cubicBezTo>
                    <a:pt x="70" y="67"/>
                    <a:pt x="69" y="68"/>
                    <a:pt x="66" y="68"/>
                  </a:cubicBezTo>
                  <a:cubicBezTo>
                    <a:pt x="46" y="68"/>
                    <a:pt x="26" y="68"/>
                    <a:pt x="7" y="68"/>
                  </a:cubicBezTo>
                  <a:cubicBezTo>
                    <a:pt x="3" y="68"/>
                    <a:pt x="0" y="64"/>
                    <a:pt x="2" y="61"/>
                  </a:cubicBezTo>
                  <a:cubicBezTo>
                    <a:pt x="3" y="60"/>
                    <a:pt x="4" y="60"/>
                    <a:pt x="5" y="60"/>
                  </a:cubicBezTo>
                  <a:cubicBezTo>
                    <a:pt x="19" y="60"/>
                    <a:pt x="33" y="60"/>
                    <a:pt x="48" y="60"/>
                  </a:cubicBezTo>
                  <a:cubicBezTo>
                    <a:pt x="52" y="60"/>
                    <a:pt x="55" y="60"/>
                    <a:pt x="59" y="60"/>
                  </a:cubicBezTo>
                  <a:cubicBezTo>
                    <a:pt x="62" y="60"/>
                    <a:pt x="63" y="59"/>
                    <a:pt x="63" y="57"/>
                  </a:cubicBezTo>
                  <a:cubicBezTo>
                    <a:pt x="62" y="39"/>
                    <a:pt x="63" y="21"/>
                    <a:pt x="63" y="4"/>
                  </a:cubicBezTo>
                  <a:cubicBezTo>
                    <a:pt x="63" y="2"/>
                    <a:pt x="62" y="0"/>
                    <a:pt x="65" y="0"/>
                  </a:cubicBezTo>
                  <a:cubicBezTo>
                    <a:pt x="69" y="0"/>
                    <a:pt x="70" y="1"/>
                    <a:pt x="70" y="4"/>
                  </a:cubicBezTo>
                  <a:cubicBezTo>
                    <a:pt x="70" y="14"/>
                    <a:pt x="70" y="24"/>
                    <a:pt x="70" y="3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5" name="Freeform 781"/>
            <p:cNvSpPr>
              <a:spLocks noEditPoints="1"/>
            </p:cNvSpPr>
            <p:nvPr/>
          </p:nvSpPr>
          <p:spPr bwMode="auto">
            <a:xfrm>
              <a:off x="5561013" y="1189038"/>
              <a:ext cx="174625" cy="144463"/>
            </a:xfrm>
            <a:custGeom>
              <a:avLst/>
              <a:gdLst>
                <a:gd name="T0" fmla="*/ 53 w 105"/>
                <a:gd name="T1" fmla="*/ 0 h 87"/>
                <a:gd name="T2" fmla="*/ 101 w 105"/>
                <a:gd name="T3" fmla="*/ 0 h 87"/>
                <a:gd name="T4" fmla="*/ 105 w 105"/>
                <a:gd name="T5" fmla="*/ 3 h 87"/>
                <a:gd name="T6" fmla="*/ 105 w 105"/>
                <a:gd name="T7" fmla="*/ 83 h 87"/>
                <a:gd name="T8" fmla="*/ 101 w 105"/>
                <a:gd name="T9" fmla="*/ 87 h 87"/>
                <a:gd name="T10" fmla="*/ 4 w 105"/>
                <a:gd name="T11" fmla="*/ 87 h 87"/>
                <a:gd name="T12" fmla="*/ 0 w 105"/>
                <a:gd name="T13" fmla="*/ 84 h 87"/>
                <a:gd name="T14" fmla="*/ 0 w 105"/>
                <a:gd name="T15" fmla="*/ 3 h 87"/>
                <a:gd name="T16" fmla="*/ 4 w 105"/>
                <a:gd name="T17" fmla="*/ 0 h 87"/>
                <a:gd name="T18" fmla="*/ 53 w 105"/>
                <a:gd name="T19" fmla="*/ 0 h 87"/>
                <a:gd name="T20" fmla="*/ 52 w 105"/>
                <a:gd name="T21" fmla="*/ 26 h 87"/>
                <a:gd name="T22" fmla="*/ 92 w 105"/>
                <a:gd name="T23" fmla="*/ 26 h 87"/>
                <a:gd name="T24" fmla="*/ 95 w 105"/>
                <a:gd name="T25" fmla="*/ 23 h 87"/>
                <a:gd name="T26" fmla="*/ 95 w 105"/>
                <a:gd name="T27" fmla="*/ 12 h 87"/>
                <a:gd name="T28" fmla="*/ 93 w 105"/>
                <a:gd name="T29" fmla="*/ 10 h 87"/>
                <a:gd name="T30" fmla="*/ 12 w 105"/>
                <a:gd name="T31" fmla="*/ 10 h 87"/>
                <a:gd name="T32" fmla="*/ 10 w 105"/>
                <a:gd name="T33" fmla="*/ 12 h 87"/>
                <a:gd name="T34" fmla="*/ 10 w 105"/>
                <a:gd name="T35" fmla="*/ 22 h 87"/>
                <a:gd name="T36" fmla="*/ 13 w 105"/>
                <a:gd name="T37" fmla="*/ 26 h 87"/>
                <a:gd name="T38" fmla="*/ 52 w 105"/>
                <a:gd name="T39" fmla="*/ 26 h 87"/>
                <a:gd name="T40" fmla="*/ 52 w 105"/>
                <a:gd name="T41" fmla="*/ 51 h 87"/>
                <a:gd name="T42" fmla="*/ 92 w 105"/>
                <a:gd name="T43" fmla="*/ 51 h 87"/>
                <a:gd name="T44" fmla="*/ 95 w 105"/>
                <a:gd name="T45" fmla="*/ 49 h 87"/>
                <a:gd name="T46" fmla="*/ 95 w 105"/>
                <a:gd name="T47" fmla="*/ 37 h 87"/>
                <a:gd name="T48" fmla="*/ 93 w 105"/>
                <a:gd name="T49" fmla="*/ 35 h 87"/>
                <a:gd name="T50" fmla="*/ 12 w 105"/>
                <a:gd name="T51" fmla="*/ 35 h 87"/>
                <a:gd name="T52" fmla="*/ 10 w 105"/>
                <a:gd name="T53" fmla="*/ 37 h 87"/>
                <a:gd name="T54" fmla="*/ 10 w 105"/>
                <a:gd name="T55" fmla="*/ 48 h 87"/>
                <a:gd name="T56" fmla="*/ 13 w 105"/>
                <a:gd name="T57" fmla="*/ 51 h 87"/>
                <a:gd name="T58" fmla="*/ 52 w 105"/>
                <a:gd name="T59" fmla="*/ 51 h 87"/>
                <a:gd name="T60" fmla="*/ 53 w 105"/>
                <a:gd name="T61" fmla="*/ 77 h 87"/>
                <a:gd name="T62" fmla="*/ 92 w 105"/>
                <a:gd name="T63" fmla="*/ 77 h 87"/>
                <a:gd name="T64" fmla="*/ 95 w 105"/>
                <a:gd name="T65" fmla="*/ 75 h 87"/>
                <a:gd name="T66" fmla="*/ 95 w 105"/>
                <a:gd name="T67" fmla="*/ 63 h 87"/>
                <a:gd name="T68" fmla="*/ 93 w 105"/>
                <a:gd name="T69" fmla="*/ 61 h 87"/>
                <a:gd name="T70" fmla="*/ 12 w 105"/>
                <a:gd name="T71" fmla="*/ 61 h 87"/>
                <a:gd name="T72" fmla="*/ 10 w 105"/>
                <a:gd name="T73" fmla="*/ 64 h 87"/>
                <a:gd name="T74" fmla="*/ 10 w 105"/>
                <a:gd name="T75" fmla="*/ 74 h 87"/>
                <a:gd name="T76" fmla="*/ 13 w 105"/>
                <a:gd name="T77" fmla="*/ 77 h 87"/>
                <a:gd name="T78" fmla="*/ 53 w 105"/>
                <a:gd name="T79" fmla="*/ 7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05" h="87">
                  <a:moveTo>
                    <a:pt x="53" y="0"/>
                  </a:moveTo>
                  <a:cubicBezTo>
                    <a:pt x="69" y="0"/>
                    <a:pt x="85" y="0"/>
                    <a:pt x="101" y="0"/>
                  </a:cubicBezTo>
                  <a:cubicBezTo>
                    <a:pt x="104" y="0"/>
                    <a:pt x="105" y="0"/>
                    <a:pt x="105" y="3"/>
                  </a:cubicBezTo>
                  <a:cubicBezTo>
                    <a:pt x="105" y="30"/>
                    <a:pt x="105" y="57"/>
                    <a:pt x="105" y="83"/>
                  </a:cubicBezTo>
                  <a:cubicBezTo>
                    <a:pt x="105" y="86"/>
                    <a:pt x="104" y="87"/>
                    <a:pt x="101" y="87"/>
                  </a:cubicBezTo>
                  <a:cubicBezTo>
                    <a:pt x="69" y="87"/>
                    <a:pt x="36" y="87"/>
                    <a:pt x="4" y="87"/>
                  </a:cubicBezTo>
                  <a:cubicBezTo>
                    <a:pt x="1" y="87"/>
                    <a:pt x="0" y="86"/>
                    <a:pt x="0" y="84"/>
                  </a:cubicBezTo>
                  <a:cubicBezTo>
                    <a:pt x="0" y="57"/>
                    <a:pt x="0" y="30"/>
                    <a:pt x="0" y="3"/>
                  </a:cubicBezTo>
                  <a:cubicBezTo>
                    <a:pt x="0" y="0"/>
                    <a:pt x="1" y="0"/>
                    <a:pt x="4" y="0"/>
                  </a:cubicBezTo>
                  <a:cubicBezTo>
                    <a:pt x="20" y="0"/>
                    <a:pt x="36" y="0"/>
                    <a:pt x="53" y="0"/>
                  </a:cubicBezTo>
                  <a:close/>
                  <a:moveTo>
                    <a:pt x="52" y="26"/>
                  </a:moveTo>
                  <a:cubicBezTo>
                    <a:pt x="66" y="26"/>
                    <a:pt x="79" y="26"/>
                    <a:pt x="92" y="26"/>
                  </a:cubicBezTo>
                  <a:cubicBezTo>
                    <a:pt x="94" y="26"/>
                    <a:pt x="95" y="25"/>
                    <a:pt x="95" y="23"/>
                  </a:cubicBezTo>
                  <a:cubicBezTo>
                    <a:pt x="95" y="20"/>
                    <a:pt x="95" y="16"/>
                    <a:pt x="95" y="12"/>
                  </a:cubicBezTo>
                  <a:cubicBezTo>
                    <a:pt x="95" y="10"/>
                    <a:pt x="95" y="10"/>
                    <a:pt x="93" y="10"/>
                  </a:cubicBezTo>
                  <a:cubicBezTo>
                    <a:pt x="66" y="10"/>
                    <a:pt x="39" y="10"/>
                    <a:pt x="12" y="10"/>
                  </a:cubicBezTo>
                  <a:cubicBezTo>
                    <a:pt x="10" y="10"/>
                    <a:pt x="10" y="10"/>
                    <a:pt x="10" y="12"/>
                  </a:cubicBezTo>
                  <a:cubicBezTo>
                    <a:pt x="10" y="16"/>
                    <a:pt x="10" y="19"/>
                    <a:pt x="10" y="22"/>
                  </a:cubicBezTo>
                  <a:cubicBezTo>
                    <a:pt x="10" y="25"/>
                    <a:pt x="10" y="26"/>
                    <a:pt x="13" y="26"/>
                  </a:cubicBezTo>
                  <a:cubicBezTo>
                    <a:pt x="26" y="26"/>
                    <a:pt x="39" y="26"/>
                    <a:pt x="52" y="26"/>
                  </a:cubicBezTo>
                  <a:close/>
                  <a:moveTo>
                    <a:pt x="52" y="51"/>
                  </a:moveTo>
                  <a:cubicBezTo>
                    <a:pt x="66" y="51"/>
                    <a:pt x="79" y="51"/>
                    <a:pt x="92" y="51"/>
                  </a:cubicBezTo>
                  <a:cubicBezTo>
                    <a:pt x="94" y="51"/>
                    <a:pt x="95" y="51"/>
                    <a:pt x="95" y="49"/>
                  </a:cubicBezTo>
                  <a:cubicBezTo>
                    <a:pt x="95" y="45"/>
                    <a:pt x="95" y="41"/>
                    <a:pt x="95" y="37"/>
                  </a:cubicBezTo>
                  <a:cubicBezTo>
                    <a:pt x="95" y="36"/>
                    <a:pt x="95" y="35"/>
                    <a:pt x="93" y="35"/>
                  </a:cubicBezTo>
                  <a:cubicBezTo>
                    <a:pt x="66" y="35"/>
                    <a:pt x="39" y="35"/>
                    <a:pt x="12" y="35"/>
                  </a:cubicBezTo>
                  <a:cubicBezTo>
                    <a:pt x="10" y="35"/>
                    <a:pt x="10" y="36"/>
                    <a:pt x="10" y="37"/>
                  </a:cubicBezTo>
                  <a:cubicBezTo>
                    <a:pt x="10" y="41"/>
                    <a:pt x="10" y="44"/>
                    <a:pt x="10" y="48"/>
                  </a:cubicBezTo>
                  <a:cubicBezTo>
                    <a:pt x="10" y="51"/>
                    <a:pt x="11" y="51"/>
                    <a:pt x="13" y="51"/>
                  </a:cubicBezTo>
                  <a:cubicBezTo>
                    <a:pt x="26" y="51"/>
                    <a:pt x="39" y="51"/>
                    <a:pt x="52" y="51"/>
                  </a:cubicBezTo>
                  <a:close/>
                  <a:moveTo>
                    <a:pt x="53" y="77"/>
                  </a:moveTo>
                  <a:cubicBezTo>
                    <a:pt x="66" y="77"/>
                    <a:pt x="79" y="77"/>
                    <a:pt x="92" y="77"/>
                  </a:cubicBezTo>
                  <a:cubicBezTo>
                    <a:pt x="94" y="77"/>
                    <a:pt x="95" y="77"/>
                    <a:pt x="95" y="75"/>
                  </a:cubicBezTo>
                  <a:cubicBezTo>
                    <a:pt x="95" y="71"/>
                    <a:pt x="95" y="67"/>
                    <a:pt x="95" y="63"/>
                  </a:cubicBezTo>
                  <a:cubicBezTo>
                    <a:pt x="95" y="62"/>
                    <a:pt x="95" y="61"/>
                    <a:pt x="93" y="61"/>
                  </a:cubicBezTo>
                  <a:cubicBezTo>
                    <a:pt x="66" y="61"/>
                    <a:pt x="39" y="61"/>
                    <a:pt x="12" y="61"/>
                  </a:cubicBezTo>
                  <a:cubicBezTo>
                    <a:pt x="10" y="61"/>
                    <a:pt x="10" y="62"/>
                    <a:pt x="10" y="64"/>
                  </a:cubicBezTo>
                  <a:cubicBezTo>
                    <a:pt x="10" y="67"/>
                    <a:pt x="10" y="71"/>
                    <a:pt x="10" y="74"/>
                  </a:cubicBezTo>
                  <a:cubicBezTo>
                    <a:pt x="10" y="77"/>
                    <a:pt x="10" y="77"/>
                    <a:pt x="13" y="77"/>
                  </a:cubicBezTo>
                  <a:cubicBezTo>
                    <a:pt x="26" y="77"/>
                    <a:pt x="39" y="77"/>
                    <a:pt x="53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6" name="Freeform 782"/>
            <p:cNvSpPr>
              <a:spLocks noEditPoints="1"/>
            </p:cNvSpPr>
            <p:nvPr/>
          </p:nvSpPr>
          <p:spPr bwMode="auto">
            <a:xfrm>
              <a:off x="5807076" y="1404938"/>
              <a:ext cx="88900" cy="73025"/>
            </a:xfrm>
            <a:custGeom>
              <a:avLst/>
              <a:gdLst>
                <a:gd name="T0" fmla="*/ 0 w 53"/>
                <a:gd name="T1" fmla="*/ 0 h 44"/>
                <a:gd name="T2" fmla="*/ 3 w 53"/>
                <a:gd name="T3" fmla="*/ 0 h 44"/>
                <a:gd name="T4" fmla="*/ 49 w 53"/>
                <a:gd name="T5" fmla="*/ 0 h 44"/>
                <a:gd name="T6" fmla="*/ 52 w 53"/>
                <a:gd name="T7" fmla="*/ 4 h 44"/>
                <a:gd name="T8" fmla="*/ 52 w 53"/>
                <a:gd name="T9" fmla="*/ 41 h 44"/>
                <a:gd name="T10" fmla="*/ 49 w 53"/>
                <a:gd name="T11" fmla="*/ 44 h 44"/>
                <a:gd name="T12" fmla="*/ 3 w 53"/>
                <a:gd name="T13" fmla="*/ 44 h 44"/>
                <a:gd name="T14" fmla="*/ 0 w 53"/>
                <a:gd name="T15" fmla="*/ 41 h 44"/>
                <a:gd name="T16" fmla="*/ 0 w 53"/>
                <a:gd name="T17" fmla="*/ 3 h 44"/>
                <a:gd name="T18" fmla="*/ 0 w 53"/>
                <a:gd name="T19" fmla="*/ 0 h 44"/>
                <a:gd name="T20" fmla="*/ 26 w 53"/>
                <a:gd name="T21" fmla="*/ 17 h 44"/>
                <a:gd name="T22" fmla="*/ 38 w 53"/>
                <a:gd name="T23" fmla="*/ 17 h 44"/>
                <a:gd name="T24" fmla="*/ 43 w 53"/>
                <a:gd name="T25" fmla="*/ 12 h 44"/>
                <a:gd name="T26" fmla="*/ 40 w 53"/>
                <a:gd name="T27" fmla="*/ 9 h 44"/>
                <a:gd name="T28" fmla="*/ 14 w 53"/>
                <a:gd name="T29" fmla="*/ 9 h 44"/>
                <a:gd name="T30" fmla="*/ 9 w 53"/>
                <a:gd name="T31" fmla="*/ 15 h 44"/>
                <a:gd name="T32" fmla="*/ 12 w 53"/>
                <a:gd name="T33" fmla="*/ 17 h 44"/>
                <a:gd name="T34" fmla="*/ 26 w 53"/>
                <a:gd name="T35" fmla="*/ 17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3" h="44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9" y="0"/>
                    <a:pt x="34" y="0"/>
                    <a:pt x="49" y="0"/>
                  </a:cubicBezTo>
                  <a:cubicBezTo>
                    <a:pt x="52" y="0"/>
                    <a:pt x="53" y="1"/>
                    <a:pt x="52" y="4"/>
                  </a:cubicBezTo>
                  <a:cubicBezTo>
                    <a:pt x="52" y="16"/>
                    <a:pt x="52" y="28"/>
                    <a:pt x="52" y="41"/>
                  </a:cubicBezTo>
                  <a:cubicBezTo>
                    <a:pt x="53" y="43"/>
                    <a:pt x="52" y="44"/>
                    <a:pt x="49" y="44"/>
                  </a:cubicBezTo>
                  <a:cubicBezTo>
                    <a:pt x="34" y="44"/>
                    <a:pt x="18" y="44"/>
                    <a:pt x="3" y="44"/>
                  </a:cubicBezTo>
                  <a:cubicBezTo>
                    <a:pt x="1" y="44"/>
                    <a:pt x="0" y="44"/>
                    <a:pt x="0" y="41"/>
                  </a:cubicBezTo>
                  <a:cubicBezTo>
                    <a:pt x="0" y="29"/>
                    <a:pt x="0" y="16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lose/>
                  <a:moveTo>
                    <a:pt x="26" y="17"/>
                  </a:moveTo>
                  <a:cubicBezTo>
                    <a:pt x="30" y="17"/>
                    <a:pt x="34" y="17"/>
                    <a:pt x="38" y="17"/>
                  </a:cubicBezTo>
                  <a:cubicBezTo>
                    <a:pt x="44" y="17"/>
                    <a:pt x="43" y="18"/>
                    <a:pt x="43" y="12"/>
                  </a:cubicBezTo>
                  <a:cubicBezTo>
                    <a:pt x="43" y="10"/>
                    <a:pt x="42" y="9"/>
                    <a:pt x="40" y="9"/>
                  </a:cubicBezTo>
                  <a:cubicBezTo>
                    <a:pt x="32" y="9"/>
                    <a:pt x="23" y="9"/>
                    <a:pt x="14" y="9"/>
                  </a:cubicBezTo>
                  <a:cubicBezTo>
                    <a:pt x="8" y="9"/>
                    <a:pt x="9" y="8"/>
                    <a:pt x="9" y="15"/>
                  </a:cubicBezTo>
                  <a:cubicBezTo>
                    <a:pt x="9" y="17"/>
                    <a:pt x="10" y="18"/>
                    <a:pt x="12" y="17"/>
                  </a:cubicBezTo>
                  <a:cubicBezTo>
                    <a:pt x="16" y="17"/>
                    <a:pt x="21" y="17"/>
                    <a:pt x="26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7" name="Freeform 783"/>
            <p:cNvSpPr>
              <a:spLocks/>
            </p:cNvSpPr>
            <p:nvPr/>
          </p:nvSpPr>
          <p:spPr bwMode="auto">
            <a:xfrm>
              <a:off x="5576888" y="1204913"/>
              <a:ext cx="142875" cy="26988"/>
            </a:xfrm>
            <a:custGeom>
              <a:avLst/>
              <a:gdLst>
                <a:gd name="T0" fmla="*/ 42 w 85"/>
                <a:gd name="T1" fmla="*/ 16 h 16"/>
                <a:gd name="T2" fmla="*/ 3 w 85"/>
                <a:gd name="T3" fmla="*/ 16 h 16"/>
                <a:gd name="T4" fmla="*/ 0 w 85"/>
                <a:gd name="T5" fmla="*/ 12 h 16"/>
                <a:gd name="T6" fmla="*/ 0 w 85"/>
                <a:gd name="T7" fmla="*/ 2 h 16"/>
                <a:gd name="T8" fmla="*/ 2 w 85"/>
                <a:gd name="T9" fmla="*/ 0 h 16"/>
                <a:gd name="T10" fmla="*/ 83 w 85"/>
                <a:gd name="T11" fmla="*/ 0 h 16"/>
                <a:gd name="T12" fmla="*/ 85 w 85"/>
                <a:gd name="T13" fmla="*/ 2 h 16"/>
                <a:gd name="T14" fmla="*/ 85 w 85"/>
                <a:gd name="T15" fmla="*/ 13 h 16"/>
                <a:gd name="T16" fmla="*/ 82 w 85"/>
                <a:gd name="T17" fmla="*/ 16 h 16"/>
                <a:gd name="T18" fmla="*/ 42 w 85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6">
                  <a:moveTo>
                    <a:pt x="42" y="16"/>
                  </a:moveTo>
                  <a:cubicBezTo>
                    <a:pt x="29" y="16"/>
                    <a:pt x="16" y="16"/>
                    <a:pt x="3" y="16"/>
                  </a:cubicBezTo>
                  <a:cubicBezTo>
                    <a:pt x="0" y="16"/>
                    <a:pt x="0" y="15"/>
                    <a:pt x="0" y="12"/>
                  </a:cubicBezTo>
                  <a:cubicBezTo>
                    <a:pt x="0" y="9"/>
                    <a:pt x="0" y="6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29" y="0"/>
                    <a:pt x="56" y="0"/>
                    <a:pt x="83" y="0"/>
                  </a:cubicBezTo>
                  <a:cubicBezTo>
                    <a:pt x="85" y="0"/>
                    <a:pt x="85" y="0"/>
                    <a:pt x="85" y="2"/>
                  </a:cubicBezTo>
                  <a:cubicBezTo>
                    <a:pt x="85" y="6"/>
                    <a:pt x="85" y="10"/>
                    <a:pt x="85" y="13"/>
                  </a:cubicBezTo>
                  <a:cubicBezTo>
                    <a:pt x="85" y="15"/>
                    <a:pt x="84" y="16"/>
                    <a:pt x="82" y="16"/>
                  </a:cubicBezTo>
                  <a:cubicBezTo>
                    <a:pt x="69" y="16"/>
                    <a:pt x="56" y="16"/>
                    <a:pt x="42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8" name="Freeform 784"/>
            <p:cNvSpPr>
              <a:spLocks/>
            </p:cNvSpPr>
            <p:nvPr/>
          </p:nvSpPr>
          <p:spPr bwMode="auto">
            <a:xfrm>
              <a:off x="5576888" y="1247776"/>
              <a:ext cx="142875" cy="25400"/>
            </a:xfrm>
            <a:custGeom>
              <a:avLst/>
              <a:gdLst>
                <a:gd name="T0" fmla="*/ 42 w 85"/>
                <a:gd name="T1" fmla="*/ 16 h 16"/>
                <a:gd name="T2" fmla="*/ 3 w 85"/>
                <a:gd name="T3" fmla="*/ 16 h 16"/>
                <a:gd name="T4" fmla="*/ 0 w 85"/>
                <a:gd name="T5" fmla="*/ 13 h 16"/>
                <a:gd name="T6" fmla="*/ 0 w 85"/>
                <a:gd name="T7" fmla="*/ 2 h 16"/>
                <a:gd name="T8" fmla="*/ 2 w 85"/>
                <a:gd name="T9" fmla="*/ 0 h 16"/>
                <a:gd name="T10" fmla="*/ 83 w 85"/>
                <a:gd name="T11" fmla="*/ 0 h 16"/>
                <a:gd name="T12" fmla="*/ 85 w 85"/>
                <a:gd name="T13" fmla="*/ 2 h 16"/>
                <a:gd name="T14" fmla="*/ 85 w 85"/>
                <a:gd name="T15" fmla="*/ 14 h 16"/>
                <a:gd name="T16" fmla="*/ 82 w 85"/>
                <a:gd name="T17" fmla="*/ 16 h 16"/>
                <a:gd name="T18" fmla="*/ 42 w 85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6">
                  <a:moveTo>
                    <a:pt x="42" y="16"/>
                  </a:moveTo>
                  <a:cubicBezTo>
                    <a:pt x="29" y="16"/>
                    <a:pt x="16" y="16"/>
                    <a:pt x="3" y="16"/>
                  </a:cubicBezTo>
                  <a:cubicBezTo>
                    <a:pt x="1" y="16"/>
                    <a:pt x="0" y="16"/>
                    <a:pt x="0" y="13"/>
                  </a:cubicBezTo>
                  <a:cubicBezTo>
                    <a:pt x="0" y="9"/>
                    <a:pt x="0" y="6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9" y="0"/>
                    <a:pt x="56" y="0"/>
                    <a:pt x="83" y="0"/>
                  </a:cubicBezTo>
                  <a:cubicBezTo>
                    <a:pt x="85" y="0"/>
                    <a:pt x="85" y="1"/>
                    <a:pt x="85" y="2"/>
                  </a:cubicBezTo>
                  <a:cubicBezTo>
                    <a:pt x="85" y="6"/>
                    <a:pt x="85" y="10"/>
                    <a:pt x="85" y="14"/>
                  </a:cubicBezTo>
                  <a:cubicBezTo>
                    <a:pt x="85" y="16"/>
                    <a:pt x="84" y="16"/>
                    <a:pt x="82" y="16"/>
                  </a:cubicBezTo>
                  <a:cubicBezTo>
                    <a:pt x="69" y="16"/>
                    <a:pt x="56" y="16"/>
                    <a:pt x="42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09" name="Freeform 785"/>
            <p:cNvSpPr>
              <a:spLocks/>
            </p:cNvSpPr>
            <p:nvPr/>
          </p:nvSpPr>
          <p:spPr bwMode="auto">
            <a:xfrm>
              <a:off x="5576888" y="1290638"/>
              <a:ext cx="142875" cy="26988"/>
            </a:xfrm>
            <a:custGeom>
              <a:avLst/>
              <a:gdLst>
                <a:gd name="T0" fmla="*/ 43 w 85"/>
                <a:gd name="T1" fmla="*/ 16 h 16"/>
                <a:gd name="T2" fmla="*/ 3 w 85"/>
                <a:gd name="T3" fmla="*/ 16 h 16"/>
                <a:gd name="T4" fmla="*/ 0 w 85"/>
                <a:gd name="T5" fmla="*/ 13 h 16"/>
                <a:gd name="T6" fmla="*/ 0 w 85"/>
                <a:gd name="T7" fmla="*/ 3 h 16"/>
                <a:gd name="T8" fmla="*/ 2 w 85"/>
                <a:gd name="T9" fmla="*/ 0 h 16"/>
                <a:gd name="T10" fmla="*/ 83 w 85"/>
                <a:gd name="T11" fmla="*/ 0 h 16"/>
                <a:gd name="T12" fmla="*/ 85 w 85"/>
                <a:gd name="T13" fmla="*/ 2 h 16"/>
                <a:gd name="T14" fmla="*/ 85 w 85"/>
                <a:gd name="T15" fmla="*/ 14 h 16"/>
                <a:gd name="T16" fmla="*/ 82 w 85"/>
                <a:gd name="T17" fmla="*/ 16 h 16"/>
                <a:gd name="T18" fmla="*/ 43 w 85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5" h="16">
                  <a:moveTo>
                    <a:pt x="43" y="16"/>
                  </a:moveTo>
                  <a:cubicBezTo>
                    <a:pt x="29" y="16"/>
                    <a:pt x="16" y="16"/>
                    <a:pt x="3" y="16"/>
                  </a:cubicBezTo>
                  <a:cubicBezTo>
                    <a:pt x="0" y="16"/>
                    <a:pt x="0" y="16"/>
                    <a:pt x="0" y="13"/>
                  </a:cubicBezTo>
                  <a:cubicBezTo>
                    <a:pt x="0" y="10"/>
                    <a:pt x="0" y="6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9" y="0"/>
                    <a:pt x="56" y="0"/>
                    <a:pt x="83" y="0"/>
                  </a:cubicBezTo>
                  <a:cubicBezTo>
                    <a:pt x="85" y="0"/>
                    <a:pt x="85" y="1"/>
                    <a:pt x="85" y="2"/>
                  </a:cubicBezTo>
                  <a:cubicBezTo>
                    <a:pt x="85" y="6"/>
                    <a:pt x="85" y="10"/>
                    <a:pt x="85" y="14"/>
                  </a:cubicBezTo>
                  <a:cubicBezTo>
                    <a:pt x="85" y="16"/>
                    <a:pt x="84" y="16"/>
                    <a:pt x="82" y="16"/>
                  </a:cubicBezTo>
                  <a:cubicBezTo>
                    <a:pt x="69" y="16"/>
                    <a:pt x="56" y="16"/>
                    <a:pt x="43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0" name="Freeform 786"/>
            <p:cNvSpPr>
              <a:spLocks/>
            </p:cNvSpPr>
            <p:nvPr/>
          </p:nvSpPr>
          <p:spPr bwMode="auto">
            <a:xfrm>
              <a:off x="5819776" y="1417638"/>
              <a:ext cx="60325" cy="17463"/>
            </a:xfrm>
            <a:custGeom>
              <a:avLst/>
              <a:gdLst>
                <a:gd name="T0" fmla="*/ 18 w 36"/>
                <a:gd name="T1" fmla="*/ 9 h 10"/>
                <a:gd name="T2" fmla="*/ 4 w 36"/>
                <a:gd name="T3" fmla="*/ 9 h 10"/>
                <a:gd name="T4" fmla="*/ 1 w 36"/>
                <a:gd name="T5" fmla="*/ 7 h 10"/>
                <a:gd name="T6" fmla="*/ 6 w 36"/>
                <a:gd name="T7" fmla="*/ 1 h 10"/>
                <a:gd name="T8" fmla="*/ 32 w 36"/>
                <a:gd name="T9" fmla="*/ 1 h 10"/>
                <a:gd name="T10" fmla="*/ 35 w 36"/>
                <a:gd name="T11" fmla="*/ 4 h 10"/>
                <a:gd name="T12" fmla="*/ 30 w 36"/>
                <a:gd name="T13" fmla="*/ 9 h 10"/>
                <a:gd name="T14" fmla="*/ 18 w 36"/>
                <a:gd name="T15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10">
                  <a:moveTo>
                    <a:pt x="18" y="9"/>
                  </a:moveTo>
                  <a:cubicBezTo>
                    <a:pt x="13" y="9"/>
                    <a:pt x="8" y="9"/>
                    <a:pt x="4" y="9"/>
                  </a:cubicBezTo>
                  <a:cubicBezTo>
                    <a:pt x="2" y="10"/>
                    <a:pt x="1" y="9"/>
                    <a:pt x="1" y="7"/>
                  </a:cubicBezTo>
                  <a:cubicBezTo>
                    <a:pt x="1" y="0"/>
                    <a:pt x="0" y="1"/>
                    <a:pt x="6" y="1"/>
                  </a:cubicBezTo>
                  <a:cubicBezTo>
                    <a:pt x="15" y="1"/>
                    <a:pt x="24" y="1"/>
                    <a:pt x="32" y="1"/>
                  </a:cubicBezTo>
                  <a:cubicBezTo>
                    <a:pt x="34" y="1"/>
                    <a:pt x="35" y="2"/>
                    <a:pt x="35" y="4"/>
                  </a:cubicBezTo>
                  <a:cubicBezTo>
                    <a:pt x="35" y="10"/>
                    <a:pt x="36" y="9"/>
                    <a:pt x="30" y="9"/>
                  </a:cubicBezTo>
                  <a:cubicBezTo>
                    <a:pt x="26" y="9"/>
                    <a:pt x="22" y="9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9" name="グループ化 1948"/>
          <p:cNvGrpSpPr/>
          <p:nvPr/>
        </p:nvGrpSpPr>
        <p:grpSpPr>
          <a:xfrm>
            <a:off x="47626" y="1736641"/>
            <a:ext cx="407987" cy="457200"/>
            <a:chOff x="47626" y="2000251"/>
            <a:chExt cx="407987" cy="457200"/>
          </a:xfrm>
        </p:grpSpPr>
        <p:sp>
          <p:nvSpPr>
            <p:cNvPr id="1311" name="Freeform 787"/>
            <p:cNvSpPr>
              <a:spLocks/>
            </p:cNvSpPr>
            <p:nvPr/>
          </p:nvSpPr>
          <p:spPr bwMode="auto">
            <a:xfrm>
              <a:off x="47626" y="2000251"/>
              <a:ext cx="331788" cy="454025"/>
            </a:xfrm>
            <a:custGeom>
              <a:avLst/>
              <a:gdLst>
                <a:gd name="T0" fmla="*/ 103 w 199"/>
                <a:gd name="T1" fmla="*/ 271 h 271"/>
                <a:gd name="T2" fmla="*/ 103 w 199"/>
                <a:gd name="T3" fmla="*/ 270 h 271"/>
                <a:gd name="T4" fmla="*/ 98 w 199"/>
                <a:gd name="T5" fmla="*/ 267 h 271"/>
                <a:gd name="T6" fmla="*/ 91 w 199"/>
                <a:gd name="T7" fmla="*/ 253 h 271"/>
                <a:gd name="T8" fmla="*/ 91 w 199"/>
                <a:gd name="T9" fmla="*/ 97 h 271"/>
                <a:gd name="T10" fmla="*/ 101 w 199"/>
                <a:gd name="T11" fmla="*/ 78 h 271"/>
                <a:gd name="T12" fmla="*/ 125 w 199"/>
                <a:gd name="T13" fmla="*/ 69 h 271"/>
                <a:gd name="T14" fmla="*/ 154 w 199"/>
                <a:gd name="T15" fmla="*/ 66 h 271"/>
                <a:gd name="T16" fmla="*/ 196 w 199"/>
                <a:gd name="T17" fmla="*/ 67 h 271"/>
                <a:gd name="T18" fmla="*/ 199 w 199"/>
                <a:gd name="T19" fmla="*/ 64 h 271"/>
                <a:gd name="T20" fmla="*/ 199 w 199"/>
                <a:gd name="T21" fmla="*/ 33 h 271"/>
                <a:gd name="T22" fmla="*/ 194 w 199"/>
                <a:gd name="T23" fmla="*/ 23 h 271"/>
                <a:gd name="T24" fmla="*/ 180 w 199"/>
                <a:gd name="T25" fmla="*/ 14 h 271"/>
                <a:gd name="T26" fmla="*/ 114 w 199"/>
                <a:gd name="T27" fmla="*/ 1 h 271"/>
                <a:gd name="T28" fmla="*/ 61 w 199"/>
                <a:gd name="T29" fmla="*/ 3 h 271"/>
                <a:gd name="T30" fmla="*/ 22 w 199"/>
                <a:gd name="T31" fmla="*/ 12 h 271"/>
                <a:gd name="T32" fmla="*/ 4 w 199"/>
                <a:gd name="T33" fmla="*/ 22 h 271"/>
                <a:gd name="T34" fmla="*/ 0 w 199"/>
                <a:gd name="T35" fmla="*/ 32 h 271"/>
                <a:gd name="T36" fmla="*/ 0 w 199"/>
                <a:gd name="T37" fmla="*/ 239 h 271"/>
                <a:gd name="T38" fmla="*/ 3 w 199"/>
                <a:gd name="T39" fmla="*/ 247 h 271"/>
                <a:gd name="T40" fmla="*/ 10 w 199"/>
                <a:gd name="T41" fmla="*/ 253 h 271"/>
                <a:gd name="T42" fmla="*/ 43 w 199"/>
                <a:gd name="T43" fmla="*/ 265 h 271"/>
                <a:gd name="T44" fmla="*/ 74 w 199"/>
                <a:gd name="T45" fmla="*/ 269 h 271"/>
                <a:gd name="T46" fmla="*/ 103 w 199"/>
                <a:gd name="T47" fmla="*/ 271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99" h="271">
                  <a:moveTo>
                    <a:pt x="103" y="271"/>
                  </a:moveTo>
                  <a:cubicBezTo>
                    <a:pt x="103" y="271"/>
                    <a:pt x="103" y="270"/>
                    <a:pt x="103" y="270"/>
                  </a:cubicBezTo>
                  <a:cubicBezTo>
                    <a:pt x="101" y="269"/>
                    <a:pt x="100" y="268"/>
                    <a:pt x="98" y="267"/>
                  </a:cubicBezTo>
                  <a:cubicBezTo>
                    <a:pt x="93" y="264"/>
                    <a:pt x="91" y="260"/>
                    <a:pt x="91" y="253"/>
                  </a:cubicBezTo>
                  <a:cubicBezTo>
                    <a:pt x="91" y="201"/>
                    <a:pt x="91" y="149"/>
                    <a:pt x="91" y="97"/>
                  </a:cubicBezTo>
                  <a:cubicBezTo>
                    <a:pt x="91" y="89"/>
                    <a:pt x="94" y="83"/>
                    <a:pt x="101" y="78"/>
                  </a:cubicBezTo>
                  <a:cubicBezTo>
                    <a:pt x="109" y="73"/>
                    <a:pt x="117" y="71"/>
                    <a:pt x="125" y="69"/>
                  </a:cubicBezTo>
                  <a:cubicBezTo>
                    <a:pt x="135" y="68"/>
                    <a:pt x="144" y="67"/>
                    <a:pt x="154" y="66"/>
                  </a:cubicBezTo>
                  <a:cubicBezTo>
                    <a:pt x="168" y="65"/>
                    <a:pt x="182" y="65"/>
                    <a:pt x="196" y="67"/>
                  </a:cubicBezTo>
                  <a:cubicBezTo>
                    <a:pt x="198" y="67"/>
                    <a:pt x="199" y="67"/>
                    <a:pt x="199" y="64"/>
                  </a:cubicBezTo>
                  <a:cubicBezTo>
                    <a:pt x="198" y="54"/>
                    <a:pt x="199" y="44"/>
                    <a:pt x="199" y="33"/>
                  </a:cubicBezTo>
                  <a:cubicBezTo>
                    <a:pt x="199" y="29"/>
                    <a:pt x="197" y="26"/>
                    <a:pt x="194" y="23"/>
                  </a:cubicBezTo>
                  <a:cubicBezTo>
                    <a:pt x="190" y="19"/>
                    <a:pt x="185" y="16"/>
                    <a:pt x="180" y="14"/>
                  </a:cubicBezTo>
                  <a:cubicBezTo>
                    <a:pt x="159" y="5"/>
                    <a:pt x="136" y="2"/>
                    <a:pt x="114" y="1"/>
                  </a:cubicBezTo>
                  <a:cubicBezTo>
                    <a:pt x="96" y="0"/>
                    <a:pt x="79" y="1"/>
                    <a:pt x="61" y="3"/>
                  </a:cubicBezTo>
                  <a:cubicBezTo>
                    <a:pt x="48" y="5"/>
                    <a:pt x="35" y="7"/>
                    <a:pt x="22" y="12"/>
                  </a:cubicBezTo>
                  <a:cubicBezTo>
                    <a:pt x="16" y="15"/>
                    <a:pt x="9" y="18"/>
                    <a:pt x="4" y="22"/>
                  </a:cubicBezTo>
                  <a:cubicBezTo>
                    <a:pt x="2" y="25"/>
                    <a:pt x="0" y="28"/>
                    <a:pt x="0" y="32"/>
                  </a:cubicBezTo>
                  <a:cubicBezTo>
                    <a:pt x="0" y="101"/>
                    <a:pt x="0" y="170"/>
                    <a:pt x="0" y="239"/>
                  </a:cubicBezTo>
                  <a:cubicBezTo>
                    <a:pt x="0" y="242"/>
                    <a:pt x="1" y="245"/>
                    <a:pt x="3" y="247"/>
                  </a:cubicBezTo>
                  <a:cubicBezTo>
                    <a:pt x="5" y="249"/>
                    <a:pt x="7" y="251"/>
                    <a:pt x="10" y="253"/>
                  </a:cubicBezTo>
                  <a:cubicBezTo>
                    <a:pt x="20" y="259"/>
                    <a:pt x="31" y="263"/>
                    <a:pt x="43" y="265"/>
                  </a:cubicBezTo>
                  <a:cubicBezTo>
                    <a:pt x="53" y="267"/>
                    <a:pt x="63" y="268"/>
                    <a:pt x="74" y="269"/>
                  </a:cubicBezTo>
                  <a:cubicBezTo>
                    <a:pt x="83" y="270"/>
                    <a:pt x="93" y="270"/>
                    <a:pt x="103" y="2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2" name="Freeform 788"/>
            <p:cNvSpPr>
              <a:spLocks/>
            </p:cNvSpPr>
            <p:nvPr/>
          </p:nvSpPr>
          <p:spPr bwMode="auto">
            <a:xfrm>
              <a:off x="220663" y="2130426"/>
              <a:ext cx="234950" cy="327025"/>
            </a:xfrm>
            <a:custGeom>
              <a:avLst/>
              <a:gdLst>
                <a:gd name="T0" fmla="*/ 0 w 140"/>
                <a:gd name="T1" fmla="*/ 97 h 195"/>
                <a:gd name="T2" fmla="*/ 0 w 140"/>
                <a:gd name="T3" fmla="*/ 170 h 195"/>
                <a:gd name="T4" fmla="*/ 5 w 140"/>
                <a:gd name="T5" fmla="*/ 181 h 195"/>
                <a:gd name="T6" fmla="*/ 12 w 140"/>
                <a:gd name="T7" fmla="*/ 185 h 195"/>
                <a:gd name="T8" fmla="*/ 54 w 140"/>
                <a:gd name="T9" fmla="*/ 194 h 195"/>
                <a:gd name="T10" fmla="*/ 79 w 140"/>
                <a:gd name="T11" fmla="*/ 195 h 195"/>
                <a:gd name="T12" fmla="*/ 112 w 140"/>
                <a:gd name="T13" fmla="*/ 190 h 195"/>
                <a:gd name="T14" fmla="*/ 135 w 140"/>
                <a:gd name="T15" fmla="*/ 181 h 195"/>
                <a:gd name="T16" fmla="*/ 140 w 140"/>
                <a:gd name="T17" fmla="*/ 171 h 195"/>
                <a:gd name="T18" fmla="*/ 140 w 140"/>
                <a:gd name="T19" fmla="*/ 24 h 195"/>
                <a:gd name="T20" fmla="*/ 136 w 140"/>
                <a:gd name="T21" fmla="*/ 16 h 195"/>
                <a:gd name="T22" fmla="*/ 125 w 140"/>
                <a:gd name="T23" fmla="*/ 10 h 195"/>
                <a:gd name="T24" fmla="*/ 82 w 140"/>
                <a:gd name="T25" fmla="*/ 1 h 195"/>
                <a:gd name="T26" fmla="*/ 30 w 140"/>
                <a:gd name="T27" fmla="*/ 4 h 195"/>
                <a:gd name="T28" fmla="*/ 5 w 140"/>
                <a:gd name="T29" fmla="*/ 14 h 195"/>
                <a:gd name="T30" fmla="*/ 0 w 140"/>
                <a:gd name="T31" fmla="*/ 25 h 195"/>
                <a:gd name="T32" fmla="*/ 0 w 140"/>
                <a:gd name="T33" fmla="*/ 97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0" h="195">
                  <a:moveTo>
                    <a:pt x="0" y="97"/>
                  </a:moveTo>
                  <a:cubicBezTo>
                    <a:pt x="0" y="122"/>
                    <a:pt x="0" y="146"/>
                    <a:pt x="0" y="170"/>
                  </a:cubicBezTo>
                  <a:cubicBezTo>
                    <a:pt x="0" y="175"/>
                    <a:pt x="1" y="178"/>
                    <a:pt x="5" y="181"/>
                  </a:cubicBezTo>
                  <a:cubicBezTo>
                    <a:pt x="7" y="183"/>
                    <a:pt x="9" y="184"/>
                    <a:pt x="12" y="185"/>
                  </a:cubicBezTo>
                  <a:cubicBezTo>
                    <a:pt x="25" y="191"/>
                    <a:pt x="40" y="193"/>
                    <a:pt x="54" y="194"/>
                  </a:cubicBezTo>
                  <a:cubicBezTo>
                    <a:pt x="62" y="195"/>
                    <a:pt x="71" y="195"/>
                    <a:pt x="79" y="195"/>
                  </a:cubicBezTo>
                  <a:cubicBezTo>
                    <a:pt x="90" y="194"/>
                    <a:pt x="101" y="193"/>
                    <a:pt x="112" y="190"/>
                  </a:cubicBezTo>
                  <a:cubicBezTo>
                    <a:pt x="120" y="188"/>
                    <a:pt x="128" y="186"/>
                    <a:pt x="135" y="181"/>
                  </a:cubicBezTo>
                  <a:cubicBezTo>
                    <a:pt x="138" y="178"/>
                    <a:pt x="140" y="175"/>
                    <a:pt x="140" y="171"/>
                  </a:cubicBezTo>
                  <a:cubicBezTo>
                    <a:pt x="140" y="122"/>
                    <a:pt x="140" y="73"/>
                    <a:pt x="140" y="24"/>
                  </a:cubicBezTo>
                  <a:cubicBezTo>
                    <a:pt x="140" y="21"/>
                    <a:pt x="139" y="18"/>
                    <a:pt x="136" y="16"/>
                  </a:cubicBezTo>
                  <a:cubicBezTo>
                    <a:pt x="132" y="14"/>
                    <a:pt x="129" y="11"/>
                    <a:pt x="125" y="10"/>
                  </a:cubicBezTo>
                  <a:cubicBezTo>
                    <a:pt x="111" y="4"/>
                    <a:pt x="96" y="2"/>
                    <a:pt x="82" y="1"/>
                  </a:cubicBezTo>
                  <a:cubicBezTo>
                    <a:pt x="64" y="0"/>
                    <a:pt x="47" y="1"/>
                    <a:pt x="30" y="4"/>
                  </a:cubicBezTo>
                  <a:cubicBezTo>
                    <a:pt x="21" y="6"/>
                    <a:pt x="13" y="9"/>
                    <a:pt x="5" y="14"/>
                  </a:cubicBezTo>
                  <a:cubicBezTo>
                    <a:pt x="2" y="17"/>
                    <a:pt x="0" y="20"/>
                    <a:pt x="0" y="25"/>
                  </a:cubicBezTo>
                  <a:cubicBezTo>
                    <a:pt x="0" y="49"/>
                    <a:pt x="0" y="73"/>
                    <a:pt x="0" y="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3" name="Freeform 789"/>
            <p:cNvSpPr>
              <a:spLocks noEditPoints="1"/>
            </p:cNvSpPr>
            <p:nvPr/>
          </p:nvSpPr>
          <p:spPr bwMode="auto">
            <a:xfrm>
              <a:off x="47626" y="2000251"/>
              <a:ext cx="331788" cy="454025"/>
            </a:xfrm>
            <a:custGeom>
              <a:avLst/>
              <a:gdLst>
                <a:gd name="T0" fmla="*/ 103 w 199"/>
                <a:gd name="T1" fmla="*/ 271 h 271"/>
                <a:gd name="T2" fmla="*/ 74 w 199"/>
                <a:gd name="T3" fmla="*/ 269 h 271"/>
                <a:gd name="T4" fmla="*/ 43 w 199"/>
                <a:gd name="T5" fmla="*/ 265 h 271"/>
                <a:gd name="T6" fmla="*/ 10 w 199"/>
                <a:gd name="T7" fmla="*/ 253 h 271"/>
                <a:gd name="T8" fmla="*/ 3 w 199"/>
                <a:gd name="T9" fmla="*/ 247 h 271"/>
                <a:gd name="T10" fmla="*/ 0 w 199"/>
                <a:gd name="T11" fmla="*/ 239 h 271"/>
                <a:gd name="T12" fmla="*/ 0 w 199"/>
                <a:gd name="T13" fmla="*/ 32 h 271"/>
                <a:gd name="T14" fmla="*/ 4 w 199"/>
                <a:gd name="T15" fmla="*/ 22 h 271"/>
                <a:gd name="T16" fmla="*/ 22 w 199"/>
                <a:gd name="T17" fmla="*/ 12 h 271"/>
                <a:gd name="T18" fmla="*/ 61 w 199"/>
                <a:gd name="T19" fmla="*/ 3 h 271"/>
                <a:gd name="T20" fmla="*/ 114 w 199"/>
                <a:gd name="T21" fmla="*/ 1 h 271"/>
                <a:gd name="T22" fmla="*/ 180 w 199"/>
                <a:gd name="T23" fmla="*/ 14 h 271"/>
                <a:gd name="T24" fmla="*/ 194 w 199"/>
                <a:gd name="T25" fmla="*/ 23 h 271"/>
                <a:gd name="T26" fmla="*/ 199 w 199"/>
                <a:gd name="T27" fmla="*/ 33 h 271"/>
                <a:gd name="T28" fmla="*/ 199 w 199"/>
                <a:gd name="T29" fmla="*/ 64 h 271"/>
                <a:gd name="T30" fmla="*/ 196 w 199"/>
                <a:gd name="T31" fmla="*/ 67 h 271"/>
                <a:gd name="T32" fmla="*/ 154 w 199"/>
                <a:gd name="T33" fmla="*/ 66 h 271"/>
                <a:gd name="T34" fmla="*/ 125 w 199"/>
                <a:gd name="T35" fmla="*/ 69 h 271"/>
                <a:gd name="T36" fmla="*/ 101 w 199"/>
                <a:gd name="T37" fmla="*/ 78 h 271"/>
                <a:gd name="T38" fmla="*/ 91 w 199"/>
                <a:gd name="T39" fmla="*/ 97 h 271"/>
                <a:gd name="T40" fmla="*/ 91 w 199"/>
                <a:gd name="T41" fmla="*/ 253 h 271"/>
                <a:gd name="T42" fmla="*/ 98 w 199"/>
                <a:gd name="T43" fmla="*/ 267 h 271"/>
                <a:gd name="T44" fmla="*/ 103 w 199"/>
                <a:gd name="T45" fmla="*/ 270 h 271"/>
                <a:gd name="T46" fmla="*/ 103 w 199"/>
                <a:gd name="T47" fmla="*/ 271 h 271"/>
                <a:gd name="T48" fmla="*/ 99 w 199"/>
                <a:gd name="T49" fmla="*/ 14 h 271"/>
                <a:gd name="T50" fmla="*/ 84 w 199"/>
                <a:gd name="T51" fmla="*/ 15 h 271"/>
                <a:gd name="T52" fmla="*/ 54 w 199"/>
                <a:gd name="T53" fmla="*/ 19 h 271"/>
                <a:gd name="T54" fmla="*/ 35 w 199"/>
                <a:gd name="T55" fmla="*/ 26 h 271"/>
                <a:gd name="T56" fmla="*/ 35 w 199"/>
                <a:gd name="T57" fmla="*/ 38 h 271"/>
                <a:gd name="T58" fmla="*/ 45 w 199"/>
                <a:gd name="T59" fmla="*/ 42 h 271"/>
                <a:gd name="T60" fmla="*/ 91 w 199"/>
                <a:gd name="T61" fmla="*/ 49 h 271"/>
                <a:gd name="T62" fmla="*/ 112 w 199"/>
                <a:gd name="T63" fmla="*/ 49 h 271"/>
                <a:gd name="T64" fmla="*/ 144 w 199"/>
                <a:gd name="T65" fmla="*/ 45 h 271"/>
                <a:gd name="T66" fmla="*/ 163 w 199"/>
                <a:gd name="T67" fmla="*/ 38 h 271"/>
                <a:gd name="T68" fmla="*/ 163 w 199"/>
                <a:gd name="T69" fmla="*/ 26 h 271"/>
                <a:gd name="T70" fmla="*/ 150 w 199"/>
                <a:gd name="T71" fmla="*/ 20 h 271"/>
                <a:gd name="T72" fmla="*/ 99 w 199"/>
                <a:gd name="T73" fmla="*/ 14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9" h="271">
                  <a:moveTo>
                    <a:pt x="103" y="271"/>
                  </a:moveTo>
                  <a:cubicBezTo>
                    <a:pt x="93" y="270"/>
                    <a:pt x="83" y="270"/>
                    <a:pt x="74" y="269"/>
                  </a:cubicBezTo>
                  <a:cubicBezTo>
                    <a:pt x="63" y="268"/>
                    <a:pt x="53" y="267"/>
                    <a:pt x="43" y="265"/>
                  </a:cubicBezTo>
                  <a:cubicBezTo>
                    <a:pt x="31" y="263"/>
                    <a:pt x="20" y="259"/>
                    <a:pt x="10" y="253"/>
                  </a:cubicBezTo>
                  <a:cubicBezTo>
                    <a:pt x="7" y="251"/>
                    <a:pt x="5" y="249"/>
                    <a:pt x="3" y="247"/>
                  </a:cubicBezTo>
                  <a:cubicBezTo>
                    <a:pt x="1" y="245"/>
                    <a:pt x="0" y="242"/>
                    <a:pt x="0" y="239"/>
                  </a:cubicBezTo>
                  <a:cubicBezTo>
                    <a:pt x="0" y="170"/>
                    <a:pt x="0" y="101"/>
                    <a:pt x="0" y="32"/>
                  </a:cubicBezTo>
                  <a:cubicBezTo>
                    <a:pt x="0" y="28"/>
                    <a:pt x="2" y="25"/>
                    <a:pt x="4" y="22"/>
                  </a:cubicBezTo>
                  <a:cubicBezTo>
                    <a:pt x="9" y="18"/>
                    <a:pt x="16" y="15"/>
                    <a:pt x="22" y="12"/>
                  </a:cubicBezTo>
                  <a:cubicBezTo>
                    <a:pt x="35" y="7"/>
                    <a:pt x="48" y="5"/>
                    <a:pt x="61" y="3"/>
                  </a:cubicBezTo>
                  <a:cubicBezTo>
                    <a:pt x="79" y="1"/>
                    <a:pt x="96" y="0"/>
                    <a:pt x="114" y="1"/>
                  </a:cubicBezTo>
                  <a:cubicBezTo>
                    <a:pt x="136" y="2"/>
                    <a:pt x="159" y="5"/>
                    <a:pt x="180" y="14"/>
                  </a:cubicBezTo>
                  <a:cubicBezTo>
                    <a:pt x="185" y="16"/>
                    <a:pt x="190" y="19"/>
                    <a:pt x="194" y="23"/>
                  </a:cubicBezTo>
                  <a:cubicBezTo>
                    <a:pt x="197" y="26"/>
                    <a:pt x="199" y="29"/>
                    <a:pt x="199" y="33"/>
                  </a:cubicBezTo>
                  <a:cubicBezTo>
                    <a:pt x="199" y="44"/>
                    <a:pt x="198" y="54"/>
                    <a:pt x="199" y="64"/>
                  </a:cubicBezTo>
                  <a:cubicBezTo>
                    <a:pt x="199" y="67"/>
                    <a:pt x="198" y="67"/>
                    <a:pt x="196" y="67"/>
                  </a:cubicBezTo>
                  <a:cubicBezTo>
                    <a:pt x="182" y="65"/>
                    <a:pt x="168" y="65"/>
                    <a:pt x="154" y="66"/>
                  </a:cubicBezTo>
                  <a:cubicBezTo>
                    <a:pt x="144" y="67"/>
                    <a:pt x="135" y="68"/>
                    <a:pt x="125" y="69"/>
                  </a:cubicBezTo>
                  <a:cubicBezTo>
                    <a:pt x="117" y="71"/>
                    <a:pt x="109" y="73"/>
                    <a:pt x="101" y="78"/>
                  </a:cubicBezTo>
                  <a:cubicBezTo>
                    <a:pt x="94" y="83"/>
                    <a:pt x="91" y="89"/>
                    <a:pt x="91" y="97"/>
                  </a:cubicBezTo>
                  <a:cubicBezTo>
                    <a:pt x="91" y="149"/>
                    <a:pt x="91" y="201"/>
                    <a:pt x="91" y="253"/>
                  </a:cubicBezTo>
                  <a:cubicBezTo>
                    <a:pt x="91" y="260"/>
                    <a:pt x="93" y="264"/>
                    <a:pt x="98" y="267"/>
                  </a:cubicBezTo>
                  <a:cubicBezTo>
                    <a:pt x="100" y="268"/>
                    <a:pt x="101" y="269"/>
                    <a:pt x="103" y="270"/>
                  </a:cubicBezTo>
                  <a:cubicBezTo>
                    <a:pt x="103" y="270"/>
                    <a:pt x="103" y="271"/>
                    <a:pt x="103" y="271"/>
                  </a:cubicBezTo>
                  <a:close/>
                  <a:moveTo>
                    <a:pt x="99" y="14"/>
                  </a:moveTo>
                  <a:cubicBezTo>
                    <a:pt x="94" y="14"/>
                    <a:pt x="89" y="14"/>
                    <a:pt x="84" y="15"/>
                  </a:cubicBezTo>
                  <a:cubicBezTo>
                    <a:pt x="74" y="16"/>
                    <a:pt x="64" y="17"/>
                    <a:pt x="54" y="19"/>
                  </a:cubicBezTo>
                  <a:cubicBezTo>
                    <a:pt x="47" y="20"/>
                    <a:pt x="41" y="22"/>
                    <a:pt x="35" y="26"/>
                  </a:cubicBezTo>
                  <a:cubicBezTo>
                    <a:pt x="30" y="30"/>
                    <a:pt x="30" y="34"/>
                    <a:pt x="35" y="38"/>
                  </a:cubicBezTo>
                  <a:cubicBezTo>
                    <a:pt x="38" y="40"/>
                    <a:pt x="41" y="41"/>
                    <a:pt x="45" y="42"/>
                  </a:cubicBezTo>
                  <a:cubicBezTo>
                    <a:pt x="60" y="47"/>
                    <a:pt x="75" y="48"/>
                    <a:pt x="91" y="49"/>
                  </a:cubicBezTo>
                  <a:cubicBezTo>
                    <a:pt x="98" y="49"/>
                    <a:pt x="105" y="49"/>
                    <a:pt x="112" y="49"/>
                  </a:cubicBezTo>
                  <a:cubicBezTo>
                    <a:pt x="123" y="48"/>
                    <a:pt x="133" y="46"/>
                    <a:pt x="144" y="45"/>
                  </a:cubicBezTo>
                  <a:cubicBezTo>
                    <a:pt x="150" y="44"/>
                    <a:pt x="157" y="42"/>
                    <a:pt x="163" y="38"/>
                  </a:cubicBezTo>
                  <a:cubicBezTo>
                    <a:pt x="168" y="34"/>
                    <a:pt x="168" y="29"/>
                    <a:pt x="163" y="26"/>
                  </a:cubicBezTo>
                  <a:cubicBezTo>
                    <a:pt x="159" y="24"/>
                    <a:pt x="154" y="22"/>
                    <a:pt x="150" y="20"/>
                  </a:cubicBezTo>
                  <a:cubicBezTo>
                    <a:pt x="133" y="16"/>
                    <a:pt x="116" y="14"/>
                    <a:pt x="99" y="1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4" name="Freeform 790"/>
            <p:cNvSpPr>
              <a:spLocks noEditPoints="1"/>
            </p:cNvSpPr>
            <p:nvPr/>
          </p:nvSpPr>
          <p:spPr bwMode="auto">
            <a:xfrm>
              <a:off x="220663" y="2130426"/>
              <a:ext cx="234950" cy="327025"/>
            </a:xfrm>
            <a:custGeom>
              <a:avLst/>
              <a:gdLst>
                <a:gd name="T0" fmla="*/ 0 w 140"/>
                <a:gd name="T1" fmla="*/ 97 h 195"/>
                <a:gd name="T2" fmla="*/ 0 w 140"/>
                <a:gd name="T3" fmla="*/ 25 h 195"/>
                <a:gd name="T4" fmla="*/ 5 w 140"/>
                <a:gd name="T5" fmla="*/ 14 h 195"/>
                <a:gd name="T6" fmla="*/ 30 w 140"/>
                <a:gd name="T7" fmla="*/ 4 h 195"/>
                <a:gd name="T8" fmla="*/ 82 w 140"/>
                <a:gd name="T9" fmla="*/ 1 h 195"/>
                <a:gd name="T10" fmla="*/ 125 w 140"/>
                <a:gd name="T11" fmla="*/ 10 h 195"/>
                <a:gd name="T12" fmla="*/ 136 w 140"/>
                <a:gd name="T13" fmla="*/ 16 h 195"/>
                <a:gd name="T14" fmla="*/ 140 w 140"/>
                <a:gd name="T15" fmla="*/ 24 h 195"/>
                <a:gd name="T16" fmla="*/ 140 w 140"/>
                <a:gd name="T17" fmla="*/ 171 h 195"/>
                <a:gd name="T18" fmla="*/ 135 w 140"/>
                <a:gd name="T19" fmla="*/ 181 h 195"/>
                <a:gd name="T20" fmla="*/ 112 w 140"/>
                <a:gd name="T21" fmla="*/ 190 h 195"/>
                <a:gd name="T22" fmla="*/ 79 w 140"/>
                <a:gd name="T23" fmla="*/ 195 h 195"/>
                <a:gd name="T24" fmla="*/ 54 w 140"/>
                <a:gd name="T25" fmla="*/ 194 h 195"/>
                <a:gd name="T26" fmla="*/ 12 w 140"/>
                <a:gd name="T27" fmla="*/ 185 h 195"/>
                <a:gd name="T28" fmla="*/ 5 w 140"/>
                <a:gd name="T29" fmla="*/ 181 h 195"/>
                <a:gd name="T30" fmla="*/ 0 w 140"/>
                <a:gd name="T31" fmla="*/ 170 h 195"/>
                <a:gd name="T32" fmla="*/ 0 w 140"/>
                <a:gd name="T33" fmla="*/ 97 h 195"/>
                <a:gd name="T34" fmla="*/ 22 w 140"/>
                <a:gd name="T35" fmla="*/ 180 h 195"/>
                <a:gd name="T36" fmla="*/ 23 w 140"/>
                <a:gd name="T37" fmla="*/ 180 h 195"/>
                <a:gd name="T38" fmla="*/ 111 w 140"/>
                <a:gd name="T39" fmla="*/ 107 h 195"/>
                <a:gd name="T40" fmla="*/ 110 w 140"/>
                <a:gd name="T41" fmla="*/ 106 h 195"/>
                <a:gd name="T42" fmla="*/ 82 w 140"/>
                <a:gd name="T43" fmla="*/ 106 h 195"/>
                <a:gd name="T44" fmla="*/ 115 w 140"/>
                <a:gd name="T45" fmla="*/ 51 h 195"/>
                <a:gd name="T46" fmla="*/ 114 w 140"/>
                <a:gd name="T47" fmla="*/ 50 h 195"/>
                <a:gd name="T48" fmla="*/ 26 w 140"/>
                <a:gd name="T49" fmla="*/ 123 h 195"/>
                <a:gd name="T50" fmla="*/ 27 w 140"/>
                <a:gd name="T51" fmla="*/ 124 h 195"/>
                <a:gd name="T52" fmla="*/ 55 w 140"/>
                <a:gd name="T53" fmla="*/ 124 h 195"/>
                <a:gd name="T54" fmla="*/ 22 w 140"/>
                <a:gd name="T55" fmla="*/ 180 h 195"/>
                <a:gd name="T56" fmla="*/ 69 w 140"/>
                <a:gd name="T57" fmla="*/ 40 h 195"/>
                <a:gd name="T58" fmla="*/ 79 w 140"/>
                <a:gd name="T59" fmla="*/ 39 h 195"/>
                <a:gd name="T60" fmla="*/ 105 w 140"/>
                <a:gd name="T61" fmla="*/ 35 h 195"/>
                <a:gd name="T62" fmla="*/ 114 w 140"/>
                <a:gd name="T63" fmla="*/ 31 h 195"/>
                <a:gd name="T64" fmla="*/ 114 w 140"/>
                <a:gd name="T65" fmla="*/ 22 h 195"/>
                <a:gd name="T66" fmla="*/ 108 w 140"/>
                <a:gd name="T67" fmla="*/ 19 h 195"/>
                <a:gd name="T68" fmla="*/ 79 w 140"/>
                <a:gd name="T69" fmla="*/ 15 h 195"/>
                <a:gd name="T70" fmla="*/ 59 w 140"/>
                <a:gd name="T71" fmla="*/ 15 h 195"/>
                <a:gd name="T72" fmla="*/ 32 w 140"/>
                <a:gd name="T73" fmla="*/ 19 h 195"/>
                <a:gd name="T74" fmla="*/ 22 w 140"/>
                <a:gd name="T75" fmla="*/ 23 h 195"/>
                <a:gd name="T76" fmla="*/ 22 w 140"/>
                <a:gd name="T77" fmla="*/ 31 h 195"/>
                <a:gd name="T78" fmla="*/ 29 w 140"/>
                <a:gd name="T79" fmla="*/ 34 h 195"/>
                <a:gd name="T80" fmla="*/ 69 w 140"/>
                <a:gd name="T81" fmla="*/ 4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0" h="195">
                  <a:moveTo>
                    <a:pt x="0" y="97"/>
                  </a:moveTo>
                  <a:cubicBezTo>
                    <a:pt x="0" y="73"/>
                    <a:pt x="0" y="49"/>
                    <a:pt x="0" y="25"/>
                  </a:cubicBezTo>
                  <a:cubicBezTo>
                    <a:pt x="0" y="20"/>
                    <a:pt x="2" y="17"/>
                    <a:pt x="5" y="14"/>
                  </a:cubicBezTo>
                  <a:cubicBezTo>
                    <a:pt x="13" y="9"/>
                    <a:pt x="21" y="6"/>
                    <a:pt x="30" y="4"/>
                  </a:cubicBezTo>
                  <a:cubicBezTo>
                    <a:pt x="47" y="1"/>
                    <a:pt x="64" y="0"/>
                    <a:pt x="82" y="1"/>
                  </a:cubicBezTo>
                  <a:cubicBezTo>
                    <a:pt x="96" y="2"/>
                    <a:pt x="111" y="4"/>
                    <a:pt x="125" y="10"/>
                  </a:cubicBezTo>
                  <a:cubicBezTo>
                    <a:pt x="129" y="11"/>
                    <a:pt x="132" y="14"/>
                    <a:pt x="136" y="16"/>
                  </a:cubicBezTo>
                  <a:cubicBezTo>
                    <a:pt x="139" y="18"/>
                    <a:pt x="140" y="21"/>
                    <a:pt x="140" y="24"/>
                  </a:cubicBezTo>
                  <a:cubicBezTo>
                    <a:pt x="140" y="73"/>
                    <a:pt x="140" y="122"/>
                    <a:pt x="140" y="171"/>
                  </a:cubicBezTo>
                  <a:cubicBezTo>
                    <a:pt x="140" y="175"/>
                    <a:pt x="138" y="178"/>
                    <a:pt x="135" y="181"/>
                  </a:cubicBezTo>
                  <a:cubicBezTo>
                    <a:pt x="128" y="186"/>
                    <a:pt x="120" y="188"/>
                    <a:pt x="112" y="190"/>
                  </a:cubicBezTo>
                  <a:cubicBezTo>
                    <a:pt x="101" y="193"/>
                    <a:pt x="90" y="194"/>
                    <a:pt x="79" y="195"/>
                  </a:cubicBezTo>
                  <a:cubicBezTo>
                    <a:pt x="71" y="195"/>
                    <a:pt x="62" y="195"/>
                    <a:pt x="54" y="194"/>
                  </a:cubicBezTo>
                  <a:cubicBezTo>
                    <a:pt x="40" y="193"/>
                    <a:pt x="25" y="191"/>
                    <a:pt x="12" y="185"/>
                  </a:cubicBezTo>
                  <a:cubicBezTo>
                    <a:pt x="9" y="184"/>
                    <a:pt x="7" y="183"/>
                    <a:pt x="5" y="181"/>
                  </a:cubicBezTo>
                  <a:cubicBezTo>
                    <a:pt x="1" y="178"/>
                    <a:pt x="0" y="175"/>
                    <a:pt x="0" y="170"/>
                  </a:cubicBezTo>
                  <a:cubicBezTo>
                    <a:pt x="0" y="146"/>
                    <a:pt x="0" y="122"/>
                    <a:pt x="0" y="97"/>
                  </a:cubicBezTo>
                  <a:close/>
                  <a:moveTo>
                    <a:pt x="22" y="180"/>
                  </a:moveTo>
                  <a:cubicBezTo>
                    <a:pt x="22" y="180"/>
                    <a:pt x="22" y="180"/>
                    <a:pt x="23" y="180"/>
                  </a:cubicBezTo>
                  <a:cubicBezTo>
                    <a:pt x="52" y="156"/>
                    <a:pt x="81" y="132"/>
                    <a:pt x="111" y="107"/>
                  </a:cubicBezTo>
                  <a:cubicBezTo>
                    <a:pt x="110" y="107"/>
                    <a:pt x="110" y="107"/>
                    <a:pt x="110" y="106"/>
                  </a:cubicBezTo>
                  <a:cubicBezTo>
                    <a:pt x="101" y="106"/>
                    <a:pt x="91" y="106"/>
                    <a:pt x="82" y="106"/>
                  </a:cubicBezTo>
                  <a:cubicBezTo>
                    <a:pt x="93" y="87"/>
                    <a:pt x="104" y="69"/>
                    <a:pt x="115" y="51"/>
                  </a:cubicBezTo>
                  <a:cubicBezTo>
                    <a:pt x="115" y="50"/>
                    <a:pt x="114" y="50"/>
                    <a:pt x="114" y="50"/>
                  </a:cubicBezTo>
                  <a:cubicBezTo>
                    <a:pt x="85" y="74"/>
                    <a:pt x="56" y="99"/>
                    <a:pt x="26" y="123"/>
                  </a:cubicBezTo>
                  <a:cubicBezTo>
                    <a:pt x="26" y="123"/>
                    <a:pt x="27" y="124"/>
                    <a:pt x="27" y="124"/>
                  </a:cubicBezTo>
                  <a:cubicBezTo>
                    <a:pt x="36" y="124"/>
                    <a:pt x="45" y="124"/>
                    <a:pt x="55" y="124"/>
                  </a:cubicBezTo>
                  <a:cubicBezTo>
                    <a:pt x="44" y="143"/>
                    <a:pt x="33" y="161"/>
                    <a:pt x="22" y="180"/>
                  </a:cubicBezTo>
                  <a:close/>
                  <a:moveTo>
                    <a:pt x="69" y="40"/>
                  </a:moveTo>
                  <a:cubicBezTo>
                    <a:pt x="72" y="40"/>
                    <a:pt x="75" y="39"/>
                    <a:pt x="79" y="39"/>
                  </a:cubicBezTo>
                  <a:cubicBezTo>
                    <a:pt x="88" y="39"/>
                    <a:pt x="97" y="38"/>
                    <a:pt x="105" y="35"/>
                  </a:cubicBezTo>
                  <a:cubicBezTo>
                    <a:pt x="108" y="34"/>
                    <a:pt x="111" y="33"/>
                    <a:pt x="114" y="31"/>
                  </a:cubicBezTo>
                  <a:cubicBezTo>
                    <a:pt x="118" y="29"/>
                    <a:pt x="118" y="25"/>
                    <a:pt x="114" y="22"/>
                  </a:cubicBezTo>
                  <a:cubicBezTo>
                    <a:pt x="112" y="21"/>
                    <a:pt x="110" y="20"/>
                    <a:pt x="108" y="19"/>
                  </a:cubicBezTo>
                  <a:cubicBezTo>
                    <a:pt x="99" y="16"/>
                    <a:pt x="89" y="15"/>
                    <a:pt x="79" y="15"/>
                  </a:cubicBezTo>
                  <a:cubicBezTo>
                    <a:pt x="73" y="14"/>
                    <a:pt x="66" y="15"/>
                    <a:pt x="59" y="15"/>
                  </a:cubicBezTo>
                  <a:cubicBezTo>
                    <a:pt x="50" y="15"/>
                    <a:pt x="41" y="16"/>
                    <a:pt x="32" y="19"/>
                  </a:cubicBezTo>
                  <a:cubicBezTo>
                    <a:pt x="28" y="20"/>
                    <a:pt x="25" y="21"/>
                    <a:pt x="22" y="23"/>
                  </a:cubicBezTo>
                  <a:cubicBezTo>
                    <a:pt x="19" y="25"/>
                    <a:pt x="19" y="28"/>
                    <a:pt x="22" y="31"/>
                  </a:cubicBezTo>
                  <a:cubicBezTo>
                    <a:pt x="24" y="32"/>
                    <a:pt x="26" y="33"/>
                    <a:pt x="29" y="34"/>
                  </a:cubicBezTo>
                  <a:cubicBezTo>
                    <a:pt x="41" y="39"/>
                    <a:pt x="55" y="39"/>
                    <a:pt x="69" y="4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5" name="Freeform 791"/>
            <p:cNvSpPr>
              <a:spLocks/>
            </p:cNvSpPr>
            <p:nvPr/>
          </p:nvSpPr>
          <p:spPr bwMode="auto">
            <a:xfrm>
              <a:off x="96838" y="2024063"/>
              <a:ext cx="231775" cy="58738"/>
            </a:xfrm>
            <a:custGeom>
              <a:avLst/>
              <a:gdLst>
                <a:gd name="T0" fmla="*/ 69 w 138"/>
                <a:gd name="T1" fmla="*/ 0 h 35"/>
                <a:gd name="T2" fmla="*/ 120 w 138"/>
                <a:gd name="T3" fmla="*/ 6 h 35"/>
                <a:gd name="T4" fmla="*/ 133 w 138"/>
                <a:gd name="T5" fmla="*/ 12 h 35"/>
                <a:gd name="T6" fmla="*/ 133 w 138"/>
                <a:gd name="T7" fmla="*/ 24 h 35"/>
                <a:gd name="T8" fmla="*/ 114 w 138"/>
                <a:gd name="T9" fmla="*/ 31 h 35"/>
                <a:gd name="T10" fmla="*/ 82 w 138"/>
                <a:gd name="T11" fmla="*/ 35 h 35"/>
                <a:gd name="T12" fmla="*/ 61 w 138"/>
                <a:gd name="T13" fmla="*/ 35 h 35"/>
                <a:gd name="T14" fmla="*/ 15 w 138"/>
                <a:gd name="T15" fmla="*/ 28 h 35"/>
                <a:gd name="T16" fmla="*/ 5 w 138"/>
                <a:gd name="T17" fmla="*/ 24 h 35"/>
                <a:gd name="T18" fmla="*/ 5 w 138"/>
                <a:gd name="T19" fmla="*/ 12 h 35"/>
                <a:gd name="T20" fmla="*/ 24 w 138"/>
                <a:gd name="T21" fmla="*/ 5 h 35"/>
                <a:gd name="T22" fmla="*/ 54 w 138"/>
                <a:gd name="T23" fmla="*/ 1 h 35"/>
                <a:gd name="T24" fmla="*/ 69 w 138"/>
                <a:gd name="T2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35">
                  <a:moveTo>
                    <a:pt x="69" y="0"/>
                  </a:moveTo>
                  <a:cubicBezTo>
                    <a:pt x="86" y="0"/>
                    <a:pt x="103" y="2"/>
                    <a:pt x="120" y="6"/>
                  </a:cubicBezTo>
                  <a:cubicBezTo>
                    <a:pt x="124" y="8"/>
                    <a:pt x="129" y="10"/>
                    <a:pt x="133" y="12"/>
                  </a:cubicBezTo>
                  <a:cubicBezTo>
                    <a:pt x="138" y="15"/>
                    <a:pt x="138" y="20"/>
                    <a:pt x="133" y="24"/>
                  </a:cubicBezTo>
                  <a:cubicBezTo>
                    <a:pt x="127" y="28"/>
                    <a:pt x="120" y="30"/>
                    <a:pt x="114" y="31"/>
                  </a:cubicBezTo>
                  <a:cubicBezTo>
                    <a:pt x="103" y="32"/>
                    <a:pt x="93" y="34"/>
                    <a:pt x="82" y="35"/>
                  </a:cubicBezTo>
                  <a:cubicBezTo>
                    <a:pt x="75" y="35"/>
                    <a:pt x="68" y="35"/>
                    <a:pt x="61" y="35"/>
                  </a:cubicBezTo>
                  <a:cubicBezTo>
                    <a:pt x="45" y="34"/>
                    <a:pt x="30" y="33"/>
                    <a:pt x="15" y="28"/>
                  </a:cubicBezTo>
                  <a:cubicBezTo>
                    <a:pt x="11" y="27"/>
                    <a:pt x="8" y="26"/>
                    <a:pt x="5" y="24"/>
                  </a:cubicBezTo>
                  <a:cubicBezTo>
                    <a:pt x="0" y="20"/>
                    <a:pt x="0" y="16"/>
                    <a:pt x="5" y="12"/>
                  </a:cubicBezTo>
                  <a:cubicBezTo>
                    <a:pt x="11" y="8"/>
                    <a:pt x="17" y="6"/>
                    <a:pt x="24" y="5"/>
                  </a:cubicBezTo>
                  <a:cubicBezTo>
                    <a:pt x="34" y="3"/>
                    <a:pt x="44" y="2"/>
                    <a:pt x="54" y="1"/>
                  </a:cubicBezTo>
                  <a:cubicBezTo>
                    <a:pt x="59" y="0"/>
                    <a:pt x="64" y="0"/>
                    <a:pt x="6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6" name="Freeform 792"/>
            <p:cNvSpPr>
              <a:spLocks/>
            </p:cNvSpPr>
            <p:nvPr/>
          </p:nvSpPr>
          <p:spPr bwMode="auto">
            <a:xfrm>
              <a:off x="257176" y="2214563"/>
              <a:ext cx="157163" cy="217488"/>
            </a:xfrm>
            <a:custGeom>
              <a:avLst/>
              <a:gdLst>
                <a:gd name="T0" fmla="*/ 0 w 93"/>
                <a:gd name="T1" fmla="*/ 130 h 130"/>
                <a:gd name="T2" fmla="*/ 33 w 93"/>
                <a:gd name="T3" fmla="*/ 74 h 130"/>
                <a:gd name="T4" fmla="*/ 5 w 93"/>
                <a:gd name="T5" fmla="*/ 74 h 130"/>
                <a:gd name="T6" fmla="*/ 4 w 93"/>
                <a:gd name="T7" fmla="*/ 73 h 130"/>
                <a:gd name="T8" fmla="*/ 92 w 93"/>
                <a:gd name="T9" fmla="*/ 0 h 130"/>
                <a:gd name="T10" fmla="*/ 93 w 93"/>
                <a:gd name="T11" fmla="*/ 1 h 130"/>
                <a:gd name="T12" fmla="*/ 60 w 93"/>
                <a:gd name="T13" fmla="*/ 56 h 130"/>
                <a:gd name="T14" fmla="*/ 88 w 93"/>
                <a:gd name="T15" fmla="*/ 56 h 130"/>
                <a:gd name="T16" fmla="*/ 89 w 93"/>
                <a:gd name="T17" fmla="*/ 57 h 130"/>
                <a:gd name="T18" fmla="*/ 1 w 93"/>
                <a:gd name="T19" fmla="*/ 130 h 130"/>
                <a:gd name="T20" fmla="*/ 0 w 93"/>
                <a:gd name="T21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" h="130">
                  <a:moveTo>
                    <a:pt x="0" y="130"/>
                  </a:moveTo>
                  <a:cubicBezTo>
                    <a:pt x="11" y="111"/>
                    <a:pt x="22" y="93"/>
                    <a:pt x="33" y="74"/>
                  </a:cubicBezTo>
                  <a:cubicBezTo>
                    <a:pt x="23" y="74"/>
                    <a:pt x="14" y="74"/>
                    <a:pt x="5" y="74"/>
                  </a:cubicBezTo>
                  <a:cubicBezTo>
                    <a:pt x="5" y="74"/>
                    <a:pt x="4" y="73"/>
                    <a:pt x="4" y="73"/>
                  </a:cubicBezTo>
                  <a:cubicBezTo>
                    <a:pt x="34" y="49"/>
                    <a:pt x="63" y="24"/>
                    <a:pt x="92" y="0"/>
                  </a:cubicBezTo>
                  <a:cubicBezTo>
                    <a:pt x="92" y="0"/>
                    <a:pt x="93" y="0"/>
                    <a:pt x="93" y="1"/>
                  </a:cubicBezTo>
                  <a:cubicBezTo>
                    <a:pt x="82" y="19"/>
                    <a:pt x="71" y="37"/>
                    <a:pt x="60" y="56"/>
                  </a:cubicBezTo>
                  <a:cubicBezTo>
                    <a:pt x="69" y="56"/>
                    <a:pt x="79" y="56"/>
                    <a:pt x="88" y="56"/>
                  </a:cubicBezTo>
                  <a:cubicBezTo>
                    <a:pt x="88" y="57"/>
                    <a:pt x="88" y="57"/>
                    <a:pt x="89" y="57"/>
                  </a:cubicBezTo>
                  <a:cubicBezTo>
                    <a:pt x="59" y="82"/>
                    <a:pt x="30" y="106"/>
                    <a:pt x="1" y="130"/>
                  </a:cubicBezTo>
                  <a:cubicBezTo>
                    <a:pt x="0" y="130"/>
                    <a:pt x="0" y="130"/>
                    <a:pt x="0" y="1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7" name="Freeform 793"/>
            <p:cNvSpPr>
              <a:spLocks/>
            </p:cNvSpPr>
            <p:nvPr/>
          </p:nvSpPr>
          <p:spPr bwMode="auto">
            <a:xfrm>
              <a:off x="252413" y="2154238"/>
              <a:ext cx="166688" cy="44450"/>
            </a:xfrm>
            <a:custGeom>
              <a:avLst/>
              <a:gdLst>
                <a:gd name="T0" fmla="*/ 50 w 99"/>
                <a:gd name="T1" fmla="*/ 26 h 26"/>
                <a:gd name="T2" fmla="*/ 10 w 99"/>
                <a:gd name="T3" fmla="*/ 20 h 26"/>
                <a:gd name="T4" fmla="*/ 3 w 99"/>
                <a:gd name="T5" fmla="*/ 17 h 26"/>
                <a:gd name="T6" fmla="*/ 3 w 99"/>
                <a:gd name="T7" fmla="*/ 9 h 26"/>
                <a:gd name="T8" fmla="*/ 13 w 99"/>
                <a:gd name="T9" fmla="*/ 5 h 26"/>
                <a:gd name="T10" fmla="*/ 40 w 99"/>
                <a:gd name="T11" fmla="*/ 1 h 26"/>
                <a:gd name="T12" fmla="*/ 60 w 99"/>
                <a:gd name="T13" fmla="*/ 1 h 26"/>
                <a:gd name="T14" fmla="*/ 89 w 99"/>
                <a:gd name="T15" fmla="*/ 5 h 26"/>
                <a:gd name="T16" fmla="*/ 95 w 99"/>
                <a:gd name="T17" fmla="*/ 8 h 26"/>
                <a:gd name="T18" fmla="*/ 95 w 99"/>
                <a:gd name="T19" fmla="*/ 17 h 26"/>
                <a:gd name="T20" fmla="*/ 86 w 99"/>
                <a:gd name="T21" fmla="*/ 21 h 26"/>
                <a:gd name="T22" fmla="*/ 60 w 99"/>
                <a:gd name="T23" fmla="*/ 25 h 26"/>
                <a:gd name="T24" fmla="*/ 50 w 99"/>
                <a:gd name="T2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9" h="26">
                  <a:moveTo>
                    <a:pt x="50" y="26"/>
                  </a:moveTo>
                  <a:cubicBezTo>
                    <a:pt x="36" y="25"/>
                    <a:pt x="22" y="25"/>
                    <a:pt x="10" y="20"/>
                  </a:cubicBezTo>
                  <a:cubicBezTo>
                    <a:pt x="7" y="19"/>
                    <a:pt x="5" y="18"/>
                    <a:pt x="3" y="17"/>
                  </a:cubicBezTo>
                  <a:cubicBezTo>
                    <a:pt x="0" y="14"/>
                    <a:pt x="0" y="11"/>
                    <a:pt x="3" y="9"/>
                  </a:cubicBezTo>
                  <a:cubicBezTo>
                    <a:pt x="6" y="7"/>
                    <a:pt x="9" y="6"/>
                    <a:pt x="13" y="5"/>
                  </a:cubicBezTo>
                  <a:cubicBezTo>
                    <a:pt x="22" y="2"/>
                    <a:pt x="31" y="1"/>
                    <a:pt x="40" y="1"/>
                  </a:cubicBezTo>
                  <a:cubicBezTo>
                    <a:pt x="47" y="1"/>
                    <a:pt x="54" y="0"/>
                    <a:pt x="60" y="1"/>
                  </a:cubicBezTo>
                  <a:cubicBezTo>
                    <a:pt x="70" y="1"/>
                    <a:pt x="80" y="2"/>
                    <a:pt x="89" y="5"/>
                  </a:cubicBezTo>
                  <a:cubicBezTo>
                    <a:pt x="91" y="6"/>
                    <a:pt x="93" y="7"/>
                    <a:pt x="95" y="8"/>
                  </a:cubicBezTo>
                  <a:cubicBezTo>
                    <a:pt x="99" y="11"/>
                    <a:pt x="99" y="15"/>
                    <a:pt x="95" y="17"/>
                  </a:cubicBezTo>
                  <a:cubicBezTo>
                    <a:pt x="92" y="19"/>
                    <a:pt x="89" y="20"/>
                    <a:pt x="86" y="21"/>
                  </a:cubicBezTo>
                  <a:cubicBezTo>
                    <a:pt x="78" y="24"/>
                    <a:pt x="69" y="25"/>
                    <a:pt x="60" y="25"/>
                  </a:cubicBezTo>
                  <a:cubicBezTo>
                    <a:pt x="56" y="25"/>
                    <a:pt x="53" y="26"/>
                    <a:pt x="50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0" name="グループ化 1949"/>
          <p:cNvGrpSpPr/>
          <p:nvPr/>
        </p:nvGrpSpPr>
        <p:grpSpPr>
          <a:xfrm>
            <a:off x="627063" y="1773153"/>
            <a:ext cx="461963" cy="384176"/>
            <a:chOff x="627063" y="2036763"/>
            <a:chExt cx="461963" cy="384176"/>
          </a:xfrm>
        </p:grpSpPr>
        <p:sp>
          <p:nvSpPr>
            <p:cNvPr id="1318" name="Freeform 794"/>
            <p:cNvSpPr>
              <a:spLocks/>
            </p:cNvSpPr>
            <p:nvPr/>
          </p:nvSpPr>
          <p:spPr bwMode="auto">
            <a:xfrm>
              <a:off x="819151" y="2082801"/>
              <a:ext cx="269875" cy="338138"/>
            </a:xfrm>
            <a:custGeom>
              <a:avLst/>
              <a:gdLst>
                <a:gd name="T0" fmla="*/ 120 w 162"/>
                <a:gd name="T1" fmla="*/ 146 h 202"/>
                <a:gd name="T2" fmla="*/ 122 w 162"/>
                <a:gd name="T3" fmla="*/ 144 h 202"/>
                <a:gd name="T4" fmla="*/ 158 w 162"/>
                <a:gd name="T5" fmla="*/ 69 h 202"/>
                <a:gd name="T6" fmla="*/ 141 w 162"/>
                <a:gd name="T7" fmla="*/ 30 h 202"/>
                <a:gd name="T8" fmla="*/ 70 w 162"/>
                <a:gd name="T9" fmla="*/ 3 h 202"/>
                <a:gd name="T10" fmla="*/ 19 w 162"/>
                <a:gd name="T11" fmla="*/ 33 h 202"/>
                <a:gd name="T12" fmla="*/ 4 w 162"/>
                <a:gd name="T13" fmla="*/ 94 h 202"/>
                <a:gd name="T14" fmla="*/ 35 w 162"/>
                <a:gd name="T15" fmla="*/ 141 h 202"/>
                <a:gd name="T16" fmla="*/ 36 w 162"/>
                <a:gd name="T17" fmla="*/ 146 h 202"/>
                <a:gd name="T18" fmla="*/ 18 w 162"/>
                <a:gd name="T19" fmla="*/ 177 h 202"/>
                <a:gd name="T20" fmla="*/ 14 w 162"/>
                <a:gd name="T21" fmla="*/ 184 h 202"/>
                <a:gd name="T22" fmla="*/ 16 w 162"/>
                <a:gd name="T23" fmla="*/ 184 h 202"/>
                <a:gd name="T24" fmla="*/ 39 w 162"/>
                <a:gd name="T25" fmla="*/ 178 h 202"/>
                <a:gd name="T26" fmla="*/ 44 w 162"/>
                <a:gd name="T27" fmla="*/ 180 h 202"/>
                <a:gd name="T28" fmla="*/ 48 w 162"/>
                <a:gd name="T29" fmla="*/ 191 h 202"/>
                <a:gd name="T30" fmla="*/ 53 w 162"/>
                <a:gd name="T31" fmla="*/ 202 h 202"/>
                <a:gd name="T32" fmla="*/ 77 w 162"/>
                <a:gd name="T33" fmla="*/ 160 h 202"/>
                <a:gd name="T34" fmla="*/ 109 w 162"/>
                <a:gd name="T35" fmla="*/ 202 h 202"/>
                <a:gd name="T36" fmla="*/ 115 w 162"/>
                <a:gd name="T37" fmla="*/ 185 h 202"/>
                <a:gd name="T38" fmla="*/ 125 w 162"/>
                <a:gd name="T39" fmla="*/ 180 h 202"/>
                <a:gd name="T40" fmla="*/ 147 w 162"/>
                <a:gd name="T41" fmla="*/ 186 h 202"/>
                <a:gd name="T42" fmla="*/ 120 w 162"/>
                <a:gd name="T43" fmla="*/ 146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2" h="202">
                  <a:moveTo>
                    <a:pt x="120" y="146"/>
                  </a:moveTo>
                  <a:cubicBezTo>
                    <a:pt x="121" y="145"/>
                    <a:pt x="122" y="145"/>
                    <a:pt x="122" y="144"/>
                  </a:cubicBezTo>
                  <a:cubicBezTo>
                    <a:pt x="149" y="126"/>
                    <a:pt x="162" y="101"/>
                    <a:pt x="158" y="69"/>
                  </a:cubicBezTo>
                  <a:cubicBezTo>
                    <a:pt x="156" y="54"/>
                    <a:pt x="150" y="41"/>
                    <a:pt x="141" y="30"/>
                  </a:cubicBezTo>
                  <a:cubicBezTo>
                    <a:pt x="122" y="9"/>
                    <a:pt x="98" y="0"/>
                    <a:pt x="70" y="3"/>
                  </a:cubicBezTo>
                  <a:cubicBezTo>
                    <a:pt x="49" y="6"/>
                    <a:pt x="32" y="16"/>
                    <a:pt x="19" y="33"/>
                  </a:cubicBezTo>
                  <a:cubicBezTo>
                    <a:pt x="5" y="51"/>
                    <a:pt x="0" y="72"/>
                    <a:pt x="4" y="94"/>
                  </a:cubicBezTo>
                  <a:cubicBezTo>
                    <a:pt x="8" y="114"/>
                    <a:pt x="18" y="130"/>
                    <a:pt x="35" y="141"/>
                  </a:cubicBezTo>
                  <a:cubicBezTo>
                    <a:pt x="37" y="143"/>
                    <a:pt x="37" y="144"/>
                    <a:pt x="36" y="146"/>
                  </a:cubicBezTo>
                  <a:cubicBezTo>
                    <a:pt x="30" y="157"/>
                    <a:pt x="24" y="167"/>
                    <a:pt x="18" y="177"/>
                  </a:cubicBezTo>
                  <a:cubicBezTo>
                    <a:pt x="16" y="179"/>
                    <a:pt x="15" y="182"/>
                    <a:pt x="14" y="184"/>
                  </a:cubicBezTo>
                  <a:cubicBezTo>
                    <a:pt x="15" y="184"/>
                    <a:pt x="15" y="184"/>
                    <a:pt x="16" y="184"/>
                  </a:cubicBezTo>
                  <a:cubicBezTo>
                    <a:pt x="24" y="182"/>
                    <a:pt x="32" y="180"/>
                    <a:pt x="39" y="178"/>
                  </a:cubicBezTo>
                  <a:cubicBezTo>
                    <a:pt x="42" y="177"/>
                    <a:pt x="43" y="178"/>
                    <a:pt x="44" y="180"/>
                  </a:cubicBezTo>
                  <a:cubicBezTo>
                    <a:pt x="45" y="184"/>
                    <a:pt x="47" y="187"/>
                    <a:pt x="48" y="191"/>
                  </a:cubicBezTo>
                  <a:cubicBezTo>
                    <a:pt x="50" y="195"/>
                    <a:pt x="52" y="198"/>
                    <a:pt x="53" y="202"/>
                  </a:cubicBezTo>
                  <a:cubicBezTo>
                    <a:pt x="61" y="188"/>
                    <a:pt x="69" y="174"/>
                    <a:pt x="77" y="160"/>
                  </a:cubicBezTo>
                  <a:cubicBezTo>
                    <a:pt x="88" y="174"/>
                    <a:pt x="99" y="188"/>
                    <a:pt x="109" y="202"/>
                  </a:cubicBezTo>
                  <a:cubicBezTo>
                    <a:pt x="112" y="196"/>
                    <a:pt x="113" y="191"/>
                    <a:pt x="115" y="185"/>
                  </a:cubicBezTo>
                  <a:cubicBezTo>
                    <a:pt x="118" y="178"/>
                    <a:pt x="118" y="178"/>
                    <a:pt x="125" y="180"/>
                  </a:cubicBezTo>
                  <a:cubicBezTo>
                    <a:pt x="132" y="182"/>
                    <a:pt x="139" y="184"/>
                    <a:pt x="147" y="186"/>
                  </a:cubicBezTo>
                  <a:cubicBezTo>
                    <a:pt x="138" y="172"/>
                    <a:pt x="129" y="159"/>
                    <a:pt x="120" y="1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9" name="Freeform 795"/>
            <p:cNvSpPr>
              <a:spLocks/>
            </p:cNvSpPr>
            <p:nvPr/>
          </p:nvSpPr>
          <p:spPr bwMode="auto">
            <a:xfrm>
              <a:off x="627063" y="2036763"/>
              <a:ext cx="390525" cy="260350"/>
            </a:xfrm>
            <a:custGeom>
              <a:avLst/>
              <a:gdLst>
                <a:gd name="T0" fmla="*/ 232 w 233"/>
                <a:gd name="T1" fmla="*/ 26 h 155"/>
                <a:gd name="T2" fmla="*/ 232 w 233"/>
                <a:gd name="T3" fmla="*/ 23 h 155"/>
                <a:gd name="T4" fmla="*/ 209 w 233"/>
                <a:gd name="T5" fmla="*/ 0 h 155"/>
                <a:gd name="T6" fmla="*/ 35 w 233"/>
                <a:gd name="T7" fmla="*/ 0 h 155"/>
                <a:gd name="T8" fmla="*/ 30 w 233"/>
                <a:gd name="T9" fmla="*/ 2 h 155"/>
                <a:gd name="T10" fmla="*/ 2 w 233"/>
                <a:gd name="T11" fmla="*/ 30 h 155"/>
                <a:gd name="T12" fmla="*/ 0 w 233"/>
                <a:gd name="T13" fmla="*/ 35 h 155"/>
                <a:gd name="T14" fmla="*/ 0 w 233"/>
                <a:gd name="T15" fmla="*/ 131 h 155"/>
                <a:gd name="T16" fmla="*/ 1 w 233"/>
                <a:gd name="T17" fmla="*/ 139 h 155"/>
                <a:gd name="T18" fmla="*/ 22 w 233"/>
                <a:gd name="T19" fmla="*/ 155 h 155"/>
                <a:gd name="T20" fmla="*/ 118 w 233"/>
                <a:gd name="T21" fmla="*/ 155 h 155"/>
                <a:gd name="T22" fmla="*/ 120 w 233"/>
                <a:gd name="T23" fmla="*/ 155 h 155"/>
                <a:gd name="T24" fmla="*/ 115 w 233"/>
                <a:gd name="T25" fmla="*/ 146 h 155"/>
                <a:gd name="T26" fmla="*/ 111 w 233"/>
                <a:gd name="T27" fmla="*/ 143 h 155"/>
                <a:gd name="T28" fmla="*/ 23 w 233"/>
                <a:gd name="T29" fmla="*/ 143 h 155"/>
                <a:gd name="T30" fmla="*/ 13 w 233"/>
                <a:gd name="T31" fmla="*/ 133 h 155"/>
                <a:gd name="T32" fmla="*/ 13 w 233"/>
                <a:gd name="T33" fmla="*/ 117 h 155"/>
                <a:gd name="T34" fmla="*/ 13 w 233"/>
                <a:gd name="T35" fmla="*/ 43 h 155"/>
                <a:gd name="T36" fmla="*/ 17 w 233"/>
                <a:gd name="T37" fmla="*/ 38 h 155"/>
                <a:gd name="T38" fmla="*/ 36 w 233"/>
                <a:gd name="T39" fmla="*/ 38 h 155"/>
                <a:gd name="T40" fmla="*/ 39 w 233"/>
                <a:gd name="T41" fmla="*/ 35 h 155"/>
                <a:gd name="T42" fmla="*/ 39 w 233"/>
                <a:gd name="T43" fmla="*/ 15 h 155"/>
                <a:gd name="T44" fmla="*/ 42 w 233"/>
                <a:gd name="T45" fmla="*/ 12 h 155"/>
                <a:gd name="T46" fmla="*/ 211 w 233"/>
                <a:gd name="T47" fmla="*/ 12 h 155"/>
                <a:gd name="T48" fmla="*/ 220 w 233"/>
                <a:gd name="T49" fmla="*/ 20 h 155"/>
                <a:gd name="T50" fmla="*/ 221 w 233"/>
                <a:gd name="T51" fmla="*/ 22 h 155"/>
                <a:gd name="T52" fmla="*/ 232 w 233"/>
                <a:gd name="T53" fmla="*/ 2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3" h="155">
                  <a:moveTo>
                    <a:pt x="232" y="26"/>
                  </a:moveTo>
                  <a:cubicBezTo>
                    <a:pt x="232" y="25"/>
                    <a:pt x="232" y="24"/>
                    <a:pt x="232" y="23"/>
                  </a:cubicBezTo>
                  <a:cubicBezTo>
                    <a:pt x="233" y="10"/>
                    <a:pt x="222" y="0"/>
                    <a:pt x="209" y="0"/>
                  </a:cubicBezTo>
                  <a:cubicBezTo>
                    <a:pt x="151" y="0"/>
                    <a:pt x="93" y="0"/>
                    <a:pt x="35" y="0"/>
                  </a:cubicBezTo>
                  <a:cubicBezTo>
                    <a:pt x="33" y="0"/>
                    <a:pt x="32" y="0"/>
                    <a:pt x="30" y="2"/>
                  </a:cubicBezTo>
                  <a:cubicBezTo>
                    <a:pt x="21" y="11"/>
                    <a:pt x="12" y="21"/>
                    <a:pt x="2" y="30"/>
                  </a:cubicBezTo>
                  <a:cubicBezTo>
                    <a:pt x="1" y="32"/>
                    <a:pt x="0" y="33"/>
                    <a:pt x="0" y="35"/>
                  </a:cubicBezTo>
                  <a:cubicBezTo>
                    <a:pt x="0" y="67"/>
                    <a:pt x="0" y="99"/>
                    <a:pt x="0" y="131"/>
                  </a:cubicBezTo>
                  <a:cubicBezTo>
                    <a:pt x="0" y="134"/>
                    <a:pt x="0" y="136"/>
                    <a:pt x="1" y="139"/>
                  </a:cubicBezTo>
                  <a:cubicBezTo>
                    <a:pt x="3" y="148"/>
                    <a:pt x="12" y="155"/>
                    <a:pt x="22" y="155"/>
                  </a:cubicBezTo>
                  <a:cubicBezTo>
                    <a:pt x="54" y="155"/>
                    <a:pt x="86" y="155"/>
                    <a:pt x="118" y="155"/>
                  </a:cubicBezTo>
                  <a:cubicBezTo>
                    <a:pt x="119" y="155"/>
                    <a:pt x="120" y="155"/>
                    <a:pt x="120" y="155"/>
                  </a:cubicBezTo>
                  <a:cubicBezTo>
                    <a:pt x="119" y="152"/>
                    <a:pt x="117" y="149"/>
                    <a:pt x="115" y="146"/>
                  </a:cubicBezTo>
                  <a:cubicBezTo>
                    <a:pt x="114" y="144"/>
                    <a:pt x="113" y="143"/>
                    <a:pt x="111" y="143"/>
                  </a:cubicBezTo>
                  <a:cubicBezTo>
                    <a:pt x="81" y="143"/>
                    <a:pt x="52" y="143"/>
                    <a:pt x="23" y="143"/>
                  </a:cubicBezTo>
                  <a:cubicBezTo>
                    <a:pt x="16" y="143"/>
                    <a:pt x="13" y="138"/>
                    <a:pt x="13" y="133"/>
                  </a:cubicBezTo>
                  <a:cubicBezTo>
                    <a:pt x="13" y="127"/>
                    <a:pt x="13" y="122"/>
                    <a:pt x="13" y="117"/>
                  </a:cubicBezTo>
                  <a:cubicBezTo>
                    <a:pt x="13" y="92"/>
                    <a:pt x="13" y="67"/>
                    <a:pt x="13" y="43"/>
                  </a:cubicBezTo>
                  <a:cubicBezTo>
                    <a:pt x="13" y="38"/>
                    <a:pt x="13" y="38"/>
                    <a:pt x="17" y="38"/>
                  </a:cubicBezTo>
                  <a:cubicBezTo>
                    <a:pt x="23" y="38"/>
                    <a:pt x="30" y="38"/>
                    <a:pt x="36" y="38"/>
                  </a:cubicBezTo>
                  <a:cubicBezTo>
                    <a:pt x="39" y="39"/>
                    <a:pt x="39" y="38"/>
                    <a:pt x="39" y="35"/>
                  </a:cubicBezTo>
                  <a:cubicBezTo>
                    <a:pt x="39" y="29"/>
                    <a:pt x="39" y="22"/>
                    <a:pt x="39" y="15"/>
                  </a:cubicBezTo>
                  <a:cubicBezTo>
                    <a:pt x="39" y="13"/>
                    <a:pt x="40" y="12"/>
                    <a:pt x="42" y="12"/>
                  </a:cubicBezTo>
                  <a:cubicBezTo>
                    <a:pt x="98" y="12"/>
                    <a:pt x="154" y="12"/>
                    <a:pt x="211" y="12"/>
                  </a:cubicBezTo>
                  <a:cubicBezTo>
                    <a:pt x="216" y="12"/>
                    <a:pt x="219" y="15"/>
                    <a:pt x="220" y="20"/>
                  </a:cubicBezTo>
                  <a:cubicBezTo>
                    <a:pt x="220" y="21"/>
                    <a:pt x="220" y="22"/>
                    <a:pt x="221" y="22"/>
                  </a:cubicBezTo>
                  <a:cubicBezTo>
                    <a:pt x="225" y="24"/>
                    <a:pt x="228" y="25"/>
                    <a:pt x="232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0" name="Freeform 796"/>
            <p:cNvSpPr>
              <a:spLocks noEditPoints="1"/>
            </p:cNvSpPr>
            <p:nvPr/>
          </p:nvSpPr>
          <p:spPr bwMode="auto">
            <a:xfrm>
              <a:off x="819151" y="2082801"/>
              <a:ext cx="269875" cy="338138"/>
            </a:xfrm>
            <a:custGeom>
              <a:avLst/>
              <a:gdLst>
                <a:gd name="T0" fmla="*/ 120 w 162"/>
                <a:gd name="T1" fmla="*/ 146 h 202"/>
                <a:gd name="T2" fmla="*/ 147 w 162"/>
                <a:gd name="T3" fmla="*/ 186 h 202"/>
                <a:gd name="T4" fmla="*/ 125 w 162"/>
                <a:gd name="T5" fmla="*/ 180 h 202"/>
                <a:gd name="T6" fmla="*/ 115 w 162"/>
                <a:gd name="T7" fmla="*/ 185 h 202"/>
                <a:gd name="T8" fmla="*/ 109 w 162"/>
                <a:gd name="T9" fmla="*/ 202 h 202"/>
                <a:gd name="T10" fmla="*/ 77 w 162"/>
                <a:gd name="T11" fmla="*/ 160 h 202"/>
                <a:gd name="T12" fmla="*/ 53 w 162"/>
                <a:gd name="T13" fmla="*/ 202 h 202"/>
                <a:gd name="T14" fmla="*/ 48 w 162"/>
                <a:gd name="T15" fmla="*/ 191 h 202"/>
                <a:gd name="T16" fmla="*/ 44 w 162"/>
                <a:gd name="T17" fmla="*/ 180 h 202"/>
                <a:gd name="T18" fmla="*/ 39 w 162"/>
                <a:gd name="T19" fmla="*/ 178 h 202"/>
                <a:gd name="T20" fmla="*/ 16 w 162"/>
                <a:gd name="T21" fmla="*/ 184 h 202"/>
                <a:gd name="T22" fmla="*/ 14 w 162"/>
                <a:gd name="T23" fmla="*/ 184 h 202"/>
                <a:gd name="T24" fmla="*/ 18 w 162"/>
                <a:gd name="T25" fmla="*/ 177 h 202"/>
                <a:gd name="T26" fmla="*/ 36 w 162"/>
                <a:gd name="T27" fmla="*/ 146 h 202"/>
                <a:gd name="T28" fmla="*/ 35 w 162"/>
                <a:gd name="T29" fmla="*/ 141 h 202"/>
                <a:gd name="T30" fmla="*/ 4 w 162"/>
                <a:gd name="T31" fmla="*/ 94 h 202"/>
                <a:gd name="T32" fmla="*/ 19 w 162"/>
                <a:gd name="T33" fmla="*/ 33 h 202"/>
                <a:gd name="T34" fmla="*/ 70 w 162"/>
                <a:gd name="T35" fmla="*/ 3 h 202"/>
                <a:gd name="T36" fmla="*/ 141 w 162"/>
                <a:gd name="T37" fmla="*/ 30 h 202"/>
                <a:gd name="T38" fmla="*/ 158 w 162"/>
                <a:gd name="T39" fmla="*/ 69 h 202"/>
                <a:gd name="T40" fmla="*/ 122 w 162"/>
                <a:gd name="T41" fmla="*/ 144 h 202"/>
                <a:gd name="T42" fmla="*/ 120 w 162"/>
                <a:gd name="T43" fmla="*/ 146 h 202"/>
                <a:gd name="T44" fmla="*/ 81 w 162"/>
                <a:gd name="T45" fmla="*/ 13 h 202"/>
                <a:gd name="T46" fmla="*/ 13 w 162"/>
                <a:gd name="T47" fmla="*/ 79 h 202"/>
                <a:gd name="T48" fmla="*/ 81 w 162"/>
                <a:gd name="T49" fmla="*/ 146 h 202"/>
                <a:gd name="T50" fmla="*/ 148 w 162"/>
                <a:gd name="T51" fmla="*/ 80 h 202"/>
                <a:gd name="T52" fmla="*/ 81 w 162"/>
                <a:gd name="T53" fmla="*/ 13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62" h="202">
                  <a:moveTo>
                    <a:pt x="120" y="146"/>
                  </a:moveTo>
                  <a:cubicBezTo>
                    <a:pt x="129" y="159"/>
                    <a:pt x="138" y="172"/>
                    <a:pt x="147" y="186"/>
                  </a:cubicBezTo>
                  <a:cubicBezTo>
                    <a:pt x="139" y="184"/>
                    <a:pt x="132" y="182"/>
                    <a:pt x="125" y="180"/>
                  </a:cubicBezTo>
                  <a:cubicBezTo>
                    <a:pt x="118" y="178"/>
                    <a:pt x="118" y="178"/>
                    <a:pt x="115" y="185"/>
                  </a:cubicBezTo>
                  <a:cubicBezTo>
                    <a:pt x="113" y="191"/>
                    <a:pt x="112" y="196"/>
                    <a:pt x="109" y="202"/>
                  </a:cubicBezTo>
                  <a:cubicBezTo>
                    <a:pt x="99" y="188"/>
                    <a:pt x="88" y="174"/>
                    <a:pt x="77" y="160"/>
                  </a:cubicBezTo>
                  <a:cubicBezTo>
                    <a:pt x="69" y="174"/>
                    <a:pt x="61" y="188"/>
                    <a:pt x="53" y="202"/>
                  </a:cubicBezTo>
                  <a:cubicBezTo>
                    <a:pt x="52" y="198"/>
                    <a:pt x="50" y="195"/>
                    <a:pt x="48" y="191"/>
                  </a:cubicBezTo>
                  <a:cubicBezTo>
                    <a:pt x="47" y="187"/>
                    <a:pt x="45" y="184"/>
                    <a:pt x="44" y="180"/>
                  </a:cubicBezTo>
                  <a:cubicBezTo>
                    <a:pt x="43" y="178"/>
                    <a:pt x="42" y="177"/>
                    <a:pt x="39" y="178"/>
                  </a:cubicBezTo>
                  <a:cubicBezTo>
                    <a:pt x="32" y="180"/>
                    <a:pt x="24" y="182"/>
                    <a:pt x="16" y="184"/>
                  </a:cubicBezTo>
                  <a:cubicBezTo>
                    <a:pt x="15" y="184"/>
                    <a:pt x="15" y="184"/>
                    <a:pt x="14" y="184"/>
                  </a:cubicBezTo>
                  <a:cubicBezTo>
                    <a:pt x="15" y="182"/>
                    <a:pt x="16" y="179"/>
                    <a:pt x="18" y="177"/>
                  </a:cubicBezTo>
                  <a:cubicBezTo>
                    <a:pt x="24" y="167"/>
                    <a:pt x="30" y="157"/>
                    <a:pt x="36" y="146"/>
                  </a:cubicBezTo>
                  <a:cubicBezTo>
                    <a:pt x="37" y="144"/>
                    <a:pt x="37" y="143"/>
                    <a:pt x="35" y="141"/>
                  </a:cubicBezTo>
                  <a:cubicBezTo>
                    <a:pt x="18" y="130"/>
                    <a:pt x="8" y="114"/>
                    <a:pt x="4" y="94"/>
                  </a:cubicBezTo>
                  <a:cubicBezTo>
                    <a:pt x="0" y="72"/>
                    <a:pt x="5" y="51"/>
                    <a:pt x="19" y="33"/>
                  </a:cubicBezTo>
                  <a:cubicBezTo>
                    <a:pt x="32" y="16"/>
                    <a:pt x="49" y="6"/>
                    <a:pt x="70" y="3"/>
                  </a:cubicBezTo>
                  <a:cubicBezTo>
                    <a:pt x="98" y="0"/>
                    <a:pt x="122" y="9"/>
                    <a:pt x="141" y="30"/>
                  </a:cubicBezTo>
                  <a:cubicBezTo>
                    <a:pt x="150" y="41"/>
                    <a:pt x="156" y="54"/>
                    <a:pt x="158" y="69"/>
                  </a:cubicBezTo>
                  <a:cubicBezTo>
                    <a:pt x="162" y="101"/>
                    <a:pt x="149" y="126"/>
                    <a:pt x="122" y="144"/>
                  </a:cubicBezTo>
                  <a:cubicBezTo>
                    <a:pt x="122" y="145"/>
                    <a:pt x="121" y="145"/>
                    <a:pt x="120" y="146"/>
                  </a:cubicBezTo>
                  <a:close/>
                  <a:moveTo>
                    <a:pt x="81" y="13"/>
                  </a:moveTo>
                  <a:cubicBezTo>
                    <a:pt x="45" y="12"/>
                    <a:pt x="13" y="42"/>
                    <a:pt x="13" y="79"/>
                  </a:cubicBezTo>
                  <a:cubicBezTo>
                    <a:pt x="13" y="116"/>
                    <a:pt x="43" y="146"/>
                    <a:pt x="81" y="146"/>
                  </a:cubicBezTo>
                  <a:cubicBezTo>
                    <a:pt x="118" y="146"/>
                    <a:pt x="148" y="115"/>
                    <a:pt x="148" y="80"/>
                  </a:cubicBezTo>
                  <a:cubicBezTo>
                    <a:pt x="148" y="43"/>
                    <a:pt x="118" y="12"/>
                    <a:pt x="81" y="1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1" name="Freeform 797"/>
            <p:cNvSpPr>
              <a:spLocks/>
            </p:cNvSpPr>
            <p:nvPr/>
          </p:nvSpPr>
          <p:spPr bwMode="auto">
            <a:xfrm>
              <a:off x="627063" y="2036763"/>
              <a:ext cx="390525" cy="260350"/>
            </a:xfrm>
            <a:custGeom>
              <a:avLst/>
              <a:gdLst>
                <a:gd name="T0" fmla="*/ 232 w 233"/>
                <a:gd name="T1" fmla="*/ 26 h 155"/>
                <a:gd name="T2" fmla="*/ 221 w 233"/>
                <a:gd name="T3" fmla="*/ 22 h 155"/>
                <a:gd name="T4" fmla="*/ 220 w 233"/>
                <a:gd name="T5" fmla="*/ 20 h 155"/>
                <a:gd name="T6" fmla="*/ 211 w 233"/>
                <a:gd name="T7" fmla="*/ 12 h 155"/>
                <a:gd name="T8" fmla="*/ 42 w 233"/>
                <a:gd name="T9" fmla="*/ 12 h 155"/>
                <a:gd name="T10" fmla="*/ 39 w 233"/>
                <a:gd name="T11" fmla="*/ 15 h 155"/>
                <a:gd name="T12" fmla="*/ 39 w 233"/>
                <a:gd name="T13" fmla="*/ 35 h 155"/>
                <a:gd name="T14" fmla="*/ 36 w 233"/>
                <a:gd name="T15" fmla="*/ 38 h 155"/>
                <a:gd name="T16" fmla="*/ 17 w 233"/>
                <a:gd name="T17" fmla="*/ 38 h 155"/>
                <a:gd name="T18" fmla="*/ 13 w 233"/>
                <a:gd name="T19" fmla="*/ 43 h 155"/>
                <a:gd name="T20" fmla="*/ 13 w 233"/>
                <a:gd name="T21" fmla="*/ 117 h 155"/>
                <a:gd name="T22" fmla="*/ 13 w 233"/>
                <a:gd name="T23" fmla="*/ 133 h 155"/>
                <a:gd name="T24" fmla="*/ 23 w 233"/>
                <a:gd name="T25" fmla="*/ 143 h 155"/>
                <a:gd name="T26" fmla="*/ 111 w 233"/>
                <a:gd name="T27" fmla="*/ 143 h 155"/>
                <a:gd name="T28" fmla="*/ 115 w 233"/>
                <a:gd name="T29" fmla="*/ 146 h 155"/>
                <a:gd name="T30" fmla="*/ 120 w 233"/>
                <a:gd name="T31" fmla="*/ 155 h 155"/>
                <a:gd name="T32" fmla="*/ 118 w 233"/>
                <a:gd name="T33" fmla="*/ 155 h 155"/>
                <a:gd name="T34" fmla="*/ 22 w 233"/>
                <a:gd name="T35" fmla="*/ 155 h 155"/>
                <a:gd name="T36" fmla="*/ 1 w 233"/>
                <a:gd name="T37" fmla="*/ 139 h 155"/>
                <a:gd name="T38" fmla="*/ 0 w 233"/>
                <a:gd name="T39" fmla="*/ 131 h 155"/>
                <a:gd name="T40" fmla="*/ 0 w 233"/>
                <a:gd name="T41" fmla="*/ 35 h 155"/>
                <a:gd name="T42" fmla="*/ 2 w 233"/>
                <a:gd name="T43" fmla="*/ 30 h 155"/>
                <a:gd name="T44" fmla="*/ 30 w 233"/>
                <a:gd name="T45" fmla="*/ 2 h 155"/>
                <a:gd name="T46" fmla="*/ 35 w 233"/>
                <a:gd name="T47" fmla="*/ 0 h 155"/>
                <a:gd name="T48" fmla="*/ 209 w 233"/>
                <a:gd name="T49" fmla="*/ 0 h 155"/>
                <a:gd name="T50" fmla="*/ 232 w 233"/>
                <a:gd name="T51" fmla="*/ 23 h 155"/>
                <a:gd name="T52" fmla="*/ 232 w 233"/>
                <a:gd name="T53" fmla="*/ 2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3" h="155">
                  <a:moveTo>
                    <a:pt x="232" y="26"/>
                  </a:moveTo>
                  <a:cubicBezTo>
                    <a:pt x="228" y="25"/>
                    <a:pt x="225" y="24"/>
                    <a:pt x="221" y="22"/>
                  </a:cubicBezTo>
                  <a:cubicBezTo>
                    <a:pt x="220" y="22"/>
                    <a:pt x="220" y="21"/>
                    <a:pt x="220" y="20"/>
                  </a:cubicBezTo>
                  <a:cubicBezTo>
                    <a:pt x="219" y="15"/>
                    <a:pt x="216" y="12"/>
                    <a:pt x="211" y="12"/>
                  </a:cubicBezTo>
                  <a:cubicBezTo>
                    <a:pt x="154" y="12"/>
                    <a:pt x="98" y="12"/>
                    <a:pt x="42" y="12"/>
                  </a:cubicBezTo>
                  <a:cubicBezTo>
                    <a:pt x="40" y="12"/>
                    <a:pt x="39" y="13"/>
                    <a:pt x="39" y="15"/>
                  </a:cubicBezTo>
                  <a:cubicBezTo>
                    <a:pt x="39" y="22"/>
                    <a:pt x="39" y="29"/>
                    <a:pt x="39" y="35"/>
                  </a:cubicBezTo>
                  <a:cubicBezTo>
                    <a:pt x="39" y="38"/>
                    <a:pt x="39" y="39"/>
                    <a:pt x="36" y="38"/>
                  </a:cubicBezTo>
                  <a:cubicBezTo>
                    <a:pt x="30" y="38"/>
                    <a:pt x="23" y="38"/>
                    <a:pt x="17" y="38"/>
                  </a:cubicBezTo>
                  <a:cubicBezTo>
                    <a:pt x="13" y="38"/>
                    <a:pt x="13" y="38"/>
                    <a:pt x="13" y="43"/>
                  </a:cubicBezTo>
                  <a:cubicBezTo>
                    <a:pt x="13" y="67"/>
                    <a:pt x="13" y="92"/>
                    <a:pt x="13" y="117"/>
                  </a:cubicBezTo>
                  <a:cubicBezTo>
                    <a:pt x="13" y="122"/>
                    <a:pt x="13" y="127"/>
                    <a:pt x="13" y="133"/>
                  </a:cubicBezTo>
                  <a:cubicBezTo>
                    <a:pt x="13" y="138"/>
                    <a:pt x="16" y="143"/>
                    <a:pt x="23" y="143"/>
                  </a:cubicBezTo>
                  <a:cubicBezTo>
                    <a:pt x="52" y="143"/>
                    <a:pt x="81" y="143"/>
                    <a:pt x="111" y="143"/>
                  </a:cubicBezTo>
                  <a:cubicBezTo>
                    <a:pt x="113" y="143"/>
                    <a:pt x="114" y="144"/>
                    <a:pt x="115" y="146"/>
                  </a:cubicBezTo>
                  <a:cubicBezTo>
                    <a:pt x="117" y="149"/>
                    <a:pt x="119" y="152"/>
                    <a:pt x="120" y="155"/>
                  </a:cubicBezTo>
                  <a:cubicBezTo>
                    <a:pt x="120" y="155"/>
                    <a:pt x="119" y="155"/>
                    <a:pt x="118" y="155"/>
                  </a:cubicBezTo>
                  <a:cubicBezTo>
                    <a:pt x="86" y="155"/>
                    <a:pt x="54" y="155"/>
                    <a:pt x="22" y="155"/>
                  </a:cubicBezTo>
                  <a:cubicBezTo>
                    <a:pt x="12" y="155"/>
                    <a:pt x="3" y="148"/>
                    <a:pt x="1" y="139"/>
                  </a:cubicBezTo>
                  <a:cubicBezTo>
                    <a:pt x="0" y="136"/>
                    <a:pt x="0" y="134"/>
                    <a:pt x="0" y="131"/>
                  </a:cubicBezTo>
                  <a:cubicBezTo>
                    <a:pt x="0" y="99"/>
                    <a:pt x="0" y="67"/>
                    <a:pt x="0" y="35"/>
                  </a:cubicBezTo>
                  <a:cubicBezTo>
                    <a:pt x="0" y="33"/>
                    <a:pt x="1" y="32"/>
                    <a:pt x="2" y="30"/>
                  </a:cubicBezTo>
                  <a:cubicBezTo>
                    <a:pt x="12" y="21"/>
                    <a:pt x="21" y="11"/>
                    <a:pt x="30" y="2"/>
                  </a:cubicBezTo>
                  <a:cubicBezTo>
                    <a:pt x="32" y="0"/>
                    <a:pt x="33" y="0"/>
                    <a:pt x="35" y="0"/>
                  </a:cubicBezTo>
                  <a:cubicBezTo>
                    <a:pt x="93" y="0"/>
                    <a:pt x="151" y="0"/>
                    <a:pt x="209" y="0"/>
                  </a:cubicBezTo>
                  <a:cubicBezTo>
                    <a:pt x="222" y="0"/>
                    <a:pt x="233" y="10"/>
                    <a:pt x="232" y="23"/>
                  </a:cubicBezTo>
                  <a:cubicBezTo>
                    <a:pt x="232" y="24"/>
                    <a:pt x="232" y="25"/>
                    <a:pt x="232" y="2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2" name="Freeform 798"/>
            <p:cNvSpPr>
              <a:spLocks noEditPoints="1"/>
            </p:cNvSpPr>
            <p:nvPr/>
          </p:nvSpPr>
          <p:spPr bwMode="auto">
            <a:xfrm>
              <a:off x="839788" y="2103438"/>
              <a:ext cx="227013" cy="223838"/>
            </a:xfrm>
            <a:custGeom>
              <a:avLst/>
              <a:gdLst>
                <a:gd name="T0" fmla="*/ 68 w 135"/>
                <a:gd name="T1" fmla="*/ 1 h 134"/>
                <a:gd name="T2" fmla="*/ 135 w 135"/>
                <a:gd name="T3" fmla="*/ 68 h 134"/>
                <a:gd name="T4" fmla="*/ 68 w 135"/>
                <a:gd name="T5" fmla="*/ 134 h 134"/>
                <a:gd name="T6" fmla="*/ 0 w 135"/>
                <a:gd name="T7" fmla="*/ 67 h 134"/>
                <a:gd name="T8" fmla="*/ 68 w 135"/>
                <a:gd name="T9" fmla="*/ 1 h 134"/>
                <a:gd name="T10" fmla="*/ 68 w 135"/>
                <a:gd name="T11" fmla="*/ 117 h 134"/>
                <a:gd name="T12" fmla="*/ 118 w 135"/>
                <a:gd name="T13" fmla="*/ 67 h 134"/>
                <a:gd name="T14" fmla="*/ 68 w 135"/>
                <a:gd name="T15" fmla="*/ 17 h 134"/>
                <a:gd name="T16" fmla="*/ 17 w 135"/>
                <a:gd name="T17" fmla="*/ 67 h 134"/>
                <a:gd name="T18" fmla="*/ 68 w 135"/>
                <a:gd name="T19" fmla="*/ 117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134">
                  <a:moveTo>
                    <a:pt x="68" y="1"/>
                  </a:moveTo>
                  <a:cubicBezTo>
                    <a:pt x="105" y="0"/>
                    <a:pt x="135" y="31"/>
                    <a:pt x="135" y="68"/>
                  </a:cubicBezTo>
                  <a:cubicBezTo>
                    <a:pt x="135" y="103"/>
                    <a:pt x="105" y="134"/>
                    <a:pt x="68" y="134"/>
                  </a:cubicBezTo>
                  <a:cubicBezTo>
                    <a:pt x="30" y="134"/>
                    <a:pt x="0" y="104"/>
                    <a:pt x="0" y="67"/>
                  </a:cubicBezTo>
                  <a:cubicBezTo>
                    <a:pt x="0" y="30"/>
                    <a:pt x="32" y="0"/>
                    <a:pt x="68" y="1"/>
                  </a:cubicBezTo>
                  <a:close/>
                  <a:moveTo>
                    <a:pt x="68" y="117"/>
                  </a:moveTo>
                  <a:cubicBezTo>
                    <a:pt x="94" y="118"/>
                    <a:pt x="118" y="97"/>
                    <a:pt x="118" y="67"/>
                  </a:cubicBezTo>
                  <a:cubicBezTo>
                    <a:pt x="118" y="39"/>
                    <a:pt x="96" y="17"/>
                    <a:pt x="68" y="17"/>
                  </a:cubicBezTo>
                  <a:cubicBezTo>
                    <a:pt x="38" y="17"/>
                    <a:pt x="17" y="41"/>
                    <a:pt x="17" y="67"/>
                  </a:cubicBezTo>
                  <a:cubicBezTo>
                    <a:pt x="17" y="95"/>
                    <a:pt x="40" y="118"/>
                    <a:pt x="68" y="1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3" name="Freeform 799"/>
            <p:cNvSpPr>
              <a:spLocks noEditPoints="1"/>
            </p:cNvSpPr>
            <p:nvPr/>
          </p:nvSpPr>
          <p:spPr bwMode="auto">
            <a:xfrm>
              <a:off x="868363" y="2130426"/>
              <a:ext cx="169863" cy="169863"/>
            </a:xfrm>
            <a:custGeom>
              <a:avLst/>
              <a:gdLst>
                <a:gd name="T0" fmla="*/ 51 w 101"/>
                <a:gd name="T1" fmla="*/ 100 h 101"/>
                <a:gd name="T2" fmla="*/ 0 w 101"/>
                <a:gd name="T3" fmla="*/ 50 h 101"/>
                <a:gd name="T4" fmla="*/ 51 w 101"/>
                <a:gd name="T5" fmla="*/ 0 h 101"/>
                <a:gd name="T6" fmla="*/ 101 w 101"/>
                <a:gd name="T7" fmla="*/ 50 h 101"/>
                <a:gd name="T8" fmla="*/ 51 w 101"/>
                <a:gd name="T9" fmla="*/ 100 h 101"/>
                <a:gd name="T10" fmla="*/ 91 w 101"/>
                <a:gd name="T11" fmla="*/ 50 h 101"/>
                <a:gd name="T12" fmla="*/ 51 w 101"/>
                <a:gd name="T13" fmla="*/ 11 h 101"/>
                <a:gd name="T14" fmla="*/ 10 w 101"/>
                <a:gd name="T15" fmla="*/ 50 h 101"/>
                <a:gd name="T16" fmla="*/ 51 w 101"/>
                <a:gd name="T17" fmla="*/ 90 h 101"/>
                <a:gd name="T18" fmla="*/ 91 w 101"/>
                <a:gd name="T19" fmla="*/ 5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01">
                  <a:moveTo>
                    <a:pt x="51" y="100"/>
                  </a:moveTo>
                  <a:cubicBezTo>
                    <a:pt x="23" y="101"/>
                    <a:pt x="0" y="78"/>
                    <a:pt x="0" y="50"/>
                  </a:cubicBezTo>
                  <a:cubicBezTo>
                    <a:pt x="0" y="24"/>
                    <a:pt x="21" y="0"/>
                    <a:pt x="51" y="0"/>
                  </a:cubicBezTo>
                  <a:cubicBezTo>
                    <a:pt x="79" y="0"/>
                    <a:pt x="101" y="22"/>
                    <a:pt x="101" y="50"/>
                  </a:cubicBezTo>
                  <a:cubicBezTo>
                    <a:pt x="101" y="80"/>
                    <a:pt x="77" y="101"/>
                    <a:pt x="51" y="100"/>
                  </a:cubicBezTo>
                  <a:close/>
                  <a:moveTo>
                    <a:pt x="91" y="50"/>
                  </a:moveTo>
                  <a:cubicBezTo>
                    <a:pt x="91" y="29"/>
                    <a:pt x="73" y="11"/>
                    <a:pt x="51" y="11"/>
                  </a:cubicBezTo>
                  <a:cubicBezTo>
                    <a:pt x="29" y="11"/>
                    <a:pt x="11" y="28"/>
                    <a:pt x="10" y="50"/>
                  </a:cubicBezTo>
                  <a:cubicBezTo>
                    <a:pt x="10" y="72"/>
                    <a:pt x="28" y="90"/>
                    <a:pt x="51" y="90"/>
                  </a:cubicBezTo>
                  <a:cubicBezTo>
                    <a:pt x="75" y="90"/>
                    <a:pt x="92" y="70"/>
                    <a:pt x="91" y="5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4" name="Freeform 800"/>
            <p:cNvSpPr>
              <a:spLocks/>
            </p:cNvSpPr>
            <p:nvPr/>
          </p:nvSpPr>
          <p:spPr bwMode="auto">
            <a:xfrm>
              <a:off x="885826" y="2149476"/>
              <a:ext cx="136525" cy="131763"/>
            </a:xfrm>
            <a:custGeom>
              <a:avLst/>
              <a:gdLst>
                <a:gd name="T0" fmla="*/ 81 w 82"/>
                <a:gd name="T1" fmla="*/ 39 h 79"/>
                <a:gd name="T2" fmla="*/ 41 w 82"/>
                <a:gd name="T3" fmla="*/ 79 h 79"/>
                <a:gd name="T4" fmla="*/ 0 w 82"/>
                <a:gd name="T5" fmla="*/ 39 h 79"/>
                <a:gd name="T6" fmla="*/ 41 w 82"/>
                <a:gd name="T7" fmla="*/ 0 h 79"/>
                <a:gd name="T8" fmla="*/ 81 w 82"/>
                <a:gd name="T9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79">
                  <a:moveTo>
                    <a:pt x="81" y="39"/>
                  </a:moveTo>
                  <a:cubicBezTo>
                    <a:pt x="82" y="59"/>
                    <a:pt x="65" y="79"/>
                    <a:pt x="41" y="79"/>
                  </a:cubicBezTo>
                  <a:cubicBezTo>
                    <a:pt x="18" y="79"/>
                    <a:pt x="0" y="61"/>
                    <a:pt x="0" y="39"/>
                  </a:cubicBezTo>
                  <a:cubicBezTo>
                    <a:pt x="1" y="17"/>
                    <a:pt x="19" y="0"/>
                    <a:pt x="41" y="0"/>
                  </a:cubicBezTo>
                  <a:cubicBezTo>
                    <a:pt x="63" y="0"/>
                    <a:pt x="81" y="18"/>
                    <a:pt x="81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1" name="グループ化 1950"/>
          <p:cNvGrpSpPr/>
          <p:nvPr/>
        </p:nvGrpSpPr>
        <p:grpSpPr>
          <a:xfrm>
            <a:off x="1238251" y="1768391"/>
            <a:ext cx="454025" cy="393700"/>
            <a:chOff x="1238251" y="2032001"/>
            <a:chExt cx="454025" cy="393700"/>
          </a:xfrm>
        </p:grpSpPr>
        <p:sp>
          <p:nvSpPr>
            <p:cNvPr id="1325" name="Freeform 801"/>
            <p:cNvSpPr>
              <a:spLocks noEditPoints="1"/>
            </p:cNvSpPr>
            <p:nvPr/>
          </p:nvSpPr>
          <p:spPr bwMode="auto">
            <a:xfrm>
              <a:off x="1238251" y="2032001"/>
              <a:ext cx="454025" cy="393700"/>
            </a:xfrm>
            <a:custGeom>
              <a:avLst/>
              <a:gdLst>
                <a:gd name="T0" fmla="*/ 136 w 271"/>
                <a:gd name="T1" fmla="*/ 0 h 235"/>
                <a:gd name="T2" fmla="*/ 201 w 271"/>
                <a:gd name="T3" fmla="*/ 0 h 235"/>
                <a:gd name="T4" fmla="*/ 205 w 271"/>
                <a:gd name="T5" fmla="*/ 3 h 235"/>
                <a:gd name="T6" fmla="*/ 270 w 271"/>
                <a:gd name="T7" fmla="*/ 116 h 235"/>
                <a:gd name="T8" fmla="*/ 270 w 271"/>
                <a:gd name="T9" fmla="*/ 120 h 235"/>
                <a:gd name="T10" fmla="*/ 205 w 271"/>
                <a:gd name="T11" fmla="*/ 232 h 235"/>
                <a:gd name="T12" fmla="*/ 200 w 271"/>
                <a:gd name="T13" fmla="*/ 235 h 235"/>
                <a:gd name="T14" fmla="*/ 71 w 271"/>
                <a:gd name="T15" fmla="*/ 235 h 235"/>
                <a:gd name="T16" fmla="*/ 66 w 271"/>
                <a:gd name="T17" fmla="*/ 233 h 235"/>
                <a:gd name="T18" fmla="*/ 1 w 271"/>
                <a:gd name="T19" fmla="*/ 121 h 235"/>
                <a:gd name="T20" fmla="*/ 1 w 271"/>
                <a:gd name="T21" fmla="*/ 115 h 235"/>
                <a:gd name="T22" fmla="*/ 60 w 271"/>
                <a:gd name="T23" fmla="*/ 13 h 235"/>
                <a:gd name="T24" fmla="*/ 66 w 271"/>
                <a:gd name="T25" fmla="*/ 2 h 235"/>
                <a:gd name="T26" fmla="*/ 71 w 271"/>
                <a:gd name="T27" fmla="*/ 0 h 235"/>
                <a:gd name="T28" fmla="*/ 136 w 271"/>
                <a:gd name="T29" fmla="*/ 0 h 235"/>
                <a:gd name="T30" fmla="*/ 66 w 271"/>
                <a:gd name="T31" fmla="*/ 117 h 235"/>
                <a:gd name="T32" fmla="*/ 66 w 271"/>
                <a:gd name="T33" fmla="*/ 171 h 235"/>
                <a:gd name="T34" fmla="*/ 85 w 271"/>
                <a:gd name="T35" fmla="*/ 190 h 235"/>
                <a:gd name="T36" fmla="*/ 186 w 271"/>
                <a:gd name="T37" fmla="*/ 190 h 235"/>
                <a:gd name="T38" fmla="*/ 205 w 271"/>
                <a:gd name="T39" fmla="*/ 171 h 235"/>
                <a:gd name="T40" fmla="*/ 205 w 271"/>
                <a:gd name="T41" fmla="*/ 76 h 235"/>
                <a:gd name="T42" fmla="*/ 204 w 271"/>
                <a:gd name="T43" fmla="*/ 72 h 235"/>
                <a:gd name="T44" fmla="*/ 179 w 271"/>
                <a:gd name="T45" fmla="*/ 47 h 235"/>
                <a:gd name="T46" fmla="*/ 174 w 271"/>
                <a:gd name="T47" fmla="*/ 45 h 235"/>
                <a:gd name="T48" fmla="*/ 86 w 271"/>
                <a:gd name="T49" fmla="*/ 45 h 235"/>
                <a:gd name="T50" fmla="*/ 66 w 271"/>
                <a:gd name="T51" fmla="*/ 65 h 235"/>
                <a:gd name="T52" fmla="*/ 66 w 271"/>
                <a:gd name="T53" fmla="*/ 117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1" h="235">
                  <a:moveTo>
                    <a:pt x="136" y="0"/>
                  </a:moveTo>
                  <a:cubicBezTo>
                    <a:pt x="157" y="0"/>
                    <a:pt x="179" y="0"/>
                    <a:pt x="201" y="0"/>
                  </a:cubicBezTo>
                  <a:cubicBezTo>
                    <a:pt x="203" y="0"/>
                    <a:pt x="204" y="1"/>
                    <a:pt x="205" y="3"/>
                  </a:cubicBezTo>
                  <a:cubicBezTo>
                    <a:pt x="227" y="40"/>
                    <a:pt x="249" y="78"/>
                    <a:pt x="270" y="116"/>
                  </a:cubicBezTo>
                  <a:cubicBezTo>
                    <a:pt x="271" y="117"/>
                    <a:pt x="271" y="118"/>
                    <a:pt x="270" y="120"/>
                  </a:cubicBezTo>
                  <a:cubicBezTo>
                    <a:pt x="249" y="157"/>
                    <a:pt x="227" y="195"/>
                    <a:pt x="205" y="232"/>
                  </a:cubicBezTo>
                  <a:cubicBezTo>
                    <a:pt x="204" y="235"/>
                    <a:pt x="203" y="235"/>
                    <a:pt x="200" y="235"/>
                  </a:cubicBezTo>
                  <a:cubicBezTo>
                    <a:pt x="157" y="235"/>
                    <a:pt x="114" y="235"/>
                    <a:pt x="71" y="235"/>
                  </a:cubicBezTo>
                  <a:cubicBezTo>
                    <a:pt x="69" y="235"/>
                    <a:pt x="67" y="235"/>
                    <a:pt x="66" y="233"/>
                  </a:cubicBezTo>
                  <a:cubicBezTo>
                    <a:pt x="45" y="196"/>
                    <a:pt x="23" y="158"/>
                    <a:pt x="1" y="121"/>
                  </a:cubicBezTo>
                  <a:cubicBezTo>
                    <a:pt x="0" y="118"/>
                    <a:pt x="0" y="117"/>
                    <a:pt x="1" y="115"/>
                  </a:cubicBezTo>
                  <a:cubicBezTo>
                    <a:pt x="21" y="81"/>
                    <a:pt x="40" y="47"/>
                    <a:pt x="60" y="13"/>
                  </a:cubicBezTo>
                  <a:cubicBezTo>
                    <a:pt x="62" y="10"/>
                    <a:pt x="64" y="6"/>
                    <a:pt x="66" y="2"/>
                  </a:cubicBezTo>
                  <a:cubicBezTo>
                    <a:pt x="67" y="1"/>
                    <a:pt x="69" y="0"/>
                    <a:pt x="71" y="0"/>
                  </a:cubicBezTo>
                  <a:cubicBezTo>
                    <a:pt x="92" y="0"/>
                    <a:pt x="114" y="0"/>
                    <a:pt x="136" y="0"/>
                  </a:cubicBezTo>
                  <a:close/>
                  <a:moveTo>
                    <a:pt x="66" y="117"/>
                  </a:moveTo>
                  <a:cubicBezTo>
                    <a:pt x="66" y="135"/>
                    <a:pt x="66" y="153"/>
                    <a:pt x="66" y="171"/>
                  </a:cubicBezTo>
                  <a:cubicBezTo>
                    <a:pt x="66" y="181"/>
                    <a:pt x="74" y="190"/>
                    <a:pt x="85" y="190"/>
                  </a:cubicBezTo>
                  <a:cubicBezTo>
                    <a:pt x="119" y="190"/>
                    <a:pt x="152" y="190"/>
                    <a:pt x="186" y="190"/>
                  </a:cubicBezTo>
                  <a:cubicBezTo>
                    <a:pt x="197" y="190"/>
                    <a:pt x="205" y="181"/>
                    <a:pt x="205" y="171"/>
                  </a:cubicBezTo>
                  <a:cubicBezTo>
                    <a:pt x="205" y="139"/>
                    <a:pt x="205" y="108"/>
                    <a:pt x="205" y="76"/>
                  </a:cubicBezTo>
                  <a:cubicBezTo>
                    <a:pt x="205" y="74"/>
                    <a:pt x="205" y="73"/>
                    <a:pt x="204" y="72"/>
                  </a:cubicBezTo>
                  <a:cubicBezTo>
                    <a:pt x="195" y="63"/>
                    <a:pt x="187" y="55"/>
                    <a:pt x="179" y="47"/>
                  </a:cubicBezTo>
                  <a:cubicBezTo>
                    <a:pt x="177" y="45"/>
                    <a:pt x="176" y="45"/>
                    <a:pt x="174" y="45"/>
                  </a:cubicBezTo>
                  <a:cubicBezTo>
                    <a:pt x="144" y="45"/>
                    <a:pt x="115" y="45"/>
                    <a:pt x="86" y="45"/>
                  </a:cubicBezTo>
                  <a:cubicBezTo>
                    <a:pt x="74" y="45"/>
                    <a:pt x="66" y="53"/>
                    <a:pt x="66" y="65"/>
                  </a:cubicBezTo>
                  <a:cubicBezTo>
                    <a:pt x="66" y="82"/>
                    <a:pt x="66" y="100"/>
                    <a:pt x="66" y="11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6" name="Freeform 802"/>
            <p:cNvSpPr>
              <a:spLocks noEditPoints="1"/>
            </p:cNvSpPr>
            <p:nvPr/>
          </p:nvSpPr>
          <p:spPr bwMode="auto">
            <a:xfrm>
              <a:off x="1349376" y="2108201"/>
              <a:ext cx="231775" cy="242888"/>
            </a:xfrm>
            <a:custGeom>
              <a:avLst/>
              <a:gdLst>
                <a:gd name="T0" fmla="*/ 0 w 139"/>
                <a:gd name="T1" fmla="*/ 72 h 145"/>
                <a:gd name="T2" fmla="*/ 0 w 139"/>
                <a:gd name="T3" fmla="*/ 20 h 145"/>
                <a:gd name="T4" fmla="*/ 20 w 139"/>
                <a:gd name="T5" fmla="*/ 0 h 145"/>
                <a:gd name="T6" fmla="*/ 108 w 139"/>
                <a:gd name="T7" fmla="*/ 0 h 145"/>
                <a:gd name="T8" fmla="*/ 113 w 139"/>
                <a:gd name="T9" fmla="*/ 2 h 145"/>
                <a:gd name="T10" fmla="*/ 138 w 139"/>
                <a:gd name="T11" fmla="*/ 27 h 145"/>
                <a:gd name="T12" fmla="*/ 139 w 139"/>
                <a:gd name="T13" fmla="*/ 31 h 145"/>
                <a:gd name="T14" fmla="*/ 139 w 139"/>
                <a:gd name="T15" fmla="*/ 126 h 145"/>
                <a:gd name="T16" fmla="*/ 120 w 139"/>
                <a:gd name="T17" fmla="*/ 145 h 145"/>
                <a:gd name="T18" fmla="*/ 19 w 139"/>
                <a:gd name="T19" fmla="*/ 145 h 145"/>
                <a:gd name="T20" fmla="*/ 0 w 139"/>
                <a:gd name="T21" fmla="*/ 126 h 145"/>
                <a:gd name="T22" fmla="*/ 0 w 139"/>
                <a:gd name="T23" fmla="*/ 72 h 145"/>
                <a:gd name="T24" fmla="*/ 12 w 139"/>
                <a:gd name="T25" fmla="*/ 72 h 145"/>
                <a:gd name="T26" fmla="*/ 12 w 139"/>
                <a:gd name="T27" fmla="*/ 124 h 145"/>
                <a:gd name="T28" fmla="*/ 21 w 139"/>
                <a:gd name="T29" fmla="*/ 133 h 145"/>
                <a:gd name="T30" fmla="*/ 118 w 139"/>
                <a:gd name="T31" fmla="*/ 133 h 145"/>
                <a:gd name="T32" fmla="*/ 126 w 139"/>
                <a:gd name="T33" fmla="*/ 125 h 145"/>
                <a:gd name="T34" fmla="*/ 126 w 139"/>
                <a:gd name="T35" fmla="*/ 39 h 145"/>
                <a:gd name="T36" fmla="*/ 123 w 139"/>
                <a:gd name="T37" fmla="*/ 37 h 145"/>
                <a:gd name="T38" fmla="*/ 106 w 139"/>
                <a:gd name="T39" fmla="*/ 37 h 145"/>
                <a:gd name="T40" fmla="*/ 103 w 139"/>
                <a:gd name="T41" fmla="*/ 34 h 145"/>
                <a:gd name="T42" fmla="*/ 103 w 139"/>
                <a:gd name="T43" fmla="*/ 15 h 145"/>
                <a:gd name="T44" fmla="*/ 100 w 139"/>
                <a:gd name="T45" fmla="*/ 12 h 145"/>
                <a:gd name="T46" fmla="*/ 64 w 139"/>
                <a:gd name="T47" fmla="*/ 12 h 145"/>
                <a:gd name="T48" fmla="*/ 21 w 139"/>
                <a:gd name="T49" fmla="*/ 12 h 145"/>
                <a:gd name="T50" fmla="*/ 12 w 139"/>
                <a:gd name="T51" fmla="*/ 22 h 145"/>
                <a:gd name="T52" fmla="*/ 12 w 139"/>
                <a:gd name="T53" fmla="*/ 7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9" h="145">
                  <a:moveTo>
                    <a:pt x="0" y="72"/>
                  </a:moveTo>
                  <a:cubicBezTo>
                    <a:pt x="0" y="55"/>
                    <a:pt x="0" y="37"/>
                    <a:pt x="0" y="20"/>
                  </a:cubicBezTo>
                  <a:cubicBezTo>
                    <a:pt x="0" y="8"/>
                    <a:pt x="8" y="0"/>
                    <a:pt x="20" y="0"/>
                  </a:cubicBezTo>
                  <a:cubicBezTo>
                    <a:pt x="49" y="0"/>
                    <a:pt x="78" y="0"/>
                    <a:pt x="108" y="0"/>
                  </a:cubicBezTo>
                  <a:cubicBezTo>
                    <a:pt x="110" y="0"/>
                    <a:pt x="111" y="0"/>
                    <a:pt x="113" y="2"/>
                  </a:cubicBezTo>
                  <a:cubicBezTo>
                    <a:pt x="121" y="10"/>
                    <a:pt x="129" y="18"/>
                    <a:pt x="138" y="27"/>
                  </a:cubicBezTo>
                  <a:cubicBezTo>
                    <a:pt x="139" y="28"/>
                    <a:pt x="139" y="29"/>
                    <a:pt x="139" y="31"/>
                  </a:cubicBezTo>
                  <a:cubicBezTo>
                    <a:pt x="139" y="63"/>
                    <a:pt x="139" y="94"/>
                    <a:pt x="139" y="126"/>
                  </a:cubicBezTo>
                  <a:cubicBezTo>
                    <a:pt x="139" y="136"/>
                    <a:pt x="131" y="145"/>
                    <a:pt x="120" y="145"/>
                  </a:cubicBezTo>
                  <a:cubicBezTo>
                    <a:pt x="86" y="145"/>
                    <a:pt x="53" y="145"/>
                    <a:pt x="19" y="145"/>
                  </a:cubicBezTo>
                  <a:cubicBezTo>
                    <a:pt x="8" y="145"/>
                    <a:pt x="0" y="136"/>
                    <a:pt x="0" y="126"/>
                  </a:cubicBezTo>
                  <a:cubicBezTo>
                    <a:pt x="0" y="108"/>
                    <a:pt x="0" y="90"/>
                    <a:pt x="0" y="72"/>
                  </a:cubicBezTo>
                  <a:close/>
                  <a:moveTo>
                    <a:pt x="12" y="72"/>
                  </a:moveTo>
                  <a:cubicBezTo>
                    <a:pt x="12" y="90"/>
                    <a:pt x="12" y="107"/>
                    <a:pt x="12" y="124"/>
                  </a:cubicBezTo>
                  <a:cubicBezTo>
                    <a:pt x="12" y="130"/>
                    <a:pt x="15" y="133"/>
                    <a:pt x="21" y="133"/>
                  </a:cubicBezTo>
                  <a:cubicBezTo>
                    <a:pt x="53" y="133"/>
                    <a:pt x="85" y="133"/>
                    <a:pt x="118" y="133"/>
                  </a:cubicBezTo>
                  <a:cubicBezTo>
                    <a:pt x="123" y="133"/>
                    <a:pt x="126" y="130"/>
                    <a:pt x="126" y="125"/>
                  </a:cubicBezTo>
                  <a:cubicBezTo>
                    <a:pt x="126" y="96"/>
                    <a:pt x="126" y="68"/>
                    <a:pt x="126" y="39"/>
                  </a:cubicBezTo>
                  <a:cubicBezTo>
                    <a:pt x="126" y="37"/>
                    <a:pt x="125" y="36"/>
                    <a:pt x="123" y="37"/>
                  </a:cubicBezTo>
                  <a:cubicBezTo>
                    <a:pt x="117" y="37"/>
                    <a:pt x="111" y="36"/>
                    <a:pt x="106" y="37"/>
                  </a:cubicBezTo>
                  <a:cubicBezTo>
                    <a:pt x="103" y="37"/>
                    <a:pt x="102" y="36"/>
                    <a:pt x="103" y="34"/>
                  </a:cubicBezTo>
                  <a:cubicBezTo>
                    <a:pt x="103" y="28"/>
                    <a:pt x="102" y="22"/>
                    <a:pt x="103" y="15"/>
                  </a:cubicBezTo>
                  <a:cubicBezTo>
                    <a:pt x="103" y="13"/>
                    <a:pt x="102" y="12"/>
                    <a:pt x="100" y="12"/>
                  </a:cubicBezTo>
                  <a:cubicBezTo>
                    <a:pt x="88" y="13"/>
                    <a:pt x="76" y="12"/>
                    <a:pt x="64" y="12"/>
                  </a:cubicBezTo>
                  <a:cubicBezTo>
                    <a:pt x="50" y="12"/>
                    <a:pt x="35" y="12"/>
                    <a:pt x="21" y="12"/>
                  </a:cubicBezTo>
                  <a:cubicBezTo>
                    <a:pt x="15" y="13"/>
                    <a:pt x="12" y="15"/>
                    <a:pt x="12" y="22"/>
                  </a:cubicBezTo>
                  <a:cubicBezTo>
                    <a:pt x="12" y="39"/>
                    <a:pt x="12" y="56"/>
                    <a:pt x="12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7" name="Freeform 803"/>
            <p:cNvSpPr>
              <a:spLocks noEditPoints="1"/>
            </p:cNvSpPr>
            <p:nvPr/>
          </p:nvSpPr>
          <p:spPr bwMode="auto">
            <a:xfrm>
              <a:off x="1368426" y="2127251"/>
              <a:ext cx="192088" cy="203200"/>
            </a:xfrm>
            <a:custGeom>
              <a:avLst/>
              <a:gdLst>
                <a:gd name="T0" fmla="*/ 0 w 114"/>
                <a:gd name="T1" fmla="*/ 60 h 121"/>
                <a:gd name="T2" fmla="*/ 0 w 114"/>
                <a:gd name="T3" fmla="*/ 10 h 121"/>
                <a:gd name="T4" fmla="*/ 9 w 114"/>
                <a:gd name="T5" fmla="*/ 0 h 121"/>
                <a:gd name="T6" fmla="*/ 52 w 114"/>
                <a:gd name="T7" fmla="*/ 0 h 121"/>
                <a:gd name="T8" fmla="*/ 88 w 114"/>
                <a:gd name="T9" fmla="*/ 0 h 121"/>
                <a:gd name="T10" fmla="*/ 91 w 114"/>
                <a:gd name="T11" fmla="*/ 3 h 121"/>
                <a:gd name="T12" fmla="*/ 91 w 114"/>
                <a:gd name="T13" fmla="*/ 22 h 121"/>
                <a:gd name="T14" fmla="*/ 94 w 114"/>
                <a:gd name="T15" fmla="*/ 25 h 121"/>
                <a:gd name="T16" fmla="*/ 111 w 114"/>
                <a:gd name="T17" fmla="*/ 25 h 121"/>
                <a:gd name="T18" fmla="*/ 114 w 114"/>
                <a:gd name="T19" fmla="*/ 27 h 121"/>
                <a:gd name="T20" fmla="*/ 114 w 114"/>
                <a:gd name="T21" fmla="*/ 113 h 121"/>
                <a:gd name="T22" fmla="*/ 106 w 114"/>
                <a:gd name="T23" fmla="*/ 121 h 121"/>
                <a:gd name="T24" fmla="*/ 9 w 114"/>
                <a:gd name="T25" fmla="*/ 121 h 121"/>
                <a:gd name="T26" fmla="*/ 0 w 114"/>
                <a:gd name="T27" fmla="*/ 112 h 121"/>
                <a:gd name="T28" fmla="*/ 0 w 114"/>
                <a:gd name="T29" fmla="*/ 60 h 121"/>
                <a:gd name="T30" fmla="*/ 57 w 114"/>
                <a:gd name="T31" fmla="*/ 34 h 121"/>
                <a:gd name="T32" fmla="*/ 28 w 114"/>
                <a:gd name="T33" fmla="*/ 34 h 121"/>
                <a:gd name="T34" fmla="*/ 24 w 114"/>
                <a:gd name="T35" fmla="*/ 37 h 121"/>
                <a:gd name="T36" fmla="*/ 24 w 114"/>
                <a:gd name="T37" fmla="*/ 43 h 121"/>
                <a:gd name="T38" fmla="*/ 28 w 114"/>
                <a:gd name="T39" fmla="*/ 47 h 121"/>
                <a:gd name="T40" fmla="*/ 86 w 114"/>
                <a:gd name="T41" fmla="*/ 47 h 121"/>
                <a:gd name="T42" fmla="*/ 87 w 114"/>
                <a:gd name="T43" fmla="*/ 47 h 121"/>
                <a:gd name="T44" fmla="*/ 89 w 114"/>
                <a:gd name="T45" fmla="*/ 45 h 121"/>
                <a:gd name="T46" fmla="*/ 89 w 114"/>
                <a:gd name="T47" fmla="*/ 37 h 121"/>
                <a:gd name="T48" fmla="*/ 87 w 114"/>
                <a:gd name="T49" fmla="*/ 34 h 121"/>
                <a:gd name="T50" fmla="*/ 57 w 114"/>
                <a:gd name="T51" fmla="*/ 34 h 121"/>
                <a:gd name="T52" fmla="*/ 57 w 114"/>
                <a:gd name="T53" fmla="*/ 70 h 121"/>
                <a:gd name="T54" fmla="*/ 86 w 114"/>
                <a:gd name="T55" fmla="*/ 70 h 121"/>
                <a:gd name="T56" fmla="*/ 89 w 114"/>
                <a:gd name="T57" fmla="*/ 67 h 121"/>
                <a:gd name="T58" fmla="*/ 89 w 114"/>
                <a:gd name="T59" fmla="*/ 59 h 121"/>
                <a:gd name="T60" fmla="*/ 87 w 114"/>
                <a:gd name="T61" fmla="*/ 57 h 121"/>
                <a:gd name="T62" fmla="*/ 27 w 114"/>
                <a:gd name="T63" fmla="*/ 57 h 121"/>
                <a:gd name="T64" fmla="*/ 24 w 114"/>
                <a:gd name="T65" fmla="*/ 59 h 121"/>
                <a:gd name="T66" fmla="*/ 24 w 114"/>
                <a:gd name="T67" fmla="*/ 67 h 121"/>
                <a:gd name="T68" fmla="*/ 28 w 114"/>
                <a:gd name="T69" fmla="*/ 70 h 121"/>
                <a:gd name="T70" fmla="*/ 57 w 114"/>
                <a:gd name="T71" fmla="*/ 70 h 121"/>
                <a:gd name="T72" fmla="*/ 57 w 114"/>
                <a:gd name="T73" fmla="*/ 92 h 121"/>
                <a:gd name="T74" fmla="*/ 87 w 114"/>
                <a:gd name="T75" fmla="*/ 92 h 121"/>
                <a:gd name="T76" fmla="*/ 89 w 114"/>
                <a:gd name="T77" fmla="*/ 90 h 121"/>
                <a:gd name="T78" fmla="*/ 89 w 114"/>
                <a:gd name="T79" fmla="*/ 82 h 121"/>
                <a:gd name="T80" fmla="*/ 87 w 114"/>
                <a:gd name="T81" fmla="*/ 79 h 121"/>
                <a:gd name="T82" fmla="*/ 27 w 114"/>
                <a:gd name="T83" fmla="*/ 79 h 121"/>
                <a:gd name="T84" fmla="*/ 24 w 114"/>
                <a:gd name="T85" fmla="*/ 82 h 121"/>
                <a:gd name="T86" fmla="*/ 24 w 114"/>
                <a:gd name="T87" fmla="*/ 89 h 121"/>
                <a:gd name="T88" fmla="*/ 27 w 114"/>
                <a:gd name="T89" fmla="*/ 92 h 121"/>
                <a:gd name="T90" fmla="*/ 57 w 114"/>
                <a:gd name="T91" fmla="*/ 92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4" h="121">
                  <a:moveTo>
                    <a:pt x="0" y="60"/>
                  </a:moveTo>
                  <a:cubicBezTo>
                    <a:pt x="0" y="44"/>
                    <a:pt x="0" y="27"/>
                    <a:pt x="0" y="10"/>
                  </a:cubicBezTo>
                  <a:cubicBezTo>
                    <a:pt x="0" y="3"/>
                    <a:pt x="3" y="1"/>
                    <a:pt x="9" y="0"/>
                  </a:cubicBezTo>
                  <a:cubicBezTo>
                    <a:pt x="23" y="0"/>
                    <a:pt x="38" y="0"/>
                    <a:pt x="52" y="0"/>
                  </a:cubicBezTo>
                  <a:cubicBezTo>
                    <a:pt x="64" y="0"/>
                    <a:pt x="76" y="1"/>
                    <a:pt x="88" y="0"/>
                  </a:cubicBezTo>
                  <a:cubicBezTo>
                    <a:pt x="90" y="0"/>
                    <a:pt x="91" y="1"/>
                    <a:pt x="91" y="3"/>
                  </a:cubicBezTo>
                  <a:cubicBezTo>
                    <a:pt x="90" y="10"/>
                    <a:pt x="91" y="16"/>
                    <a:pt x="91" y="22"/>
                  </a:cubicBezTo>
                  <a:cubicBezTo>
                    <a:pt x="90" y="24"/>
                    <a:pt x="91" y="25"/>
                    <a:pt x="94" y="25"/>
                  </a:cubicBezTo>
                  <a:cubicBezTo>
                    <a:pt x="99" y="24"/>
                    <a:pt x="105" y="25"/>
                    <a:pt x="111" y="25"/>
                  </a:cubicBezTo>
                  <a:cubicBezTo>
                    <a:pt x="113" y="24"/>
                    <a:pt x="114" y="25"/>
                    <a:pt x="114" y="27"/>
                  </a:cubicBezTo>
                  <a:cubicBezTo>
                    <a:pt x="114" y="56"/>
                    <a:pt x="114" y="84"/>
                    <a:pt x="114" y="113"/>
                  </a:cubicBezTo>
                  <a:cubicBezTo>
                    <a:pt x="114" y="118"/>
                    <a:pt x="111" y="121"/>
                    <a:pt x="106" y="121"/>
                  </a:cubicBezTo>
                  <a:cubicBezTo>
                    <a:pt x="73" y="121"/>
                    <a:pt x="41" y="121"/>
                    <a:pt x="9" y="121"/>
                  </a:cubicBezTo>
                  <a:cubicBezTo>
                    <a:pt x="3" y="121"/>
                    <a:pt x="0" y="118"/>
                    <a:pt x="0" y="112"/>
                  </a:cubicBezTo>
                  <a:cubicBezTo>
                    <a:pt x="0" y="95"/>
                    <a:pt x="0" y="78"/>
                    <a:pt x="0" y="60"/>
                  </a:cubicBezTo>
                  <a:close/>
                  <a:moveTo>
                    <a:pt x="57" y="34"/>
                  </a:moveTo>
                  <a:cubicBezTo>
                    <a:pt x="47" y="34"/>
                    <a:pt x="37" y="34"/>
                    <a:pt x="28" y="34"/>
                  </a:cubicBezTo>
                  <a:cubicBezTo>
                    <a:pt x="25" y="34"/>
                    <a:pt x="24" y="35"/>
                    <a:pt x="24" y="37"/>
                  </a:cubicBezTo>
                  <a:cubicBezTo>
                    <a:pt x="24" y="39"/>
                    <a:pt x="24" y="41"/>
                    <a:pt x="24" y="43"/>
                  </a:cubicBezTo>
                  <a:cubicBezTo>
                    <a:pt x="24" y="47"/>
                    <a:pt x="25" y="47"/>
                    <a:pt x="28" y="47"/>
                  </a:cubicBezTo>
                  <a:cubicBezTo>
                    <a:pt x="47" y="47"/>
                    <a:pt x="67" y="47"/>
                    <a:pt x="86" y="47"/>
                  </a:cubicBezTo>
                  <a:cubicBezTo>
                    <a:pt x="86" y="47"/>
                    <a:pt x="87" y="47"/>
                    <a:pt x="87" y="47"/>
                  </a:cubicBezTo>
                  <a:cubicBezTo>
                    <a:pt x="89" y="47"/>
                    <a:pt x="89" y="46"/>
                    <a:pt x="89" y="45"/>
                  </a:cubicBezTo>
                  <a:cubicBezTo>
                    <a:pt x="89" y="42"/>
                    <a:pt x="89" y="39"/>
                    <a:pt x="89" y="37"/>
                  </a:cubicBezTo>
                  <a:cubicBezTo>
                    <a:pt x="90" y="34"/>
                    <a:pt x="89" y="34"/>
                    <a:pt x="87" y="34"/>
                  </a:cubicBezTo>
                  <a:cubicBezTo>
                    <a:pt x="77" y="34"/>
                    <a:pt x="67" y="34"/>
                    <a:pt x="57" y="34"/>
                  </a:cubicBezTo>
                  <a:close/>
                  <a:moveTo>
                    <a:pt x="57" y="70"/>
                  </a:moveTo>
                  <a:cubicBezTo>
                    <a:pt x="67" y="70"/>
                    <a:pt x="77" y="70"/>
                    <a:pt x="86" y="70"/>
                  </a:cubicBezTo>
                  <a:cubicBezTo>
                    <a:pt x="89" y="70"/>
                    <a:pt x="90" y="69"/>
                    <a:pt x="89" y="67"/>
                  </a:cubicBezTo>
                  <a:cubicBezTo>
                    <a:pt x="89" y="65"/>
                    <a:pt x="89" y="62"/>
                    <a:pt x="89" y="59"/>
                  </a:cubicBezTo>
                  <a:cubicBezTo>
                    <a:pt x="89" y="58"/>
                    <a:pt x="89" y="57"/>
                    <a:pt x="87" y="57"/>
                  </a:cubicBezTo>
                  <a:cubicBezTo>
                    <a:pt x="67" y="57"/>
                    <a:pt x="47" y="57"/>
                    <a:pt x="27" y="57"/>
                  </a:cubicBezTo>
                  <a:cubicBezTo>
                    <a:pt x="25" y="57"/>
                    <a:pt x="24" y="58"/>
                    <a:pt x="24" y="59"/>
                  </a:cubicBezTo>
                  <a:cubicBezTo>
                    <a:pt x="24" y="62"/>
                    <a:pt x="24" y="64"/>
                    <a:pt x="24" y="67"/>
                  </a:cubicBezTo>
                  <a:cubicBezTo>
                    <a:pt x="24" y="70"/>
                    <a:pt x="25" y="70"/>
                    <a:pt x="28" y="70"/>
                  </a:cubicBezTo>
                  <a:cubicBezTo>
                    <a:pt x="37" y="70"/>
                    <a:pt x="47" y="70"/>
                    <a:pt x="57" y="70"/>
                  </a:cubicBezTo>
                  <a:close/>
                  <a:moveTo>
                    <a:pt x="57" y="92"/>
                  </a:moveTo>
                  <a:cubicBezTo>
                    <a:pt x="67" y="92"/>
                    <a:pt x="77" y="92"/>
                    <a:pt x="87" y="92"/>
                  </a:cubicBezTo>
                  <a:cubicBezTo>
                    <a:pt x="89" y="92"/>
                    <a:pt x="90" y="92"/>
                    <a:pt x="89" y="90"/>
                  </a:cubicBezTo>
                  <a:cubicBezTo>
                    <a:pt x="89" y="87"/>
                    <a:pt x="89" y="84"/>
                    <a:pt x="89" y="82"/>
                  </a:cubicBezTo>
                  <a:cubicBezTo>
                    <a:pt x="89" y="80"/>
                    <a:pt x="89" y="79"/>
                    <a:pt x="87" y="79"/>
                  </a:cubicBezTo>
                  <a:cubicBezTo>
                    <a:pt x="67" y="79"/>
                    <a:pt x="47" y="79"/>
                    <a:pt x="27" y="79"/>
                  </a:cubicBezTo>
                  <a:cubicBezTo>
                    <a:pt x="25" y="79"/>
                    <a:pt x="24" y="80"/>
                    <a:pt x="24" y="82"/>
                  </a:cubicBezTo>
                  <a:cubicBezTo>
                    <a:pt x="24" y="84"/>
                    <a:pt x="24" y="87"/>
                    <a:pt x="24" y="89"/>
                  </a:cubicBezTo>
                  <a:cubicBezTo>
                    <a:pt x="24" y="91"/>
                    <a:pt x="25" y="92"/>
                    <a:pt x="27" y="92"/>
                  </a:cubicBezTo>
                  <a:cubicBezTo>
                    <a:pt x="37" y="92"/>
                    <a:pt x="47" y="92"/>
                    <a:pt x="57" y="9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8" name="Freeform 804"/>
            <p:cNvSpPr>
              <a:spLocks/>
            </p:cNvSpPr>
            <p:nvPr/>
          </p:nvSpPr>
          <p:spPr bwMode="auto">
            <a:xfrm>
              <a:off x="1409701" y="2222501"/>
              <a:ext cx="109538" cy="22225"/>
            </a:xfrm>
            <a:custGeom>
              <a:avLst/>
              <a:gdLst>
                <a:gd name="T0" fmla="*/ 33 w 66"/>
                <a:gd name="T1" fmla="*/ 13 h 13"/>
                <a:gd name="T2" fmla="*/ 4 w 66"/>
                <a:gd name="T3" fmla="*/ 13 h 13"/>
                <a:gd name="T4" fmla="*/ 0 w 66"/>
                <a:gd name="T5" fmla="*/ 10 h 13"/>
                <a:gd name="T6" fmla="*/ 0 w 66"/>
                <a:gd name="T7" fmla="*/ 2 h 13"/>
                <a:gd name="T8" fmla="*/ 3 w 66"/>
                <a:gd name="T9" fmla="*/ 0 h 13"/>
                <a:gd name="T10" fmla="*/ 63 w 66"/>
                <a:gd name="T11" fmla="*/ 0 h 13"/>
                <a:gd name="T12" fmla="*/ 65 w 66"/>
                <a:gd name="T13" fmla="*/ 2 h 13"/>
                <a:gd name="T14" fmla="*/ 65 w 66"/>
                <a:gd name="T15" fmla="*/ 10 h 13"/>
                <a:gd name="T16" fmla="*/ 62 w 66"/>
                <a:gd name="T17" fmla="*/ 13 h 13"/>
                <a:gd name="T18" fmla="*/ 33 w 66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3">
                  <a:moveTo>
                    <a:pt x="33" y="13"/>
                  </a:moveTo>
                  <a:cubicBezTo>
                    <a:pt x="23" y="13"/>
                    <a:pt x="13" y="13"/>
                    <a:pt x="4" y="13"/>
                  </a:cubicBezTo>
                  <a:cubicBezTo>
                    <a:pt x="1" y="13"/>
                    <a:pt x="0" y="13"/>
                    <a:pt x="0" y="10"/>
                  </a:cubicBezTo>
                  <a:cubicBezTo>
                    <a:pt x="0" y="7"/>
                    <a:pt x="0" y="5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0"/>
                    <a:pt x="43" y="0"/>
                    <a:pt x="63" y="0"/>
                  </a:cubicBezTo>
                  <a:cubicBezTo>
                    <a:pt x="65" y="0"/>
                    <a:pt x="65" y="1"/>
                    <a:pt x="65" y="2"/>
                  </a:cubicBezTo>
                  <a:cubicBezTo>
                    <a:pt x="65" y="5"/>
                    <a:pt x="65" y="8"/>
                    <a:pt x="65" y="10"/>
                  </a:cubicBezTo>
                  <a:cubicBezTo>
                    <a:pt x="66" y="12"/>
                    <a:pt x="65" y="13"/>
                    <a:pt x="62" y="13"/>
                  </a:cubicBezTo>
                  <a:cubicBezTo>
                    <a:pt x="53" y="13"/>
                    <a:pt x="43" y="13"/>
                    <a:pt x="33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9" name="Freeform 805"/>
            <p:cNvSpPr>
              <a:spLocks/>
            </p:cNvSpPr>
            <p:nvPr/>
          </p:nvSpPr>
          <p:spPr bwMode="auto">
            <a:xfrm>
              <a:off x="1409701" y="2260601"/>
              <a:ext cx="109538" cy="20638"/>
            </a:xfrm>
            <a:custGeom>
              <a:avLst/>
              <a:gdLst>
                <a:gd name="T0" fmla="*/ 33 w 66"/>
                <a:gd name="T1" fmla="*/ 13 h 13"/>
                <a:gd name="T2" fmla="*/ 3 w 66"/>
                <a:gd name="T3" fmla="*/ 13 h 13"/>
                <a:gd name="T4" fmla="*/ 0 w 66"/>
                <a:gd name="T5" fmla="*/ 10 h 13"/>
                <a:gd name="T6" fmla="*/ 0 w 66"/>
                <a:gd name="T7" fmla="*/ 3 h 13"/>
                <a:gd name="T8" fmla="*/ 3 w 66"/>
                <a:gd name="T9" fmla="*/ 0 h 13"/>
                <a:gd name="T10" fmla="*/ 63 w 66"/>
                <a:gd name="T11" fmla="*/ 0 h 13"/>
                <a:gd name="T12" fmla="*/ 65 w 66"/>
                <a:gd name="T13" fmla="*/ 3 h 13"/>
                <a:gd name="T14" fmla="*/ 65 w 66"/>
                <a:gd name="T15" fmla="*/ 11 h 13"/>
                <a:gd name="T16" fmla="*/ 63 w 66"/>
                <a:gd name="T17" fmla="*/ 13 h 13"/>
                <a:gd name="T18" fmla="*/ 33 w 66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13">
                  <a:moveTo>
                    <a:pt x="33" y="13"/>
                  </a:moveTo>
                  <a:cubicBezTo>
                    <a:pt x="23" y="13"/>
                    <a:pt x="13" y="13"/>
                    <a:pt x="3" y="13"/>
                  </a:cubicBezTo>
                  <a:cubicBezTo>
                    <a:pt x="1" y="13"/>
                    <a:pt x="0" y="12"/>
                    <a:pt x="0" y="10"/>
                  </a:cubicBezTo>
                  <a:cubicBezTo>
                    <a:pt x="0" y="8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0"/>
                    <a:pt x="43" y="0"/>
                    <a:pt x="63" y="0"/>
                  </a:cubicBezTo>
                  <a:cubicBezTo>
                    <a:pt x="65" y="0"/>
                    <a:pt x="65" y="1"/>
                    <a:pt x="65" y="3"/>
                  </a:cubicBezTo>
                  <a:cubicBezTo>
                    <a:pt x="65" y="5"/>
                    <a:pt x="65" y="8"/>
                    <a:pt x="65" y="11"/>
                  </a:cubicBezTo>
                  <a:cubicBezTo>
                    <a:pt x="66" y="13"/>
                    <a:pt x="65" y="13"/>
                    <a:pt x="63" y="13"/>
                  </a:cubicBezTo>
                  <a:cubicBezTo>
                    <a:pt x="53" y="13"/>
                    <a:pt x="43" y="13"/>
                    <a:pt x="33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2" name="グループ化 1951"/>
          <p:cNvGrpSpPr/>
          <p:nvPr/>
        </p:nvGrpSpPr>
        <p:grpSpPr>
          <a:xfrm>
            <a:off x="1849438" y="1814428"/>
            <a:ext cx="457200" cy="303213"/>
            <a:chOff x="1849438" y="2078038"/>
            <a:chExt cx="457200" cy="303213"/>
          </a:xfrm>
        </p:grpSpPr>
        <p:sp>
          <p:nvSpPr>
            <p:cNvPr id="1330" name="Freeform 806"/>
            <p:cNvSpPr>
              <a:spLocks/>
            </p:cNvSpPr>
            <p:nvPr/>
          </p:nvSpPr>
          <p:spPr bwMode="auto">
            <a:xfrm>
              <a:off x="1849438" y="2078038"/>
              <a:ext cx="457200" cy="303213"/>
            </a:xfrm>
            <a:custGeom>
              <a:avLst/>
              <a:gdLst>
                <a:gd name="T0" fmla="*/ 138 w 273"/>
                <a:gd name="T1" fmla="*/ 0 h 181"/>
                <a:gd name="T2" fmla="*/ 66 w 273"/>
                <a:gd name="T3" fmla="*/ 0 h 181"/>
                <a:gd name="T4" fmla="*/ 37 w 273"/>
                <a:gd name="T5" fmla="*/ 1 h 181"/>
                <a:gd name="T6" fmla="*/ 28 w 273"/>
                <a:gd name="T7" fmla="*/ 8 h 181"/>
                <a:gd name="T8" fmla="*/ 23 w 273"/>
                <a:gd name="T9" fmla="*/ 34 h 181"/>
                <a:gd name="T10" fmla="*/ 14 w 273"/>
                <a:gd name="T11" fmla="*/ 86 h 181"/>
                <a:gd name="T12" fmla="*/ 4 w 273"/>
                <a:gd name="T13" fmla="*/ 146 h 181"/>
                <a:gd name="T14" fmla="*/ 1 w 273"/>
                <a:gd name="T15" fmla="*/ 168 h 181"/>
                <a:gd name="T16" fmla="*/ 14 w 273"/>
                <a:gd name="T17" fmla="*/ 181 h 181"/>
                <a:gd name="T18" fmla="*/ 259 w 273"/>
                <a:gd name="T19" fmla="*/ 181 h 181"/>
                <a:gd name="T20" fmla="*/ 272 w 273"/>
                <a:gd name="T21" fmla="*/ 170 h 181"/>
                <a:gd name="T22" fmla="*/ 272 w 273"/>
                <a:gd name="T23" fmla="*/ 161 h 181"/>
                <a:gd name="T24" fmla="*/ 265 w 273"/>
                <a:gd name="T25" fmla="*/ 115 h 181"/>
                <a:gd name="T26" fmla="*/ 257 w 273"/>
                <a:gd name="T27" fmla="*/ 63 h 181"/>
                <a:gd name="T28" fmla="*/ 249 w 273"/>
                <a:gd name="T29" fmla="*/ 13 h 181"/>
                <a:gd name="T30" fmla="*/ 247 w 273"/>
                <a:gd name="T31" fmla="*/ 6 h 181"/>
                <a:gd name="T32" fmla="*/ 239 w 273"/>
                <a:gd name="T33" fmla="*/ 0 h 181"/>
                <a:gd name="T34" fmla="*/ 138 w 273"/>
                <a:gd name="T35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3" h="181">
                  <a:moveTo>
                    <a:pt x="138" y="0"/>
                  </a:moveTo>
                  <a:cubicBezTo>
                    <a:pt x="114" y="0"/>
                    <a:pt x="90" y="0"/>
                    <a:pt x="66" y="0"/>
                  </a:cubicBezTo>
                  <a:cubicBezTo>
                    <a:pt x="56" y="0"/>
                    <a:pt x="46" y="0"/>
                    <a:pt x="37" y="1"/>
                  </a:cubicBezTo>
                  <a:cubicBezTo>
                    <a:pt x="31" y="1"/>
                    <a:pt x="29" y="3"/>
                    <a:pt x="28" y="8"/>
                  </a:cubicBezTo>
                  <a:cubicBezTo>
                    <a:pt x="26" y="17"/>
                    <a:pt x="25" y="25"/>
                    <a:pt x="23" y="34"/>
                  </a:cubicBezTo>
                  <a:cubicBezTo>
                    <a:pt x="20" y="51"/>
                    <a:pt x="17" y="69"/>
                    <a:pt x="14" y="86"/>
                  </a:cubicBezTo>
                  <a:cubicBezTo>
                    <a:pt x="10" y="106"/>
                    <a:pt x="7" y="126"/>
                    <a:pt x="4" y="146"/>
                  </a:cubicBezTo>
                  <a:cubicBezTo>
                    <a:pt x="2" y="154"/>
                    <a:pt x="1" y="161"/>
                    <a:pt x="1" y="168"/>
                  </a:cubicBezTo>
                  <a:cubicBezTo>
                    <a:pt x="0" y="176"/>
                    <a:pt x="6" y="181"/>
                    <a:pt x="14" y="181"/>
                  </a:cubicBezTo>
                  <a:cubicBezTo>
                    <a:pt x="96" y="181"/>
                    <a:pt x="178" y="181"/>
                    <a:pt x="259" y="181"/>
                  </a:cubicBezTo>
                  <a:cubicBezTo>
                    <a:pt x="266" y="181"/>
                    <a:pt x="271" y="177"/>
                    <a:pt x="272" y="170"/>
                  </a:cubicBezTo>
                  <a:cubicBezTo>
                    <a:pt x="273" y="167"/>
                    <a:pt x="272" y="164"/>
                    <a:pt x="272" y="161"/>
                  </a:cubicBezTo>
                  <a:cubicBezTo>
                    <a:pt x="270" y="145"/>
                    <a:pt x="267" y="130"/>
                    <a:pt x="265" y="115"/>
                  </a:cubicBezTo>
                  <a:cubicBezTo>
                    <a:pt x="262" y="98"/>
                    <a:pt x="259" y="80"/>
                    <a:pt x="257" y="63"/>
                  </a:cubicBezTo>
                  <a:cubicBezTo>
                    <a:pt x="254" y="46"/>
                    <a:pt x="251" y="30"/>
                    <a:pt x="249" y="13"/>
                  </a:cubicBezTo>
                  <a:cubicBezTo>
                    <a:pt x="248" y="11"/>
                    <a:pt x="248" y="9"/>
                    <a:pt x="247" y="6"/>
                  </a:cubicBezTo>
                  <a:cubicBezTo>
                    <a:pt x="247" y="2"/>
                    <a:pt x="244" y="0"/>
                    <a:pt x="239" y="0"/>
                  </a:cubicBezTo>
                  <a:cubicBezTo>
                    <a:pt x="205" y="0"/>
                    <a:pt x="171" y="0"/>
                    <a:pt x="1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1" name="Freeform 807"/>
            <p:cNvSpPr>
              <a:spLocks noEditPoints="1"/>
            </p:cNvSpPr>
            <p:nvPr/>
          </p:nvSpPr>
          <p:spPr bwMode="auto">
            <a:xfrm>
              <a:off x="1849438" y="2078038"/>
              <a:ext cx="457200" cy="303213"/>
            </a:xfrm>
            <a:custGeom>
              <a:avLst/>
              <a:gdLst>
                <a:gd name="T0" fmla="*/ 239 w 273"/>
                <a:gd name="T1" fmla="*/ 0 h 181"/>
                <a:gd name="T2" fmla="*/ 249 w 273"/>
                <a:gd name="T3" fmla="*/ 13 h 181"/>
                <a:gd name="T4" fmla="*/ 265 w 273"/>
                <a:gd name="T5" fmla="*/ 115 h 181"/>
                <a:gd name="T6" fmla="*/ 272 w 273"/>
                <a:gd name="T7" fmla="*/ 170 h 181"/>
                <a:gd name="T8" fmla="*/ 14 w 273"/>
                <a:gd name="T9" fmla="*/ 181 h 181"/>
                <a:gd name="T10" fmla="*/ 4 w 273"/>
                <a:gd name="T11" fmla="*/ 146 h 181"/>
                <a:gd name="T12" fmla="*/ 23 w 273"/>
                <a:gd name="T13" fmla="*/ 34 h 181"/>
                <a:gd name="T14" fmla="*/ 37 w 273"/>
                <a:gd name="T15" fmla="*/ 1 h 181"/>
                <a:gd name="T16" fmla="*/ 138 w 273"/>
                <a:gd name="T17" fmla="*/ 0 h 181"/>
                <a:gd name="T18" fmla="*/ 127 w 273"/>
                <a:gd name="T19" fmla="*/ 148 h 181"/>
                <a:gd name="T20" fmla="*/ 117 w 273"/>
                <a:gd name="T21" fmla="*/ 138 h 181"/>
                <a:gd name="T22" fmla="*/ 111 w 273"/>
                <a:gd name="T23" fmla="*/ 144 h 181"/>
                <a:gd name="T24" fmla="*/ 129 w 273"/>
                <a:gd name="T25" fmla="*/ 163 h 181"/>
                <a:gd name="T26" fmla="*/ 134 w 273"/>
                <a:gd name="T27" fmla="*/ 164 h 181"/>
                <a:gd name="T28" fmla="*/ 154 w 273"/>
                <a:gd name="T29" fmla="*/ 144 h 181"/>
                <a:gd name="T30" fmla="*/ 149 w 273"/>
                <a:gd name="T31" fmla="*/ 137 h 181"/>
                <a:gd name="T32" fmla="*/ 137 w 273"/>
                <a:gd name="T33" fmla="*/ 148 h 181"/>
                <a:gd name="T34" fmla="*/ 169 w 273"/>
                <a:gd name="T35" fmla="*/ 114 h 181"/>
                <a:gd name="T36" fmla="*/ 155 w 273"/>
                <a:gd name="T37" fmla="*/ 115 h 181"/>
                <a:gd name="T38" fmla="*/ 157 w 273"/>
                <a:gd name="T39" fmla="*/ 124 h 181"/>
                <a:gd name="T40" fmla="*/ 187 w 273"/>
                <a:gd name="T41" fmla="*/ 122 h 181"/>
                <a:gd name="T42" fmla="*/ 182 w 273"/>
                <a:gd name="T43" fmla="*/ 88 h 181"/>
                <a:gd name="T44" fmla="*/ 178 w 273"/>
                <a:gd name="T45" fmla="*/ 108 h 181"/>
                <a:gd name="T46" fmla="*/ 138 w 273"/>
                <a:gd name="T47" fmla="*/ 69 h 181"/>
                <a:gd name="T48" fmla="*/ 137 w 273"/>
                <a:gd name="T49" fmla="*/ 52 h 181"/>
                <a:gd name="T50" fmla="*/ 145 w 273"/>
                <a:gd name="T51" fmla="*/ 28 h 181"/>
                <a:gd name="T52" fmla="*/ 118 w 273"/>
                <a:gd name="T53" fmla="*/ 31 h 181"/>
                <a:gd name="T54" fmla="*/ 128 w 273"/>
                <a:gd name="T55" fmla="*/ 50 h 181"/>
                <a:gd name="T56" fmla="*/ 126 w 273"/>
                <a:gd name="T57" fmla="*/ 70 h 181"/>
                <a:gd name="T58" fmla="*/ 88 w 273"/>
                <a:gd name="T59" fmla="*/ 107 h 181"/>
                <a:gd name="T60" fmla="*/ 88 w 273"/>
                <a:gd name="T61" fmla="*/ 94 h 181"/>
                <a:gd name="T62" fmla="*/ 79 w 273"/>
                <a:gd name="T63" fmla="*/ 94 h 181"/>
                <a:gd name="T64" fmla="*/ 79 w 273"/>
                <a:gd name="T65" fmla="*/ 124 h 181"/>
                <a:gd name="T66" fmla="*/ 114 w 273"/>
                <a:gd name="T67" fmla="*/ 120 h 181"/>
                <a:gd name="T68" fmla="*/ 107 w 273"/>
                <a:gd name="T69" fmla="*/ 114 h 181"/>
                <a:gd name="T70" fmla="*/ 127 w 273"/>
                <a:gd name="T71" fmla="*/ 82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3" h="181">
                  <a:moveTo>
                    <a:pt x="138" y="0"/>
                  </a:moveTo>
                  <a:cubicBezTo>
                    <a:pt x="171" y="0"/>
                    <a:pt x="205" y="0"/>
                    <a:pt x="239" y="0"/>
                  </a:cubicBezTo>
                  <a:cubicBezTo>
                    <a:pt x="244" y="0"/>
                    <a:pt x="247" y="2"/>
                    <a:pt x="247" y="6"/>
                  </a:cubicBezTo>
                  <a:cubicBezTo>
                    <a:pt x="248" y="9"/>
                    <a:pt x="248" y="11"/>
                    <a:pt x="249" y="13"/>
                  </a:cubicBezTo>
                  <a:cubicBezTo>
                    <a:pt x="251" y="30"/>
                    <a:pt x="254" y="46"/>
                    <a:pt x="257" y="63"/>
                  </a:cubicBezTo>
                  <a:cubicBezTo>
                    <a:pt x="259" y="80"/>
                    <a:pt x="262" y="98"/>
                    <a:pt x="265" y="115"/>
                  </a:cubicBezTo>
                  <a:cubicBezTo>
                    <a:pt x="267" y="130"/>
                    <a:pt x="270" y="145"/>
                    <a:pt x="272" y="161"/>
                  </a:cubicBezTo>
                  <a:cubicBezTo>
                    <a:pt x="272" y="164"/>
                    <a:pt x="273" y="167"/>
                    <a:pt x="272" y="170"/>
                  </a:cubicBezTo>
                  <a:cubicBezTo>
                    <a:pt x="271" y="177"/>
                    <a:pt x="266" y="181"/>
                    <a:pt x="259" y="181"/>
                  </a:cubicBezTo>
                  <a:cubicBezTo>
                    <a:pt x="178" y="181"/>
                    <a:pt x="96" y="181"/>
                    <a:pt x="14" y="181"/>
                  </a:cubicBezTo>
                  <a:cubicBezTo>
                    <a:pt x="6" y="181"/>
                    <a:pt x="0" y="176"/>
                    <a:pt x="1" y="168"/>
                  </a:cubicBezTo>
                  <a:cubicBezTo>
                    <a:pt x="1" y="161"/>
                    <a:pt x="2" y="154"/>
                    <a:pt x="4" y="146"/>
                  </a:cubicBezTo>
                  <a:cubicBezTo>
                    <a:pt x="7" y="126"/>
                    <a:pt x="10" y="106"/>
                    <a:pt x="14" y="86"/>
                  </a:cubicBezTo>
                  <a:cubicBezTo>
                    <a:pt x="17" y="69"/>
                    <a:pt x="20" y="51"/>
                    <a:pt x="23" y="34"/>
                  </a:cubicBezTo>
                  <a:cubicBezTo>
                    <a:pt x="25" y="25"/>
                    <a:pt x="26" y="17"/>
                    <a:pt x="28" y="8"/>
                  </a:cubicBezTo>
                  <a:cubicBezTo>
                    <a:pt x="29" y="3"/>
                    <a:pt x="31" y="1"/>
                    <a:pt x="37" y="1"/>
                  </a:cubicBezTo>
                  <a:cubicBezTo>
                    <a:pt x="46" y="0"/>
                    <a:pt x="56" y="0"/>
                    <a:pt x="66" y="0"/>
                  </a:cubicBezTo>
                  <a:cubicBezTo>
                    <a:pt x="90" y="0"/>
                    <a:pt x="114" y="0"/>
                    <a:pt x="138" y="0"/>
                  </a:cubicBezTo>
                  <a:close/>
                  <a:moveTo>
                    <a:pt x="127" y="82"/>
                  </a:moveTo>
                  <a:cubicBezTo>
                    <a:pt x="127" y="104"/>
                    <a:pt x="127" y="126"/>
                    <a:pt x="127" y="148"/>
                  </a:cubicBezTo>
                  <a:cubicBezTo>
                    <a:pt x="126" y="147"/>
                    <a:pt x="126" y="146"/>
                    <a:pt x="125" y="145"/>
                  </a:cubicBezTo>
                  <a:cubicBezTo>
                    <a:pt x="123" y="143"/>
                    <a:pt x="120" y="140"/>
                    <a:pt x="117" y="138"/>
                  </a:cubicBezTo>
                  <a:cubicBezTo>
                    <a:pt x="115" y="136"/>
                    <a:pt x="112" y="136"/>
                    <a:pt x="111" y="138"/>
                  </a:cubicBezTo>
                  <a:cubicBezTo>
                    <a:pt x="109" y="140"/>
                    <a:pt x="109" y="142"/>
                    <a:pt x="111" y="144"/>
                  </a:cubicBezTo>
                  <a:cubicBezTo>
                    <a:pt x="111" y="145"/>
                    <a:pt x="112" y="146"/>
                    <a:pt x="112" y="146"/>
                  </a:cubicBezTo>
                  <a:cubicBezTo>
                    <a:pt x="118" y="152"/>
                    <a:pt x="124" y="157"/>
                    <a:pt x="129" y="163"/>
                  </a:cubicBezTo>
                  <a:cubicBezTo>
                    <a:pt x="130" y="164"/>
                    <a:pt x="131" y="165"/>
                    <a:pt x="132" y="166"/>
                  </a:cubicBezTo>
                  <a:cubicBezTo>
                    <a:pt x="133" y="165"/>
                    <a:pt x="134" y="165"/>
                    <a:pt x="134" y="164"/>
                  </a:cubicBezTo>
                  <a:cubicBezTo>
                    <a:pt x="139" y="160"/>
                    <a:pt x="144" y="155"/>
                    <a:pt x="148" y="150"/>
                  </a:cubicBezTo>
                  <a:cubicBezTo>
                    <a:pt x="150" y="148"/>
                    <a:pt x="152" y="146"/>
                    <a:pt x="154" y="144"/>
                  </a:cubicBezTo>
                  <a:cubicBezTo>
                    <a:pt x="156" y="142"/>
                    <a:pt x="156" y="140"/>
                    <a:pt x="155" y="139"/>
                  </a:cubicBezTo>
                  <a:cubicBezTo>
                    <a:pt x="153" y="137"/>
                    <a:pt x="151" y="136"/>
                    <a:pt x="149" y="137"/>
                  </a:cubicBezTo>
                  <a:cubicBezTo>
                    <a:pt x="148" y="137"/>
                    <a:pt x="147" y="138"/>
                    <a:pt x="146" y="139"/>
                  </a:cubicBezTo>
                  <a:cubicBezTo>
                    <a:pt x="143" y="142"/>
                    <a:pt x="141" y="145"/>
                    <a:pt x="137" y="148"/>
                  </a:cubicBezTo>
                  <a:cubicBezTo>
                    <a:pt x="137" y="125"/>
                    <a:pt x="137" y="104"/>
                    <a:pt x="137" y="83"/>
                  </a:cubicBezTo>
                  <a:cubicBezTo>
                    <a:pt x="148" y="93"/>
                    <a:pt x="158" y="104"/>
                    <a:pt x="169" y="114"/>
                  </a:cubicBezTo>
                  <a:cubicBezTo>
                    <a:pt x="166" y="114"/>
                    <a:pt x="162" y="114"/>
                    <a:pt x="159" y="114"/>
                  </a:cubicBezTo>
                  <a:cubicBezTo>
                    <a:pt x="158" y="114"/>
                    <a:pt x="157" y="114"/>
                    <a:pt x="155" y="115"/>
                  </a:cubicBezTo>
                  <a:cubicBezTo>
                    <a:pt x="153" y="115"/>
                    <a:pt x="152" y="117"/>
                    <a:pt x="152" y="120"/>
                  </a:cubicBezTo>
                  <a:cubicBezTo>
                    <a:pt x="152" y="122"/>
                    <a:pt x="154" y="124"/>
                    <a:pt x="157" y="124"/>
                  </a:cubicBezTo>
                  <a:cubicBezTo>
                    <a:pt x="166" y="124"/>
                    <a:pt x="176" y="124"/>
                    <a:pt x="185" y="124"/>
                  </a:cubicBezTo>
                  <a:cubicBezTo>
                    <a:pt x="187" y="124"/>
                    <a:pt x="187" y="123"/>
                    <a:pt x="187" y="122"/>
                  </a:cubicBezTo>
                  <a:cubicBezTo>
                    <a:pt x="187" y="112"/>
                    <a:pt x="187" y="103"/>
                    <a:pt x="187" y="94"/>
                  </a:cubicBezTo>
                  <a:cubicBezTo>
                    <a:pt x="187" y="90"/>
                    <a:pt x="185" y="88"/>
                    <a:pt x="182" y="88"/>
                  </a:cubicBezTo>
                  <a:cubicBezTo>
                    <a:pt x="179" y="89"/>
                    <a:pt x="178" y="91"/>
                    <a:pt x="178" y="94"/>
                  </a:cubicBezTo>
                  <a:cubicBezTo>
                    <a:pt x="178" y="99"/>
                    <a:pt x="178" y="103"/>
                    <a:pt x="178" y="108"/>
                  </a:cubicBezTo>
                  <a:cubicBezTo>
                    <a:pt x="177" y="108"/>
                    <a:pt x="177" y="108"/>
                    <a:pt x="177" y="108"/>
                  </a:cubicBezTo>
                  <a:cubicBezTo>
                    <a:pt x="164" y="95"/>
                    <a:pt x="151" y="82"/>
                    <a:pt x="138" y="69"/>
                  </a:cubicBezTo>
                  <a:cubicBezTo>
                    <a:pt x="138" y="68"/>
                    <a:pt x="137" y="67"/>
                    <a:pt x="137" y="66"/>
                  </a:cubicBezTo>
                  <a:cubicBezTo>
                    <a:pt x="137" y="61"/>
                    <a:pt x="137" y="57"/>
                    <a:pt x="137" y="52"/>
                  </a:cubicBezTo>
                  <a:cubicBezTo>
                    <a:pt x="137" y="49"/>
                    <a:pt x="138" y="47"/>
                    <a:pt x="141" y="45"/>
                  </a:cubicBezTo>
                  <a:cubicBezTo>
                    <a:pt x="147" y="42"/>
                    <a:pt x="149" y="34"/>
                    <a:pt x="145" y="28"/>
                  </a:cubicBezTo>
                  <a:cubicBezTo>
                    <a:pt x="142" y="21"/>
                    <a:pt x="136" y="19"/>
                    <a:pt x="129" y="20"/>
                  </a:cubicBezTo>
                  <a:cubicBezTo>
                    <a:pt x="124" y="21"/>
                    <a:pt x="119" y="26"/>
                    <a:pt x="118" y="31"/>
                  </a:cubicBezTo>
                  <a:cubicBezTo>
                    <a:pt x="118" y="38"/>
                    <a:pt x="120" y="43"/>
                    <a:pt x="125" y="46"/>
                  </a:cubicBezTo>
                  <a:cubicBezTo>
                    <a:pt x="127" y="47"/>
                    <a:pt x="128" y="48"/>
                    <a:pt x="128" y="50"/>
                  </a:cubicBezTo>
                  <a:cubicBezTo>
                    <a:pt x="128" y="55"/>
                    <a:pt x="128" y="60"/>
                    <a:pt x="128" y="65"/>
                  </a:cubicBezTo>
                  <a:cubicBezTo>
                    <a:pt x="127" y="67"/>
                    <a:pt x="127" y="69"/>
                    <a:pt x="126" y="70"/>
                  </a:cubicBezTo>
                  <a:cubicBezTo>
                    <a:pt x="114" y="82"/>
                    <a:pt x="102" y="93"/>
                    <a:pt x="90" y="105"/>
                  </a:cubicBezTo>
                  <a:cubicBezTo>
                    <a:pt x="90" y="106"/>
                    <a:pt x="89" y="106"/>
                    <a:pt x="88" y="107"/>
                  </a:cubicBezTo>
                  <a:cubicBezTo>
                    <a:pt x="88" y="105"/>
                    <a:pt x="88" y="104"/>
                    <a:pt x="88" y="103"/>
                  </a:cubicBezTo>
                  <a:cubicBezTo>
                    <a:pt x="88" y="100"/>
                    <a:pt x="88" y="97"/>
                    <a:pt x="88" y="94"/>
                  </a:cubicBezTo>
                  <a:cubicBezTo>
                    <a:pt x="88" y="90"/>
                    <a:pt x="86" y="88"/>
                    <a:pt x="83" y="88"/>
                  </a:cubicBezTo>
                  <a:cubicBezTo>
                    <a:pt x="81" y="89"/>
                    <a:pt x="79" y="91"/>
                    <a:pt x="79" y="94"/>
                  </a:cubicBezTo>
                  <a:cubicBezTo>
                    <a:pt x="79" y="103"/>
                    <a:pt x="79" y="112"/>
                    <a:pt x="79" y="121"/>
                  </a:cubicBezTo>
                  <a:cubicBezTo>
                    <a:pt x="79" y="122"/>
                    <a:pt x="79" y="123"/>
                    <a:pt x="79" y="124"/>
                  </a:cubicBezTo>
                  <a:cubicBezTo>
                    <a:pt x="90" y="124"/>
                    <a:pt x="100" y="124"/>
                    <a:pt x="110" y="124"/>
                  </a:cubicBezTo>
                  <a:cubicBezTo>
                    <a:pt x="112" y="124"/>
                    <a:pt x="114" y="122"/>
                    <a:pt x="114" y="120"/>
                  </a:cubicBezTo>
                  <a:cubicBezTo>
                    <a:pt x="114" y="117"/>
                    <a:pt x="113" y="116"/>
                    <a:pt x="111" y="115"/>
                  </a:cubicBezTo>
                  <a:cubicBezTo>
                    <a:pt x="110" y="114"/>
                    <a:pt x="108" y="114"/>
                    <a:pt x="107" y="114"/>
                  </a:cubicBezTo>
                  <a:cubicBezTo>
                    <a:pt x="103" y="114"/>
                    <a:pt x="100" y="114"/>
                    <a:pt x="96" y="114"/>
                  </a:cubicBezTo>
                  <a:cubicBezTo>
                    <a:pt x="107" y="103"/>
                    <a:pt x="117" y="93"/>
                    <a:pt x="127" y="8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2" name="Freeform 809"/>
            <p:cNvSpPr>
              <a:spLocks/>
            </p:cNvSpPr>
            <p:nvPr/>
          </p:nvSpPr>
          <p:spPr bwMode="auto">
            <a:xfrm>
              <a:off x="1981200" y="2109788"/>
              <a:ext cx="180975" cy="246063"/>
            </a:xfrm>
            <a:custGeom>
              <a:avLst/>
              <a:gdLst>
                <a:gd name="T0" fmla="*/ 48 w 108"/>
                <a:gd name="T1" fmla="*/ 63 h 147"/>
                <a:gd name="T2" fmla="*/ 17 w 108"/>
                <a:gd name="T3" fmla="*/ 95 h 147"/>
                <a:gd name="T4" fmla="*/ 28 w 108"/>
                <a:gd name="T5" fmla="*/ 95 h 147"/>
                <a:gd name="T6" fmla="*/ 32 w 108"/>
                <a:gd name="T7" fmla="*/ 96 h 147"/>
                <a:gd name="T8" fmla="*/ 35 w 108"/>
                <a:gd name="T9" fmla="*/ 101 h 147"/>
                <a:gd name="T10" fmla="*/ 31 w 108"/>
                <a:gd name="T11" fmla="*/ 105 h 147"/>
                <a:gd name="T12" fmla="*/ 0 w 108"/>
                <a:gd name="T13" fmla="*/ 105 h 147"/>
                <a:gd name="T14" fmla="*/ 0 w 108"/>
                <a:gd name="T15" fmla="*/ 102 h 147"/>
                <a:gd name="T16" fmla="*/ 0 w 108"/>
                <a:gd name="T17" fmla="*/ 75 h 147"/>
                <a:gd name="T18" fmla="*/ 4 w 108"/>
                <a:gd name="T19" fmla="*/ 69 h 147"/>
                <a:gd name="T20" fmla="*/ 9 w 108"/>
                <a:gd name="T21" fmla="*/ 75 h 147"/>
                <a:gd name="T22" fmla="*/ 9 w 108"/>
                <a:gd name="T23" fmla="*/ 84 h 147"/>
                <a:gd name="T24" fmla="*/ 9 w 108"/>
                <a:gd name="T25" fmla="*/ 88 h 147"/>
                <a:gd name="T26" fmla="*/ 11 w 108"/>
                <a:gd name="T27" fmla="*/ 86 h 147"/>
                <a:gd name="T28" fmla="*/ 47 w 108"/>
                <a:gd name="T29" fmla="*/ 51 h 147"/>
                <a:gd name="T30" fmla="*/ 49 w 108"/>
                <a:gd name="T31" fmla="*/ 46 h 147"/>
                <a:gd name="T32" fmla="*/ 49 w 108"/>
                <a:gd name="T33" fmla="*/ 31 h 147"/>
                <a:gd name="T34" fmla="*/ 46 w 108"/>
                <a:gd name="T35" fmla="*/ 27 h 147"/>
                <a:gd name="T36" fmla="*/ 39 w 108"/>
                <a:gd name="T37" fmla="*/ 12 h 147"/>
                <a:gd name="T38" fmla="*/ 50 w 108"/>
                <a:gd name="T39" fmla="*/ 1 h 147"/>
                <a:gd name="T40" fmla="*/ 66 w 108"/>
                <a:gd name="T41" fmla="*/ 9 h 147"/>
                <a:gd name="T42" fmla="*/ 62 w 108"/>
                <a:gd name="T43" fmla="*/ 26 h 147"/>
                <a:gd name="T44" fmla="*/ 58 w 108"/>
                <a:gd name="T45" fmla="*/ 33 h 147"/>
                <a:gd name="T46" fmla="*/ 58 w 108"/>
                <a:gd name="T47" fmla="*/ 47 h 147"/>
                <a:gd name="T48" fmla="*/ 59 w 108"/>
                <a:gd name="T49" fmla="*/ 50 h 147"/>
                <a:gd name="T50" fmla="*/ 98 w 108"/>
                <a:gd name="T51" fmla="*/ 89 h 147"/>
                <a:gd name="T52" fmla="*/ 99 w 108"/>
                <a:gd name="T53" fmla="*/ 89 h 147"/>
                <a:gd name="T54" fmla="*/ 99 w 108"/>
                <a:gd name="T55" fmla="*/ 75 h 147"/>
                <a:gd name="T56" fmla="*/ 103 w 108"/>
                <a:gd name="T57" fmla="*/ 69 h 147"/>
                <a:gd name="T58" fmla="*/ 108 w 108"/>
                <a:gd name="T59" fmla="*/ 75 h 147"/>
                <a:gd name="T60" fmla="*/ 108 w 108"/>
                <a:gd name="T61" fmla="*/ 103 h 147"/>
                <a:gd name="T62" fmla="*/ 106 w 108"/>
                <a:gd name="T63" fmla="*/ 105 h 147"/>
                <a:gd name="T64" fmla="*/ 78 w 108"/>
                <a:gd name="T65" fmla="*/ 105 h 147"/>
                <a:gd name="T66" fmla="*/ 73 w 108"/>
                <a:gd name="T67" fmla="*/ 101 h 147"/>
                <a:gd name="T68" fmla="*/ 76 w 108"/>
                <a:gd name="T69" fmla="*/ 96 h 147"/>
                <a:gd name="T70" fmla="*/ 80 w 108"/>
                <a:gd name="T71" fmla="*/ 95 h 147"/>
                <a:gd name="T72" fmla="*/ 90 w 108"/>
                <a:gd name="T73" fmla="*/ 95 h 147"/>
                <a:gd name="T74" fmla="*/ 58 w 108"/>
                <a:gd name="T75" fmla="*/ 64 h 147"/>
                <a:gd name="T76" fmla="*/ 58 w 108"/>
                <a:gd name="T77" fmla="*/ 129 h 147"/>
                <a:gd name="T78" fmla="*/ 67 w 108"/>
                <a:gd name="T79" fmla="*/ 120 h 147"/>
                <a:gd name="T80" fmla="*/ 70 w 108"/>
                <a:gd name="T81" fmla="*/ 118 h 147"/>
                <a:gd name="T82" fmla="*/ 76 w 108"/>
                <a:gd name="T83" fmla="*/ 120 h 147"/>
                <a:gd name="T84" fmla="*/ 75 w 108"/>
                <a:gd name="T85" fmla="*/ 125 h 147"/>
                <a:gd name="T86" fmla="*/ 69 w 108"/>
                <a:gd name="T87" fmla="*/ 131 h 147"/>
                <a:gd name="T88" fmla="*/ 55 w 108"/>
                <a:gd name="T89" fmla="*/ 145 h 147"/>
                <a:gd name="T90" fmla="*/ 53 w 108"/>
                <a:gd name="T91" fmla="*/ 147 h 147"/>
                <a:gd name="T92" fmla="*/ 50 w 108"/>
                <a:gd name="T93" fmla="*/ 144 h 147"/>
                <a:gd name="T94" fmla="*/ 33 w 108"/>
                <a:gd name="T95" fmla="*/ 127 h 147"/>
                <a:gd name="T96" fmla="*/ 32 w 108"/>
                <a:gd name="T97" fmla="*/ 125 h 147"/>
                <a:gd name="T98" fmla="*/ 32 w 108"/>
                <a:gd name="T99" fmla="*/ 119 h 147"/>
                <a:gd name="T100" fmla="*/ 38 w 108"/>
                <a:gd name="T101" fmla="*/ 119 h 147"/>
                <a:gd name="T102" fmla="*/ 46 w 108"/>
                <a:gd name="T103" fmla="*/ 126 h 147"/>
                <a:gd name="T104" fmla="*/ 48 w 108"/>
                <a:gd name="T105" fmla="*/ 129 h 147"/>
                <a:gd name="T106" fmla="*/ 48 w 108"/>
                <a:gd name="T107" fmla="*/ 63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8" h="147">
                  <a:moveTo>
                    <a:pt x="48" y="63"/>
                  </a:moveTo>
                  <a:cubicBezTo>
                    <a:pt x="38" y="74"/>
                    <a:pt x="28" y="84"/>
                    <a:pt x="17" y="95"/>
                  </a:cubicBezTo>
                  <a:cubicBezTo>
                    <a:pt x="21" y="95"/>
                    <a:pt x="24" y="95"/>
                    <a:pt x="28" y="95"/>
                  </a:cubicBezTo>
                  <a:cubicBezTo>
                    <a:pt x="29" y="95"/>
                    <a:pt x="31" y="95"/>
                    <a:pt x="32" y="96"/>
                  </a:cubicBezTo>
                  <a:cubicBezTo>
                    <a:pt x="34" y="97"/>
                    <a:pt x="35" y="98"/>
                    <a:pt x="35" y="101"/>
                  </a:cubicBezTo>
                  <a:cubicBezTo>
                    <a:pt x="35" y="103"/>
                    <a:pt x="33" y="105"/>
                    <a:pt x="31" y="105"/>
                  </a:cubicBezTo>
                  <a:cubicBezTo>
                    <a:pt x="21" y="105"/>
                    <a:pt x="11" y="105"/>
                    <a:pt x="0" y="105"/>
                  </a:cubicBezTo>
                  <a:cubicBezTo>
                    <a:pt x="0" y="104"/>
                    <a:pt x="0" y="103"/>
                    <a:pt x="0" y="102"/>
                  </a:cubicBezTo>
                  <a:cubicBezTo>
                    <a:pt x="0" y="93"/>
                    <a:pt x="0" y="84"/>
                    <a:pt x="0" y="75"/>
                  </a:cubicBezTo>
                  <a:cubicBezTo>
                    <a:pt x="0" y="72"/>
                    <a:pt x="2" y="70"/>
                    <a:pt x="4" y="69"/>
                  </a:cubicBezTo>
                  <a:cubicBezTo>
                    <a:pt x="7" y="69"/>
                    <a:pt x="9" y="71"/>
                    <a:pt x="9" y="75"/>
                  </a:cubicBezTo>
                  <a:cubicBezTo>
                    <a:pt x="9" y="78"/>
                    <a:pt x="9" y="81"/>
                    <a:pt x="9" y="84"/>
                  </a:cubicBezTo>
                  <a:cubicBezTo>
                    <a:pt x="9" y="85"/>
                    <a:pt x="9" y="86"/>
                    <a:pt x="9" y="88"/>
                  </a:cubicBezTo>
                  <a:cubicBezTo>
                    <a:pt x="10" y="87"/>
                    <a:pt x="11" y="87"/>
                    <a:pt x="11" y="86"/>
                  </a:cubicBezTo>
                  <a:cubicBezTo>
                    <a:pt x="23" y="74"/>
                    <a:pt x="35" y="63"/>
                    <a:pt x="47" y="51"/>
                  </a:cubicBezTo>
                  <a:cubicBezTo>
                    <a:pt x="48" y="50"/>
                    <a:pt x="48" y="48"/>
                    <a:pt x="49" y="46"/>
                  </a:cubicBezTo>
                  <a:cubicBezTo>
                    <a:pt x="49" y="41"/>
                    <a:pt x="49" y="36"/>
                    <a:pt x="49" y="31"/>
                  </a:cubicBezTo>
                  <a:cubicBezTo>
                    <a:pt x="49" y="29"/>
                    <a:pt x="48" y="28"/>
                    <a:pt x="46" y="27"/>
                  </a:cubicBezTo>
                  <a:cubicBezTo>
                    <a:pt x="41" y="24"/>
                    <a:pt x="39" y="19"/>
                    <a:pt x="39" y="12"/>
                  </a:cubicBezTo>
                  <a:cubicBezTo>
                    <a:pt x="40" y="7"/>
                    <a:pt x="45" y="2"/>
                    <a:pt x="50" y="1"/>
                  </a:cubicBezTo>
                  <a:cubicBezTo>
                    <a:pt x="57" y="0"/>
                    <a:pt x="63" y="2"/>
                    <a:pt x="66" y="9"/>
                  </a:cubicBezTo>
                  <a:cubicBezTo>
                    <a:pt x="70" y="15"/>
                    <a:pt x="68" y="23"/>
                    <a:pt x="62" y="26"/>
                  </a:cubicBezTo>
                  <a:cubicBezTo>
                    <a:pt x="59" y="28"/>
                    <a:pt x="58" y="30"/>
                    <a:pt x="58" y="33"/>
                  </a:cubicBezTo>
                  <a:cubicBezTo>
                    <a:pt x="58" y="38"/>
                    <a:pt x="58" y="42"/>
                    <a:pt x="58" y="47"/>
                  </a:cubicBezTo>
                  <a:cubicBezTo>
                    <a:pt x="58" y="48"/>
                    <a:pt x="59" y="49"/>
                    <a:pt x="59" y="50"/>
                  </a:cubicBezTo>
                  <a:cubicBezTo>
                    <a:pt x="72" y="63"/>
                    <a:pt x="85" y="76"/>
                    <a:pt x="98" y="89"/>
                  </a:cubicBezTo>
                  <a:cubicBezTo>
                    <a:pt x="98" y="89"/>
                    <a:pt x="98" y="89"/>
                    <a:pt x="99" y="89"/>
                  </a:cubicBezTo>
                  <a:cubicBezTo>
                    <a:pt x="99" y="84"/>
                    <a:pt x="99" y="80"/>
                    <a:pt x="99" y="75"/>
                  </a:cubicBezTo>
                  <a:cubicBezTo>
                    <a:pt x="99" y="72"/>
                    <a:pt x="100" y="70"/>
                    <a:pt x="103" y="69"/>
                  </a:cubicBezTo>
                  <a:cubicBezTo>
                    <a:pt x="106" y="69"/>
                    <a:pt x="108" y="71"/>
                    <a:pt x="108" y="75"/>
                  </a:cubicBezTo>
                  <a:cubicBezTo>
                    <a:pt x="108" y="84"/>
                    <a:pt x="108" y="93"/>
                    <a:pt x="108" y="103"/>
                  </a:cubicBezTo>
                  <a:cubicBezTo>
                    <a:pt x="108" y="104"/>
                    <a:pt x="108" y="105"/>
                    <a:pt x="106" y="105"/>
                  </a:cubicBezTo>
                  <a:cubicBezTo>
                    <a:pt x="97" y="105"/>
                    <a:pt x="87" y="105"/>
                    <a:pt x="78" y="105"/>
                  </a:cubicBezTo>
                  <a:cubicBezTo>
                    <a:pt x="75" y="105"/>
                    <a:pt x="73" y="103"/>
                    <a:pt x="73" y="101"/>
                  </a:cubicBezTo>
                  <a:cubicBezTo>
                    <a:pt x="73" y="98"/>
                    <a:pt x="74" y="96"/>
                    <a:pt x="76" y="96"/>
                  </a:cubicBezTo>
                  <a:cubicBezTo>
                    <a:pt x="78" y="95"/>
                    <a:pt x="79" y="95"/>
                    <a:pt x="80" y="95"/>
                  </a:cubicBezTo>
                  <a:cubicBezTo>
                    <a:pt x="83" y="95"/>
                    <a:pt x="87" y="95"/>
                    <a:pt x="90" y="95"/>
                  </a:cubicBezTo>
                  <a:cubicBezTo>
                    <a:pt x="79" y="85"/>
                    <a:pt x="69" y="74"/>
                    <a:pt x="58" y="64"/>
                  </a:cubicBezTo>
                  <a:cubicBezTo>
                    <a:pt x="58" y="85"/>
                    <a:pt x="58" y="106"/>
                    <a:pt x="58" y="129"/>
                  </a:cubicBezTo>
                  <a:cubicBezTo>
                    <a:pt x="62" y="126"/>
                    <a:pt x="64" y="123"/>
                    <a:pt x="67" y="120"/>
                  </a:cubicBezTo>
                  <a:cubicBezTo>
                    <a:pt x="68" y="119"/>
                    <a:pt x="69" y="118"/>
                    <a:pt x="70" y="118"/>
                  </a:cubicBezTo>
                  <a:cubicBezTo>
                    <a:pt x="72" y="117"/>
                    <a:pt x="74" y="118"/>
                    <a:pt x="76" y="120"/>
                  </a:cubicBezTo>
                  <a:cubicBezTo>
                    <a:pt x="77" y="121"/>
                    <a:pt x="77" y="123"/>
                    <a:pt x="75" y="125"/>
                  </a:cubicBezTo>
                  <a:cubicBezTo>
                    <a:pt x="73" y="127"/>
                    <a:pt x="71" y="129"/>
                    <a:pt x="69" y="131"/>
                  </a:cubicBezTo>
                  <a:cubicBezTo>
                    <a:pt x="65" y="136"/>
                    <a:pt x="60" y="141"/>
                    <a:pt x="55" y="145"/>
                  </a:cubicBezTo>
                  <a:cubicBezTo>
                    <a:pt x="55" y="146"/>
                    <a:pt x="54" y="146"/>
                    <a:pt x="53" y="147"/>
                  </a:cubicBezTo>
                  <a:cubicBezTo>
                    <a:pt x="52" y="146"/>
                    <a:pt x="51" y="145"/>
                    <a:pt x="50" y="144"/>
                  </a:cubicBezTo>
                  <a:cubicBezTo>
                    <a:pt x="45" y="138"/>
                    <a:pt x="39" y="133"/>
                    <a:pt x="33" y="127"/>
                  </a:cubicBezTo>
                  <a:cubicBezTo>
                    <a:pt x="33" y="127"/>
                    <a:pt x="32" y="126"/>
                    <a:pt x="32" y="125"/>
                  </a:cubicBezTo>
                  <a:cubicBezTo>
                    <a:pt x="30" y="123"/>
                    <a:pt x="30" y="121"/>
                    <a:pt x="32" y="119"/>
                  </a:cubicBezTo>
                  <a:cubicBezTo>
                    <a:pt x="33" y="117"/>
                    <a:pt x="36" y="117"/>
                    <a:pt x="38" y="119"/>
                  </a:cubicBezTo>
                  <a:cubicBezTo>
                    <a:pt x="41" y="121"/>
                    <a:pt x="44" y="124"/>
                    <a:pt x="46" y="126"/>
                  </a:cubicBezTo>
                  <a:cubicBezTo>
                    <a:pt x="47" y="127"/>
                    <a:pt x="47" y="128"/>
                    <a:pt x="48" y="129"/>
                  </a:cubicBezTo>
                  <a:cubicBezTo>
                    <a:pt x="48" y="107"/>
                    <a:pt x="48" y="85"/>
                    <a:pt x="48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3" name="グループ化 1952"/>
          <p:cNvGrpSpPr/>
          <p:nvPr/>
        </p:nvGrpSpPr>
        <p:grpSpPr>
          <a:xfrm>
            <a:off x="2505075" y="1733466"/>
            <a:ext cx="360363" cy="460375"/>
            <a:chOff x="2505075" y="1997076"/>
            <a:chExt cx="360363" cy="460375"/>
          </a:xfrm>
        </p:grpSpPr>
        <p:sp>
          <p:nvSpPr>
            <p:cNvPr id="933" name="Freeform 810"/>
            <p:cNvSpPr>
              <a:spLocks/>
            </p:cNvSpPr>
            <p:nvPr/>
          </p:nvSpPr>
          <p:spPr bwMode="auto">
            <a:xfrm>
              <a:off x="2505075" y="1997076"/>
              <a:ext cx="360363" cy="460375"/>
            </a:xfrm>
            <a:custGeom>
              <a:avLst/>
              <a:gdLst>
                <a:gd name="T0" fmla="*/ 116 w 215"/>
                <a:gd name="T1" fmla="*/ 4 h 275"/>
                <a:gd name="T2" fmla="*/ 125 w 215"/>
                <a:gd name="T3" fmla="*/ 11 h 275"/>
                <a:gd name="T4" fmla="*/ 127 w 215"/>
                <a:gd name="T5" fmla="*/ 12 h 275"/>
                <a:gd name="T6" fmla="*/ 134 w 215"/>
                <a:gd name="T7" fmla="*/ 13 h 275"/>
                <a:gd name="T8" fmla="*/ 152 w 215"/>
                <a:gd name="T9" fmla="*/ 34 h 275"/>
                <a:gd name="T10" fmla="*/ 152 w 215"/>
                <a:gd name="T11" fmla="*/ 69 h 275"/>
                <a:gd name="T12" fmla="*/ 149 w 215"/>
                <a:gd name="T13" fmla="*/ 71 h 275"/>
                <a:gd name="T14" fmla="*/ 130 w 215"/>
                <a:gd name="T15" fmla="*/ 71 h 275"/>
                <a:gd name="T16" fmla="*/ 127 w 215"/>
                <a:gd name="T17" fmla="*/ 68 h 275"/>
                <a:gd name="T18" fmla="*/ 127 w 215"/>
                <a:gd name="T19" fmla="*/ 38 h 275"/>
                <a:gd name="T20" fmla="*/ 113 w 215"/>
                <a:gd name="T21" fmla="*/ 12 h 275"/>
                <a:gd name="T22" fmla="*/ 78 w 215"/>
                <a:gd name="T23" fmla="*/ 7 h 275"/>
                <a:gd name="T24" fmla="*/ 52 w 215"/>
                <a:gd name="T25" fmla="*/ 39 h 275"/>
                <a:gd name="T26" fmla="*/ 52 w 215"/>
                <a:gd name="T27" fmla="*/ 67 h 275"/>
                <a:gd name="T28" fmla="*/ 48 w 215"/>
                <a:gd name="T29" fmla="*/ 71 h 275"/>
                <a:gd name="T30" fmla="*/ 12 w 215"/>
                <a:gd name="T31" fmla="*/ 71 h 275"/>
                <a:gd name="T32" fmla="*/ 9 w 215"/>
                <a:gd name="T33" fmla="*/ 73 h 275"/>
                <a:gd name="T34" fmla="*/ 7 w 215"/>
                <a:gd name="T35" fmla="*/ 116 h 275"/>
                <a:gd name="T36" fmla="*/ 5 w 215"/>
                <a:gd name="T37" fmla="*/ 146 h 275"/>
                <a:gd name="T38" fmla="*/ 5 w 215"/>
                <a:gd name="T39" fmla="*/ 159 h 275"/>
                <a:gd name="T40" fmla="*/ 3 w 215"/>
                <a:gd name="T41" fmla="*/ 197 h 275"/>
                <a:gd name="T42" fmla="*/ 2 w 215"/>
                <a:gd name="T43" fmla="*/ 228 h 275"/>
                <a:gd name="T44" fmla="*/ 1 w 215"/>
                <a:gd name="T45" fmla="*/ 243 h 275"/>
                <a:gd name="T46" fmla="*/ 0 w 215"/>
                <a:gd name="T47" fmla="*/ 259 h 275"/>
                <a:gd name="T48" fmla="*/ 2 w 215"/>
                <a:gd name="T49" fmla="*/ 262 h 275"/>
                <a:gd name="T50" fmla="*/ 27 w 215"/>
                <a:gd name="T51" fmla="*/ 263 h 275"/>
                <a:gd name="T52" fmla="*/ 43 w 215"/>
                <a:gd name="T53" fmla="*/ 265 h 275"/>
                <a:gd name="T54" fmla="*/ 69 w 215"/>
                <a:gd name="T55" fmla="*/ 267 h 275"/>
                <a:gd name="T56" fmla="*/ 94 w 215"/>
                <a:gd name="T57" fmla="*/ 268 h 275"/>
                <a:gd name="T58" fmla="*/ 120 w 215"/>
                <a:gd name="T59" fmla="*/ 270 h 275"/>
                <a:gd name="T60" fmla="*/ 137 w 215"/>
                <a:gd name="T61" fmla="*/ 271 h 275"/>
                <a:gd name="T62" fmla="*/ 163 w 215"/>
                <a:gd name="T63" fmla="*/ 273 h 275"/>
                <a:gd name="T64" fmla="*/ 182 w 215"/>
                <a:gd name="T65" fmla="*/ 275 h 275"/>
                <a:gd name="T66" fmla="*/ 186 w 215"/>
                <a:gd name="T67" fmla="*/ 274 h 275"/>
                <a:gd name="T68" fmla="*/ 213 w 215"/>
                <a:gd name="T69" fmla="*/ 252 h 275"/>
                <a:gd name="T70" fmla="*/ 215 w 215"/>
                <a:gd name="T71" fmla="*/ 248 h 275"/>
                <a:gd name="T72" fmla="*/ 214 w 215"/>
                <a:gd name="T73" fmla="*/ 232 h 275"/>
                <a:gd name="T74" fmla="*/ 212 w 215"/>
                <a:gd name="T75" fmla="*/ 205 h 275"/>
                <a:gd name="T76" fmla="*/ 210 w 215"/>
                <a:gd name="T77" fmla="*/ 175 h 275"/>
                <a:gd name="T78" fmla="*/ 209 w 215"/>
                <a:gd name="T79" fmla="*/ 158 h 275"/>
                <a:gd name="T80" fmla="*/ 207 w 215"/>
                <a:gd name="T81" fmla="*/ 129 h 275"/>
                <a:gd name="T82" fmla="*/ 206 w 215"/>
                <a:gd name="T83" fmla="*/ 111 h 275"/>
                <a:gd name="T84" fmla="*/ 204 w 215"/>
                <a:gd name="T85" fmla="*/ 81 h 275"/>
                <a:gd name="T86" fmla="*/ 203 w 215"/>
                <a:gd name="T87" fmla="*/ 71 h 275"/>
                <a:gd name="T88" fmla="*/ 195 w 215"/>
                <a:gd name="T89" fmla="*/ 75 h 275"/>
                <a:gd name="T90" fmla="*/ 188 w 215"/>
                <a:gd name="T91" fmla="*/ 79 h 275"/>
                <a:gd name="T92" fmla="*/ 182 w 215"/>
                <a:gd name="T93" fmla="*/ 73 h 275"/>
                <a:gd name="T94" fmla="*/ 178 w 215"/>
                <a:gd name="T95" fmla="*/ 71 h 275"/>
                <a:gd name="T96" fmla="*/ 164 w 215"/>
                <a:gd name="T97" fmla="*/ 71 h 275"/>
                <a:gd name="T98" fmla="*/ 161 w 215"/>
                <a:gd name="T99" fmla="*/ 68 h 275"/>
                <a:gd name="T100" fmla="*/ 161 w 215"/>
                <a:gd name="T101" fmla="*/ 36 h 275"/>
                <a:gd name="T102" fmla="*/ 160 w 215"/>
                <a:gd name="T103" fmla="*/ 28 h 275"/>
                <a:gd name="T104" fmla="*/ 116 w 215"/>
                <a:gd name="T105" fmla="*/ 4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15" h="275">
                  <a:moveTo>
                    <a:pt x="116" y="4"/>
                  </a:moveTo>
                  <a:cubicBezTo>
                    <a:pt x="119" y="6"/>
                    <a:pt x="122" y="9"/>
                    <a:pt x="125" y="11"/>
                  </a:cubicBezTo>
                  <a:cubicBezTo>
                    <a:pt x="125" y="11"/>
                    <a:pt x="126" y="12"/>
                    <a:pt x="127" y="12"/>
                  </a:cubicBezTo>
                  <a:cubicBezTo>
                    <a:pt x="130" y="13"/>
                    <a:pt x="132" y="13"/>
                    <a:pt x="134" y="13"/>
                  </a:cubicBezTo>
                  <a:cubicBezTo>
                    <a:pt x="144" y="16"/>
                    <a:pt x="152" y="24"/>
                    <a:pt x="152" y="34"/>
                  </a:cubicBezTo>
                  <a:cubicBezTo>
                    <a:pt x="152" y="45"/>
                    <a:pt x="152" y="57"/>
                    <a:pt x="152" y="69"/>
                  </a:cubicBezTo>
                  <a:cubicBezTo>
                    <a:pt x="152" y="71"/>
                    <a:pt x="151" y="71"/>
                    <a:pt x="149" y="71"/>
                  </a:cubicBezTo>
                  <a:cubicBezTo>
                    <a:pt x="143" y="71"/>
                    <a:pt x="136" y="71"/>
                    <a:pt x="130" y="71"/>
                  </a:cubicBezTo>
                  <a:cubicBezTo>
                    <a:pt x="127" y="71"/>
                    <a:pt x="127" y="70"/>
                    <a:pt x="127" y="68"/>
                  </a:cubicBezTo>
                  <a:cubicBezTo>
                    <a:pt x="127" y="58"/>
                    <a:pt x="127" y="48"/>
                    <a:pt x="127" y="38"/>
                  </a:cubicBezTo>
                  <a:cubicBezTo>
                    <a:pt x="126" y="27"/>
                    <a:pt x="122" y="18"/>
                    <a:pt x="113" y="12"/>
                  </a:cubicBezTo>
                  <a:cubicBezTo>
                    <a:pt x="102" y="5"/>
                    <a:pt x="90" y="4"/>
                    <a:pt x="78" y="7"/>
                  </a:cubicBezTo>
                  <a:cubicBezTo>
                    <a:pt x="62" y="11"/>
                    <a:pt x="52" y="23"/>
                    <a:pt x="52" y="39"/>
                  </a:cubicBezTo>
                  <a:cubicBezTo>
                    <a:pt x="52" y="48"/>
                    <a:pt x="52" y="57"/>
                    <a:pt x="52" y="67"/>
                  </a:cubicBezTo>
                  <a:cubicBezTo>
                    <a:pt x="52" y="71"/>
                    <a:pt x="52" y="71"/>
                    <a:pt x="48" y="71"/>
                  </a:cubicBezTo>
                  <a:cubicBezTo>
                    <a:pt x="36" y="71"/>
                    <a:pt x="24" y="71"/>
                    <a:pt x="12" y="71"/>
                  </a:cubicBezTo>
                  <a:cubicBezTo>
                    <a:pt x="10" y="71"/>
                    <a:pt x="9" y="71"/>
                    <a:pt x="9" y="73"/>
                  </a:cubicBezTo>
                  <a:cubicBezTo>
                    <a:pt x="8" y="87"/>
                    <a:pt x="7" y="102"/>
                    <a:pt x="7" y="116"/>
                  </a:cubicBezTo>
                  <a:cubicBezTo>
                    <a:pt x="6" y="126"/>
                    <a:pt x="6" y="136"/>
                    <a:pt x="5" y="146"/>
                  </a:cubicBezTo>
                  <a:cubicBezTo>
                    <a:pt x="5" y="151"/>
                    <a:pt x="5" y="155"/>
                    <a:pt x="5" y="159"/>
                  </a:cubicBezTo>
                  <a:cubicBezTo>
                    <a:pt x="4" y="172"/>
                    <a:pt x="3" y="184"/>
                    <a:pt x="3" y="197"/>
                  </a:cubicBezTo>
                  <a:cubicBezTo>
                    <a:pt x="2" y="207"/>
                    <a:pt x="2" y="217"/>
                    <a:pt x="2" y="228"/>
                  </a:cubicBezTo>
                  <a:cubicBezTo>
                    <a:pt x="1" y="233"/>
                    <a:pt x="1" y="238"/>
                    <a:pt x="1" y="243"/>
                  </a:cubicBezTo>
                  <a:cubicBezTo>
                    <a:pt x="0" y="248"/>
                    <a:pt x="0" y="254"/>
                    <a:pt x="0" y="259"/>
                  </a:cubicBezTo>
                  <a:cubicBezTo>
                    <a:pt x="0" y="261"/>
                    <a:pt x="1" y="262"/>
                    <a:pt x="2" y="262"/>
                  </a:cubicBezTo>
                  <a:cubicBezTo>
                    <a:pt x="11" y="262"/>
                    <a:pt x="19" y="263"/>
                    <a:pt x="27" y="263"/>
                  </a:cubicBezTo>
                  <a:cubicBezTo>
                    <a:pt x="32" y="264"/>
                    <a:pt x="38" y="264"/>
                    <a:pt x="43" y="265"/>
                  </a:cubicBezTo>
                  <a:cubicBezTo>
                    <a:pt x="52" y="265"/>
                    <a:pt x="61" y="266"/>
                    <a:pt x="69" y="267"/>
                  </a:cubicBezTo>
                  <a:cubicBezTo>
                    <a:pt x="78" y="267"/>
                    <a:pt x="86" y="268"/>
                    <a:pt x="94" y="268"/>
                  </a:cubicBezTo>
                  <a:cubicBezTo>
                    <a:pt x="102" y="269"/>
                    <a:pt x="111" y="270"/>
                    <a:pt x="120" y="270"/>
                  </a:cubicBezTo>
                  <a:cubicBezTo>
                    <a:pt x="126" y="271"/>
                    <a:pt x="131" y="271"/>
                    <a:pt x="137" y="271"/>
                  </a:cubicBezTo>
                  <a:cubicBezTo>
                    <a:pt x="146" y="272"/>
                    <a:pt x="154" y="273"/>
                    <a:pt x="163" y="273"/>
                  </a:cubicBezTo>
                  <a:cubicBezTo>
                    <a:pt x="169" y="274"/>
                    <a:pt x="175" y="274"/>
                    <a:pt x="182" y="275"/>
                  </a:cubicBezTo>
                  <a:cubicBezTo>
                    <a:pt x="183" y="275"/>
                    <a:pt x="185" y="275"/>
                    <a:pt x="186" y="274"/>
                  </a:cubicBezTo>
                  <a:cubicBezTo>
                    <a:pt x="195" y="266"/>
                    <a:pt x="204" y="259"/>
                    <a:pt x="213" y="252"/>
                  </a:cubicBezTo>
                  <a:cubicBezTo>
                    <a:pt x="215" y="251"/>
                    <a:pt x="215" y="250"/>
                    <a:pt x="215" y="248"/>
                  </a:cubicBezTo>
                  <a:cubicBezTo>
                    <a:pt x="215" y="243"/>
                    <a:pt x="214" y="237"/>
                    <a:pt x="214" y="232"/>
                  </a:cubicBezTo>
                  <a:cubicBezTo>
                    <a:pt x="213" y="223"/>
                    <a:pt x="213" y="214"/>
                    <a:pt x="212" y="205"/>
                  </a:cubicBezTo>
                  <a:cubicBezTo>
                    <a:pt x="212" y="195"/>
                    <a:pt x="211" y="185"/>
                    <a:pt x="210" y="175"/>
                  </a:cubicBezTo>
                  <a:cubicBezTo>
                    <a:pt x="210" y="169"/>
                    <a:pt x="209" y="164"/>
                    <a:pt x="209" y="158"/>
                  </a:cubicBezTo>
                  <a:cubicBezTo>
                    <a:pt x="208" y="148"/>
                    <a:pt x="208" y="139"/>
                    <a:pt x="207" y="129"/>
                  </a:cubicBezTo>
                  <a:cubicBezTo>
                    <a:pt x="207" y="123"/>
                    <a:pt x="206" y="117"/>
                    <a:pt x="206" y="111"/>
                  </a:cubicBezTo>
                  <a:cubicBezTo>
                    <a:pt x="205" y="101"/>
                    <a:pt x="204" y="91"/>
                    <a:pt x="204" y="81"/>
                  </a:cubicBezTo>
                  <a:cubicBezTo>
                    <a:pt x="203" y="78"/>
                    <a:pt x="203" y="75"/>
                    <a:pt x="203" y="71"/>
                  </a:cubicBezTo>
                  <a:cubicBezTo>
                    <a:pt x="200" y="72"/>
                    <a:pt x="198" y="74"/>
                    <a:pt x="195" y="75"/>
                  </a:cubicBezTo>
                  <a:cubicBezTo>
                    <a:pt x="193" y="76"/>
                    <a:pt x="190" y="79"/>
                    <a:pt x="188" y="79"/>
                  </a:cubicBezTo>
                  <a:cubicBezTo>
                    <a:pt x="186" y="78"/>
                    <a:pt x="184" y="75"/>
                    <a:pt x="182" y="73"/>
                  </a:cubicBezTo>
                  <a:cubicBezTo>
                    <a:pt x="181" y="72"/>
                    <a:pt x="179" y="71"/>
                    <a:pt x="178" y="71"/>
                  </a:cubicBezTo>
                  <a:cubicBezTo>
                    <a:pt x="173" y="71"/>
                    <a:pt x="169" y="71"/>
                    <a:pt x="164" y="71"/>
                  </a:cubicBezTo>
                  <a:cubicBezTo>
                    <a:pt x="161" y="71"/>
                    <a:pt x="161" y="70"/>
                    <a:pt x="161" y="68"/>
                  </a:cubicBezTo>
                  <a:cubicBezTo>
                    <a:pt x="161" y="57"/>
                    <a:pt x="161" y="46"/>
                    <a:pt x="161" y="36"/>
                  </a:cubicBezTo>
                  <a:cubicBezTo>
                    <a:pt x="161" y="33"/>
                    <a:pt x="160" y="31"/>
                    <a:pt x="160" y="28"/>
                  </a:cubicBezTo>
                  <a:cubicBezTo>
                    <a:pt x="155" y="8"/>
                    <a:pt x="134" y="0"/>
                    <a:pt x="116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4" name="Freeform 811"/>
            <p:cNvSpPr>
              <a:spLocks noEditPoints="1"/>
            </p:cNvSpPr>
            <p:nvPr/>
          </p:nvSpPr>
          <p:spPr bwMode="auto">
            <a:xfrm>
              <a:off x="2505075" y="1997076"/>
              <a:ext cx="360363" cy="460375"/>
            </a:xfrm>
            <a:custGeom>
              <a:avLst/>
              <a:gdLst>
                <a:gd name="T0" fmla="*/ 160 w 215"/>
                <a:gd name="T1" fmla="*/ 28 h 275"/>
                <a:gd name="T2" fmla="*/ 161 w 215"/>
                <a:gd name="T3" fmla="*/ 68 h 275"/>
                <a:gd name="T4" fmla="*/ 178 w 215"/>
                <a:gd name="T5" fmla="*/ 71 h 275"/>
                <a:gd name="T6" fmla="*/ 188 w 215"/>
                <a:gd name="T7" fmla="*/ 79 h 275"/>
                <a:gd name="T8" fmla="*/ 203 w 215"/>
                <a:gd name="T9" fmla="*/ 71 h 275"/>
                <a:gd name="T10" fmla="*/ 206 w 215"/>
                <a:gd name="T11" fmla="*/ 111 h 275"/>
                <a:gd name="T12" fmla="*/ 209 w 215"/>
                <a:gd name="T13" fmla="*/ 158 h 275"/>
                <a:gd name="T14" fmla="*/ 212 w 215"/>
                <a:gd name="T15" fmla="*/ 205 h 275"/>
                <a:gd name="T16" fmla="*/ 215 w 215"/>
                <a:gd name="T17" fmla="*/ 248 h 275"/>
                <a:gd name="T18" fmla="*/ 186 w 215"/>
                <a:gd name="T19" fmla="*/ 274 h 275"/>
                <a:gd name="T20" fmla="*/ 163 w 215"/>
                <a:gd name="T21" fmla="*/ 273 h 275"/>
                <a:gd name="T22" fmla="*/ 120 w 215"/>
                <a:gd name="T23" fmla="*/ 270 h 275"/>
                <a:gd name="T24" fmla="*/ 69 w 215"/>
                <a:gd name="T25" fmla="*/ 267 h 275"/>
                <a:gd name="T26" fmla="*/ 27 w 215"/>
                <a:gd name="T27" fmla="*/ 263 h 275"/>
                <a:gd name="T28" fmla="*/ 0 w 215"/>
                <a:gd name="T29" fmla="*/ 259 h 275"/>
                <a:gd name="T30" fmla="*/ 2 w 215"/>
                <a:gd name="T31" fmla="*/ 228 h 275"/>
                <a:gd name="T32" fmla="*/ 5 w 215"/>
                <a:gd name="T33" fmla="*/ 159 h 275"/>
                <a:gd name="T34" fmla="*/ 7 w 215"/>
                <a:gd name="T35" fmla="*/ 116 h 275"/>
                <a:gd name="T36" fmla="*/ 12 w 215"/>
                <a:gd name="T37" fmla="*/ 71 h 275"/>
                <a:gd name="T38" fmla="*/ 52 w 215"/>
                <a:gd name="T39" fmla="*/ 67 h 275"/>
                <a:gd name="T40" fmla="*/ 78 w 215"/>
                <a:gd name="T41" fmla="*/ 7 h 275"/>
                <a:gd name="T42" fmla="*/ 127 w 215"/>
                <a:gd name="T43" fmla="*/ 38 h 275"/>
                <a:gd name="T44" fmla="*/ 130 w 215"/>
                <a:gd name="T45" fmla="*/ 71 h 275"/>
                <a:gd name="T46" fmla="*/ 152 w 215"/>
                <a:gd name="T47" fmla="*/ 69 h 275"/>
                <a:gd name="T48" fmla="*/ 134 w 215"/>
                <a:gd name="T49" fmla="*/ 13 h 275"/>
                <a:gd name="T50" fmla="*/ 125 w 215"/>
                <a:gd name="T51" fmla="*/ 11 h 275"/>
                <a:gd name="T52" fmla="*/ 97 w 215"/>
                <a:gd name="T53" fmla="*/ 24 h 275"/>
                <a:gd name="T54" fmla="*/ 95 w 215"/>
                <a:gd name="T55" fmla="*/ 68 h 275"/>
                <a:gd name="T56" fmla="*/ 115 w 215"/>
                <a:gd name="T57" fmla="*/ 71 h 275"/>
                <a:gd name="T58" fmla="*/ 117 w 215"/>
                <a:gd name="T59" fmla="*/ 37 h 275"/>
                <a:gd name="T60" fmla="*/ 74 w 215"/>
                <a:gd name="T61" fmla="*/ 18 h 275"/>
                <a:gd name="T62" fmla="*/ 61 w 215"/>
                <a:gd name="T63" fmla="*/ 68 h 275"/>
                <a:gd name="T64" fmla="*/ 82 w 215"/>
                <a:gd name="T65" fmla="*/ 71 h 275"/>
                <a:gd name="T66" fmla="*/ 86 w 215"/>
                <a:gd name="T67" fmla="*/ 33 h 275"/>
                <a:gd name="T68" fmla="*/ 90 w 215"/>
                <a:gd name="T69" fmla="*/ 23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5" h="275">
                  <a:moveTo>
                    <a:pt x="116" y="4"/>
                  </a:moveTo>
                  <a:cubicBezTo>
                    <a:pt x="134" y="0"/>
                    <a:pt x="155" y="8"/>
                    <a:pt x="160" y="28"/>
                  </a:cubicBezTo>
                  <a:cubicBezTo>
                    <a:pt x="160" y="31"/>
                    <a:pt x="161" y="33"/>
                    <a:pt x="161" y="36"/>
                  </a:cubicBezTo>
                  <a:cubicBezTo>
                    <a:pt x="161" y="46"/>
                    <a:pt x="161" y="57"/>
                    <a:pt x="161" y="68"/>
                  </a:cubicBezTo>
                  <a:cubicBezTo>
                    <a:pt x="161" y="70"/>
                    <a:pt x="161" y="71"/>
                    <a:pt x="164" y="71"/>
                  </a:cubicBezTo>
                  <a:cubicBezTo>
                    <a:pt x="169" y="71"/>
                    <a:pt x="173" y="71"/>
                    <a:pt x="178" y="71"/>
                  </a:cubicBezTo>
                  <a:cubicBezTo>
                    <a:pt x="179" y="71"/>
                    <a:pt x="181" y="72"/>
                    <a:pt x="182" y="73"/>
                  </a:cubicBezTo>
                  <a:cubicBezTo>
                    <a:pt x="184" y="75"/>
                    <a:pt x="186" y="78"/>
                    <a:pt x="188" y="79"/>
                  </a:cubicBezTo>
                  <a:cubicBezTo>
                    <a:pt x="190" y="79"/>
                    <a:pt x="193" y="76"/>
                    <a:pt x="195" y="75"/>
                  </a:cubicBezTo>
                  <a:cubicBezTo>
                    <a:pt x="198" y="74"/>
                    <a:pt x="200" y="72"/>
                    <a:pt x="203" y="71"/>
                  </a:cubicBezTo>
                  <a:cubicBezTo>
                    <a:pt x="203" y="75"/>
                    <a:pt x="203" y="78"/>
                    <a:pt x="204" y="81"/>
                  </a:cubicBezTo>
                  <a:cubicBezTo>
                    <a:pt x="204" y="91"/>
                    <a:pt x="205" y="101"/>
                    <a:pt x="206" y="111"/>
                  </a:cubicBezTo>
                  <a:cubicBezTo>
                    <a:pt x="206" y="117"/>
                    <a:pt x="207" y="123"/>
                    <a:pt x="207" y="129"/>
                  </a:cubicBezTo>
                  <a:cubicBezTo>
                    <a:pt x="208" y="139"/>
                    <a:pt x="208" y="148"/>
                    <a:pt x="209" y="158"/>
                  </a:cubicBezTo>
                  <a:cubicBezTo>
                    <a:pt x="209" y="164"/>
                    <a:pt x="210" y="169"/>
                    <a:pt x="210" y="175"/>
                  </a:cubicBezTo>
                  <a:cubicBezTo>
                    <a:pt x="211" y="185"/>
                    <a:pt x="212" y="195"/>
                    <a:pt x="212" y="205"/>
                  </a:cubicBezTo>
                  <a:cubicBezTo>
                    <a:pt x="213" y="214"/>
                    <a:pt x="213" y="223"/>
                    <a:pt x="214" y="232"/>
                  </a:cubicBezTo>
                  <a:cubicBezTo>
                    <a:pt x="214" y="237"/>
                    <a:pt x="215" y="243"/>
                    <a:pt x="215" y="248"/>
                  </a:cubicBezTo>
                  <a:cubicBezTo>
                    <a:pt x="215" y="250"/>
                    <a:pt x="215" y="251"/>
                    <a:pt x="213" y="252"/>
                  </a:cubicBezTo>
                  <a:cubicBezTo>
                    <a:pt x="204" y="259"/>
                    <a:pt x="195" y="266"/>
                    <a:pt x="186" y="274"/>
                  </a:cubicBezTo>
                  <a:cubicBezTo>
                    <a:pt x="185" y="275"/>
                    <a:pt x="183" y="275"/>
                    <a:pt x="182" y="275"/>
                  </a:cubicBezTo>
                  <a:cubicBezTo>
                    <a:pt x="175" y="274"/>
                    <a:pt x="169" y="274"/>
                    <a:pt x="163" y="273"/>
                  </a:cubicBezTo>
                  <a:cubicBezTo>
                    <a:pt x="154" y="273"/>
                    <a:pt x="146" y="272"/>
                    <a:pt x="137" y="271"/>
                  </a:cubicBezTo>
                  <a:cubicBezTo>
                    <a:pt x="131" y="271"/>
                    <a:pt x="126" y="271"/>
                    <a:pt x="120" y="270"/>
                  </a:cubicBezTo>
                  <a:cubicBezTo>
                    <a:pt x="111" y="270"/>
                    <a:pt x="102" y="269"/>
                    <a:pt x="94" y="268"/>
                  </a:cubicBezTo>
                  <a:cubicBezTo>
                    <a:pt x="86" y="268"/>
                    <a:pt x="78" y="267"/>
                    <a:pt x="69" y="267"/>
                  </a:cubicBezTo>
                  <a:cubicBezTo>
                    <a:pt x="61" y="266"/>
                    <a:pt x="52" y="265"/>
                    <a:pt x="43" y="265"/>
                  </a:cubicBezTo>
                  <a:cubicBezTo>
                    <a:pt x="38" y="264"/>
                    <a:pt x="32" y="264"/>
                    <a:pt x="27" y="263"/>
                  </a:cubicBezTo>
                  <a:cubicBezTo>
                    <a:pt x="19" y="263"/>
                    <a:pt x="11" y="262"/>
                    <a:pt x="2" y="262"/>
                  </a:cubicBezTo>
                  <a:cubicBezTo>
                    <a:pt x="1" y="262"/>
                    <a:pt x="0" y="261"/>
                    <a:pt x="0" y="259"/>
                  </a:cubicBezTo>
                  <a:cubicBezTo>
                    <a:pt x="0" y="254"/>
                    <a:pt x="0" y="248"/>
                    <a:pt x="1" y="243"/>
                  </a:cubicBezTo>
                  <a:cubicBezTo>
                    <a:pt x="1" y="238"/>
                    <a:pt x="1" y="233"/>
                    <a:pt x="2" y="228"/>
                  </a:cubicBezTo>
                  <a:cubicBezTo>
                    <a:pt x="2" y="217"/>
                    <a:pt x="2" y="207"/>
                    <a:pt x="3" y="197"/>
                  </a:cubicBezTo>
                  <a:cubicBezTo>
                    <a:pt x="3" y="184"/>
                    <a:pt x="4" y="172"/>
                    <a:pt x="5" y="159"/>
                  </a:cubicBezTo>
                  <a:cubicBezTo>
                    <a:pt x="5" y="155"/>
                    <a:pt x="5" y="151"/>
                    <a:pt x="5" y="146"/>
                  </a:cubicBezTo>
                  <a:cubicBezTo>
                    <a:pt x="6" y="136"/>
                    <a:pt x="6" y="126"/>
                    <a:pt x="7" y="116"/>
                  </a:cubicBezTo>
                  <a:cubicBezTo>
                    <a:pt x="7" y="102"/>
                    <a:pt x="8" y="87"/>
                    <a:pt x="9" y="73"/>
                  </a:cubicBezTo>
                  <a:cubicBezTo>
                    <a:pt x="9" y="71"/>
                    <a:pt x="10" y="71"/>
                    <a:pt x="12" y="71"/>
                  </a:cubicBezTo>
                  <a:cubicBezTo>
                    <a:pt x="24" y="71"/>
                    <a:pt x="36" y="71"/>
                    <a:pt x="48" y="71"/>
                  </a:cubicBezTo>
                  <a:cubicBezTo>
                    <a:pt x="52" y="71"/>
                    <a:pt x="52" y="71"/>
                    <a:pt x="52" y="67"/>
                  </a:cubicBezTo>
                  <a:cubicBezTo>
                    <a:pt x="52" y="57"/>
                    <a:pt x="52" y="48"/>
                    <a:pt x="52" y="39"/>
                  </a:cubicBezTo>
                  <a:cubicBezTo>
                    <a:pt x="52" y="23"/>
                    <a:pt x="62" y="11"/>
                    <a:pt x="78" y="7"/>
                  </a:cubicBezTo>
                  <a:cubicBezTo>
                    <a:pt x="90" y="4"/>
                    <a:pt x="102" y="5"/>
                    <a:pt x="113" y="12"/>
                  </a:cubicBezTo>
                  <a:cubicBezTo>
                    <a:pt x="122" y="18"/>
                    <a:pt x="126" y="27"/>
                    <a:pt x="127" y="38"/>
                  </a:cubicBezTo>
                  <a:cubicBezTo>
                    <a:pt x="127" y="48"/>
                    <a:pt x="127" y="58"/>
                    <a:pt x="127" y="68"/>
                  </a:cubicBezTo>
                  <a:cubicBezTo>
                    <a:pt x="127" y="70"/>
                    <a:pt x="127" y="71"/>
                    <a:pt x="130" y="71"/>
                  </a:cubicBezTo>
                  <a:cubicBezTo>
                    <a:pt x="136" y="71"/>
                    <a:pt x="143" y="71"/>
                    <a:pt x="149" y="71"/>
                  </a:cubicBezTo>
                  <a:cubicBezTo>
                    <a:pt x="151" y="71"/>
                    <a:pt x="152" y="71"/>
                    <a:pt x="152" y="69"/>
                  </a:cubicBezTo>
                  <a:cubicBezTo>
                    <a:pt x="152" y="57"/>
                    <a:pt x="152" y="45"/>
                    <a:pt x="152" y="34"/>
                  </a:cubicBezTo>
                  <a:cubicBezTo>
                    <a:pt x="152" y="24"/>
                    <a:pt x="144" y="16"/>
                    <a:pt x="134" y="13"/>
                  </a:cubicBezTo>
                  <a:cubicBezTo>
                    <a:pt x="132" y="13"/>
                    <a:pt x="130" y="13"/>
                    <a:pt x="127" y="12"/>
                  </a:cubicBezTo>
                  <a:cubicBezTo>
                    <a:pt x="126" y="12"/>
                    <a:pt x="125" y="11"/>
                    <a:pt x="125" y="11"/>
                  </a:cubicBezTo>
                  <a:cubicBezTo>
                    <a:pt x="122" y="9"/>
                    <a:pt x="119" y="6"/>
                    <a:pt x="116" y="4"/>
                  </a:cubicBezTo>
                  <a:close/>
                  <a:moveTo>
                    <a:pt x="97" y="24"/>
                  </a:moveTo>
                  <a:cubicBezTo>
                    <a:pt x="96" y="28"/>
                    <a:pt x="95" y="32"/>
                    <a:pt x="95" y="36"/>
                  </a:cubicBezTo>
                  <a:cubicBezTo>
                    <a:pt x="95" y="47"/>
                    <a:pt x="95" y="57"/>
                    <a:pt x="95" y="68"/>
                  </a:cubicBezTo>
                  <a:cubicBezTo>
                    <a:pt x="95" y="71"/>
                    <a:pt x="96" y="71"/>
                    <a:pt x="98" y="71"/>
                  </a:cubicBezTo>
                  <a:cubicBezTo>
                    <a:pt x="104" y="71"/>
                    <a:pt x="109" y="71"/>
                    <a:pt x="115" y="71"/>
                  </a:cubicBezTo>
                  <a:cubicBezTo>
                    <a:pt x="117" y="71"/>
                    <a:pt x="118" y="70"/>
                    <a:pt x="118" y="68"/>
                  </a:cubicBezTo>
                  <a:cubicBezTo>
                    <a:pt x="117" y="58"/>
                    <a:pt x="118" y="48"/>
                    <a:pt x="117" y="37"/>
                  </a:cubicBezTo>
                  <a:cubicBezTo>
                    <a:pt x="117" y="30"/>
                    <a:pt x="114" y="23"/>
                    <a:pt x="107" y="19"/>
                  </a:cubicBezTo>
                  <a:cubicBezTo>
                    <a:pt x="97" y="13"/>
                    <a:pt x="85" y="13"/>
                    <a:pt x="74" y="18"/>
                  </a:cubicBezTo>
                  <a:cubicBezTo>
                    <a:pt x="67" y="21"/>
                    <a:pt x="62" y="27"/>
                    <a:pt x="61" y="35"/>
                  </a:cubicBezTo>
                  <a:cubicBezTo>
                    <a:pt x="61" y="46"/>
                    <a:pt x="61" y="57"/>
                    <a:pt x="61" y="68"/>
                  </a:cubicBezTo>
                  <a:cubicBezTo>
                    <a:pt x="61" y="70"/>
                    <a:pt x="62" y="71"/>
                    <a:pt x="64" y="71"/>
                  </a:cubicBezTo>
                  <a:cubicBezTo>
                    <a:pt x="70" y="71"/>
                    <a:pt x="76" y="71"/>
                    <a:pt x="82" y="71"/>
                  </a:cubicBezTo>
                  <a:cubicBezTo>
                    <a:pt x="86" y="71"/>
                    <a:pt x="86" y="71"/>
                    <a:pt x="86" y="67"/>
                  </a:cubicBezTo>
                  <a:cubicBezTo>
                    <a:pt x="86" y="56"/>
                    <a:pt x="86" y="44"/>
                    <a:pt x="86" y="33"/>
                  </a:cubicBezTo>
                  <a:cubicBezTo>
                    <a:pt x="86" y="31"/>
                    <a:pt x="87" y="28"/>
                    <a:pt x="88" y="25"/>
                  </a:cubicBezTo>
                  <a:cubicBezTo>
                    <a:pt x="88" y="25"/>
                    <a:pt x="89" y="23"/>
                    <a:pt x="90" y="23"/>
                  </a:cubicBezTo>
                  <a:cubicBezTo>
                    <a:pt x="92" y="23"/>
                    <a:pt x="95" y="24"/>
                    <a:pt x="97" y="2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5" name="Freeform 812"/>
            <p:cNvSpPr>
              <a:spLocks/>
            </p:cNvSpPr>
            <p:nvPr/>
          </p:nvSpPr>
          <p:spPr bwMode="auto">
            <a:xfrm>
              <a:off x="2608263" y="2019301"/>
              <a:ext cx="95250" cy="96838"/>
            </a:xfrm>
            <a:custGeom>
              <a:avLst/>
              <a:gdLst>
                <a:gd name="T0" fmla="*/ 36 w 57"/>
                <a:gd name="T1" fmla="*/ 11 h 58"/>
                <a:gd name="T2" fmla="*/ 29 w 57"/>
                <a:gd name="T3" fmla="*/ 10 h 58"/>
                <a:gd name="T4" fmla="*/ 27 w 57"/>
                <a:gd name="T5" fmla="*/ 12 h 58"/>
                <a:gd name="T6" fmla="*/ 25 w 57"/>
                <a:gd name="T7" fmla="*/ 20 h 58"/>
                <a:gd name="T8" fmla="*/ 25 w 57"/>
                <a:gd name="T9" fmla="*/ 54 h 58"/>
                <a:gd name="T10" fmla="*/ 21 w 57"/>
                <a:gd name="T11" fmla="*/ 58 h 58"/>
                <a:gd name="T12" fmla="*/ 3 w 57"/>
                <a:gd name="T13" fmla="*/ 58 h 58"/>
                <a:gd name="T14" fmla="*/ 0 w 57"/>
                <a:gd name="T15" fmla="*/ 55 h 58"/>
                <a:gd name="T16" fmla="*/ 0 w 57"/>
                <a:gd name="T17" fmla="*/ 22 h 58"/>
                <a:gd name="T18" fmla="*/ 13 w 57"/>
                <a:gd name="T19" fmla="*/ 5 h 58"/>
                <a:gd name="T20" fmla="*/ 46 w 57"/>
                <a:gd name="T21" fmla="*/ 6 h 58"/>
                <a:gd name="T22" fmla="*/ 56 w 57"/>
                <a:gd name="T23" fmla="*/ 24 h 58"/>
                <a:gd name="T24" fmla="*/ 57 w 57"/>
                <a:gd name="T25" fmla="*/ 55 h 58"/>
                <a:gd name="T26" fmla="*/ 54 w 57"/>
                <a:gd name="T27" fmla="*/ 58 h 58"/>
                <a:gd name="T28" fmla="*/ 37 w 57"/>
                <a:gd name="T29" fmla="*/ 58 h 58"/>
                <a:gd name="T30" fmla="*/ 34 w 57"/>
                <a:gd name="T31" fmla="*/ 55 h 58"/>
                <a:gd name="T32" fmla="*/ 34 w 57"/>
                <a:gd name="T33" fmla="*/ 23 h 58"/>
                <a:gd name="T34" fmla="*/ 36 w 57"/>
                <a:gd name="T35" fmla="*/ 11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58">
                  <a:moveTo>
                    <a:pt x="36" y="11"/>
                  </a:moveTo>
                  <a:cubicBezTo>
                    <a:pt x="34" y="11"/>
                    <a:pt x="31" y="10"/>
                    <a:pt x="29" y="10"/>
                  </a:cubicBezTo>
                  <a:cubicBezTo>
                    <a:pt x="28" y="10"/>
                    <a:pt x="27" y="12"/>
                    <a:pt x="27" y="12"/>
                  </a:cubicBezTo>
                  <a:cubicBezTo>
                    <a:pt x="26" y="15"/>
                    <a:pt x="25" y="18"/>
                    <a:pt x="25" y="20"/>
                  </a:cubicBezTo>
                  <a:cubicBezTo>
                    <a:pt x="25" y="31"/>
                    <a:pt x="25" y="43"/>
                    <a:pt x="25" y="54"/>
                  </a:cubicBezTo>
                  <a:cubicBezTo>
                    <a:pt x="25" y="58"/>
                    <a:pt x="25" y="58"/>
                    <a:pt x="21" y="58"/>
                  </a:cubicBezTo>
                  <a:cubicBezTo>
                    <a:pt x="15" y="58"/>
                    <a:pt x="9" y="58"/>
                    <a:pt x="3" y="58"/>
                  </a:cubicBezTo>
                  <a:cubicBezTo>
                    <a:pt x="1" y="58"/>
                    <a:pt x="0" y="57"/>
                    <a:pt x="0" y="55"/>
                  </a:cubicBezTo>
                  <a:cubicBezTo>
                    <a:pt x="0" y="44"/>
                    <a:pt x="0" y="33"/>
                    <a:pt x="0" y="22"/>
                  </a:cubicBezTo>
                  <a:cubicBezTo>
                    <a:pt x="1" y="14"/>
                    <a:pt x="6" y="8"/>
                    <a:pt x="13" y="5"/>
                  </a:cubicBezTo>
                  <a:cubicBezTo>
                    <a:pt x="24" y="0"/>
                    <a:pt x="36" y="0"/>
                    <a:pt x="46" y="6"/>
                  </a:cubicBezTo>
                  <a:cubicBezTo>
                    <a:pt x="53" y="10"/>
                    <a:pt x="56" y="17"/>
                    <a:pt x="56" y="24"/>
                  </a:cubicBezTo>
                  <a:cubicBezTo>
                    <a:pt x="57" y="35"/>
                    <a:pt x="56" y="45"/>
                    <a:pt x="57" y="55"/>
                  </a:cubicBezTo>
                  <a:cubicBezTo>
                    <a:pt x="57" y="57"/>
                    <a:pt x="56" y="58"/>
                    <a:pt x="54" y="58"/>
                  </a:cubicBezTo>
                  <a:cubicBezTo>
                    <a:pt x="48" y="58"/>
                    <a:pt x="43" y="58"/>
                    <a:pt x="37" y="58"/>
                  </a:cubicBezTo>
                  <a:cubicBezTo>
                    <a:pt x="35" y="58"/>
                    <a:pt x="34" y="58"/>
                    <a:pt x="34" y="55"/>
                  </a:cubicBezTo>
                  <a:cubicBezTo>
                    <a:pt x="34" y="44"/>
                    <a:pt x="34" y="34"/>
                    <a:pt x="34" y="23"/>
                  </a:cubicBezTo>
                  <a:cubicBezTo>
                    <a:pt x="34" y="19"/>
                    <a:pt x="35" y="15"/>
                    <a:pt x="36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4" name="グループ化 1953"/>
          <p:cNvGrpSpPr/>
          <p:nvPr/>
        </p:nvGrpSpPr>
        <p:grpSpPr>
          <a:xfrm>
            <a:off x="3117850" y="1731878"/>
            <a:ext cx="369888" cy="461963"/>
            <a:chOff x="3117850" y="1995488"/>
            <a:chExt cx="369888" cy="461963"/>
          </a:xfrm>
        </p:grpSpPr>
        <p:sp>
          <p:nvSpPr>
            <p:cNvPr id="936" name="Freeform 813"/>
            <p:cNvSpPr>
              <a:spLocks/>
            </p:cNvSpPr>
            <p:nvPr/>
          </p:nvSpPr>
          <p:spPr bwMode="auto">
            <a:xfrm>
              <a:off x="3117850" y="1995488"/>
              <a:ext cx="369888" cy="461963"/>
            </a:xfrm>
            <a:custGeom>
              <a:avLst/>
              <a:gdLst>
                <a:gd name="T0" fmla="*/ 110 w 221"/>
                <a:gd name="T1" fmla="*/ 276 h 276"/>
                <a:gd name="T2" fmla="*/ 151 w 221"/>
                <a:gd name="T3" fmla="*/ 276 h 276"/>
                <a:gd name="T4" fmla="*/ 209 w 221"/>
                <a:gd name="T5" fmla="*/ 276 h 276"/>
                <a:gd name="T6" fmla="*/ 220 w 221"/>
                <a:gd name="T7" fmla="*/ 268 h 276"/>
                <a:gd name="T8" fmla="*/ 221 w 221"/>
                <a:gd name="T9" fmla="*/ 263 h 276"/>
                <a:gd name="T10" fmla="*/ 221 w 221"/>
                <a:gd name="T11" fmla="*/ 124 h 276"/>
                <a:gd name="T12" fmla="*/ 221 w 221"/>
                <a:gd name="T13" fmla="*/ 120 h 276"/>
                <a:gd name="T14" fmla="*/ 215 w 221"/>
                <a:gd name="T15" fmla="*/ 115 h 276"/>
                <a:gd name="T16" fmla="*/ 207 w 221"/>
                <a:gd name="T17" fmla="*/ 115 h 276"/>
                <a:gd name="T18" fmla="*/ 200 w 221"/>
                <a:gd name="T19" fmla="*/ 109 h 276"/>
                <a:gd name="T20" fmla="*/ 198 w 221"/>
                <a:gd name="T21" fmla="*/ 75 h 276"/>
                <a:gd name="T22" fmla="*/ 176 w 221"/>
                <a:gd name="T23" fmla="*/ 31 h 276"/>
                <a:gd name="T24" fmla="*/ 92 w 221"/>
                <a:gd name="T25" fmla="*/ 6 h 276"/>
                <a:gd name="T26" fmla="*/ 48 w 221"/>
                <a:gd name="T27" fmla="*/ 29 h 276"/>
                <a:gd name="T28" fmla="*/ 21 w 221"/>
                <a:gd name="T29" fmla="*/ 94 h 276"/>
                <a:gd name="T30" fmla="*/ 21 w 221"/>
                <a:gd name="T31" fmla="*/ 112 h 276"/>
                <a:gd name="T32" fmla="*/ 17 w 221"/>
                <a:gd name="T33" fmla="*/ 115 h 276"/>
                <a:gd name="T34" fmla="*/ 6 w 221"/>
                <a:gd name="T35" fmla="*/ 115 h 276"/>
                <a:gd name="T36" fmla="*/ 0 w 221"/>
                <a:gd name="T37" fmla="*/ 120 h 276"/>
                <a:gd name="T38" fmla="*/ 0 w 221"/>
                <a:gd name="T39" fmla="*/ 123 h 276"/>
                <a:gd name="T40" fmla="*/ 0 w 221"/>
                <a:gd name="T41" fmla="*/ 263 h 276"/>
                <a:gd name="T42" fmla="*/ 13 w 221"/>
                <a:gd name="T43" fmla="*/ 276 h 276"/>
                <a:gd name="T44" fmla="*/ 110 w 221"/>
                <a:gd name="T45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1" h="276">
                  <a:moveTo>
                    <a:pt x="110" y="276"/>
                  </a:moveTo>
                  <a:cubicBezTo>
                    <a:pt x="124" y="276"/>
                    <a:pt x="138" y="276"/>
                    <a:pt x="151" y="276"/>
                  </a:cubicBezTo>
                  <a:cubicBezTo>
                    <a:pt x="170" y="276"/>
                    <a:pt x="190" y="276"/>
                    <a:pt x="209" y="276"/>
                  </a:cubicBezTo>
                  <a:cubicBezTo>
                    <a:pt x="215" y="276"/>
                    <a:pt x="219" y="273"/>
                    <a:pt x="220" y="268"/>
                  </a:cubicBezTo>
                  <a:cubicBezTo>
                    <a:pt x="221" y="266"/>
                    <a:pt x="221" y="264"/>
                    <a:pt x="221" y="263"/>
                  </a:cubicBezTo>
                  <a:cubicBezTo>
                    <a:pt x="221" y="216"/>
                    <a:pt x="221" y="170"/>
                    <a:pt x="221" y="124"/>
                  </a:cubicBezTo>
                  <a:cubicBezTo>
                    <a:pt x="221" y="123"/>
                    <a:pt x="221" y="122"/>
                    <a:pt x="221" y="120"/>
                  </a:cubicBezTo>
                  <a:cubicBezTo>
                    <a:pt x="220" y="117"/>
                    <a:pt x="219" y="115"/>
                    <a:pt x="215" y="115"/>
                  </a:cubicBezTo>
                  <a:cubicBezTo>
                    <a:pt x="213" y="115"/>
                    <a:pt x="210" y="115"/>
                    <a:pt x="207" y="115"/>
                  </a:cubicBezTo>
                  <a:cubicBezTo>
                    <a:pt x="200" y="115"/>
                    <a:pt x="200" y="116"/>
                    <a:pt x="200" y="109"/>
                  </a:cubicBezTo>
                  <a:cubicBezTo>
                    <a:pt x="200" y="98"/>
                    <a:pt x="201" y="86"/>
                    <a:pt x="198" y="75"/>
                  </a:cubicBezTo>
                  <a:cubicBezTo>
                    <a:pt x="194" y="58"/>
                    <a:pt x="188" y="43"/>
                    <a:pt x="176" y="31"/>
                  </a:cubicBezTo>
                  <a:cubicBezTo>
                    <a:pt x="152" y="8"/>
                    <a:pt x="124" y="0"/>
                    <a:pt x="92" y="6"/>
                  </a:cubicBezTo>
                  <a:cubicBezTo>
                    <a:pt x="75" y="9"/>
                    <a:pt x="60" y="16"/>
                    <a:pt x="48" y="29"/>
                  </a:cubicBezTo>
                  <a:cubicBezTo>
                    <a:pt x="30" y="47"/>
                    <a:pt x="21" y="69"/>
                    <a:pt x="21" y="94"/>
                  </a:cubicBezTo>
                  <a:cubicBezTo>
                    <a:pt x="21" y="100"/>
                    <a:pt x="21" y="106"/>
                    <a:pt x="21" y="112"/>
                  </a:cubicBezTo>
                  <a:cubicBezTo>
                    <a:pt x="21" y="115"/>
                    <a:pt x="21" y="115"/>
                    <a:pt x="17" y="115"/>
                  </a:cubicBezTo>
                  <a:cubicBezTo>
                    <a:pt x="13" y="115"/>
                    <a:pt x="9" y="115"/>
                    <a:pt x="6" y="115"/>
                  </a:cubicBezTo>
                  <a:cubicBezTo>
                    <a:pt x="2" y="115"/>
                    <a:pt x="1" y="117"/>
                    <a:pt x="0" y="120"/>
                  </a:cubicBezTo>
                  <a:cubicBezTo>
                    <a:pt x="0" y="121"/>
                    <a:pt x="0" y="122"/>
                    <a:pt x="0" y="123"/>
                  </a:cubicBezTo>
                  <a:cubicBezTo>
                    <a:pt x="0" y="170"/>
                    <a:pt x="0" y="217"/>
                    <a:pt x="0" y="263"/>
                  </a:cubicBezTo>
                  <a:cubicBezTo>
                    <a:pt x="0" y="272"/>
                    <a:pt x="5" y="276"/>
                    <a:pt x="13" y="276"/>
                  </a:cubicBezTo>
                  <a:cubicBezTo>
                    <a:pt x="46" y="276"/>
                    <a:pt x="78" y="276"/>
                    <a:pt x="110" y="2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7" name="Freeform 814"/>
            <p:cNvSpPr>
              <a:spLocks noEditPoints="1"/>
            </p:cNvSpPr>
            <p:nvPr/>
          </p:nvSpPr>
          <p:spPr bwMode="auto">
            <a:xfrm>
              <a:off x="3117850" y="1995488"/>
              <a:ext cx="369888" cy="461963"/>
            </a:xfrm>
            <a:custGeom>
              <a:avLst/>
              <a:gdLst>
                <a:gd name="T0" fmla="*/ 110 w 221"/>
                <a:gd name="T1" fmla="*/ 276 h 276"/>
                <a:gd name="T2" fmla="*/ 13 w 221"/>
                <a:gd name="T3" fmla="*/ 276 h 276"/>
                <a:gd name="T4" fmla="*/ 0 w 221"/>
                <a:gd name="T5" fmla="*/ 263 h 276"/>
                <a:gd name="T6" fmla="*/ 0 w 221"/>
                <a:gd name="T7" fmla="*/ 123 h 276"/>
                <a:gd name="T8" fmla="*/ 0 w 221"/>
                <a:gd name="T9" fmla="*/ 120 h 276"/>
                <a:gd name="T10" fmla="*/ 6 w 221"/>
                <a:gd name="T11" fmla="*/ 115 h 276"/>
                <a:gd name="T12" fmla="*/ 17 w 221"/>
                <a:gd name="T13" fmla="*/ 115 h 276"/>
                <a:gd name="T14" fmla="*/ 21 w 221"/>
                <a:gd name="T15" fmla="*/ 112 h 276"/>
                <a:gd name="T16" fmla="*/ 21 w 221"/>
                <a:gd name="T17" fmla="*/ 94 h 276"/>
                <a:gd name="T18" fmla="*/ 48 w 221"/>
                <a:gd name="T19" fmla="*/ 29 h 276"/>
                <a:gd name="T20" fmla="*/ 92 w 221"/>
                <a:gd name="T21" fmla="*/ 6 h 276"/>
                <a:gd name="T22" fmla="*/ 176 w 221"/>
                <a:gd name="T23" fmla="*/ 31 h 276"/>
                <a:gd name="T24" fmla="*/ 198 w 221"/>
                <a:gd name="T25" fmla="*/ 75 h 276"/>
                <a:gd name="T26" fmla="*/ 200 w 221"/>
                <a:gd name="T27" fmla="*/ 109 h 276"/>
                <a:gd name="T28" fmla="*/ 207 w 221"/>
                <a:gd name="T29" fmla="*/ 115 h 276"/>
                <a:gd name="T30" fmla="*/ 215 w 221"/>
                <a:gd name="T31" fmla="*/ 115 h 276"/>
                <a:gd name="T32" fmla="*/ 221 w 221"/>
                <a:gd name="T33" fmla="*/ 120 h 276"/>
                <a:gd name="T34" fmla="*/ 221 w 221"/>
                <a:gd name="T35" fmla="*/ 124 h 276"/>
                <a:gd name="T36" fmla="*/ 221 w 221"/>
                <a:gd name="T37" fmla="*/ 263 h 276"/>
                <a:gd name="T38" fmla="*/ 220 w 221"/>
                <a:gd name="T39" fmla="*/ 268 h 276"/>
                <a:gd name="T40" fmla="*/ 209 w 221"/>
                <a:gd name="T41" fmla="*/ 276 h 276"/>
                <a:gd name="T42" fmla="*/ 151 w 221"/>
                <a:gd name="T43" fmla="*/ 276 h 276"/>
                <a:gd name="T44" fmla="*/ 110 w 221"/>
                <a:gd name="T45" fmla="*/ 276 h 276"/>
                <a:gd name="T46" fmla="*/ 111 w 221"/>
                <a:gd name="T47" fmla="*/ 115 h 276"/>
                <a:gd name="T48" fmla="*/ 159 w 221"/>
                <a:gd name="T49" fmla="*/ 115 h 276"/>
                <a:gd name="T50" fmla="*/ 162 w 221"/>
                <a:gd name="T51" fmla="*/ 112 h 276"/>
                <a:gd name="T52" fmla="*/ 162 w 221"/>
                <a:gd name="T53" fmla="*/ 97 h 276"/>
                <a:gd name="T54" fmla="*/ 158 w 221"/>
                <a:gd name="T55" fmla="*/ 77 h 276"/>
                <a:gd name="T56" fmla="*/ 143 w 221"/>
                <a:gd name="T57" fmla="*/ 55 h 276"/>
                <a:gd name="T58" fmla="*/ 90 w 221"/>
                <a:gd name="T59" fmla="*/ 49 h 276"/>
                <a:gd name="T60" fmla="*/ 59 w 221"/>
                <a:gd name="T61" fmla="*/ 92 h 276"/>
                <a:gd name="T62" fmla="*/ 59 w 221"/>
                <a:gd name="T63" fmla="*/ 112 h 276"/>
                <a:gd name="T64" fmla="*/ 63 w 221"/>
                <a:gd name="T65" fmla="*/ 115 h 276"/>
                <a:gd name="T66" fmla="*/ 111 w 221"/>
                <a:gd name="T67" fmla="*/ 115 h 276"/>
                <a:gd name="T68" fmla="*/ 90 w 221"/>
                <a:gd name="T69" fmla="*/ 194 h 276"/>
                <a:gd name="T70" fmla="*/ 92 w 221"/>
                <a:gd name="T71" fmla="*/ 193 h 276"/>
                <a:gd name="T72" fmla="*/ 129 w 221"/>
                <a:gd name="T73" fmla="*/ 174 h 276"/>
                <a:gd name="T74" fmla="*/ 134 w 221"/>
                <a:gd name="T75" fmla="*/ 174 h 276"/>
                <a:gd name="T76" fmla="*/ 152 w 221"/>
                <a:gd name="T77" fmla="*/ 173 h 276"/>
                <a:gd name="T78" fmla="*/ 159 w 221"/>
                <a:gd name="T79" fmla="*/ 157 h 276"/>
                <a:gd name="T80" fmla="*/ 143 w 221"/>
                <a:gd name="T81" fmla="*/ 142 h 276"/>
                <a:gd name="T82" fmla="*/ 126 w 221"/>
                <a:gd name="T83" fmla="*/ 157 h 276"/>
                <a:gd name="T84" fmla="*/ 122 w 221"/>
                <a:gd name="T85" fmla="*/ 161 h 276"/>
                <a:gd name="T86" fmla="*/ 85 w 221"/>
                <a:gd name="T87" fmla="*/ 180 h 276"/>
                <a:gd name="T88" fmla="*/ 81 w 221"/>
                <a:gd name="T89" fmla="*/ 180 h 276"/>
                <a:gd name="T90" fmla="*/ 67 w 221"/>
                <a:gd name="T91" fmla="*/ 178 h 276"/>
                <a:gd name="T92" fmla="*/ 55 w 221"/>
                <a:gd name="T93" fmla="*/ 191 h 276"/>
                <a:gd name="T94" fmla="*/ 62 w 221"/>
                <a:gd name="T95" fmla="*/ 209 h 276"/>
                <a:gd name="T96" fmla="*/ 82 w 221"/>
                <a:gd name="T97" fmla="*/ 208 h 276"/>
                <a:gd name="T98" fmla="*/ 85 w 221"/>
                <a:gd name="T99" fmla="*/ 208 h 276"/>
                <a:gd name="T100" fmla="*/ 123 w 221"/>
                <a:gd name="T101" fmla="*/ 228 h 276"/>
                <a:gd name="T102" fmla="*/ 126 w 221"/>
                <a:gd name="T103" fmla="*/ 232 h 276"/>
                <a:gd name="T104" fmla="*/ 147 w 221"/>
                <a:gd name="T105" fmla="*/ 247 h 276"/>
                <a:gd name="T106" fmla="*/ 160 w 221"/>
                <a:gd name="T107" fmla="*/ 233 h 276"/>
                <a:gd name="T108" fmla="*/ 154 w 221"/>
                <a:gd name="T109" fmla="*/ 217 h 276"/>
                <a:gd name="T110" fmla="*/ 135 w 221"/>
                <a:gd name="T111" fmla="*/ 215 h 276"/>
                <a:gd name="T112" fmla="*/ 131 w 221"/>
                <a:gd name="T113" fmla="*/ 215 h 276"/>
                <a:gd name="T114" fmla="*/ 92 w 221"/>
                <a:gd name="T115" fmla="*/ 196 h 276"/>
                <a:gd name="T116" fmla="*/ 90 w 221"/>
                <a:gd name="T117" fmla="*/ 194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1" h="276">
                  <a:moveTo>
                    <a:pt x="110" y="276"/>
                  </a:moveTo>
                  <a:cubicBezTo>
                    <a:pt x="78" y="276"/>
                    <a:pt x="46" y="276"/>
                    <a:pt x="13" y="276"/>
                  </a:cubicBezTo>
                  <a:cubicBezTo>
                    <a:pt x="5" y="276"/>
                    <a:pt x="0" y="272"/>
                    <a:pt x="0" y="263"/>
                  </a:cubicBezTo>
                  <a:cubicBezTo>
                    <a:pt x="0" y="217"/>
                    <a:pt x="0" y="170"/>
                    <a:pt x="0" y="123"/>
                  </a:cubicBezTo>
                  <a:cubicBezTo>
                    <a:pt x="0" y="122"/>
                    <a:pt x="0" y="121"/>
                    <a:pt x="0" y="120"/>
                  </a:cubicBezTo>
                  <a:cubicBezTo>
                    <a:pt x="1" y="117"/>
                    <a:pt x="2" y="115"/>
                    <a:pt x="6" y="115"/>
                  </a:cubicBezTo>
                  <a:cubicBezTo>
                    <a:pt x="9" y="115"/>
                    <a:pt x="13" y="115"/>
                    <a:pt x="17" y="115"/>
                  </a:cubicBezTo>
                  <a:cubicBezTo>
                    <a:pt x="21" y="115"/>
                    <a:pt x="21" y="115"/>
                    <a:pt x="21" y="112"/>
                  </a:cubicBezTo>
                  <a:cubicBezTo>
                    <a:pt x="21" y="106"/>
                    <a:pt x="21" y="100"/>
                    <a:pt x="21" y="94"/>
                  </a:cubicBezTo>
                  <a:cubicBezTo>
                    <a:pt x="21" y="69"/>
                    <a:pt x="30" y="47"/>
                    <a:pt x="48" y="29"/>
                  </a:cubicBezTo>
                  <a:cubicBezTo>
                    <a:pt x="60" y="16"/>
                    <a:pt x="75" y="9"/>
                    <a:pt x="92" y="6"/>
                  </a:cubicBezTo>
                  <a:cubicBezTo>
                    <a:pt x="124" y="0"/>
                    <a:pt x="152" y="8"/>
                    <a:pt x="176" y="31"/>
                  </a:cubicBezTo>
                  <a:cubicBezTo>
                    <a:pt x="188" y="43"/>
                    <a:pt x="194" y="58"/>
                    <a:pt x="198" y="75"/>
                  </a:cubicBezTo>
                  <a:cubicBezTo>
                    <a:pt x="201" y="86"/>
                    <a:pt x="200" y="98"/>
                    <a:pt x="200" y="109"/>
                  </a:cubicBezTo>
                  <a:cubicBezTo>
                    <a:pt x="200" y="116"/>
                    <a:pt x="200" y="115"/>
                    <a:pt x="207" y="115"/>
                  </a:cubicBezTo>
                  <a:cubicBezTo>
                    <a:pt x="210" y="115"/>
                    <a:pt x="213" y="115"/>
                    <a:pt x="215" y="115"/>
                  </a:cubicBezTo>
                  <a:cubicBezTo>
                    <a:pt x="219" y="115"/>
                    <a:pt x="220" y="117"/>
                    <a:pt x="221" y="120"/>
                  </a:cubicBezTo>
                  <a:cubicBezTo>
                    <a:pt x="221" y="122"/>
                    <a:pt x="221" y="123"/>
                    <a:pt x="221" y="124"/>
                  </a:cubicBezTo>
                  <a:cubicBezTo>
                    <a:pt x="221" y="170"/>
                    <a:pt x="221" y="216"/>
                    <a:pt x="221" y="263"/>
                  </a:cubicBezTo>
                  <a:cubicBezTo>
                    <a:pt x="221" y="264"/>
                    <a:pt x="221" y="266"/>
                    <a:pt x="220" y="268"/>
                  </a:cubicBezTo>
                  <a:cubicBezTo>
                    <a:pt x="219" y="273"/>
                    <a:pt x="215" y="276"/>
                    <a:pt x="209" y="276"/>
                  </a:cubicBezTo>
                  <a:cubicBezTo>
                    <a:pt x="190" y="276"/>
                    <a:pt x="170" y="276"/>
                    <a:pt x="151" y="276"/>
                  </a:cubicBezTo>
                  <a:cubicBezTo>
                    <a:pt x="138" y="276"/>
                    <a:pt x="124" y="276"/>
                    <a:pt x="110" y="276"/>
                  </a:cubicBezTo>
                  <a:close/>
                  <a:moveTo>
                    <a:pt x="111" y="115"/>
                  </a:moveTo>
                  <a:cubicBezTo>
                    <a:pt x="127" y="115"/>
                    <a:pt x="143" y="115"/>
                    <a:pt x="159" y="115"/>
                  </a:cubicBezTo>
                  <a:cubicBezTo>
                    <a:pt x="161" y="115"/>
                    <a:pt x="162" y="115"/>
                    <a:pt x="162" y="112"/>
                  </a:cubicBezTo>
                  <a:cubicBezTo>
                    <a:pt x="162" y="107"/>
                    <a:pt x="162" y="102"/>
                    <a:pt x="162" y="97"/>
                  </a:cubicBezTo>
                  <a:cubicBezTo>
                    <a:pt x="162" y="90"/>
                    <a:pt x="161" y="83"/>
                    <a:pt x="158" y="77"/>
                  </a:cubicBezTo>
                  <a:cubicBezTo>
                    <a:pt x="155" y="68"/>
                    <a:pt x="151" y="60"/>
                    <a:pt x="143" y="55"/>
                  </a:cubicBezTo>
                  <a:cubicBezTo>
                    <a:pt x="126" y="44"/>
                    <a:pt x="108" y="42"/>
                    <a:pt x="90" y="49"/>
                  </a:cubicBezTo>
                  <a:cubicBezTo>
                    <a:pt x="71" y="55"/>
                    <a:pt x="59" y="74"/>
                    <a:pt x="59" y="92"/>
                  </a:cubicBezTo>
                  <a:cubicBezTo>
                    <a:pt x="60" y="99"/>
                    <a:pt x="59" y="105"/>
                    <a:pt x="59" y="112"/>
                  </a:cubicBezTo>
                  <a:cubicBezTo>
                    <a:pt x="59" y="115"/>
                    <a:pt x="60" y="115"/>
                    <a:pt x="63" y="115"/>
                  </a:cubicBezTo>
                  <a:cubicBezTo>
                    <a:pt x="79" y="115"/>
                    <a:pt x="95" y="115"/>
                    <a:pt x="111" y="115"/>
                  </a:cubicBezTo>
                  <a:close/>
                  <a:moveTo>
                    <a:pt x="90" y="194"/>
                  </a:moveTo>
                  <a:cubicBezTo>
                    <a:pt x="91" y="194"/>
                    <a:pt x="91" y="194"/>
                    <a:pt x="92" y="193"/>
                  </a:cubicBezTo>
                  <a:cubicBezTo>
                    <a:pt x="104" y="187"/>
                    <a:pt x="117" y="180"/>
                    <a:pt x="129" y="174"/>
                  </a:cubicBezTo>
                  <a:cubicBezTo>
                    <a:pt x="131" y="173"/>
                    <a:pt x="132" y="173"/>
                    <a:pt x="134" y="174"/>
                  </a:cubicBezTo>
                  <a:cubicBezTo>
                    <a:pt x="140" y="177"/>
                    <a:pt x="146" y="177"/>
                    <a:pt x="152" y="173"/>
                  </a:cubicBezTo>
                  <a:cubicBezTo>
                    <a:pt x="158" y="169"/>
                    <a:pt x="160" y="164"/>
                    <a:pt x="159" y="157"/>
                  </a:cubicBezTo>
                  <a:cubicBezTo>
                    <a:pt x="158" y="148"/>
                    <a:pt x="151" y="142"/>
                    <a:pt x="143" y="142"/>
                  </a:cubicBezTo>
                  <a:cubicBezTo>
                    <a:pt x="134" y="142"/>
                    <a:pt x="127" y="148"/>
                    <a:pt x="126" y="157"/>
                  </a:cubicBezTo>
                  <a:cubicBezTo>
                    <a:pt x="125" y="159"/>
                    <a:pt x="124" y="160"/>
                    <a:pt x="122" y="161"/>
                  </a:cubicBezTo>
                  <a:cubicBezTo>
                    <a:pt x="109" y="168"/>
                    <a:pt x="97" y="174"/>
                    <a:pt x="85" y="180"/>
                  </a:cubicBezTo>
                  <a:cubicBezTo>
                    <a:pt x="83" y="181"/>
                    <a:pt x="82" y="181"/>
                    <a:pt x="81" y="180"/>
                  </a:cubicBezTo>
                  <a:cubicBezTo>
                    <a:pt x="77" y="177"/>
                    <a:pt x="72" y="177"/>
                    <a:pt x="67" y="178"/>
                  </a:cubicBezTo>
                  <a:cubicBezTo>
                    <a:pt x="60" y="180"/>
                    <a:pt x="56" y="184"/>
                    <a:pt x="55" y="191"/>
                  </a:cubicBezTo>
                  <a:cubicBezTo>
                    <a:pt x="53" y="198"/>
                    <a:pt x="56" y="205"/>
                    <a:pt x="62" y="209"/>
                  </a:cubicBezTo>
                  <a:cubicBezTo>
                    <a:pt x="68" y="213"/>
                    <a:pt x="75" y="213"/>
                    <a:pt x="82" y="208"/>
                  </a:cubicBezTo>
                  <a:cubicBezTo>
                    <a:pt x="83" y="208"/>
                    <a:pt x="84" y="208"/>
                    <a:pt x="85" y="208"/>
                  </a:cubicBezTo>
                  <a:cubicBezTo>
                    <a:pt x="98" y="215"/>
                    <a:pt x="111" y="221"/>
                    <a:pt x="123" y="228"/>
                  </a:cubicBezTo>
                  <a:cubicBezTo>
                    <a:pt x="125" y="229"/>
                    <a:pt x="126" y="230"/>
                    <a:pt x="126" y="232"/>
                  </a:cubicBezTo>
                  <a:cubicBezTo>
                    <a:pt x="127" y="242"/>
                    <a:pt x="137" y="249"/>
                    <a:pt x="147" y="247"/>
                  </a:cubicBezTo>
                  <a:cubicBezTo>
                    <a:pt x="154" y="245"/>
                    <a:pt x="158" y="240"/>
                    <a:pt x="160" y="233"/>
                  </a:cubicBezTo>
                  <a:cubicBezTo>
                    <a:pt x="161" y="226"/>
                    <a:pt x="159" y="221"/>
                    <a:pt x="154" y="217"/>
                  </a:cubicBezTo>
                  <a:cubicBezTo>
                    <a:pt x="148" y="212"/>
                    <a:pt x="142" y="212"/>
                    <a:pt x="135" y="215"/>
                  </a:cubicBezTo>
                  <a:cubicBezTo>
                    <a:pt x="134" y="216"/>
                    <a:pt x="132" y="216"/>
                    <a:pt x="131" y="215"/>
                  </a:cubicBezTo>
                  <a:cubicBezTo>
                    <a:pt x="118" y="209"/>
                    <a:pt x="105" y="202"/>
                    <a:pt x="92" y="196"/>
                  </a:cubicBezTo>
                  <a:cubicBezTo>
                    <a:pt x="92" y="195"/>
                    <a:pt x="91" y="195"/>
                    <a:pt x="90" y="19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8" name="Freeform 815"/>
            <p:cNvSpPr>
              <a:spLocks/>
            </p:cNvSpPr>
            <p:nvPr/>
          </p:nvSpPr>
          <p:spPr bwMode="auto">
            <a:xfrm>
              <a:off x="3217863" y="2065338"/>
              <a:ext cx="171450" cy="122238"/>
            </a:xfrm>
            <a:custGeom>
              <a:avLst/>
              <a:gdLst>
                <a:gd name="T0" fmla="*/ 52 w 103"/>
                <a:gd name="T1" fmla="*/ 73 h 73"/>
                <a:gd name="T2" fmla="*/ 4 w 103"/>
                <a:gd name="T3" fmla="*/ 73 h 73"/>
                <a:gd name="T4" fmla="*/ 0 w 103"/>
                <a:gd name="T5" fmla="*/ 70 h 73"/>
                <a:gd name="T6" fmla="*/ 0 w 103"/>
                <a:gd name="T7" fmla="*/ 50 h 73"/>
                <a:gd name="T8" fmla="*/ 31 w 103"/>
                <a:gd name="T9" fmla="*/ 7 h 73"/>
                <a:gd name="T10" fmla="*/ 84 w 103"/>
                <a:gd name="T11" fmla="*/ 13 h 73"/>
                <a:gd name="T12" fmla="*/ 99 w 103"/>
                <a:gd name="T13" fmla="*/ 35 h 73"/>
                <a:gd name="T14" fmla="*/ 103 w 103"/>
                <a:gd name="T15" fmla="*/ 55 h 73"/>
                <a:gd name="T16" fmla="*/ 103 w 103"/>
                <a:gd name="T17" fmla="*/ 70 h 73"/>
                <a:gd name="T18" fmla="*/ 100 w 103"/>
                <a:gd name="T19" fmla="*/ 73 h 73"/>
                <a:gd name="T20" fmla="*/ 52 w 103"/>
                <a:gd name="T2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" h="73">
                  <a:moveTo>
                    <a:pt x="52" y="73"/>
                  </a:moveTo>
                  <a:cubicBezTo>
                    <a:pt x="36" y="73"/>
                    <a:pt x="20" y="73"/>
                    <a:pt x="4" y="73"/>
                  </a:cubicBezTo>
                  <a:cubicBezTo>
                    <a:pt x="1" y="73"/>
                    <a:pt x="0" y="73"/>
                    <a:pt x="0" y="70"/>
                  </a:cubicBezTo>
                  <a:cubicBezTo>
                    <a:pt x="0" y="63"/>
                    <a:pt x="1" y="57"/>
                    <a:pt x="0" y="50"/>
                  </a:cubicBezTo>
                  <a:cubicBezTo>
                    <a:pt x="0" y="32"/>
                    <a:pt x="12" y="13"/>
                    <a:pt x="31" y="7"/>
                  </a:cubicBezTo>
                  <a:cubicBezTo>
                    <a:pt x="49" y="0"/>
                    <a:pt x="67" y="2"/>
                    <a:pt x="84" y="13"/>
                  </a:cubicBezTo>
                  <a:cubicBezTo>
                    <a:pt x="92" y="18"/>
                    <a:pt x="96" y="26"/>
                    <a:pt x="99" y="35"/>
                  </a:cubicBezTo>
                  <a:cubicBezTo>
                    <a:pt x="102" y="41"/>
                    <a:pt x="103" y="48"/>
                    <a:pt x="103" y="55"/>
                  </a:cubicBezTo>
                  <a:cubicBezTo>
                    <a:pt x="103" y="60"/>
                    <a:pt x="103" y="65"/>
                    <a:pt x="103" y="70"/>
                  </a:cubicBezTo>
                  <a:cubicBezTo>
                    <a:pt x="103" y="73"/>
                    <a:pt x="102" y="73"/>
                    <a:pt x="100" y="73"/>
                  </a:cubicBezTo>
                  <a:cubicBezTo>
                    <a:pt x="84" y="73"/>
                    <a:pt x="68" y="73"/>
                    <a:pt x="52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9" name="Freeform 816"/>
            <p:cNvSpPr>
              <a:spLocks/>
            </p:cNvSpPr>
            <p:nvPr/>
          </p:nvSpPr>
          <p:spPr bwMode="auto">
            <a:xfrm>
              <a:off x="3206750" y="2233613"/>
              <a:ext cx="180975" cy="179388"/>
            </a:xfrm>
            <a:custGeom>
              <a:avLst/>
              <a:gdLst>
                <a:gd name="T0" fmla="*/ 37 w 108"/>
                <a:gd name="T1" fmla="*/ 52 h 107"/>
                <a:gd name="T2" fmla="*/ 39 w 108"/>
                <a:gd name="T3" fmla="*/ 54 h 107"/>
                <a:gd name="T4" fmla="*/ 78 w 108"/>
                <a:gd name="T5" fmla="*/ 73 h 107"/>
                <a:gd name="T6" fmla="*/ 82 w 108"/>
                <a:gd name="T7" fmla="*/ 73 h 107"/>
                <a:gd name="T8" fmla="*/ 101 w 108"/>
                <a:gd name="T9" fmla="*/ 75 h 107"/>
                <a:gd name="T10" fmla="*/ 107 w 108"/>
                <a:gd name="T11" fmla="*/ 91 h 107"/>
                <a:gd name="T12" fmla="*/ 94 w 108"/>
                <a:gd name="T13" fmla="*/ 105 h 107"/>
                <a:gd name="T14" fmla="*/ 73 w 108"/>
                <a:gd name="T15" fmla="*/ 90 h 107"/>
                <a:gd name="T16" fmla="*/ 70 w 108"/>
                <a:gd name="T17" fmla="*/ 86 h 107"/>
                <a:gd name="T18" fmla="*/ 32 w 108"/>
                <a:gd name="T19" fmla="*/ 66 h 107"/>
                <a:gd name="T20" fmla="*/ 29 w 108"/>
                <a:gd name="T21" fmla="*/ 66 h 107"/>
                <a:gd name="T22" fmla="*/ 9 w 108"/>
                <a:gd name="T23" fmla="*/ 67 h 107"/>
                <a:gd name="T24" fmla="*/ 2 w 108"/>
                <a:gd name="T25" fmla="*/ 49 h 107"/>
                <a:gd name="T26" fmla="*/ 14 w 108"/>
                <a:gd name="T27" fmla="*/ 36 h 107"/>
                <a:gd name="T28" fmla="*/ 28 w 108"/>
                <a:gd name="T29" fmla="*/ 38 h 107"/>
                <a:gd name="T30" fmla="*/ 32 w 108"/>
                <a:gd name="T31" fmla="*/ 38 h 107"/>
                <a:gd name="T32" fmla="*/ 69 w 108"/>
                <a:gd name="T33" fmla="*/ 19 h 107"/>
                <a:gd name="T34" fmla="*/ 73 w 108"/>
                <a:gd name="T35" fmla="*/ 15 h 107"/>
                <a:gd name="T36" fmla="*/ 90 w 108"/>
                <a:gd name="T37" fmla="*/ 0 h 107"/>
                <a:gd name="T38" fmla="*/ 106 w 108"/>
                <a:gd name="T39" fmla="*/ 15 h 107"/>
                <a:gd name="T40" fmla="*/ 99 w 108"/>
                <a:gd name="T41" fmla="*/ 31 h 107"/>
                <a:gd name="T42" fmla="*/ 81 w 108"/>
                <a:gd name="T43" fmla="*/ 32 h 107"/>
                <a:gd name="T44" fmla="*/ 76 w 108"/>
                <a:gd name="T45" fmla="*/ 32 h 107"/>
                <a:gd name="T46" fmla="*/ 39 w 108"/>
                <a:gd name="T47" fmla="*/ 51 h 107"/>
                <a:gd name="T48" fmla="*/ 37 w 108"/>
                <a:gd name="T49" fmla="*/ 52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8" h="107">
                  <a:moveTo>
                    <a:pt x="37" y="52"/>
                  </a:moveTo>
                  <a:cubicBezTo>
                    <a:pt x="38" y="53"/>
                    <a:pt x="39" y="53"/>
                    <a:pt x="39" y="54"/>
                  </a:cubicBezTo>
                  <a:cubicBezTo>
                    <a:pt x="52" y="60"/>
                    <a:pt x="65" y="67"/>
                    <a:pt x="78" y="73"/>
                  </a:cubicBezTo>
                  <a:cubicBezTo>
                    <a:pt x="79" y="74"/>
                    <a:pt x="81" y="74"/>
                    <a:pt x="82" y="73"/>
                  </a:cubicBezTo>
                  <a:cubicBezTo>
                    <a:pt x="89" y="70"/>
                    <a:pt x="95" y="70"/>
                    <a:pt x="101" y="75"/>
                  </a:cubicBezTo>
                  <a:cubicBezTo>
                    <a:pt x="106" y="79"/>
                    <a:pt x="108" y="84"/>
                    <a:pt x="107" y="91"/>
                  </a:cubicBezTo>
                  <a:cubicBezTo>
                    <a:pt x="105" y="98"/>
                    <a:pt x="101" y="103"/>
                    <a:pt x="94" y="105"/>
                  </a:cubicBezTo>
                  <a:cubicBezTo>
                    <a:pt x="84" y="107"/>
                    <a:pt x="74" y="100"/>
                    <a:pt x="73" y="90"/>
                  </a:cubicBezTo>
                  <a:cubicBezTo>
                    <a:pt x="73" y="88"/>
                    <a:pt x="72" y="87"/>
                    <a:pt x="70" y="86"/>
                  </a:cubicBezTo>
                  <a:cubicBezTo>
                    <a:pt x="58" y="79"/>
                    <a:pt x="45" y="73"/>
                    <a:pt x="32" y="66"/>
                  </a:cubicBezTo>
                  <a:cubicBezTo>
                    <a:pt x="31" y="66"/>
                    <a:pt x="30" y="66"/>
                    <a:pt x="29" y="66"/>
                  </a:cubicBezTo>
                  <a:cubicBezTo>
                    <a:pt x="22" y="71"/>
                    <a:pt x="15" y="71"/>
                    <a:pt x="9" y="67"/>
                  </a:cubicBezTo>
                  <a:cubicBezTo>
                    <a:pt x="3" y="63"/>
                    <a:pt x="0" y="56"/>
                    <a:pt x="2" y="49"/>
                  </a:cubicBezTo>
                  <a:cubicBezTo>
                    <a:pt x="3" y="42"/>
                    <a:pt x="7" y="38"/>
                    <a:pt x="14" y="36"/>
                  </a:cubicBezTo>
                  <a:cubicBezTo>
                    <a:pt x="19" y="35"/>
                    <a:pt x="24" y="35"/>
                    <a:pt x="28" y="38"/>
                  </a:cubicBezTo>
                  <a:cubicBezTo>
                    <a:pt x="29" y="39"/>
                    <a:pt x="30" y="39"/>
                    <a:pt x="32" y="38"/>
                  </a:cubicBezTo>
                  <a:cubicBezTo>
                    <a:pt x="44" y="32"/>
                    <a:pt x="56" y="26"/>
                    <a:pt x="69" y="19"/>
                  </a:cubicBezTo>
                  <a:cubicBezTo>
                    <a:pt x="71" y="18"/>
                    <a:pt x="72" y="17"/>
                    <a:pt x="73" y="15"/>
                  </a:cubicBezTo>
                  <a:cubicBezTo>
                    <a:pt x="74" y="6"/>
                    <a:pt x="81" y="0"/>
                    <a:pt x="90" y="0"/>
                  </a:cubicBezTo>
                  <a:cubicBezTo>
                    <a:pt x="98" y="0"/>
                    <a:pt x="105" y="6"/>
                    <a:pt x="106" y="15"/>
                  </a:cubicBezTo>
                  <a:cubicBezTo>
                    <a:pt x="107" y="22"/>
                    <a:pt x="105" y="27"/>
                    <a:pt x="99" y="31"/>
                  </a:cubicBezTo>
                  <a:cubicBezTo>
                    <a:pt x="93" y="35"/>
                    <a:pt x="87" y="35"/>
                    <a:pt x="81" y="32"/>
                  </a:cubicBezTo>
                  <a:cubicBezTo>
                    <a:pt x="79" y="31"/>
                    <a:pt x="78" y="31"/>
                    <a:pt x="76" y="32"/>
                  </a:cubicBezTo>
                  <a:cubicBezTo>
                    <a:pt x="64" y="38"/>
                    <a:pt x="51" y="45"/>
                    <a:pt x="39" y="51"/>
                  </a:cubicBezTo>
                  <a:cubicBezTo>
                    <a:pt x="38" y="52"/>
                    <a:pt x="38" y="52"/>
                    <a:pt x="37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5" name="グループ化 1954"/>
          <p:cNvGrpSpPr/>
          <p:nvPr/>
        </p:nvGrpSpPr>
        <p:grpSpPr>
          <a:xfrm>
            <a:off x="3697288" y="1795378"/>
            <a:ext cx="423863" cy="400050"/>
            <a:chOff x="3697288" y="2058988"/>
            <a:chExt cx="423863" cy="400050"/>
          </a:xfrm>
        </p:grpSpPr>
        <p:sp>
          <p:nvSpPr>
            <p:cNvPr id="940" name="Freeform 817"/>
            <p:cNvSpPr>
              <a:spLocks/>
            </p:cNvSpPr>
            <p:nvPr/>
          </p:nvSpPr>
          <p:spPr bwMode="auto">
            <a:xfrm>
              <a:off x="3716338" y="2058988"/>
              <a:ext cx="404813" cy="395288"/>
            </a:xfrm>
            <a:custGeom>
              <a:avLst/>
              <a:gdLst>
                <a:gd name="T0" fmla="*/ 92 w 242"/>
                <a:gd name="T1" fmla="*/ 111 h 236"/>
                <a:gd name="T2" fmla="*/ 103 w 242"/>
                <a:gd name="T3" fmla="*/ 121 h 236"/>
                <a:gd name="T4" fmla="*/ 103 w 242"/>
                <a:gd name="T5" fmla="*/ 126 h 236"/>
                <a:gd name="T6" fmla="*/ 39 w 242"/>
                <a:gd name="T7" fmla="*/ 188 h 236"/>
                <a:gd name="T8" fmla="*/ 35 w 242"/>
                <a:gd name="T9" fmla="*/ 189 h 236"/>
                <a:gd name="T10" fmla="*/ 33 w 242"/>
                <a:gd name="T11" fmla="*/ 189 h 236"/>
                <a:gd name="T12" fmla="*/ 21 w 242"/>
                <a:gd name="T13" fmla="*/ 199 h 236"/>
                <a:gd name="T14" fmla="*/ 1 w 242"/>
                <a:gd name="T15" fmla="*/ 230 h 236"/>
                <a:gd name="T16" fmla="*/ 1 w 242"/>
                <a:gd name="T17" fmla="*/ 233 h 236"/>
                <a:gd name="T18" fmla="*/ 3 w 242"/>
                <a:gd name="T19" fmla="*/ 235 h 236"/>
                <a:gd name="T20" fmla="*/ 7 w 242"/>
                <a:gd name="T21" fmla="*/ 235 h 236"/>
                <a:gd name="T22" fmla="*/ 34 w 242"/>
                <a:gd name="T23" fmla="*/ 219 h 236"/>
                <a:gd name="T24" fmla="*/ 50 w 242"/>
                <a:gd name="T25" fmla="*/ 203 h 236"/>
                <a:gd name="T26" fmla="*/ 48 w 242"/>
                <a:gd name="T27" fmla="*/ 201 h 236"/>
                <a:gd name="T28" fmla="*/ 115 w 242"/>
                <a:gd name="T29" fmla="*/ 134 h 236"/>
                <a:gd name="T30" fmla="*/ 117 w 242"/>
                <a:gd name="T31" fmla="*/ 135 h 236"/>
                <a:gd name="T32" fmla="*/ 127 w 242"/>
                <a:gd name="T33" fmla="*/ 145 h 236"/>
                <a:gd name="T34" fmla="*/ 131 w 242"/>
                <a:gd name="T35" fmla="*/ 145 h 236"/>
                <a:gd name="T36" fmla="*/ 142 w 242"/>
                <a:gd name="T37" fmla="*/ 135 h 236"/>
                <a:gd name="T38" fmla="*/ 144 w 242"/>
                <a:gd name="T39" fmla="*/ 129 h 236"/>
                <a:gd name="T40" fmla="*/ 171 w 242"/>
                <a:gd name="T41" fmla="*/ 103 h 236"/>
                <a:gd name="T42" fmla="*/ 176 w 242"/>
                <a:gd name="T43" fmla="*/ 101 h 236"/>
                <a:gd name="T44" fmla="*/ 241 w 242"/>
                <a:gd name="T45" fmla="*/ 38 h 236"/>
                <a:gd name="T46" fmla="*/ 242 w 242"/>
                <a:gd name="T47" fmla="*/ 37 h 236"/>
                <a:gd name="T48" fmla="*/ 204 w 242"/>
                <a:gd name="T49" fmla="*/ 0 h 236"/>
                <a:gd name="T50" fmla="*/ 203 w 242"/>
                <a:gd name="T51" fmla="*/ 1 h 236"/>
                <a:gd name="T52" fmla="*/ 137 w 242"/>
                <a:gd name="T53" fmla="*/ 66 h 236"/>
                <a:gd name="T54" fmla="*/ 136 w 242"/>
                <a:gd name="T55" fmla="*/ 69 h 236"/>
                <a:gd name="T56" fmla="*/ 112 w 242"/>
                <a:gd name="T57" fmla="*/ 95 h 236"/>
                <a:gd name="T58" fmla="*/ 106 w 242"/>
                <a:gd name="T59" fmla="*/ 96 h 236"/>
                <a:gd name="T60" fmla="*/ 92 w 242"/>
                <a:gd name="T61" fmla="*/ 11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42" h="236">
                  <a:moveTo>
                    <a:pt x="92" y="111"/>
                  </a:moveTo>
                  <a:cubicBezTo>
                    <a:pt x="95" y="114"/>
                    <a:pt x="99" y="118"/>
                    <a:pt x="103" y="121"/>
                  </a:cubicBezTo>
                  <a:cubicBezTo>
                    <a:pt x="105" y="124"/>
                    <a:pt x="105" y="124"/>
                    <a:pt x="103" y="126"/>
                  </a:cubicBezTo>
                  <a:cubicBezTo>
                    <a:pt x="81" y="147"/>
                    <a:pt x="60" y="167"/>
                    <a:pt x="39" y="188"/>
                  </a:cubicBezTo>
                  <a:cubicBezTo>
                    <a:pt x="38" y="189"/>
                    <a:pt x="36" y="191"/>
                    <a:pt x="35" y="189"/>
                  </a:cubicBezTo>
                  <a:cubicBezTo>
                    <a:pt x="34" y="189"/>
                    <a:pt x="34" y="189"/>
                    <a:pt x="33" y="189"/>
                  </a:cubicBezTo>
                  <a:cubicBezTo>
                    <a:pt x="29" y="192"/>
                    <a:pt x="24" y="195"/>
                    <a:pt x="21" y="199"/>
                  </a:cubicBezTo>
                  <a:cubicBezTo>
                    <a:pt x="14" y="209"/>
                    <a:pt x="7" y="220"/>
                    <a:pt x="1" y="230"/>
                  </a:cubicBezTo>
                  <a:cubicBezTo>
                    <a:pt x="0" y="231"/>
                    <a:pt x="1" y="232"/>
                    <a:pt x="1" y="233"/>
                  </a:cubicBezTo>
                  <a:cubicBezTo>
                    <a:pt x="1" y="234"/>
                    <a:pt x="2" y="234"/>
                    <a:pt x="3" y="235"/>
                  </a:cubicBezTo>
                  <a:cubicBezTo>
                    <a:pt x="4" y="236"/>
                    <a:pt x="5" y="236"/>
                    <a:pt x="7" y="235"/>
                  </a:cubicBezTo>
                  <a:cubicBezTo>
                    <a:pt x="16" y="230"/>
                    <a:pt x="25" y="224"/>
                    <a:pt x="34" y="219"/>
                  </a:cubicBezTo>
                  <a:cubicBezTo>
                    <a:pt x="41" y="215"/>
                    <a:pt x="45" y="208"/>
                    <a:pt x="50" y="203"/>
                  </a:cubicBezTo>
                  <a:cubicBezTo>
                    <a:pt x="49" y="202"/>
                    <a:pt x="49" y="201"/>
                    <a:pt x="48" y="201"/>
                  </a:cubicBezTo>
                  <a:cubicBezTo>
                    <a:pt x="71" y="179"/>
                    <a:pt x="93" y="156"/>
                    <a:pt x="115" y="134"/>
                  </a:cubicBezTo>
                  <a:cubicBezTo>
                    <a:pt x="116" y="134"/>
                    <a:pt x="116" y="135"/>
                    <a:pt x="117" y="135"/>
                  </a:cubicBezTo>
                  <a:cubicBezTo>
                    <a:pt x="120" y="139"/>
                    <a:pt x="124" y="142"/>
                    <a:pt x="127" y="145"/>
                  </a:cubicBezTo>
                  <a:cubicBezTo>
                    <a:pt x="128" y="146"/>
                    <a:pt x="129" y="147"/>
                    <a:pt x="131" y="145"/>
                  </a:cubicBezTo>
                  <a:cubicBezTo>
                    <a:pt x="134" y="141"/>
                    <a:pt x="138" y="138"/>
                    <a:pt x="142" y="135"/>
                  </a:cubicBezTo>
                  <a:cubicBezTo>
                    <a:pt x="144" y="133"/>
                    <a:pt x="144" y="131"/>
                    <a:pt x="144" y="129"/>
                  </a:cubicBezTo>
                  <a:cubicBezTo>
                    <a:pt x="144" y="116"/>
                    <a:pt x="155" y="103"/>
                    <a:pt x="171" y="103"/>
                  </a:cubicBezTo>
                  <a:cubicBezTo>
                    <a:pt x="173" y="103"/>
                    <a:pt x="174" y="103"/>
                    <a:pt x="176" y="101"/>
                  </a:cubicBezTo>
                  <a:cubicBezTo>
                    <a:pt x="197" y="80"/>
                    <a:pt x="219" y="59"/>
                    <a:pt x="241" y="38"/>
                  </a:cubicBezTo>
                  <a:cubicBezTo>
                    <a:pt x="241" y="38"/>
                    <a:pt x="242" y="37"/>
                    <a:pt x="242" y="37"/>
                  </a:cubicBezTo>
                  <a:cubicBezTo>
                    <a:pt x="229" y="24"/>
                    <a:pt x="217" y="12"/>
                    <a:pt x="204" y="0"/>
                  </a:cubicBezTo>
                  <a:cubicBezTo>
                    <a:pt x="203" y="1"/>
                    <a:pt x="203" y="1"/>
                    <a:pt x="203" y="1"/>
                  </a:cubicBezTo>
                  <a:cubicBezTo>
                    <a:pt x="181" y="23"/>
                    <a:pt x="159" y="44"/>
                    <a:pt x="137" y="66"/>
                  </a:cubicBezTo>
                  <a:cubicBezTo>
                    <a:pt x="136" y="66"/>
                    <a:pt x="136" y="68"/>
                    <a:pt x="136" y="69"/>
                  </a:cubicBezTo>
                  <a:cubicBezTo>
                    <a:pt x="135" y="83"/>
                    <a:pt x="127" y="93"/>
                    <a:pt x="112" y="95"/>
                  </a:cubicBezTo>
                  <a:cubicBezTo>
                    <a:pt x="110" y="95"/>
                    <a:pt x="107" y="95"/>
                    <a:pt x="106" y="96"/>
                  </a:cubicBezTo>
                  <a:cubicBezTo>
                    <a:pt x="101" y="101"/>
                    <a:pt x="97" y="106"/>
                    <a:pt x="92" y="1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1" name="Freeform 818"/>
            <p:cNvSpPr>
              <a:spLocks/>
            </p:cNvSpPr>
            <p:nvPr/>
          </p:nvSpPr>
          <p:spPr bwMode="auto">
            <a:xfrm>
              <a:off x="3697288" y="2066926"/>
              <a:ext cx="201613" cy="209550"/>
            </a:xfrm>
            <a:custGeom>
              <a:avLst/>
              <a:gdLst>
                <a:gd name="T0" fmla="*/ 2 w 120"/>
                <a:gd name="T1" fmla="*/ 39 h 125"/>
                <a:gd name="T2" fmla="*/ 2 w 120"/>
                <a:gd name="T3" fmla="*/ 62 h 125"/>
                <a:gd name="T4" fmla="*/ 66 w 120"/>
                <a:gd name="T5" fmla="*/ 103 h 125"/>
                <a:gd name="T6" fmla="*/ 77 w 120"/>
                <a:gd name="T7" fmla="*/ 107 h 125"/>
                <a:gd name="T8" fmla="*/ 95 w 120"/>
                <a:gd name="T9" fmla="*/ 125 h 125"/>
                <a:gd name="T10" fmla="*/ 99 w 120"/>
                <a:gd name="T11" fmla="*/ 120 h 125"/>
                <a:gd name="T12" fmla="*/ 99 w 120"/>
                <a:gd name="T13" fmla="*/ 115 h 125"/>
                <a:gd name="T14" fmla="*/ 88 w 120"/>
                <a:gd name="T15" fmla="*/ 103 h 125"/>
                <a:gd name="T16" fmla="*/ 88 w 120"/>
                <a:gd name="T17" fmla="*/ 103 h 125"/>
                <a:gd name="T18" fmla="*/ 111 w 120"/>
                <a:gd name="T19" fmla="*/ 81 h 125"/>
                <a:gd name="T20" fmla="*/ 113 w 120"/>
                <a:gd name="T21" fmla="*/ 81 h 125"/>
                <a:gd name="T22" fmla="*/ 120 w 120"/>
                <a:gd name="T23" fmla="*/ 81 h 125"/>
                <a:gd name="T24" fmla="*/ 119 w 120"/>
                <a:gd name="T25" fmla="*/ 81 h 125"/>
                <a:gd name="T26" fmla="*/ 108 w 120"/>
                <a:gd name="T27" fmla="*/ 68 h 125"/>
                <a:gd name="T28" fmla="*/ 106 w 120"/>
                <a:gd name="T29" fmla="*/ 63 h 125"/>
                <a:gd name="T30" fmla="*/ 88 w 120"/>
                <a:gd name="T31" fmla="*/ 12 h 125"/>
                <a:gd name="T32" fmla="*/ 58 w 120"/>
                <a:gd name="T33" fmla="*/ 1 h 125"/>
                <a:gd name="T34" fmla="*/ 41 w 120"/>
                <a:gd name="T35" fmla="*/ 2 h 125"/>
                <a:gd name="T36" fmla="*/ 43 w 120"/>
                <a:gd name="T37" fmla="*/ 4 h 125"/>
                <a:gd name="T38" fmla="*/ 69 w 120"/>
                <a:gd name="T39" fmla="*/ 29 h 125"/>
                <a:gd name="T40" fmla="*/ 70 w 120"/>
                <a:gd name="T41" fmla="*/ 33 h 125"/>
                <a:gd name="T42" fmla="*/ 63 w 120"/>
                <a:gd name="T43" fmla="*/ 59 h 125"/>
                <a:gd name="T44" fmla="*/ 61 w 120"/>
                <a:gd name="T45" fmla="*/ 61 h 125"/>
                <a:gd name="T46" fmla="*/ 35 w 120"/>
                <a:gd name="T47" fmla="*/ 68 h 125"/>
                <a:gd name="T48" fmla="*/ 31 w 120"/>
                <a:gd name="T49" fmla="*/ 67 h 125"/>
                <a:gd name="T50" fmla="*/ 19 w 120"/>
                <a:gd name="T51" fmla="*/ 56 h 125"/>
                <a:gd name="T52" fmla="*/ 2 w 120"/>
                <a:gd name="T53" fmla="*/ 3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0" h="125">
                  <a:moveTo>
                    <a:pt x="2" y="39"/>
                  </a:moveTo>
                  <a:cubicBezTo>
                    <a:pt x="0" y="47"/>
                    <a:pt x="0" y="55"/>
                    <a:pt x="2" y="62"/>
                  </a:cubicBezTo>
                  <a:cubicBezTo>
                    <a:pt x="8" y="91"/>
                    <a:pt x="36" y="109"/>
                    <a:pt x="66" y="103"/>
                  </a:cubicBezTo>
                  <a:cubicBezTo>
                    <a:pt x="71" y="102"/>
                    <a:pt x="73" y="103"/>
                    <a:pt x="77" y="107"/>
                  </a:cubicBezTo>
                  <a:cubicBezTo>
                    <a:pt x="82" y="113"/>
                    <a:pt x="89" y="118"/>
                    <a:pt x="95" y="125"/>
                  </a:cubicBezTo>
                  <a:cubicBezTo>
                    <a:pt x="97" y="123"/>
                    <a:pt x="98" y="121"/>
                    <a:pt x="99" y="120"/>
                  </a:cubicBezTo>
                  <a:cubicBezTo>
                    <a:pt x="101" y="118"/>
                    <a:pt x="101" y="117"/>
                    <a:pt x="99" y="115"/>
                  </a:cubicBezTo>
                  <a:cubicBezTo>
                    <a:pt x="95" y="112"/>
                    <a:pt x="92" y="108"/>
                    <a:pt x="88" y="103"/>
                  </a:cubicBezTo>
                  <a:cubicBezTo>
                    <a:pt x="88" y="104"/>
                    <a:pt x="88" y="104"/>
                    <a:pt x="88" y="103"/>
                  </a:cubicBezTo>
                  <a:cubicBezTo>
                    <a:pt x="96" y="96"/>
                    <a:pt x="103" y="89"/>
                    <a:pt x="111" y="81"/>
                  </a:cubicBezTo>
                  <a:cubicBezTo>
                    <a:pt x="111" y="81"/>
                    <a:pt x="112" y="81"/>
                    <a:pt x="113" y="81"/>
                  </a:cubicBezTo>
                  <a:cubicBezTo>
                    <a:pt x="115" y="81"/>
                    <a:pt x="118" y="81"/>
                    <a:pt x="120" y="81"/>
                  </a:cubicBezTo>
                  <a:cubicBezTo>
                    <a:pt x="120" y="81"/>
                    <a:pt x="119" y="81"/>
                    <a:pt x="119" y="81"/>
                  </a:cubicBezTo>
                  <a:cubicBezTo>
                    <a:pt x="115" y="77"/>
                    <a:pt x="112" y="73"/>
                    <a:pt x="108" y="68"/>
                  </a:cubicBezTo>
                  <a:cubicBezTo>
                    <a:pt x="106" y="67"/>
                    <a:pt x="106" y="66"/>
                    <a:pt x="106" y="63"/>
                  </a:cubicBezTo>
                  <a:cubicBezTo>
                    <a:pt x="110" y="43"/>
                    <a:pt x="104" y="25"/>
                    <a:pt x="88" y="12"/>
                  </a:cubicBezTo>
                  <a:cubicBezTo>
                    <a:pt x="79" y="5"/>
                    <a:pt x="69" y="2"/>
                    <a:pt x="58" y="1"/>
                  </a:cubicBezTo>
                  <a:cubicBezTo>
                    <a:pt x="52" y="0"/>
                    <a:pt x="47" y="0"/>
                    <a:pt x="41" y="2"/>
                  </a:cubicBezTo>
                  <a:cubicBezTo>
                    <a:pt x="42" y="3"/>
                    <a:pt x="43" y="4"/>
                    <a:pt x="43" y="4"/>
                  </a:cubicBezTo>
                  <a:cubicBezTo>
                    <a:pt x="52" y="13"/>
                    <a:pt x="60" y="21"/>
                    <a:pt x="69" y="29"/>
                  </a:cubicBezTo>
                  <a:cubicBezTo>
                    <a:pt x="70" y="30"/>
                    <a:pt x="71" y="32"/>
                    <a:pt x="70" y="33"/>
                  </a:cubicBezTo>
                  <a:cubicBezTo>
                    <a:pt x="68" y="42"/>
                    <a:pt x="66" y="50"/>
                    <a:pt x="63" y="59"/>
                  </a:cubicBezTo>
                  <a:cubicBezTo>
                    <a:pt x="63" y="60"/>
                    <a:pt x="62" y="61"/>
                    <a:pt x="61" y="61"/>
                  </a:cubicBezTo>
                  <a:cubicBezTo>
                    <a:pt x="52" y="64"/>
                    <a:pt x="43" y="66"/>
                    <a:pt x="35" y="68"/>
                  </a:cubicBezTo>
                  <a:cubicBezTo>
                    <a:pt x="33" y="69"/>
                    <a:pt x="32" y="69"/>
                    <a:pt x="31" y="67"/>
                  </a:cubicBezTo>
                  <a:cubicBezTo>
                    <a:pt x="27" y="63"/>
                    <a:pt x="23" y="60"/>
                    <a:pt x="19" y="56"/>
                  </a:cubicBezTo>
                  <a:cubicBezTo>
                    <a:pt x="14" y="51"/>
                    <a:pt x="8" y="45"/>
                    <a:pt x="2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2" name="Freeform 819"/>
            <p:cNvSpPr>
              <a:spLocks/>
            </p:cNvSpPr>
            <p:nvPr/>
          </p:nvSpPr>
          <p:spPr bwMode="auto">
            <a:xfrm>
              <a:off x="3900488" y="2274888"/>
              <a:ext cx="200025" cy="179388"/>
            </a:xfrm>
            <a:custGeom>
              <a:avLst/>
              <a:gdLst>
                <a:gd name="T0" fmla="*/ 0 w 120"/>
                <a:gd name="T1" fmla="*/ 25 h 107"/>
                <a:gd name="T2" fmla="*/ 3 w 120"/>
                <a:gd name="T3" fmla="*/ 29 h 107"/>
                <a:gd name="T4" fmla="*/ 49 w 120"/>
                <a:gd name="T5" fmla="*/ 72 h 107"/>
                <a:gd name="T6" fmla="*/ 76 w 120"/>
                <a:gd name="T7" fmla="*/ 99 h 107"/>
                <a:gd name="T8" fmla="*/ 98 w 120"/>
                <a:gd name="T9" fmla="*/ 106 h 107"/>
                <a:gd name="T10" fmla="*/ 120 w 120"/>
                <a:gd name="T11" fmla="*/ 83 h 107"/>
                <a:gd name="T12" fmla="*/ 111 w 120"/>
                <a:gd name="T13" fmla="*/ 63 h 107"/>
                <a:gd name="T14" fmla="*/ 47 w 120"/>
                <a:gd name="T15" fmla="*/ 2 h 107"/>
                <a:gd name="T16" fmla="*/ 44 w 120"/>
                <a:gd name="T17" fmla="*/ 0 h 107"/>
                <a:gd name="T18" fmla="*/ 44 w 120"/>
                <a:gd name="T19" fmla="*/ 7 h 107"/>
                <a:gd name="T20" fmla="*/ 44 w 120"/>
                <a:gd name="T21" fmla="*/ 10 h 107"/>
                <a:gd name="T22" fmla="*/ 22 w 120"/>
                <a:gd name="T23" fmla="*/ 31 h 107"/>
                <a:gd name="T24" fmla="*/ 19 w 120"/>
                <a:gd name="T25" fmla="*/ 31 h 107"/>
                <a:gd name="T26" fmla="*/ 10 w 120"/>
                <a:gd name="T27" fmla="*/ 22 h 107"/>
                <a:gd name="T28" fmla="*/ 7 w 120"/>
                <a:gd name="T29" fmla="*/ 19 h 107"/>
                <a:gd name="T30" fmla="*/ 0 w 120"/>
                <a:gd name="T31" fmla="*/ 2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0" h="107">
                  <a:moveTo>
                    <a:pt x="0" y="25"/>
                  </a:moveTo>
                  <a:cubicBezTo>
                    <a:pt x="1" y="27"/>
                    <a:pt x="2" y="28"/>
                    <a:pt x="3" y="29"/>
                  </a:cubicBezTo>
                  <a:cubicBezTo>
                    <a:pt x="18" y="43"/>
                    <a:pt x="34" y="57"/>
                    <a:pt x="49" y="72"/>
                  </a:cubicBezTo>
                  <a:cubicBezTo>
                    <a:pt x="58" y="81"/>
                    <a:pt x="67" y="90"/>
                    <a:pt x="76" y="99"/>
                  </a:cubicBezTo>
                  <a:cubicBezTo>
                    <a:pt x="82" y="105"/>
                    <a:pt x="89" y="107"/>
                    <a:pt x="98" y="106"/>
                  </a:cubicBezTo>
                  <a:cubicBezTo>
                    <a:pt x="109" y="105"/>
                    <a:pt x="120" y="95"/>
                    <a:pt x="120" y="83"/>
                  </a:cubicBezTo>
                  <a:cubicBezTo>
                    <a:pt x="120" y="75"/>
                    <a:pt x="116" y="69"/>
                    <a:pt x="111" y="63"/>
                  </a:cubicBezTo>
                  <a:cubicBezTo>
                    <a:pt x="89" y="43"/>
                    <a:pt x="68" y="22"/>
                    <a:pt x="47" y="2"/>
                  </a:cubicBezTo>
                  <a:cubicBezTo>
                    <a:pt x="46" y="1"/>
                    <a:pt x="46" y="1"/>
                    <a:pt x="44" y="0"/>
                  </a:cubicBezTo>
                  <a:cubicBezTo>
                    <a:pt x="44" y="2"/>
                    <a:pt x="45" y="5"/>
                    <a:pt x="44" y="7"/>
                  </a:cubicBezTo>
                  <a:cubicBezTo>
                    <a:pt x="44" y="8"/>
                    <a:pt x="44" y="9"/>
                    <a:pt x="44" y="10"/>
                  </a:cubicBezTo>
                  <a:cubicBezTo>
                    <a:pt x="36" y="17"/>
                    <a:pt x="29" y="24"/>
                    <a:pt x="22" y="31"/>
                  </a:cubicBezTo>
                  <a:cubicBezTo>
                    <a:pt x="21" y="32"/>
                    <a:pt x="20" y="32"/>
                    <a:pt x="19" y="31"/>
                  </a:cubicBezTo>
                  <a:cubicBezTo>
                    <a:pt x="16" y="28"/>
                    <a:pt x="13" y="25"/>
                    <a:pt x="10" y="22"/>
                  </a:cubicBezTo>
                  <a:cubicBezTo>
                    <a:pt x="9" y="21"/>
                    <a:pt x="8" y="20"/>
                    <a:pt x="7" y="19"/>
                  </a:cubicBezTo>
                  <a:cubicBezTo>
                    <a:pt x="4" y="21"/>
                    <a:pt x="2" y="23"/>
                    <a:pt x="0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3" name="Freeform 820"/>
            <p:cNvSpPr>
              <a:spLocks/>
            </p:cNvSpPr>
            <p:nvPr/>
          </p:nvSpPr>
          <p:spPr bwMode="auto">
            <a:xfrm>
              <a:off x="3860800" y="2390776"/>
              <a:ext cx="53975" cy="66675"/>
            </a:xfrm>
            <a:custGeom>
              <a:avLst/>
              <a:gdLst>
                <a:gd name="T0" fmla="*/ 0 w 32"/>
                <a:gd name="T1" fmla="*/ 19 h 40"/>
                <a:gd name="T2" fmla="*/ 0 w 32"/>
                <a:gd name="T3" fmla="*/ 37 h 40"/>
                <a:gd name="T4" fmla="*/ 2 w 32"/>
                <a:gd name="T5" fmla="*/ 40 h 40"/>
                <a:gd name="T6" fmla="*/ 15 w 32"/>
                <a:gd name="T7" fmla="*/ 39 h 40"/>
                <a:gd name="T8" fmla="*/ 31 w 32"/>
                <a:gd name="T9" fmla="*/ 26 h 40"/>
                <a:gd name="T10" fmla="*/ 31 w 32"/>
                <a:gd name="T11" fmla="*/ 15 h 40"/>
                <a:gd name="T12" fmla="*/ 19 w 32"/>
                <a:gd name="T13" fmla="*/ 1 h 40"/>
                <a:gd name="T14" fmla="*/ 3 w 32"/>
                <a:gd name="T15" fmla="*/ 0 h 40"/>
                <a:gd name="T16" fmla="*/ 0 w 32"/>
                <a:gd name="T17" fmla="*/ 3 h 40"/>
                <a:gd name="T18" fmla="*/ 0 w 32"/>
                <a:gd name="T19" fmla="*/ 1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40">
                  <a:moveTo>
                    <a:pt x="0" y="19"/>
                  </a:moveTo>
                  <a:cubicBezTo>
                    <a:pt x="0" y="25"/>
                    <a:pt x="0" y="31"/>
                    <a:pt x="0" y="37"/>
                  </a:cubicBezTo>
                  <a:cubicBezTo>
                    <a:pt x="0" y="38"/>
                    <a:pt x="0" y="40"/>
                    <a:pt x="2" y="40"/>
                  </a:cubicBezTo>
                  <a:cubicBezTo>
                    <a:pt x="6" y="39"/>
                    <a:pt x="11" y="40"/>
                    <a:pt x="15" y="39"/>
                  </a:cubicBezTo>
                  <a:cubicBezTo>
                    <a:pt x="22" y="37"/>
                    <a:pt x="29" y="33"/>
                    <a:pt x="31" y="26"/>
                  </a:cubicBezTo>
                  <a:cubicBezTo>
                    <a:pt x="32" y="22"/>
                    <a:pt x="32" y="19"/>
                    <a:pt x="31" y="15"/>
                  </a:cubicBezTo>
                  <a:cubicBezTo>
                    <a:pt x="31" y="8"/>
                    <a:pt x="26" y="2"/>
                    <a:pt x="19" y="1"/>
                  </a:cubicBezTo>
                  <a:cubicBezTo>
                    <a:pt x="13" y="0"/>
                    <a:pt x="8" y="0"/>
                    <a:pt x="3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8"/>
                    <a:pt x="0" y="14"/>
                    <a:pt x="0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4" name="Freeform 821"/>
            <p:cNvSpPr>
              <a:spLocks/>
            </p:cNvSpPr>
            <p:nvPr/>
          </p:nvSpPr>
          <p:spPr bwMode="auto">
            <a:xfrm>
              <a:off x="3930650" y="2390776"/>
              <a:ext cx="44450" cy="66675"/>
            </a:xfrm>
            <a:custGeom>
              <a:avLst/>
              <a:gdLst>
                <a:gd name="T0" fmla="*/ 27 w 27"/>
                <a:gd name="T1" fmla="*/ 39 h 40"/>
                <a:gd name="T2" fmla="*/ 12 w 27"/>
                <a:gd name="T3" fmla="*/ 22 h 40"/>
                <a:gd name="T4" fmla="*/ 12 w 27"/>
                <a:gd name="T5" fmla="*/ 15 h 40"/>
                <a:gd name="T6" fmla="*/ 25 w 27"/>
                <a:gd name="T7" fmla="*/ 1 h 40"/>
                <a:gd name="T8" fmla="*/ 19 w 27"/>
                <a:gd name="T9" fmla="*/ 2 h 40"/>
                <a:gd name="T10" fmla="*/ 7 w 27"/>
                <a:gd name="T11" fmla="*/ 16 h 40"/>
                <a:gd name="T12" fmla="*/ 4 w 27"/>
                <a:gd name="T13" fmla="*/ 19 h 40"/>
                <a:gd name="T14" fmla="*/ 4 w 27"/>
                <a:gd name="T15" fmla="*/ 15 h 40"/>
                <a:gd name="T16" fmla="*/ 4 w 27"/>
                <a:gd name="T17" fmla="*/ 2 h 40"/>
                <a:gd name="T18" fmla="*/ 2 w 27"/>
                <a:gd name="T19" fmla="*/ 0 h 40"/>
                <a:gd name="T20" fmla="*/ 0 w 27"/>
                <a:gd name="T21" fmla="*/ 2 h 40"/>
                <a:gd name="T22" fmla="*/ 0 w 27"/>
                <a:gd name="T23" fmla="*/ 37 h 40"/>
                <a:gd name="T24" fmla="*/ 2 w 27"/>
                <a:gd name="T25" fmla="*/ 40 h 40"/>
                <a:gd name="T26" fmla="*/ 4 w 27"/>
                <a:gd name="T27" fmla="*/ 37 h 40"/>
                <a:gd name="T28" fmla="*/ 4 w 27"/>
                <a:gd name="T29" fmla="*/ 23 h 40"/>
                <a:gd name="T30" fmla="*/ 4 w 27"/>
                <a:gd name="T31" fmla="*/ 20 h 40"/>
                <a:gd name="T32" fmla="*/ 5 w 27"/>
                <a:gd name="T33" fmla="*/ 19 h 40"/>
                <a:gd name="T34" fmla="*/ 6 w 27"/>
                <a:gd name="T35" fmla="*/ 21 h 40"/>
                <a:gd name="T36" fmla="*/ 19 w 27"/>
                <a:gd name="T37" fmla="*/ 37 h 40"/>
                <a:gd name="T38" fmla="*/ 27 w 27"/>
                <a:gd name="T39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40">
                  <a:moveTo>
                    <a:pt x="27" y="39"/>
                  </a:moveTo>
                  <a:cubicBezTo>
                    <a:pt x="22" y="33"/>
                    <a:pt x="17" y="28"/>
                    <a:pt x="12" y="22"/>
                  </a:cubicBezTo>
                  <a:cubicBezTo>
                    <a:pt x="9" y="18"/>
                    <a:pt x="9" y="18"/>
                    <a:pt x="12" y="15"/>
                  </a:cubicBezTo>
                  <a:cubicBezTo>
                    <a:pt x="16" y="10"/>
                    <a:pt x="20" y="6"/>
                    <a:pt x="25" y="1"/>
                  </a:cubicBezTo>
                  <a:cubicBezTo>
                    <a:pt x="22" y="0"/>
                    <a:pt x="21" y="0"/>
                    <a:pt x="19" y="2"/>
                  </a:cubicBezTo>
                  <a:cubicBezTo>
                    <a:pt x="15" y="7"/>
                    <a:pt x="11" y="12"/>
                    <a:pt x="7" y="16"/>
                  </a:cubicBezTo>
                  <a:cubicBezTo>
                    <a:pt x="6" y="17"/>
                    <a:pt x="5" y="18"/>
                    <a:pt x="4" y="19"/>
                  </a:cubicBezTo>
                  <a:cubicBezTo>
                    <a:pt x="4" y="17"/>
                    <a:pt x="4" y="16"/>
                    <a:pt x="4" y="15"/>
                  </a:cubicBezTo>
                  <a:cubicBezTo>
                    <a:pt x="4" y="11"/>
                    <a:pt x="4" y="7"/>
                    <a:pt x="4" y="2"/>
                  </a:cubicBezTo>
                  <a:cubicBezTo>
                    <a:pt x="4" y="1"/>
                    <a:pt x="4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14"/>
                    <a:pt x="0" y="25"/>
                    <a:pt x="0" y="37"/>
                  </a:cubicBezTo>
                  <a:cubicBezTo>
                    <a:pt x="0" y="39"/>
                    <a:pt x="0" y="40"/>
                    <a:pt x="2" y="40"/>
                  </a:cubicBezTo>
                  <a:cubicBezTo>
                    <a:pt x="4" y="40"/>
                    <a:pt x="4" y="38"/>
                    <a:pt x="4" y="37"/>
                  </a:cubicBezTo>
                  <a:cubicBezTo>
                    <a:pt x="4" y="32"/>
                    <a:pt x="4" y="27"/>
                    <a:pt x="4" y="23"/>
                  </a:cubicBezTo>
                  <a:cubicBezTo>
                    <a:pt x="4" y="22"/>
                    <a:pt x="4" y="21"/>
                    <a:pt x="4" y="20"/>
                  </a:cubicBezTo>
                  <a:cubicBezTo>
                    <a:pt x="4" y="20"/>
                    <a:pt x="5" y="19"/>
                    <a:pt x="5" y="19"/>
                  </a:cubicBezTo>
                  <a:cubicBezTo>
                    <a:pt x="5" y="20"/>
                    <a:pt x="5" y="20"/>
                    <a:pt x="6" y="21"/>
                  </a:cubicBezTo>
                  <a:cubicBezTo>
                    <a:pt x="10" y="26"/>
                    <a:pt x="15" y="31"/>
                    <a:pt x="19" y="37"/>
                  </a:cubicBezTo>
                  <a:cubicBezTo>
                    <a:pt x="21" y="40"/>
                    <a:pt x="24" y="40"/>
                    <a:pt x="27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5" name="Freeform 822"/>
            <p:cNvSpPr>
              <a:spLocks/>
            </p:cNvSpPr>
            <p:nvPr/>
          </p:nvSpPr>
          <p:spPr bwMode="auto">
            <a:xfrm>
              <a:off x="3811588" y="2389188"/>
              <a:ext cx="39688" cy="69850"/>
            </a:xfrm>
            <a:custGeom>
              <a:avLst/>
              <a:gdLst>
                <a:gd name="T0" fmla="*/ 0 w 24"/>
                <a:gd name="T1" fmla="*/ 35 h 42"/>
                <a:gd name="T2" fmla="*/ 4 w 24"/>
                <a:gd name="T3" fmla="*/ 40 h 42"/>
                <a:gd name="T4" fmla="*/ 17 w 24"/>
                <a:gd name="T5" fmla="*/ 39 h 42"/>
                <a:gd name="T6" fmla="*/ 19 w 24"/>
                <a:gd name="T7" fmla="*/ 24 h 42"/>
                <a:gd name="T8" fmla="*/ 15 w 24"/>
                <a:gd name="T9" fmla="*/ 21 h 42"/>
                <a:gd name="T10" fmla="*/ 5 w 24"/>
                <a:gd name="T11" fmla="*/ 14 h 42"/>
                <a:gd name="T12" fmla="*/ 7 w 24"/>
                <a:gd name="T13" fmla="*/ 5 h 42"/>
                <a:gd name="T14" fmla="*/ 15 w 24"/>
                <a:gd name="T15" fmla="*/ 3 h 42"/>
                <a:gd name="T16" fmla="*/ 20 w 24"/>
                <a:gd name="T17" fmla="*/ 5 h 42"/>
                <a:gd name="T18" fmla="*/ 17 w 24"/>
                <a:gd name="T19" fmla="*/ 0 h 42"/>
                <a:gd name="T20" fmla="*/ 8 w 24"/>
                <a:gd name="T21" fmla="*/ 0 h 42"/>
                <a:gd name="T22" fmla="*/ 0 w 24"/>
                <a:gd name="T23" fmla="*/ 9 h 42"/>
                <a:gd name="T24" fmla="*/ 6 w 24"/>
                <a:gd name="T25" fmla="*/ 19 h 42"/>
                <a:gd name="T26" fmla="*/ 14 w 24"/>
                <a:gd name="T27" fmla="*/ 25 h 42"/>
                <a:gd name="T28" fmla="*/ 17 w 24"/>
                <a:gd name="T29" fmla="*/ 33 h 42"/>
                <a:gd name="T30" fmla="*/ 10 w 24"/>
                <a:gd name="T31" fmla="*/ 38 h 42"/>
                <a:gd name="T32" fmla="*/ 0 w 24"/>
                <a:gd name="T33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42">
                  <a:moveTo>
                    <a:pt x="0" y="35"/>
                  </a:moveTo>
                  <a:cubicBezTo>
                    <a:pt x="0" y="39"/>
                    <a:pt x="0" y="40"/>
                    <a:pt x="4" y="40"/>
                  </a:cubicBezTo>
                  <a:cubicBezTo>
                    <a:pt x="8" y="42"/>
                    <a:pt x="13" y="41"/>
                    <a:pt x="17" y="39"/>
                  </a:cubicBezTo>
                  <a:cubicBezTo>
                    <a:pt x="22" y="37"/>
                    <a:pt x="24" y="29"/>
                    <a:pt x="19" y="24"/>
                  </a:cubicBezTo>
                  <a:cubicBezTo>
                    <a:pt x="18" y="23"/>
                    <a:pt x="16" y="22"/>
                    <a:pt x="15" y="21"/>
                  </a:cubicBezTo>
                  <a:cubicBezTo>
                    <a:pt x="12" y="19"/>
                    <a:pt x="8" y="17"/>
                    <a:pt x="5" y="14"/>
                  </a:cubicBezTo>
                  <a:cubicBezTo>
                    <a:pt x="2" y="12"/>
                    <a:pt x="3" y="6"/>
                    <a:pt x="7" y="5"/>
                  </a:cubicBezTo>
                  <a:cubicBezTo>
                    <a:pt x="9" y="4"/>
                    <a:pt x="12" y="3"/>
                    <a:pt x="15" y="3"/>
                  </a:cubicBezTo>
                  <a:cubicBezTo>
                    <a:pt x="17" y="3"/>
                    <a:pt x="18" y="4"/>
                    <a:pt x="20" y="5"/>
                  </a:cubicBezTo>
                  <a:cubicBezTo>
                    <a:pt x="21" y="2"/>
                    <a:pt x="20" y="0"/>
                    <a:pt x="17" y="0"/>
                  </a:cubicBezTo>
                  <a:cubicBezTo>
                    <a:pt x="14" y="0"/>
                    <a:pt x="11" y="0"/>
                    <a:pt x="8" y="0"/>
                  </a:cubicBezTo>
                  <a:cubicBezTo>
                    <a:pt x="3" y="2"/>
                    <a:pt x="1" y="4"/>
                    <a:pt x="0" y="9"/>
                  </a:cubicBezTo>
                  <a:cubicBezTo>
                    <a:pt x="0" y="14"/>
                    <a:pt x="2" y="16"/>
                    <a:pt x="6" y="19"/>
                  </a:cubicBezTo>
                  <a:cubicBezTo>
                    <a:pt x="9" y="21"/>
                    <a:pt x="12" y="23"/>
                    <a:pt x="14" y="25"/>
                  </a:cubicBezTo>
                  <a:cubicBezTo>
                    <a:pt x="17" y="27"/>
                    <a:pt x="18" y="31"/>
                    <a:pt x="17" y="33"/>
                  </a:cubicBezTo>
                  <a:cubicBezTo>
                    <a:pt x="16" y="36"/>
                    <a:pt x="14" y="38"/>
                    <a:pt x="10" y="38"/>
                  </a:cubicBezTo>
                  <a:cubicBezTo>
                    <a:pt x="7" y="37"/>
                    <a:pt x="3" y="36"/>
                    <a:pt x="0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6" name="Freeform 823"/>
            <p:cNvSpPr>
              <a:spLocks noEditPoints="1"/>
            </p:cNvSpPr>
            <p:nvPr/>
          </p:nvSpPr>
          <p:spPr bwMode="auto">
            <a:xfrm>
              <a:off x="3716338" y="2058988"/>
              <a:ext cx="404813" cy="395288"/>
            </a:xfrm>
            <a:custGeom>
              <a:avLst/>
              <a:gdLst>
                <a:gd name="T0" fmla="*/ 106 w 242"/>
                <a:gd name="T1" fmla="*/ 96 h 236"/>
                <a:gd name="T2" fmla="*/ 136 w 242"/>
                <a:gd name="T3" fmla="*/ 69 h 236"/>
                <a:gd name="T4" fmla="*/ 203 w 242"/>
                <a:gd name="T5" fmla="*/ 1 h 236"/>
                <a:gd name="T6" fmla="*/ 242 w 242"/>
                <a:gd name="T7" fmla="*/ 37 h 236"/>
                <a:gd name="T8" fmla="*/ 176 w 242"/>
                <a:gd name="T9" fmla="*/ 101 h 236"/>
                <a:gd name="T10" fmla="*/ 144 w 242"/>
                <a:gd name="T11" fmla="*/ 129 h 236"/>
                <a:gd name="T12" fmla="*/ 131 w 242"/>
                <a:gd name="T13" fmla="*/ 145 h 236"/>
                <a:gd name="T14" fmla="*/ 117 w 242"/>
                <a:gd name="T15" fmla="*/ 135 h 236"/>
                <a:gd name="T16" fmla="*/ 48 w 242"/>
                <a:gd name="T17" fmla="*/ 201 h 236"/>
                <a:gd name="T18" fmla="*/ 34 w 242"/>
                <a:gd name="T19" fmla="*/ 219 h 236"/>
                <a:gd name="T20" fmla="*/ 3 w 242"/>
                <a:gd name="T21" fmla="*/ 235 h 236"/>
                <a:gd name="T22" fmla="*/ 1 w 242"/>
                <a:gd name="T23" fmla="*/ 230 h 236"/>
                <a:gd name="T24" fmla="*/ 33 w 242"/>
                <a:gd name="T25" fmla="*/ 189 h 236"/>
                <a:gd name="T26" fmla="*/ 39 w 242"/>
                <a:gd name="T27" fmla="*/ 188 h 236"/>
                <a:gd name="T28" fmla="*/ 103 w 242"/>
                <a:gd name="T29" fmla="*/ 121 h 236"/>
                <a:gd name="T30" fmla="*/ 177 w 242"/>
                <a:gd name="T31" fmla="*/ 77 h 236"/>
                <a:gd name="T32" fmla="*/ 151 w 242"/>
                <a:gd name="T33" fmla="*/ 68 h 236"/>
                <a:gd name="T34" fmla="*/ 159 w 242"/>
                <a:gd name="T35" fmla="*/ 91 h 236"/>
                <a:gd name="T36" fmla="*/ 163 w 242"/>
                <a:gd name="T37" fmla="*/ 86 h 236"/>
                <a:gd name="T38" fmla="*/ 166 w 242"/>
                <a:gd name="T39" fmla="*/ 81 h 236"/>
                <a:gd name="T40" fmla="*/ 177 w 242"/>
                <a:gd name="T41" fmla="*/ 77 h 236"/>
                <a:gd name="T42" fmla="*/ 189 w 242"/>
                <a:gd name="T43" fmla="*/ 66 h 236"/>
                <a:gd name="T44" fmla="*/ 180 w 242"/>
                <a:gd name="T45" fmla="*/ 68 h 236"/>
                <a:gd name="T46" fmla="*/ 179 w 242"/>
                <a:gd name="T47" fmla="*/ 57 h 236"/>
                <a:gd name="T48" fmla="*/ 167 w 242"/>
                <a:gd name="T49" fmla="*/ 62 h 236"/>
                <a:gd name="T50" fmla="*/ 170 w 242"/>
                <a:gd name="T51" fmla="*/ 66 h 236"/>
                <a:gd name="T52" fmla="*/ 175 w 242"/>
                <a:gd name="T53" fmla="*/ 74 h 236"/>
                <a:gd name="T54" fmla="*/ 203 w 242"/>
                <a:gd name="T55" fmla="*/ 54 h 236"/>
                <a:gd name="T56" fmla="*/ 187 w 242"/>
                <a:gd name="T57" fmla="*/ 44 h 236"/>
                <a:gd name="T58" fmla="*/ 193 w 242"/>
                <a:gd name="T59" fmla="*/ 51 h 236"/>
                <a:gd name="T60" fmla="*/ 189 w 242"/>
                <a:gd name="T61" fmla="*/ 55 h 236"/>
                <a:gd name="T62" fmla="*/ 181 w 242"/>
                <a:gd name="T63" fmla="*/ 50 h 236"/>
                <a:gd name="T64" fmla="*/ 186 w 242"/>
                <a:gd name="T65" fmla="*/ 61 h 236"/>
                <a:gd name="T66" fmla="*/ 203 w 242"/>
                <a:gd name="T67" fmla="*/ 54 h 236"/>
                <a:gd name="T68" fmla="*/ 213 w 242"/>
                <a:gd name="T69" fmla="*/ 34 h 236"/>
                <a:gd name="T70" fmla="*/ 221 w 242"/>
                <a:gd name="T71" fmla="*/ 26 h 236"/>
                <a:gd name="T72" fmla="*/ 207 w 242"/>
                <a:gd name="T73" fmla="*/ 36 h 236"/>
                <a:gd name="T74" fmla="*/ 221 w 242"/>
                <a:gd name="T75" fmla="*/ 28 h 236"/>
                <a:gd name="T76" fmla="*/ 205 w 242"/>
                <a:gd name="T77" fmla="*/ 50 h 236"/>
                <a:gd name="T78" fmla="*/ 203 w 242"/>
                <a:gd name="T79" fmla="*/ 40 h 236"/>
                <a:gd name="T80" fmla="*/ 205 w 242"/>
                <a:gd name="T81" fmla="*/ 34 h 236"/>
                <a:gd name="T82" fmla="*/ 198 w 242"/>
                <a:gd name="T83" fmla="*/ 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2" h="236">
                  <a:moveTo>
                    <a:pt x="92" y="111"/>
                  </a:moveTo>
                  <a:cubicBezTo>
                    <a:pt x="97" y="106"/>
                    <a:pt x="101" y="101"/>
                    <a:pt x="106" y="96"/>
                  </a:cubicBezTo>
                  <a:cubicBezTo>
                    <a:pt x="107" y="95"/>
                    <a:pt x="110" y="95"/>
                    <a:pt x="112" y="95"/>
                  </a:cubicBezTo>
                  <a:cubicBezTo>
                    <a:pt x="127" y="93"/>
                    <a:pt x="135" y="83"/>
                    <a:pt x="136" y="69"/>
                  </a:cubicBezTo>
                  <a:cubicBezTo>
                    <a:pt x="136" y="68"/>
                    <a:pt x="136" y="66"/>
                    <a:pt x="137" y="66"/>
                  </a:cubicBezTo>
                  <a:cubicBezTo>
                    <a:pt x="159" y="44"/>
                    <a:pt x="181" y="23"/>
                    <a:pt x="203" y="1"/>
                  </a:cubicBezTo>
                  <a:cubicBezTo>
                    <a:pt x="203" y="1"/>
                    <a:pt x="203" y="1"/>
                    <a:pt x="204" y="0"/>
                  </a:cubicBezTo>
                  <a:cubicBezTo>
                    <a:pt x="217" y="12"/>
                    <a:pt x="229" y="24"/>
                    <a:pt x="242" y="37"/>
                  </a:cubicBezTo>
                  <a:cubicBezTo>
                    <a:pt x="242" y="37"/>
                    <a:pt x="241" y="38"/>
                    <a:pt x="241" y="38"/>
                  </a:cubicBezTo>
                  <a:cubicBezTo>
                    <a:pt x="219" y="59"/>
                    <a:pt x="197" y="80"/>
                    <a:pt x="176" y="101"/>
                  </a:cubicBezTo>
                  <a:cubicBezTo>
                    <a:pt x="174" y="103"/>
                    <a:pt x="173" y="103"/>
                    <a:pt x="171" y="103"/>
                  </a:cubicBezTo>
                  <a:cubicBezTo>
                    <a:pt x="155" y="103"/>
                    <a:pt x="144" y="116"/>
                    <a:pt x="144" y="129"/>
                  </a:cubicBezTo>
                  <a:cubicBezTo>
                    <a:pt x="144" y="131"/>
                    <a:pt x="144" y="133"/>
                    <a:pt x="142" y="135"/>
                  </a:cubicBezTo>
                  <a:cubicBezTo>
                    <a:pt x="138" y="138"/>
                    <a:pt x="134" y="141"/>
                    <a:pt x="131" y="145"/>
                  </a:cubicBezTo>
                  <a:cubicBezTo>
                    <a:pt x="129" y="147"/>
                    <a:pt x="128" y="146"/>
                    <a:pt x="127" y="145"/>
                  </a:cubicBezTo>
                  <a:cubicBezTo>
                    <a:pt x="124" y="142"/>
                    <a:pt x="120" y="139"/>
                    <a:pt x="117" y="135"/>
                  </a:cubicBezTo>
                  <a:cubicBezTo>
                    <a:pt x="116" y="135"/>
                    <a:pt x="116" y="134"/>
                    <a:pt x="115" y="134"/>
                  </a:cubicBezTo>
                  <a:cubicBezTo>
                    <a:pt x="93" y="156"/>
                    <a:pt x="71" y="179"/>
                    <a:pt x="48" y="201"/>
                  </a:cubicBezTo>
                  <a:cubicBezTo>
                    <a:pt x="49" y="201"/>
                    <a:pt x="49" y="202"/>
                    <a:pt x="50" y="203"/>
                  </a:cubicBezTo>
                  <a:cubicBezTo>
                    <a:pt x="45" y="208"/>
                    <a:pt x="41" y="215"/>
                    <a:pt x="34" y="219"/>
                  </a:cubicBezTo>
                  <a:cubicBezTo>
                    <a:pt x="25" y="224"/>
                    <a:pt x="16" y="230"/>
                    <a:pt x="7" y="235"/>
                  </a:cubicBezTo>
                  <a:cubicBezTo>
                    <a:pt x="5" y="236"/>
                    <a:pt x="4" y="236"/>
                    <a:pt x="3" y="235"/>
                  </a:cubicBezTo>
                  <a:cubicBezTo>
                    <a:pt x="2" y="234"/>
                    <a:pt x="1" y="234"/>
                    <a:pt x="1" y="233"/>
                  </a:cubicBezTo>
                  <a:cubicBezTo>
                    <a:pt x="1" y="232"/>
                    <a:pt x="0" y="231"/>
                    <a:pt x="1" y="230"/>
                  </a:cubicBezTo>
                  <a:cubicBezTo>
                    <a:pt x="7" y="220"/>
                    <a:pt x="14" y="209"/>
                    <a:pt x="21" y="199"/>
                  </a:cubicBezTo>
                  <a:cubicBezTo>
                    <a:pt x="24" y="195"/>
                    <a:pt x="29" y="192"/>
                    <a:pt x="33" y="189"/>
                  </a:cubicBezTo>
                  <a:cubicBezTo>
                    <a:pt x="34" y="189"/>
                    <a:pt x="34" y="189"/>
                    <a:pt x="35" y="189"/>
                  </a:cubicBezTo>
                  <a:cubicBezTo>
                    <a:pt x="36" y="191"/>
                    <a:pt x="38" y="189"/>
                    <a:pt x="39" y="188"/>
                  </a:cubicBezTo>
                  <a:cubicBezTo>
                    <a:pt x="60" y="167"/>
                    <a:pt x="81" y="147"/>
                    <a:pt x="103" y="126"/>
                  </a:cubicBezTo>
                  <a:cubicBezTo>
                    <a:pt x="105" y="124"/>
                    <a:pt x="105" y="124"/>
                    <a:pt x="103" y="121"/>
                  </a:cubicBezTo>
                  <a:cubicBezTo>
                    <a:pt x="99" y="118"/>
                    <a:pt x="95" y="114"/>
                    <a:pt x="92" y="111"/>
                  </a:cubicBezTo>
                  <a:close/>
                  <a:moveTo>
                    <a:pt x="177" y="77"/>
                  </a:moveTo>
                  <a:cubicBezTo>
                    <a:pt x="170" y="73"/>
                    <a:pt x="163" y="70"/>
                    <a:pt x="157" y="67"/>
                  </a:cubicBezTo>
                  <a:cubicBezTo>
                    <a:pt x="154" y="65"/>
                    <a:pt x="153" y="67"/>
                    <a:pt x="151" y="68"/>
                  </a:cubicBezTo>
                  <a:cubicBezTo>
                    <a:pt x="149" y="70"/>
                    <a:pt x="150" y="71"/>
                    <a:pt x="150" y="72"/>
                  </a:cubicBezTo>
                  <a:cubicBezTo>
                    <a:pt x="153" y="79"/>
                    <a:pt x="156" y="85"/>
                    <a:pt x="159" y="91"/>
                  </a:cubicBezTo>
                  <a:cubicBezTo>
                    <a:pt x="159" y="92"/>
                    <a:pt x="160" y="93"/>
                    <a:pt x="160" y="93"/>
                  </a:cubicBezTo>
                  <a:cubicBezTo>
                    <a:pt x="164" y="90"/>
                    <a:pt x="164" y="90"/>
                    <a:pt x="163" y="86"/>
                  </a:cubicBezTo>
                  <a:cubicBezTo>
                    <a:pt x="163" y="85"/>
                    <a:pt x="163" y="84"/>
                    <a:pt x="164" y="83"/>
                  </a:cubicBezTo>
                  <a:cubicBezTo>
                    <a:pt x="164" y="82"/>
                    <a:pt x="165" y="82"/>
                    <a:pt x="166" y="81"/>
                  </a:cubicBezTo>
                  <a:cubicBezTo>
                    <a:pt x="167" y="79"/>
                    <a:pt x="169" y="79"/>
                    <a:pt x="170" y="80"/>
                  </a:cubicBezTo>
                  <a:cubicBezTo>
                    <a:pt x="173" y="82"/>
                    <a:pt x="176" y="80"/>
                    <a:pt x="177" y="77"/>
                  </a:cubicBezTo>
                  <a:cubicBezTo>
                    <a:pt x="177" y="77"/>
                    <a:pt x="178" y="77"/>
                    <a:pt x="178" y="77"/>
                  </a:cubicBezTo>
                  <a:cubicBezTo>
                    <a:pt x="182" y="73"/>
                    <a:pt x="185" y="70"/>
                    <a:pt x="189" y="66"/>
                  </a:cubicBezTo>
                  <a:cubicBezTo>
                    <a:pt x="188" y="65"/>
                    <a:pt x="187" y="64"/>
                    <a:pt x="186" y="63"/>
                  </a:cubicBezTo>
                  <a:cubicBezTo>
                    <a:pt x="184" y="64"/>
                    <a:pt x="182" y="66"/>
                    <a:pt x="180" y="68"/>
                  </a:cubicBezTo>
                  <a:cubicBezTo>
                    <a:pt x="180" y="66"/>
                    <a:pt x="180" y="65"/>
                    <a:pt x="180" y="63"/>
                  </a:cubicBezTo>
                  <a:cubicBezTo>
                    <a:pt x="179" y="61"/>
                    <a:pt x="179" y="59"/>
                    <a:pt x="179" y="57"/>
                  </a:cubicBezTo>
                  <a:cubicBezTo>
                    <a:pt x="178" y="54"/>
                    <a:pt x="177" y="54"/>
                    <a:pt x="174" y="55"/>
                  </a:cubicBezTo>
                  <a:cubicBezTo>
                    <a:pt x="172" y="58"/>
                    <a:pt x="169" y="60"/>
                    <a:pt x="167" y="62"/>
                  </a:cubicBezTo>
                  <a:cubicBezTo>
                    <a:pt x="166" y="63"/>
                    <a:pt x="165" y="64"/>
                    <a:pt x="166" y="65"/>
                  </a:cubicBezTo>
                  <a:cubicBezTo>
                    <a:pt x="168" y="67"/>
                    <a:pt x="169" y="67"/>
                    <a:pt x="170" y="66"/>
                  </a:cubicBezTo>
                  <a:cubicBezTo>
                    <a:pt x="171" y="65"/>
                    <a:pt x="172" y="64"/>
                    <a:pt x="174" y="63"/>
                  </a:cubicBezTo>
                  <a:cubicBezTo>
                    <a:pt x="174" y="67"/>
                    <a:pt x="175" y="70"/>
                    <a:pt x="175" y="74"/>
                  </a:cubicBezTo>
                  <a:cubicBezTo>
                    <a:pt x="176" y="75"/>
                    <a:pt x="176" y="76"/>
                    <a:pt x="177" y="77"/>
                  </a:cubicBezTo>
                  <a:close/>
                  <a:moveTo>
                    <a:pt x="203" y="54"/>
                  </a:moveTo>
                  <a:cubicBezTo>
                    <a:pt x="199" y="49"/>
                    <a:pt x="195" y="45"/>
                    <a:pt x="191" y="42"/>
                  </a:cubicBezTo>
                  <a:cubicBezTo>
                    <a:pt x="190" y="40"/>
                    <a:pt x="189" y="43"/>
                    <a:pt x="187" y="44"/>
                  </a:cubicBezTo>
                  <a:cubicBezTo>
                    <a:pt x="187" y="44"/>
                    <a:pt x="187" y="45"/>
                    <a:pt x="187" y="46"/>
                  </a:cubicBezTo>
                  <a:cubicBezTo>
                    <a:pt x="189" y="48"/>
                    <a:pt x="191" y="50"/>
                    <a:pt x="193" y="51"/>
                  </a:cubicBezTo>
                  <a:cubicBezTo>
                    <a:pt x="194" y="52"/>
                    <a:pt x="195" y="54"/>
                    <a:pt x="193" y="55"/>
                  </a:cubicBezTo>
                  <a:cubicBezTo>
                    <a:pt x="192" y="57"/>
                    <a:pt x="190" y="56"/>
                    <a:pt x="189" y="55"/>
                  </a:cubicBezTo>
                  <a:cubicBezTo>
                    <a:pt x="187" y="53"/>
                    <a:pt x="186" y="52"/>
                    <a:pt x="184" y="50"/>
                  </a:cubicBezTo>
                  <a:cubicBezTo>
                    <a:pt x="183" y="49"/>
                    <a:pt x="182" y="48"/>
                    <a:pt x="181" y="50"/>
                  </a:cubicBezTo>
                  <a:cubicBezTo>
                    <a:pt x="180" y="51"/>
                    <a:pt x="177" y="52"/>
                    <a:pt x="180" y="54"/>
                  </a:cubicBezTo>
                  <a:cubicBezTo>
                    <a:pt x="182" y="56"/>
                    <a:pt x="184" y="59"/>
                    <a:pt x="186" y="61"/>
                  </a:cubicBezTo>
                  <a:cubicBezTo>
                    <a:pt x="191" y="65"/>
                    <a:pt x="196" y="63"/>
                    <a:pt x="197" y="58"/>
                  </a:cubicBezTo>
                  <a:cubicBezTo>
                    <a:pt x="199" y="56"/>
                    <a:pt x="201" y="55"/>
                    <a:pt x="203" y="54"/>
                  </a:cubicBezTo>
                  <a:close/>
                  <a:moveTo>
                    <a:pt x="221" y="28"/>
                  </a:moveTo>
                  <a:cubicBezTo>
                    <a:pt x="219" y="30"/>
                    <a:pt x="218" y="35"/>
                    <a:pt x="213" y="34"/>
                  </a:cubicBezTo>
                  <a:cubicBezTo>
                    <a:pt x="215" y="32"/>
                    <a:pt x="216" y="31"/>
                    <a:pt x="217" y="29"/>
                  </a:cubicBezTo>
                  <a:cubicBezTo>
                    <a:pt x="219" y="28"/>
                    <a:pt x="220" y="27"/>
                    <a:pt x="221" y="26"/>
                  </a:cubicBezTo>
                  <a:cubicBezTo>
                    <a:pt x="217" y="20"/>
                    <a:pt x="213" y="19"/>
                    <a:pt x="209" y="22"/>
                  </a:cubicBezTo>
                  <a:cubicBezTo>
                    <a:pt x="204" y="26"/>
                    <a:pt x="203" y="32"/>
                    <a:pt x="207" y="36"/>
                  </a:cubicBezTo>
                  <a:cubicBezTo>
                    <a:pt x="212" y="41"/>
                    <a:pt x="218" y="40"/>
                    <a:pt x="222" y="35"/>
                  </a:cubicBezTo>
                  <a:cubicBezTo>
                    <a:pt x="225" y="32"/>
                    <a:pt x="225" y="31"/>
                    <a:pt x="221" y="28"/>
                  </a:cubicBezTo>
                  <a:close/>
                  <a:moveTo>
                    <a:pt x="192" y="37"/>
                  </a:moveTo>
                  <a:cubicBezTo>
                    <a:pt x="196" y="42"/>
                    <a:pt x="200" y="46"/>
                    <a:pt x="205" y="50"/>
                  </a:cubicBezTo>
                  <a:cubicBezTo>
                    <a:pt x="206" y="49"/>
                    <a:pt x="208" y="48"/>
                    <a:pt x="209" y="46"/>
                  </a:cubicBezTo>
                  <a:cubicBezTo>
                    <a:pt x="207" y="44"/>
                    <a:pt x="205" y="42"/>
                    <a:pt x="203" y="40"/>
                  </a:cubicBezTo>
                  <a:cubicBezTo>
                    <a:pt x="201" y="39"/>
                    <a:pt x="201" y="37"/>
                    <a:pt x="203" y="35"/>
                  </a:cubicBezTo>
                  <a:cubicBezTo>
                    <a:pt x="203" y="35"/>
                    <a:pt x="204" y="34"/>
                    <a:pt x="205" y="34"/>
                  </a:cubicBezTo>
                  <a:cubicBezTo>
                    <a:pt x="203" y="32"/>
                    <a:pt x="202" y="31"/>
                    <a:pt x="200" y="31"/>
                  </a:cubicBezTo>
                  <a:cubicBezTo>
                    <a:pt x="199" y="30"/>
                    <a:pt x="198" y="33"/>
                    <a:pt x="198" y="34"/>
                  </a:cubicBezTo>
                  <a:cubicBezTo>
                    <a:pt x="196" y="35"/>
                    <a:pt x="194" y="36"/>
                    <a:pt x="192" y="3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7" name="Freeform 824"/>
            <p:cNvSpPr>
              <a:spLocks/>
            </p:cNvSpPr>
            <p:nvPr/>
          </p:nvSpPr>
          <p:spPr bwMode="auto">
            <a:xfrm>
              <a:off x="3697288" y="2066926"/>
              <a:ext cx="201613" cy="209550"/>
            </a:xfrm>
            <a:custGeom>
              <a:avLst/>
              <a:gdLst>
                <a:gd name="T0" fmla="*/ 2 w 120"/>
                <a:gd name="T1" fmla="*/ 39 h 125"/>
                <a:gd name="T2" fmla="*/ 19 w 120"/>
                <a:gd name="T3" fmla="*/ 56 h 125"/>
                <a:gd name="T4" fmla="*/ 31 w 120"/>
                <a:gd name="T5" fmla="*/ 67 h 125"/>
                <a:gd name="T6" fmla="*/ 35 w 120"/>
                <a:gd name="T7" fmla="*/ 68 h 125"/>
                <a:gd name="T8" fmla="*/ 61 w 120"/>
                <a:gd name="T9" fmla="*/ 61 h 125"/>
                <a:gd name="T10" fmla="*/ 63 w 120"/>
                <a:gd name="T11" fmla="*/ 59 h 125"/>
                <a:gd name="T12" fmla="*/ 70 w 120"/>
                <a:gd name="T13" fmla="*/ 33 h 125"/>
                <a:gd name="T14" fmla="*/ 69 w 120"/>
                <a:gd name="T15" fmla="*/ 29 h 125"/>
                <a:gd name="T16" fmla="*/ 43 w 120"/>
                <a:gd name="T17" fmla="*/ 4 h 125"/>
                <a:gd name="T18" fmla="*/ 41 w 120"/>
                <a:gd name="T19" fmla="*/ 2 h 125"/>
                <a:gd name="T20" fmla="*/ 58 w 120"/>
                <a:gd name="T21" fmla="*/ 1 h 125"/>
                <a:gd name="T22" fmla="*/ 88 w 120"/>
                <a:gd name="T23" fmla="*/ 12 h 125"/>
                <a:gd name="T24" fmla="*/ 106 w 120"/>
                <a:gd name="T25" fmla="*/ 63 h 125"/>
                <a:gd name="T26" fmla="*/ 108 w 120"/>
                <a:gd name="T27" fmla="*/ 68 h 125"/>
                <a:gd name="T28" fmla="*/ 119 w 120"/>
                <a:gd name="T29" fmla="*/ 81 h 125"/>
                <a:gd name="T30" fmla="*/ 120 w 120"/>
                <a:gd name="T31" fmla="*/ 81 h 125"/>
                <a:gd name="T32" fmla="*/ 113 w 120"/>
                <a:gd name="T33" fmla="*/ 81 h 125"/>
                <a:gd name="T34" fmla="*/ 111 w 120"/>
                <a:gd name="T35" fmla="*/ 81 h 125"/>
                <a:gd name="T36" fmla="*/ 88 w 120"/>
                <a:gd name="T37" fmla="*/ 103 h 125"/>
                <a:gd name="T38" fmla="*/ 88 w 120"/>
                <a:gd name="T39" fmla="*/ 103 h 125"/>
                <a:gd name="T40" fmla="*/ 99 w 120"/>
                <a:gd name="T41" fmla="*/ 115 h 125"/>
                <a:gd name="T42" fmla="*/ 99 w 120"/>
                <a:gd name="T43" fmla="*/ 120 h 125"/>
                <a:gd name="T44" fmla="*/ 95 w 120"/>
                <a:gd name="T45" fmla="*/ 125 h 125"/>
                <a:gd name="T46" fmla="*/ 77 w 120"/>
                <a:gd name="T47" fmla="*/ 107 h 125"/>
                <a:gd name="T48" fmla="*/ 66 w 120"/>
                <a:gd name="T49" fmla="*/ 103 h 125"/>
                <a:gd name="T50" fmla="*/ 2 w 120"/>
                <a:gd name="T51" fmla="*/ 62 h 125"/>
                <a:gd name="T52" fmla="*/ 2 w 120"/>
                <a:gd name="T53" fmla="*/ 39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0" h="125">
                  <a:moveTo>
                    <a:pt x="2" y="39"/>
                  </a:moveTo>
                  <a:cubicBezTo>
                    <a:pt x="8" y="45"/>
                    <a:pt x="14" y="51"/>
                    <a:pt x="19" y="56"/>
                  </a:cubicBezTo>
                  <a:cubicBezTo>
                    <a:pt x="23" y="60"/>
                    <a:pt x="27" y="63"/>
                    <a:pt x="31" y="67"/>
                  </a:cubicBezTo>
                  <a:cubicBezTo>
                    <a:pt x="32" y="69"/>
                    <a:pt x="33" y="69"/>
                    <a:pt x="35" y="68"/>
                  </a:cubicBezTo>
                  <a:cubicBezTo>
                    <a:pt x="43" y="66"/>
                    <a:pt x="52" y="64"/>
                    <a:pt x="61" y="61"/>
                  </a:cubicBezTo>
                  <a:cubicBezTo>
                    <a:pt x="62" y="61"/>
                    <a:pt x="63" y="60"/>
                    <a:pt x="63" y="59"/>
                  </a:cubicBezTo>
                  <a:cubicBezTo>
                    <a:pt x="66" y="50"/>
                    <a:pt x="68" y="42"/>
                    <a:pt x="70" y="33"/>
                  </a:cubicBezTo>
                  <a:cubicBezTo>
                    <a:pt x="71" y="32"/>
                    <a:pt x="70" y="30"/>
                    <a:pt x="69" y="29"/>
                  </a:cubicBezTo>
                  <a:cubicBezTo>
                    <a:pt x="60" y="21"/>
                    <a:pt x="52" y="13"/>
                    <a:pt x="43" y="4"/>
                  </a:cubicBezTo>
                  <a:cubicBezTo>
                    <a:pt x="43" y="4"/>
                    <a:pt x="42" y="3"/>
                    <a:pt x="41" y="2"/>
                  </a:cubicBezTo>
                  <a:cubicBezTo>
                    <a:pt x="47" y="0"/>
                    <a:pt x="52" y="0"/>
                    <a:pt x="58" y="1"/>
                  </a:cubicBezTo>
                  <a:cubicBezTo>
                    <a:pt x="69" y="2"/>
                    <a:pt x="79" y="5"/>
                    <a:pt x="88" y="12"/>
                  </a:cubicBezTo>
                  <a:cubicBezTo>
                    <a:pt x="104" y="25"/>
                    <a:pt x="110" y="43"/>
                    <a:pt x="106" y="63"/>
                  </a:cubicBezTo>
                  <a:cubicBezTo>
                    <a:pt x="106" y="66"/>
                    <a:pt x="106" y="67"/>
                    <a:pt x="108" y="68"/>
                  </a:cubicBezTo>
                  <a:cubicBezTo>
                    <a:pt x="112" y="73"/>
                    <a:pt x="115" y="77"/>
                    <a:pt x="119" y="81"/>
                  </a:cubicBezTo>
                  <a:cubicBezTo>
                    <a:pt x="119" y="81"/>
                    <a:pt x="120" y="81"/>
                    <a:pt x="120" y="81"/>
                  </a:cubicBezTo>
                  <a:cubicBezTo>
                    <a:pt x="118" y="81"/>
                    <a:pt x="115" y="81"/>
                    <a:pt x="113" y="81"/>
                  </a:cubicBezTo>
                  <a:cubicBezTo>
                    <a:pt x="112" y="81"/>
                    <a:pt x="111" y="81"/>
                    <a:pt x="111" y="81"/>
                  </a:cubicBezTo>
                  <a:cubicBezTo>
                    <a:pt x="103" y="89"/>
                    <a:pt x="96" y="96"/>
                    <a:pt x="88" y="103"/>
                  </a:cubicBezTo>
                  <a:cubicBezTo>
                    <a:pt x="88" y="104"/>
                    <a:pt x="88" y="104"/>
                    <a:pt x="88" y="103"/>
                  </a:cubicBezTo>
                  <a:cubicBezTo>
                    <a:pt x="92" y="108"/>
                    <a:pt x="95" y="112"/>
                    <a:pt x="99" y="115"/>
                  </a:cubicBezTo>
                  <a:cubicBezTo>
                    <a:pt x="101" y="117"/>
                    <a:pt x="101" y="118"/>
                    <a:pt x="99" y="120"/>
                  </a:cubicBezTo>
                  <a:cubicBezTo>
                    <a:pt x="98" y="121"/>
                    <a:pt x="97" y="123"/>
                    <a:pt x="95" y="125"/>
                  </a:cubicBezTo>
                  <a:cubicBezTo>
                    <a:pt x="89" y="118"/>
                    <a:pt x="82" y="113"/>
                    <a:pt x="77" y="107"/>
                  </a:cubicBezTo>
                  <a:cubicBezTo>
                    <a:pt x="73" y="103"/>
                    <a:pt x="71" y="102"/>
                    <a:pt x="66" y="103"/>
                  </a:cubicBezTo>
                  <a:cubicBezTo>
                    <a:pt x="36" y="109"/>
                    <a:pt x="8" y="91"/>
                    <a:pt x="2" y="62"/>
                  </a:cubicBezTo>
                  <a:cubicBezTo>
                    <a:pt x="0" y="55"/>
                    <a:pt x="0" y="47"/>
                    <a:pt x="2" y="3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8" name="Freeform 825"/>
            <p:cNvSpPr>
              <a:spLocks/>
            </p:cNvSpPr>
            <p:nvPr/>
          </p:nvSpPr>
          <p:spPr bwMode="auto">
            <a:xfrm>
              <a:off x="3900488" y="2274888"/>
              <a:ext cx="200025" cy="179388"/>
            </a:xfrm>
            <a:custGeom>
              <a:avLst/>
              <a:gdLst>
                <a:gd name="T0" fmla="*/ 0 w 120"/>
                <a:gd name="T1" fmla="*/ 25 h 107"/>
                <a:gd name="T2" fmla="*/ 7 w 120"/>
                <a:gd name="T3" fmla="*/ 19 h 107"/>
                <a:gd name="T4" fmla="*/ 10 w 120"/>
                <a:gd name="T5" fmla="*/ 22 h 107"/>
                <a:gd name="T6" fmla="*/ 19 w 120"/>
                <a:gd name="T7" fmla="*/ 31 h 107"/>
                <a:gd name="T8" fmla="*/ 22 w 120"/>
                <a:gd name="T9" fmla="*/ 31 h 107"/>
                <a:gd name="T10" fmla="*/ 44 w 120"/>
                <a:gd name="T11" fmla="*/ 10 h 107"/>
                <a:gd name="T12" fmla="*/ 44 w 120"/>
                <a:gd name="T13" fmla="*/ 7 h 107"/>
                <a:gd name="T14" fmla="*/ 44 w 120"/>
                <a:gd name="T15" fmla="*/ 0 h 107"/>
                <a:gd name="T16" fmla="*/ 47 w 120"/>
                <a:gd name="T17" fmla="*/ 2 h 107"/>
                <a:gd name="T18" fmla="*/ 111 w 120"/>
                <a:gd name="T19" fmla="*/ 63 h 107"/>
                <a:gd name="T20" fmla="*/ 120 w 120"/>
                <a:gd name="T21" fmla="*/ 83 h 107"/>
                <a:gd name="T22" fmla="*/ 98 w 120"/>
                <a:gd name="T23" fmla="*/ 106 h 107"/>
                <a:gd name="T24" fmla="*/ 76 w 120"/>
                <a:gd name="T25" fmla="*/ 99 h 107"/>
                <a:gd name="T26" fmla="*/ 49 w 120"/>
                <a:gd name="T27" fmla="*/ 72 h 107"/>
                <a:gd name="T28" fmla="*/ 3 w 120"/>
                <a:gd name="T29" fmla="*/ 29 h 107"/>
                <a:gd name="T30" fmla="*/ 0 w 120"/>
                <a:gd name="T31" fmla="*/ 25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0" h="107">
                  <a:moveTo>
                    <a:pt x="0" y="25"/>
                  </a:moveTo>
                  <a:cubicBezTo>
                    <a:pt x="2" y="23"/>
                    <a:pt x="4" y="21"/>
                    <a:pt x="7" y="19"/>
                  </a:cubicBezTo>
                  <a:cubicBezTo>
                    <a:pt x="8" y="20"/>
                    <a:pt x="9" y="21"/>
                    <a:pt x="10" y="22"/>
                  </a:cubicBezTo>
                  <a:cubicBezTo>
                    <a:pt x="13" y="25"/>
                    <a:pt x="16" y="28"/>
                    <a:pt x="19" y="31"/>
                  </a:cubicBezTo>
                  <a:cubicBezTo>
                    <a:pt x="20" y="32"/>
                    <a:pt x="21" y="32"/>
                    <a:pt x="22" y="31"/>
                  </a:cubicBezTo>
                  <a:cubicBezTo>
                    <a:pt x="29" y="24"/>
                    <a:pt x="36" y="17"/>
                    <a:pt x="44" y="10"/>
                  </a:cubicBezTo>
                  <a:cubicBezTo>
                    <a:pt x="44" y="9"/>
                    <a:pt x="44" y="8"/>
                    <a:pt x="44" y="7"/>
                  </a:cubicBezTo>
                  <a:cubicBezTo>
                    <a:pt x="45" y="5"/>
                    <a:pt x="44" y="2"/>
                    <a:pt x="44" y="0"/>
                  </a:cubicBezTo>
                  <a:cubicBezTo>
                    <a:pt x="46" y="1"/>
                    <a:pt x="46" y="1"/>
                    <a:pt x="47" y="2"/>
                  </a:cubicBezTo>
                  <a:cubicBezTo>
                    <a:pt x="68" y="22"/>
                    <a:pt x="89" y="43"/>
                    <a:pt x="111" y="63"/>
                  </a:cubicBezTo>
                  <a:cubicBezTo>
                    <a:pt x="116" y="69"/>
                    <a:pt x="120" y="75"/>
                    <a:pt x="120" y="83"/>
                  </a:cubicBezTo>
                  <a:cubicBezTo>
                    <a:pt x="120" y="95"/>
                    <a:pt x="109" y="105"/>
                    <a:pt x="98" y="106"/>
                  </a:cubicBezTo>
                  <a:cubicBezTo>
                    <a:pt x="89" y="107"/>
                    <a:pt x="82" y="105"/>
                    <a:pt x="76" y="99"/>
                  </a:cubicBezTo>
                  <a:cubicBezTo>
                    <a:pt x="67" y="90"/>
                    <a:pt x="58" y="81"/>
                    <a:pt x="49" y="72"/>
                  </a:cubicBezTo>
                  <a:cubicBezTo>
                    <a:pt x="34" y="57"/>
                    <a:pt x="18" y="43"/>
                    <a:pt x="3" y="29"/>
                  </a:cubicBezTo>
                  <a:cubicBezTo>
                    <a:pt x="2" y="28"/>
                    <a:pt x="1" y="27"/>
                    <a:pt x="0" y="2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9" name="Freeform 826"/>
            <p:cNvSpPr>
              <a:spLocks noEditPoints="1"/>
            </p:cNvSpPr>
            <p:nvPr/>
          </p:nvSpPr>
          <p:spPr bwMode="auto">
            <a:xfrm>
              <a:off x="3860800" y="2390776"/>
              <a:ext cx="53975" cy="66675"/>
            </a:xfrm>
            <a:custGeom>
              <a:avLst/>
              <a:gdLst>
                <a:gd name="T0" fmla="*/ 0 w 32"/>
                <a:gd name="T1" fmla="*/ 19 h 40"/>
                <a:gd name="T2" fmla="*/ 0 w 32"/>
                <a:gd name="T3" fmla="*/ 3 h 40"/>
                <a:gd name="T4" fmla="*/ 3 w 32"/>
                <a:gd name="T5" fmla="*/ 0 h 40"/>
                <a:gd name="T6" fmla="*/ 19 w 32"/>
                <a:gd name="T7" fmla="*/ 1 h 40"/>
                <a:gd name="T8" fmla="*/ 31 w 32"/>
                <a:gd name="T9" fmla="*/ 15 h 40"/>
                <a:gd name="T10" fmla="*/ 31 w 32"/>
                <a:gd name="T11" fmla="*/ 26 h 40"/>
                <a:gd name="T12" fmla="*/ 15 w 32"/>
                <a:gd name="T13" fmla="*/ 39 h 40"/>
                <a:gd name="T14" fmla="*/ 2 w 32"/>
                <a:gd name="T15" fmla="*/ 40 h 40"/>
                <a:gd name="T16" fmla="*/ 0 w 32"/>
                <a:gd name="T17" fmla="*/ 37 h 40"/>
                <a:gd name="T18" fmla="*/ 0 w 32"/>
                <a:gd name="T19" fmla="*/ 19 h 40"/>
                <a:gd name="T20" fmla="*/ 4 w 32"/>
                <a:gd name="T21" fmla="*/ 20 h 40"/>
                <a:gd name="T22" fmla="*/ 4 w 32"/>
                <a:gd name="T23" fmla="*/ 28 h 40"/>
                <a:gd name="T24" fmla="*/ 13 w 32"/>
                <a:gd name="T25" fmla="*/ 36 h 40"/>
                <a:gd name="T26" fmla="*/ 27 w 32"/>
                <a:gd name="T27" fmla="*/ 26 h 40"/>
                <a:gd name="T28" fmla="*/ 28 w 32"/>
                <a:gd name="T29" fmla="*/ 16 h 40"/>
                <a:gd name="T30" fmla="*/ 16 w 32"/>
                <a:gd name="T31" fmla="*/ 4 h 40"/>
                <a:gd name="T32" fmla="*/ 7 w 32"/>
                <a:gd name="T33" fmla="*/ 3 h 40"/>
                <a:gd name="T34" fmla="*/ 4 w 32"/>
                <a:gd name="T35" fmla="*/ 6 h 40"/>
                <a:gd name="T36" fmla="*/ 4 w 32"/>
                <a:gd name="T37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" h="40">
                  <a:moveTo>
                    <a:pt x="0" y="19"/>
                  </a:moveTo>
                  <a:cubicBezTo>
                    <a:pt x="0" y="14"/>
                    <a:pt x="0" y="8"/>
                    <a:pt x="0" y="3"/>
                  </a:cubicBezTo>
                  <a:cubicBezTo>
                    <a:pt x="0" y="1"/>
                    <a:pt x="0" y="0"/>
                    <a:pt x="3" y="0"/>
                  </a:cubicBezTo>
                  <a:cubicBezTo>
                    <a:pt x="8" y="0"/>
                    <a:pt x="13" y="0"/>
                    <a:pt x="19" y="1"/>
                  </a:cubicBezTo>
                  <a:cubicBezTo>
                    <a:pt x="26" y="2"/>
                    <a:pt x="31" y="8"/>
                    <a:pt x="31" y="15"/>
                  </a:cubicBezTo>
                  <a:cubicBezTo>
                    <a:pt x="32" y="19"/>
                    <a:pt x="32" y="22"/>
                    <a:pt x="31" y="26"/>
                  </a:cubicBezTo>
                  <a:cubicBezTo>
                    <a:pt x="29" y="33"/>
                    <a:pt x="22" y="37"/>
                    <a:pt x="15" y="39"/>
                  </a:cubicBezTo>
                  <a:cubicBezTo>
                    <a:pt x="11" y="40"/>
                    <a:pt x="6" y="39"/>
                    <a:pt x="2" y="40"/>
                  </a:cubicBezTo>
                  <a:cubicBezTo>
                    <a:pt x="0" y="40"/>
                    <a:pt x="0" y="38"/>
                    <a:pt x="0" y="37"/>
                  </a:cubicBezTo>
                  <a:cubicBezTo>
                    <a:pt x="0" y="31"/>
                    <a:pt x="0" y="25"/>
                    <a:pt x="0" y="19"/>
                  </a:cubicBezTo>
                  <a:close/>
                  <a:moveTo>
                    <a:pt x="4" y="20"/>
                  </a:moveTo>
                  <a:cubicBezTo>
                    <a:pt x="4" y="23"/>
                    <a:pt x="4" y="26"/>
                    <a:pt x="4" y="28"/>
                  </a:cubicBezTo>
                  <a:cubicBezTo>
                    <a:pt x="4" y="37"/>
                    <a:pt x="4" y="37"/>
                    <a:pt x="13" y="36"/>
                  </a:cubicBezTo>
                  <a:cubicBezTo>
                    <a:pt x="20" y="36"/>
                    <a:pt x="25" y="32"/>
                    <a:pt x="27" y="26"/>
                  </a:cubicBezTo>
                  <a:cubicBezTo>
                    <a:pt x="28" y="23"/>
                    <a:pt x="28" y="19"/>
                    <a:pt x="28" y="16"/>
                  </a:cubicBezTo>
                  <a:cubicBezTo>
                    <a:pt x="27" y="9"/>
                    <a:pt x="23" y="5"/>
                    <a:pt x="16" y="4"/>
                  </a:cubicBezTo>
                  <a:cubicBezTo>
                    <a:pt x="13" y="3"/>
                    <a:pt x="10" y="3"/>
                    <a:pt x="7" y="3"/>
                  </a:cubicBezTo>
                  <a:cubicBezTo>
                    <a:pt x="5" y="3"/>
                    <a:pt x="4" y="4"/>
                    <a:pt x="4" y="6"/>
                  </a:cubicBezTo>
                  <a:cubicBezTo>
                    <a:pt x="4" y="10"/>
                    <a:pt x="4" y="15"/>
                    <a:pt x="4" y="2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0" name="Freeform 827"/>
            <p:cNvSpPr>
              <a:spLocks/>
            </p:cNvSpPr>
            <p:nvPr/>
          </p:nvSpPr>
          <p:spPr bwMode="auto">
            <a:xfrm>
              <a:off x="3930650" y="2390776"/>
              <a:ext cx="44450" cy="66675"/>
            </a:xfrm>
            <a:custGeom>
              <a:avLst/>
              <a:gdLst>
                <a:gd name="T0" fmla="*/ 27 w 27"/>
                <a:gd name="T1" fmla="*/ 39 h 40"/>
                <a:gd name="T2" fmla="*/ 19 w 27"/>
                <a:gd name="T3" fmla="*/ 37 h 40"/>
                <a:gd name="T4" fmla="*/ 6 w 27"/>
                <a:gd name="T5" fmla="*/ 21 h 40"/>
                <a:gd name="T6" fmla="*/ 5 w 27"/>
                <a:gd name="T7" fmla="*/ 19 h 40"/>
                <a:gd name="T8" fmla="*/ 4 w 27"/>
                <a:gd name="T9" fmla="*/ 20 h 40"/>
                <a:gd name="T10" fmla="*/ 4 w 27"/>
                <a:gd name="T11" fmla="*/ 23 h 40"/>
                <a:gd name="T12" fmla="*/ 4 w 27"/>
                <a:gd name="T13" fmla="*/ 37 h 40"/>
                <a:gd name="T14" fmla="*/ 2 w 27"/>
                <a:gd name="T15" fmla="*/ 40 h 40"/>
                <a:gd name="T16" fmla="*/ 0 w 27"/>
                <a:gd name="T17" fmla="*/ 37 h 40"/>
                <a:gd name="T18" fmla="*/ 0 w 27"/>
                <a:gd name="T19" fmla="*/ 2 h 40"/>
                <a:gd name="T20" fmla="*/ 2 w 27"/>
                <a:gd name="T21" fmla="*/ 0 h 40"/>
                <a:gd name="T22" fmla="*/ 4 w 27"/>
                <a:gd name="T23" fmla="*/ 2 h 40"/>
                <a:gd name="T24" fmla="*/ 4 w 27"/>
                <a:gd name="T25" fmla="*/ 15 h 40"/>
                <a:gd name="T26" fmla="*/ 4 w 27"/>
                <a:gd name="T27" fmla="*/ 19 h 40"/>
                <a:gd name="T28" fmla="*/ 7 w 27"/>
                <a:gd name="T29" fmla="*/ 16 h 40"/>
                <a:gd name="T30" fmla="*/ 19 w 27"/>
                <a:gd name="T31" fmla="*/ 2 h 40"/>
                <a:gd name="T32" fmla="*/ 25 w 27"/>
                <a:gd name="T33" fmla="*/ 1 h 40"/>
                <a:gd name="T34" fmla="*/ 12 w 27"/>
                <a:gd name="T35" fmla="*/ 15 h 40"/>
                <a:gd name="T36" fmla="*/ 12 w 27"/>
                <a:gd name="T37" fmla="*/ 22 h 40"/>
                <a:gd name="T38" fmla="*/ 27 w 27"/>
                <a:gd name="T39" fmla="*/ 39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" h="40">
                  <a:moveTo>
                    <a:pt x="27" y="39"/>
                  </a:moveTo>
                  <a:cubicBezTo>
                    <a:pt x="24" y="40"/>
                    <a:pt x="21" y="40"/>
                    <a:pt x="19" y="37"/>
                  </a:cubicBezTo>
                  <a:cubicBezTo>
                    <a:pt x="15" y="31"/>
                    <a:pt x="10" y="26"/>
                    <a:pt x="6" y="21"/>
                  </a:cubicBezTo>
                  <a:cubicBezTo>
                    <a:pt x="5" y="20"/>
                    <a:pt x="5" y="20"/>
                    <a:pt x="5" y="19"/>
                  </a:cubicBezTo>
                  <a:cubicBezTo>
                    <a:pt x="5" y="19"/>
                    <a:pt x="4" y="20"/>
                    <a:pt x="4" y="20"/>
                  </a:cubicBezTo>
                  <a:cubicBezTo>
                    <a:pt x="4" y="21"/>
                    <a:pt x="4" y="22"/>
                    <a:pt x="4" y="23"/>
                  </a:cubicBezTo>
                  <a:cubicBezTo>
                    <a:pt x="4" y="27"/>
                    <a:pt x="4" y="32"/>
                    <a:pt x="4" y="37"/>
                  </a:cubicBezTo>
                  <a:cubicBezTo>
                    <a:pt x="4" y="38"/>
                    <a:pt x="4" y="40"/>
                    <a:pt x="2" y="40"/>
                  </a:cubicBezTo>
                  <a:cubicBezTo>
                    <a:pt x="0" y="40"/>
                    <a:pt x="0" y="39"/>
                    <a:pt x="0" y="37"/>
                  </a:cubicBezTo>
                  <a:cubicBezTo>
                    <a:pt x="0" y="25"/>
                    <a:pt x="0" y="14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4" y="0"/>
                    <a:pt x="4" y="1"/>
                    <a:pt x="4" y="2"/>
                  </a:cubicBezTo>
                  <a:cubicBezTo>
                    <a:pt x="4" y="7"/>
                    <a:pt x="4" y="11"/>
                    <a:pt x="4" y="15"/>
                  </a:cubicBezTo>
                  <a:cubicBezTo>
                    <a:pt x="4" y="16"/>
                    <a:pt x="4" y="17"/>
                    <a:pt x="4" y="19"/>
                  </a:cubicBezTo>
                  <a:cubicBezTo>
                    <a:pt x="5" y="18"/>
                    <a:pt x="6" y="17"/>
                    <a:pt x="7" y="16"/>
                  </a:cubicBezTo>
                  <a:cubicBezTo>
                    <a:pt x="11" y="12"/>
                    <a:pt x="15" y="7"/>
                    <a:pt x="19" y="2"/>
                  </a:cubicBezTo>
                  <a:cubicBezTo>
                    <a:pt x="21" y="0"/>
                    <a:pt x="22" y="0"/>
                    <a:pt x="25" y="1"/>
                  </a:cubicBezTo>
                  <a:cubicBezTo>
                    <a:pt x="20" y="6"/>
                    <a:pt x="16" y="10"/>
                    <a:pt x="12" y="15"/>
                  </a:cubicBezTo>
                  <a:cubicBezTo>
                    <a:pt x="9" y="18"/>
                    <a:pt x="9" y="18"/>
                    <a:pt x="12" y="22"/>
                  </a:cubicBezTo>
                  <a:cubicBezTo>
                    <a:pt x="17" y="28"/>
                    <a:pt x="22" y="33"/>
                    <a:pt x="27" y="3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1" name="Freeform 828"/>
            <p:cNvSpPr>
              <a:spLocks/>
            </p:cNvSpPr>
            <p:nvPr/>
          </p:nvSpPr>
          <p:spPr bwMode="auto">
            <a:xfrm>
              <a:off x="3811588" y="2389188"/>
              <a:ext cx="39688" cy="69850"/>
            </a:xfrm>
            <a:custGeom>
              <a:avLst/>
              <a:gdLst>
                <a:gd name="T0" fmla="*/ 0 w 24"/>
                <a:gd name="T1" fmla="*/ 35 h 42"/>
                <a:gd name="T2" fmla="*/ 10 w 24"/>
                <a:gd name="T3" fmla="*/ 38 h 42"/>
                <a:gd name="T4" fmla="*/ 17 w 24"/>
                <a:gd name="T5" fmla="*/ 33 h 42"/>
                <a:gd name="T6" fmla="*/ 14 w 24"/>
                <a:gd name="T7" fmla="*/ 25 h 42"/>
                <a:gd name="T8" fmla="*/ 6 w 24"/>
                <a:gd name="T9" fmla="*/ 19 h 42"/>
                <a:gd name="T10" fmla="*/ 0 w 24"/>
                <a:gd name="T11" fmla="*/ 9 h 42"/>
                <a:gd name="T12" fmla="*/ 8 w 24"/>
                <a:gd name="T13" fmla="*/ 0 h 42"/>
                <a:gd name="T14" fmla="*/ 17 w 24"/>
                <a:gd name="T15" fmla="*/ 0 h 42"/>
                <a:gd name="T16" fmla="*/ 20 w 24"/>
                <a:gd name="T17" fmla="*/ 5 h 42"/>
                <a:gd name="T18" fmla="*/ 15 w 24"/>
                <a:gd name="T19" fmla="*/ 3 h 42"/>
                <a:gd name="T20" fmla="*/ 7 w 24"/>
                <a:gd name="T21" fmla="*/ 5 h 42"/>
                <a:gd name="T22" fmla="*/ 5 w 24"/>
                <a:gd name="T23" fmla="*/ 14 h 42"/>
                <a:gd name="T24" fmla="*/ 15 w 24"/>
                <a:gd name="T25" fmla="*/ 21 h 42"/>
                <a:gd name="T26" fmla="*/ 19 w 24"/>
                <a:gd name="T27" fmla="*/ 24 h 42"/>
                <a:gd name="T28" fmla="*/ 17 w 24"/>
                <a:gd name="T29" fmla="*/ 39 h 42"/>
                <a:gd name="T30" fmla="*/ 4 w 24"/>
                <a:gd name="T31" fmla="*/ 40 h 42"/>
                <a:gd name="T32" fmla="*/ 0 w 24"/>
                <a:gd name="T33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42">
                  <a:moveTo>
                    <a:pt x="0" y="35"/>
                  </a:moveTo>
                  <a:cubicBezTo>
                    <a:pt x="3" y="36"/>
                    <a:pt x="7" y="37"/>
                    <a:pt x="10" y="38"/>
                  </a:cubicBezTo>
                  <a:cubicBezTo>
                    <a:pt x="14" y="38"/>
                    <a:pt x="16" y="36"/>
                    <a:pt x="17" y="33"/>
                  </a:cubicBezTo>
                  <a:cubicBezTo>
                    <a:pt x="18" y="31"/>
                    <a:pt x="17" y="27"/>
                    <a:pt x="14" y="25"/>
                  </a:cubicBezTo>
                  <a:cubicBezTo>
                    <a:pt x="12" y="23"/>
                    <a:pt x="9" y="21"/>
                    <a:pt x="6" y="19"/>
                  </a:cubicBezTo>
                  <a:cubicBezTo>
                    <a:pt x="2" y="16"/>
                    <a:pt x="0" y="14"/>
                    <a:pt x="0" y="9"/>
                  </a:cubicBezTo>
                  <a:cubicBezTo>
                    <a:pt x="1" y="4"/>
                    <a:pt x="3" y="2"/>
                    <a:pt x="8" y="0"/>
                  </a:cubicBezTo>
                  <a:cubicBezTo>
                    <a:pt x="11" y="0"/>
                    <a:pt x="14" y="0"/>
                    <a:pt x="17" y="0"/>
                  </a:cubicBezTo>
                  <a:cubicBezTo>
                    <a:pt x="20" y="0"/>
                    <a:pt x="21" y="2"/>
                    <a:pt x="20" y="5"/>
                  </a:cubicBezTo>
                  <a:cubicBezTo>
                    <a:pt x="18" y="4"/>
                    <a:pt x="17" y="3"/>
                    <a:pt x="15" y="3"/>
                  </a:cubicBezTo>
                  <a:cubicBezTo>
                    <a:pt x="12" y="3"/>
                    <a:pt x="9" y="4"/>
                    <a:pt x="7" y="5"/>
                  </a:cubicBezTo>
                  <a:cubicBezTo>
                    <a:pt x="3" y="6"/>
                    <a:pt x="2" y="12"/>
                    <a:pt x="5" y="14"/>
                  </a:cubicBezTo>
                  <a:cubicBezTo>
                    <a:pt x="8" y="17"/>
                    <a:pt x="12" y="19"/>
                    <a:pt x="15" y="21"/>
                  </a:cubicBezTo>
                  <a:cubicBezTo>
                    <a:pt x="16" y="22"/>
                    <a:pt x="18" y="23"/>
                    <a:pt x="19" y="24"/>
                  </a:cubicBezTo>
                  <a:cubicBezTo>
                    <a:pt x="24" y="29"/>
                    <a:pt x="22" y="37"/>
                    <a:pt x="17" y="39"/>
                  </a:cubicBezTo>
                  <a:cubicBezTo>
                    <a:pt x="13" y="41"/>
                    <a:pt x="8" y="42"/>
                    <a:pt x="4" y="40"/>
                  </a:cubicBezTo>
                  <a:cubicBezTo>
                    <a:pt x="0" y="40"/>
                    <a:pt x="0" y="39"/>
                    <a:pt x="0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2" name="Freeform 829"/>
            <p:cNvSpPr>
              <a:spLocks/>
            </p:cNvSpPr>
            <p:nvPr/>
          </p:nvSpPr>
          <p:spPr bwMode="auto">
            <a:xfrm>
              <a:off x="3868738" y="2395538"/>
              <a:ext cx="39688" cy="57150"/>
            </a:xfrm>
            <a:custGeom>
              <a:avLst/>
              <a:gdLst>
                <a:gd name="T0" fmla="*/ 0 w 24"/>
                <a:gd name="T1" fmla="*/ 17 h 34"/>
                <a:gd name="T2" fmla="*/ 0 w 24"/>
                <a:gd name="T3" fmla="*/ 3 h 34"/>
                <a:gd name="T4" fmla="*/ 3 w 24"/>
                <a:gd name="T5" fmla="*/ 0 h 34"/>
                <a:gd name="T6" fmla="*/ 12 w 24"/>
                <a:gd name="T7" fmla="*/ 1 h 34"/>
                <a:gd name="T8" fmla="*/ 24 w 24"/>
                <a:gd name="T9" fmla="*/ 13 h 34"/>
                <a:gd name="T10" fmla="*/ 23 w 24"/>
                <a:gd name="T11" fmla="*/ 23 h 34"/>
                <a:gd name="T12" fmla="*/ 9 w 24"/>
                <a:gd name="T13" fmla="*/ 33 h 34"/>
                <a:gd name="T14" fmla="*/ 0 w 24"/>
                <a:gd name="T15" fmla="*/ 25 h 34"/>
                <a:gd name="T16" fmla="*/ 0 w 24"/>
                <a:gd name="T17" fmla="*/ 1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34">
                  <a:moveTo>
                    <a:pt x="0" y="17"/>
                  </a:moveTo>
                  <a:cubicBezTo>
                    <a:pt x="0" y="12"/>
                    <a:pt x="0" y="7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6" y="0"/>
                    <a:pt x="9" y="0"/>
                    <a:pt x="12" y="1"/>
                  </a:cubicBezTo>
                  <a:cubicBezTo>
                    <a:pt x="19" y="2"/>
                    <a:pt x="23" y="6"/>
                    <a:pt x="24" y="13"/>
                  </a:cubicBezTo>
                  <a:cubicBezTo>
                    <a:pt x="24" y="16"/>
                    <a:pt x="24" y="20"/>
                    <a:pt x="23" y="23"/>
                  </a:cubicBezTo>
                  <a:cubicBezTo>
                    <a:pt x="21" y="29"/>
                    <a:pt x="16" y="33"/>
                    <a:pt x="9" y="33"/>
                  </a:cubicBezTo>
                  <a:cubicBezTo>
                    <a:pt x="0" y="34"/>
                    <a:pt x="0" y="34"/>
                    <a:pt x="0" y="25"/>
                  </a:cubicBezTo>
                  <a:cubicBezTo>
                    <a:pt x="0" y="23"/>
                    <a:pt x="0" y="20"/>
                    <a:pt x="0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3" name="Freeform 830"/>
            <p:cNvSpPr>
              <a:spLocks/>
            </p:cNvSpPr>
            <p:nvPr/>
          </p:nvSpPr>
          <p:spPr bwMode="auto">
            <a:xfrm>
              <a:off x="4067175" y="2100263"/>
              <a:ext cx="6350" cy="7938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0 w 4"/>
                <a:gd name="T5" fmla="*/ 4 h 4"/>
                <a:gd name="T6" fmla="*/ 1 w 4"/>
                <a:gd name="T7" fmla="*/ 1 h 4"/>
                <a:gd name="T8" fmla="*/ 3 w 4"/>
                <a:gd name="T9" fmla="*/ 0 h 4"/>
                <a:gd name="T10" fmla="*/ 4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3" y="2"/>
                    <a:pt x="2" y="3"/>
                    <a:pt x="1" y="4"/>
                  </a:cubicBezTo>
                  <a:cubicBezTo>
                    <a:pt x="1" y="4"/>
                    <a:pt x="1" y="4"/>
                    <a:pt x="0" y="4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1" y="1"/>
                    <a:pt x="3" y="1"/>
                    <a:pt x="3" y="0"/>
                  </a:cubicBezTo>
                  <a:cubicBezTo>
                    <a:pt x="4" y="1"/>
                    <a:pt x="4" y="1"/>
                    <a:pt x="4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6" name="グループ化 1955"/>
          <p:cNvGrpSpPr/>
          <p:nvPr/>
        </p:nvGrpSpPr>
        <p:grpSpPr>
          <a:xfrm>
            <a:off x="4291013" y="1806491"/>
            <a:ext cx="471488" cy="315913"/>
            <a:chOff x="4291013" y="2070101"/>
            <a:chExt cx="471488" cy="315913"/>
          </a:xfrm>
        </p:grpSpPr>
        <p:sp>
          <p:nvSpPr>
            <p:cNvPr id="954" name="Freeform 831"/>
            <p:cNvSpPr>
              <a:spLocks noEditPoints="1"/>
            </p:cNvSpPr>
            <p:nvPr/>
          </p:nvSpPr>
          <p:spPr bwMode="auto">
            <a:xfrm>
              <a:off x="4291013" y="2070101"/>
              <a:ext cx="471488" cy="315913"/>
            </a:xfrm>
            <a:custGeom>
              <a:avLst/>
              <a:gdLst>
                <a:gd name="T0" fmla="*/ 116 w 281"/>
                <a:gd name="T1" fmla="*/ 42 h 188"/>
                <a:gd name="T2" fmla="*/ 117 w 281"/>
                <a:gd name="T3" fmla="*/ 40 h 188"/>
                <a:gd name="T4" fmla="*/ 166 w 281"/>
                <a:gd name="T5" fmla="*/ 3 h 188"/>
                <a:gd name="T6" fmla="*/ 214 w 281"/>
                <a:gd name="T7" fmla="*/ 15 h 188"/>
                <a:gd name="T8" fmla="*/ 238 w 281"/>
                <a:gd name="T9" fmla="*/ 59 h 188"/>
                <a:gd name="T10" fmla="*/ 237 w 281"/>
                <a:gd name="T11" fmla="*/ 83 h 188"/>
                <a:gd name="T12" fmla="*/ 240 w 281"/>
                <a:gd name="T13" fmla="*/ 86 h 188"/>
                <a:gd name="T14" fmla="*/ 272 w 281"/>
                <a:gd name="T15" fmla="*/ 120 h 188"/>
                <a:gd name="T16" fmla="*/ 237 w 281"/>
                <a:gd name="T17" fmla="*/ 186 h 188"/>
                <a:gd name="T18" fmla="*/ 223 w 281"/>
                <a:gd name="T19" fmla="*/ 188 h 188"/>
                <a:gd name="T20" fmla="*/ 54 w 281"/>
                <a:gd name="T21" fmla="*/ 188 h 188"/>
                <a:gd name="T22" fmla="*/ 3 w 281"/>
                <a:gd name="T23" fmla="*/ 144 h 188"/>
                <a:gd name="T24" fmla="*/ 25 w 281"/>
                <a:gd name="T25" fmla="*/ 92 h 188"/>
                <a:gd name="T26" fmla="*/ 34 w 281"/>
                <a:gd name="T27" fmla="*/ 88 h 188"/>
                <a:gd name="T28" fmla="*/ 37 w 281"/>
                <a:gd name="T29" fmla="*/ 83 h 188"/>
                <a:gd name="T30" fmla="*/ 41 w 281"/>
                <a:gd name="T31" fmla="*/ 52 h 188"/>
                <a:gd name="T32" fmla="*/ 84 w 281"/>
                <a:gd name="T33" fmla="*/ 27 h 188"/>
                <a:gd name="T34" fmla="*/ 113 w 281"/>
                <a:gd name="T35" fmla="*/ 40 h 188"/>
                <a:gd name="T36" fmla="*/ 115 w 281"/>
                <a:gd name="T37" fmla="*/ 42 h 188"/>
                <a:gd name="T38" fmla="*/ 116 w 281"/>
                <a:gd name="T39" fmla="*/ 42 h 188"/>
                <a:gd name="T40" fmla="*/ 160 w 281"/>
                <a:gd name="T41" fmla="*/ 141 h 188"/>
                <a:gd name="T42" fmla="*/ 166 w 281"/>
                <a:gd name="T43" fmla="*/ 141 h 188"/>
                <a:gd name="T44" fmla="*/ 203 w 281"/>
                <a:gd name="T45" fmla="*/ 99 h 188"/>
                <a:gd name="T46" fmla="*/ 195 w 281"/>
                <a:gd name="T47" fmla="*/ 74 h 188"/>
                <a:gd name="T48" fmla="*/ 152 w 281"/>
                <a:gd name="T49" fmla="*/ 55 h 188"/>
                <a:gd name="T50" fmla="*/ 120 w 281"/>
                <a:gd name="T51" fmla="*/ 115 h 188"/>
                <a:gd name="T52" fmla="*/ 118 w 281"/>
                <a:gd name="T53" fmla="*/ 121 h 188"/>
                <a:gd name="T54" fmla="*/ 91 w 281"/>
                <a:gd name="T55" fmla="*/ 149 h 188"/>
                <a:gd name="T56" fmla="*/ 97 w 281"/>
                <a:gd name="T57" fmla="*/ 170 h 188"/>
                <a:gd name="T58" fmla="*/ 111 w 281"/>
                <a:gd name="T59" fmla="*/ 165 h 188"/>
                <a:gd name="T60" fmla="*/ 137 w 281"/>
                <a:gd name="T61" fmla="*/ 138 h 188"/>
                <a:gd name="T62" fmla="*/ 142 w 281"/>
                <a:gd name="T63" fmla="*/ 137 h 188"/>
                <a:gd name="T64" fmla="*/ 160 w 281"/>
                <a:gd name="T65" fmla="*/ 14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1" h="188">
                  <a:moveTo>
                    <a:pt x="116" y="42"/>
                  </a:moveTo>
                  <a:cubicBezTo>
                    <a:pt x="116" y="42"/>
                    <a:pt x="117" y="41"/>
                    <a:pt x="117" y="40"/>
                  </a:cubicBezTo>
                  <a:cubicBezTo>
                    <a:pt x="127" y="19"/>
                    <a:pt x="143" y="6"/>
                    <a:pt x="166" y="3"/>
                  </a:cubicBezTo>
                  <a:cubicBezTo>
                    <a:pt x="184" y="0"/>
                    <a:pt x="200" y="4"/>
                    <a:pt x="214" y="15"/>
                  </a:cubicBezTo>
                  <a:cubicBezTo>
                    <a:pt x="228" y="27"/>
                    <a:pt x="236" y="41"/>
                    <a:pt x="238" y="59"/>
                  </a:cubicBezTo>
                  <a:cubicBezTo>
                    <a:pt x="239" y="67"/>
                    <a:pt x="239" y="75"/>
                    <a:pt x="237" y="83"/>
                  </a:cubicBezTo>
                  <a:cubicBezTo>
                    <a:pt x="237" y="85"/>
                    <a:pt x="238" y="86"/>
                    <a:pt x="240" y="86"/>
                  </a:cubicBezTo>
                  <a:cubicBezTo>
                    <a:pt x="256" y="93"/>
                    <a:pt x="267" y="103"/>
                    <a:pt x="272" y="120"/>
                  </a:cubicBezTo>
                  <a:cubicBezTo>
                    <a:pt x="281" y="148"/>
                    <a:pt x="266" y="178"/>
                    <a:pt x="237" y="186"/>
                  </a:cubicBezTo>
                  <a:cubicBezTo>
                    <a:pt x="232" y="187"/>
                    <a:pt x="228" y="188"/>
                    <a:pt x="223" y="188"/>
                  </a:cubicBezTo>
                  <a:cubicBezTo>
                    <a:pt x="167" y="188"/>
                    <a:pt x="110" y="188"/>
                    <a:pt x="54" y="188"/>
                  </a:cubicBezTo>
                  <a:cubicBezTo>
                    <a:pt x="28" y="187"/>
                    <a:pt x="6" y="169"/>
                    <a:pt x="3" y="144"/>
                  </a:cubicBezTo>
                  <a:cubicBezTo>
                    <a:pt x="0" y="122"/>
                    <a:pt x="7" y="105"/>
                    <a:pt x="25" y="92"/>
                  </a:cubicBezTo>
                  <a:cubicBezTo>
                    <a:pt x="28" y="90"/>
                    <a:pt x="31" y="89"/>
                    <a:pt x="34" y="88"/>
                  </a:cubicBezTo>
                  <a:cubicBezTo>
                    <a:pt x="37" y="87"/>
                    <a:pt x="37" y="86"/>
                    <a:pt x="37" y="83"/>
                  </a:cubicBezTo>
                  <a:cubicBezTo>
                    <a:pt x="34" y="72"/>
                    <a:pt x="36" y="62"/>
                    <a:pt x="41" y="52"/>
                  </a:cubicBezTo>
                  <a:cubicBezTo>
                    <a:pt x="49" y="35"/>
                    <a:pt x="66" y="25"/>
                    <a:pt x="84" y="27"/>
                  </a:cubicBezTo>
                  <a:cubicBezTo>
                    <a:pt x="95" y="27"/>
                    <a:pt x="105" y="32"/>
                    <a:pt x="113" y="40"/>
                  </a:cubicBezTo>
                  <a:cubicBezTo>
                    <a:pt x="114" y="41"/>
                    <a:pt x="114" y="42"/>
                    <a:pt x="115" y="42"/>
                  </a:cubicBezTo>
                  <a:cubicBezTo>
                    <a:pt x="115" y="42"/>
                    <a:pt x="115" y="42"/>
                    <a:pt x="116" y="42"/>
                  </a:cubicBezTo>
                  <a:close/>
                  <a:moveTo>
                    <a:pt x="160" y="141"/>
                  </a:moveTo>
                  <a:cubicBezTo>
                    <a:pt x="162" y="141"/>
                    <a:pt x="164" y="141"/>
                    <a:pt x="166" y="141"/>
                  </a:cubicBezTo>
                  <a:cubicBezTo>
                    <a:pt x="186" y="138"/>
                    <a:pt x="203" y="119"/>
                    <a:pt x="203" y="99"/>
                  </a:cubicBezTo>
                  <a:cubicBezTo>
                    <a:pt x="203" y="90"/>
                    <a:pt x="200" y="81"/>
                    <a:pt x="195" y="74"/>
                  </a:cubicBezTo>
                  <a:cubicBezTo>
                    <a:pt x="185" y="58"/>
                    <a:pt x="168" y="52"/>
                    <a:pt x="152" y="55"/>
                  </a:cubicBezTo>
                  <a:cubicBezTo>
                    <a:pt x="124" y="60"/>
                    <a:pt x="109" y="89"/>
                    <a:pt x="120" y="115"/>
                  </a:cubicBezTo>
                  <a:cubicBezTo>
                    <a:pt x="121" y="118"/>
                    <a:pt x="120" y="119"/>
                    <a:pt x="118" y="121"/>
                  </a:cubicBezTo>
                  <a:cubicBezTo>
                    <a:pt x="109" y="130"/>
                    <a:pt x="100" y="139"/>
                    <a:pt x="91" y="149"/>
                  </a:cubicBezTo>
                  <a:cubicBezTo>
                    <a:pt x="85" y="155"/>
                    <a:pt x="88" y="167"/>
                    <a:pt x="97" y="170"/>
                  </a:cubicBezTo>
                  <a:cubicBezTo>
                    <a:pt x="103" y="171"/>
                    <a:pt x="107" y="169"/>
                    <a:pt x="111" y="165"/>
                  </a:cubicBezTo>
                  <a:cubicBezTo>
                    <a:pt x="119" y="156"/>
                    <a:pt x="128" y="147"/>
                    <a:pt x="137" y="138"/>
                  </a:cubicBezTo>
                  <a:cubicBezTo>
                    <a:pt x="139" y="137"/>
                    <a:pt x="140" y="136"/>
                    <a:pt x="142" y="137"/>
                  </a:cubicBezTo>
                  <a:cubicBezTo>
                    <a:pt x="147" y="140"/>
                    <a:pt x="153" y="141"/>
                    <a:pt x="160" y="14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5" name="Freeform 832"/>
            <p:cNvSpPr>
              <a:spLocks noEditPoints="1"/>
            </p:cNvSpPr>
            <p:nvPr/>
          </p:nvSpPr>
          <p:spPr bwMode="auto">
            <a:xfrm>
              <a:off x="4433888" y="2157413"/>
              <a:ext cx="196850" cy="200025"/>
            </a:xfrm>
            <a:custGeom>
              <a:avLst/>
              <a:gdLst>
                <a:gd name="T0" fmla="*/ 75 w 118"/>
                <a:gd name="T1" fmla="*/ 89 h 119"/>
                <a:gd name="T2" fmla="*/ 57 w 118"/>
                <a:gd name="T3" fmla="*/ 85 h 119"/>
                <a:gd name="T4" fmla="*/ 52 w 118"/>
                <a:gd name="T5" fmla="*/ 86 h 119"/>
                <a:gd name="T6" fmla="*/ 26 w 118"/>
                <a:gd name="T7" fmla="*/ 113 h 119"/>
                <a:gd name="T8" fmla="*/ 12 w 118"/>
                <a:gd name="T9" fmla="*/ 118 h 119"/>
                <a:gd name="T10" fmla="*/ 6 w 118"/>
                <a:gd name="T11" fmla="*/ 97 h 119"/>
                <a:gd name="T12" fmla="*/ 33 w 118"/>
                <a:gd name="T13" fmla="*/ 69 h 119"/>
                <a:gd name="T14" fmla="*/ 35 w 118"/>
                <a:gd name="T15" fmla="*/ 63 h 119"/>
                <a:gd name="T16" fmla="*/ 67 w 118"/>
                <a:gd name="T17" fmla="*/ 3 h 119"/>
                <a:gd name="T18" fmla="*/ 110 w 118"/>
                <a:gd name="T19" fmla="*/ 22 h 119"/>
                <a:gd name="T20" fmla="*/ 118 w 118"/>
                <a:gd name="T21" fmla="*/ 47 h 119"/>
                <a:gd name="T22" fmla="*/ 81 w 118"/>
                <a:gd name="T23" fmla="*/ 89 h 119"/>
                <a:gd name="T24" fmla="*/ 75 w 118"/>
                <a:gd name="T25" fmla="*/ 89 h 119"/>
                <a:gd name="T26" fmla="*/ 75 w 118"/>
                <a:gd name="T27" fmla="*/ 20 h 119"/>
                <a:gd name="T28" fmla="*/ 49 w 118"/>
                <a:gd name="T29" fmla="*/ 47 h 119"/>
                <a:gd name="T30" fmla="*/ 75 w 118"/>
                <a:gd name="T31" fmla="*/ 72 h 119"/>
                <a:gd name="T32" fmla="*/ 101 w 118"/>
                <a:gd name="T33" fmla="*/ 46 h 119"/>
                <a:gd name="T34" fmla="*/ 75 w 118"/>
                <a:gd name="T35" fmla="*/ 2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8" h="119">
                  <a:moveTo>
                    <a:pt x="75" y="89"/>
                  </a:moveTo>
                  <a:cubicBezTo>
                    <a:pt x="68" y="89"/>
                    <a:pt x="62" y="88"/>
                    <a:pt x="57" y="85"/>
                  </a:cubicBezTo>
                  <a:cubicBezTo>
                    <a:pt x="55" y="84"/>
                    <a:pt x="54" y="85"/>
                    <a:pt x="52" y="86"/>
                  </a:cubicBezTo>
                  <a:cubicBezTo>
                    <a:pt x="43" y="95"/>
                    <a:pt x="34" y="104"/>
                    <a:pt x="26" y="113"/>
                  </a:cubicBezTo>
                  <a:cubicBezTo>
                    <a:pt x="22" y="117"/>
                    <a:pt x="18" y="119"/>
                    <a:pt x="12" y="118"/>
                  </a:cubicBezTo>
                  <a:cubicBezTo>
                    <a:pt x="3" y="115"/>
                    <a:pt x="0" y="103"/>
                    <a:pt x="6" y="97"/>
                  </a:cubicBezTo>
                  <a:cubicBezTo>
                    <a:pt x="15" y="87"/>
                    <a:pt x="24" y="78"/>
                    <a:pt x="33" y="69"/>
                  </a:cubicBezTo>
                  <a:cubicBezTo>
                    <a:pt x="35" y="67"/>
                    <a:pt x="36" y="66"/>
                    <a:pt x="35" y="63"/>
                  </a:cubicBezTo>
                  <a:cubicBezTo>
                    <a:pt x="24" y="37"/>
                    <a:pt x="39" y="8"/>
                    <a:pt x="67" y="3"/>
                  </a:cubicBezTo>
                  <a:cubicBezTo>
                    <a:pt x="83" y="0"/>
                    <a:pt x="100" y="6"/>
                    <a:pt x="110" y="22"/>
                  </a:cubicBezTo>
                  <a:cubicBezTo>
                    <a:pt x="115" y="29"/>
                    <a:pt x="118" y="38"/>
                    <a:pt x="118" y="47"/>
                  </a:cubicBezTo>
                  <a:cubicBezTo>
                    <a:pt x="118" y="67"/>
                    <a:pt x="101" y="86"/>
                    <a:pt x="81" y="89"/>
                  </a:cubicBezTo>
                  <a:cubicBezTo>
                    <a:pt x="79" y="89"/>
                    <a:pt x="77" y="89"/>
                    <a:pt x="75" y="89"/>
                  </a:cubicBezTo>
                  <a:close/>
                  <a:moveTo>
                    <a:pt x="75" y="20"/>
                  </a:moveTo>
                  <a:cubicBezTo>
                    <a:pt x="61" y="20"/>
                    <a:pt x="48" y="32"/>
                    <a:pt x="49" y="47"/>
                  </a:cubicBezTo>
                  <a:cubicBezTo>
                    <a:pt x="49" y="60"/>
                    <a:pt x="61" y="72"/>
                    <a:pt x="75" y="72"/>
                  </a:cubicBezTo>
                  <a:cubicBezTo>
                    <a:pt x="90" y="72"/>
                    <a:pt x="102" y="60"/>
                    <a:pt x="101" y="46"/>
                  </a:cubicBezTo>
                  <a:cubicBezTo>
                    <a:pt x="101" y="30"/>
                    <a:pt x="87" y="19"/>
                    <a:pt x="75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6" name="Freeform 833"/>
            <p:cNvSpPr>
              <a:spLocks/>
            </p:cNvSpPr>
            <p:nvPr/>
          </p:nvSpPr>
          <p:spPr bwMode="auto">
            <a:xfrm>
              <a:off x="4514850" y="2189163"/>
              <a:ext cx="90488" cy="88900"/>
            </a:xfrm>
            <a:custGeom>
              <a:avLst/>
              <a:gdLst>
                <a:gd name="T0" fmla="*/ 27 w 54"/>
                <a:gd name="T1" fmla="*/ 1 h 53"/>
                <a:gd name="T2" fmla="*/ 53 w 54"/>
                <a:gd name="T3" fmla="*/ 27 h 53"/>
                <a:gd name="T4" fmla="*/ 27 w 54"/>
                <a:gd name="T5" fmla="*/ 53 h 53"/>
                <a:gd name="T6" fmla="*/ 1 w 54"/>
                <a:gd name="T7" fmla="*/ 28 h 53"/>
                <a:gd name="T8" fmla="*/ 27 w 54"/>
                <a:gd name="T9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53">
                  <a:moveTo>
                    <a:pt x="27" y="1"/>
                  </a:moveTo>
                  <a:cubicBezTo>
                    <a:pt x="39" y="0"/>
                    <a:pt x="53" y="11"/>
                    <a:pt x="53" y="27"/>
                  </a:cubicBezTo>
                  <a:cubicBezTo>
                    <a:pt x="54" y="41"/>
                    <a:pt x="42" y="53"/>
                    <a:pt x="27" y="53"/>
                  </a:cubicBezTo>
                  <a:cubicBezTo>
                    <a:pt x="13" y="53"/>
                    <a:pt x="1" y="41"/>
                    <a:pt x="1" y="28"/>
                  </a:cubicBezTo>
                  <a:cubicBezTo>
                    <a:pt x="0" y="13"/>
                    <a:pt x="13" y="1"/>
                    <a:pt x="27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7" name="グループ化 1956"/>
          <p:cNvGrpSpPr/>
          <p:nvPr/>
        </p:nvGrpSpPr>
        <p:grpSpPr>
          <a:xfrm>
            <a:off x="4916488" y="1736641"/>
            <a:ext cx="433387" cy="457200"/>
            <a:chOff x="4916488" y="2000251"/>
            <a:chExt cx="433387" cy="457200"/>
          </a:xfrm>
        </p:grpSpPr>
        <p:sp>
          <p:nvSpPr>
            <p:cNvPr id="957" name="Freeform 834"/>
            <p:cNvSpPr>
              <a:spLocks/>
            </p:cNvSpPr>
            <p:nvPr/>
          </p:nvSpPr>
          <p:spPr bwMode="auto">
            <a:xfrm>
              <a:off x="4916488" y="2000251"/>
              <a:ext cx="300038" cy="403225"/>
            </a:xfrm>
            <a:custGeom>
              <a:avLst/>
              <a:gdLst>
                <a:gd name="T0" fmla="*/ 75 w 180"/>
                <a:gd name="T1" fmla="*/ 241 h 241"/>
                <a:gd name="T2" fmla="*/ 75 w 180"/>
                <a:gd name="T3" fmla="*/ 239 h 241"/>
                <a:gd name="T4" fmla="*/ 80 w 180"/>
                <a:gd name="T5" fmla="*/ 213 h 241"/>
                <a:gd name="T6" fmla="*/ 124 w 180"/>
                <a:gd name="T7" fmla="*/ 188 h 241"/>
                <a:gd name="T8" fmla="*/ 129 w 180"/>
                <a:gd name="T9" fmla="*/ 186 h 241"/>
                <a:gd name="T10" fmla="*/ 176 w 180"/>
                <a:gd name="T11" fmla="*/ 154 h 241"/>
                <a:gd name="T12" fmla="*/ 180 w 180"/>
                <a:gd name="T13" fmla="*/ 150 h 241"/>
                <a:gd name="T14" fmla="*/ 180 w 180"/>
                <a:gd name="T15" fmla="*/ 38 h 241"/>
                <a:gd name="T16" fmla="*/ 176 w 180"/>
                <a:gd name="T17" fmla="*/ 27 h 241"/>
                <a:gd name="T18" fmla="*/ 159 w 180"/>
                <a:gd name="T19" fmla="*/ 14 h 241"/>
                <a:gd name="T20" fmla="*/ 102 w 180"/>
                <a:gd name="T21" fmla="*/ 1 h 241"/>
                <a:gd name="T22" fmla="*/ 47 w 180"/>
                <a:gd name="T23" fmla="*/ 5 h 241"/>
                <a:gd name="T24" fmla="*/ 11 w 180"/>
                <a:gd name="T25" fmla="*/ 20 h 241"/>
                <a:gd name="T26" fmla="*/ 0 w 180"/>
                <a:gd name="T27" fmla="*/ 37 h 241"/>
                <a:gd name="T28" fmla="*/ 0 w 180"/>
                <a:gd name="T29" fmla="*/ 204 h 241"/>
                <a:gd name="T30" fmla="*/ 5 w 180"/>
                <a:gd name="T31" fmla="*/ 216 h 241"/>
                <a:gd name="T32" fmla="*/ 14 w 180"/>
                <a:gd name="T33" fmla="*/ 224 h 241"/>
                <a:gd name="T34" fmla="*/ 75 w 180"/>
                <a:gd name="T35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0" h="241">
                  <a:moveTo>
                    <a:pt x="75" y="241"/>
                  </a:moveTo>
                  <a:cubicBezTo>
                    <a:pt x="75" y="240"/>
                    <a:pt x="75" y="239"/>
                    <a:pt x="75" y="239"/>
                  </a:cubicBezTo>
                  <a:cubicBezTo>
                    <a:pt x="75" y="230"/>
                    <a:pt x="76" y="221"/>
                    <a:pt x="80" y="213"/>
                  </a:cubicBezTo>
                  <a:cubicBezTo>
                    <a:pt x="89" y="196"/>
                    <a:pt x="106" y="187"/>
                    <a:pt x="124" y="188"/>
                  </a:cubicBezTo>
                  <a:cubicBezTo>
                    <a:pt x="126" y="188"/>
                    <a:pt x="127" y="188"/>
                    <a:pt x="129" y="186"/>
                  </a:cubicBezTo>
                  <a:cubicBezTo>
                    <a:pt x="139" y="167"/>
                    <a:pt x="155" y="157"/>
                    <a:pt x="176" y="154"/>
                  </a:cubicBezTo>
                  <a:cubicBezTo>
                    <a:pt x="180" y="154"/>
                    <a:pt x="180" y="154"/>
                    <a:pt x="180" y="150"/>
                  </a:cubicBezTo>
                  <a:cubicBezTo>
                    <a:pt x="180" y="113"/>
                    <a:pt x="180" y="76"/>
                    <a:pt x="180" y="38"/>
                  </a:cubicBezTo>
                  <a:cubicBezTo>
                    <a:pt x="180" y="34"/>
                    <a:pt x="179" y="30"/>
                    <a:pt x="176" y="27"/>
                  </a:cubicBezTo>
                  <a:cubicBezTo>
                    <a:pt x="172" y="21"/>
                    <a:pt x="165" y="17"/>
                    <a:pt x="159" y="14"/>
                  </a:cubicBezTo>
                  <a:cubicBezTo>
                    <a:pt x="141" y="6"/>
                    <a:pt x="122" y="2"/>
                    <a:pt x="102" y="1"/>
                  </a:cubicBezTo>
                  <a:cubicBezTo>
                    <a:pt x="83" y="0"/>
                    <a:pt x="65" y="1"/>
                    <a:pt x="47" y="5"/>
                  </a:cubicBezTo>
                  <a:cubicBezTo>
                    <a:pt x="34" y="8"/>
                    <a:pt x="22" y="12"/>
                    <a:pt x="11" y="20"/>
                  </a:cubicBezTo>
                  <a:cubicBezTo>
                    <a:pt x="5" y="24"/>
                    <a:pt x="0" y="29"/>
                    <a:pt x="0" y="37"/>
                  </a:cubicBezTo>
                  <a:cubicBezTo>
                    <a:pt x="0" y="93"/>
                    <a:pt x="0" y="149"/>
                    <a:pt x="0" y="204"/>
                  </a:cubicBezTo>
                  <a:cubicBezTo>
                    <a:pt x="0" y="209"/>
                    <a:pt x="1" y="213"/>
                    <a:pt x="5" y="216"/>
                  </a:cubicBezTo>
                  <a:cubicBezTo>
                    <a:pt x="7" y="219"/>
                    <a:pt x="10" y="222"/>
                    <a:pt x="14" y="224"/>
                  </a:cubicBezTo>
                  <a:cubicBezTo>
                    <a:pt x="33" y="235"/>
                    <a:pt x="54" y="239"/>
                    <a:pt x="75" y="2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8" name="Freeform 835"/>
            <p:cNvSpPr>
              <a:spLocks/>
            </p:cNvSpPr>
            <p:nvPr/>
          </p:nvSpPr>
          <p:spPr bwMode="auto">
            <a:xfrm>
              <a:off x="5048250" y="2262188"/>
              <a:ext cx="301625" cy="195263"/>
            </a:xfrm>
            <a:custGeom>
              <a:avLst/>
              <a:gdLst>
                <a:gd name="T0" fmla="*/ 102 w 180"/>
                <a:gd name="T1" fmla="*/ 117 h 117"/>
                <a:gd name="T2" fmla="*/ 160 w 180"/>
                <a:gd name="T3" fmla="*/ 117 h 117"/>
                <a:gd name="T4" fmla="*/ 163 w 180"/>
                <a:gd name="T5" fmla="*/ 117 h 117"/>
                <a:gd name="T6" fmla="*/ 180 w 180"/>
                <a:gd name="T7" fmla="*/ 94 h 117"/>
                <a:gd name="T8" fmla="*/ 161 w 180"/>
                <a:gd name="T9" fmla="*/ 72 h 117"/>
                <a:gd name="T10" fmla="*/ 159 w 180"/>
                <a:gd name="T11" fmla="*/ 69 h 117"/>
                <a:gd name="T12" fmla="*/ 156 w 180"/>
                <a:gd name="T13" fmla="*/ 41 h 117"/>
                <a:gd name="T14" fmla="*/ 91 w 180"/>
                <a:gd name="T15" fmla="*/ 7 h 117"/>
                <a:gd name="T16" fmla="*/ 53 w 180"/>
                <a:gd name="T17" fmla="*/ 38 h 117"/>
                <a:gd name="T18" fmla="*/ 50 w 180"/>
                <a:gd name="T19" fmla="*/ 40 h 117"/>
                <a:gd name="T20" fmla="*/ 34 w 180"/>
                <a:gd name="T21" fmla="*/ 40 h 117"/>
                <a:gd name="T22" fmla="*/ 5 w 180"/>
                <a:gd name="T23" fmla="*/ 66 h 117"/>
                <a:gd name="T24" fmla="*/ 13 w 180"/>
                <a:gd name="T25" fmla="*/ 104 h 117"/>
                <a:gd name="T26" fmla="*/ 43 w 180"/>
                <a:gd name="T27" fmla="*/ 117 h 117"/>
                <a:gd name="T28" fmla="*/ 102 w 180"/>
                <a:gd name="T2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0" h="117">
                  <a:moveTo>
                    <a:pt x="102" y="117"/>
                  </a:moveTo>
                  <a:cubicBezTo>
                    <a:pt x="121" y="117"/>
                    <a:pt x="141" y="117"/>
                    <a:pt x="160" y="117"/>
                  </a:cubicBezTo>
                  <a:cubicBezTo>
                    <a:pt x="161" y="117"/>
                    <a:pt x="162" y="117"/>
                    <a:pt x="163" y="117"/>
                  </a:cubicBezTo>
                  <a:cubicBezTo>
                    <a:pt x="174" y="114"/>
                    <a:pt x="180" y="104"/>
                    <a:pt x="180" y="94"/>
                  </a:cubicBezTo>
                  <a:cubicBezTo>
                    <a:pt x="180" y="83"/>
                    <a:pt x="172" y="74"/>
                    <a:pt x="161" y="72"/>
                  </a:cubicBezTo>
                  <a:cubicBezTo>
                    <a:pt x="159" y="72"/>
                    <a:pt x="159" y="71"/>
                    <a:pt x="159" y="69"/>
                  </a:cubicBezTo>
                  <a:cubicBezTo>
                    <a:pt x="160" y="59"/>
                    <a:pt x="160" y="50"/>
                    <a:pt x="156" y="41"/>
                  </a:cubicBezTo>
                  <a:cubicBezTo>
                    <a:pt x="147" y="15"/>
                    <a:pt x="118" y="0"/>
                    <a:pt x="91" y="7"/>
                  </a:cubicBezTo>
                  <a:cubicBezTo>
                    <a:pt x="73" y="11"/>
                    <a:pt x="61" y="22"/>
                    <a:pt x="53" y="38"/>
                  </a:cubicBezTo>
                  <a:cubicBezTo>
                    <a:pt x="52" y="40"/>
                    <a:pt x="52" y="40"/>
                    <a:pt x="50" y="40"/>
                  </a:cubicBezTo>
                  <a:cubicBezTo>
                    <a:pt x="45" y="40"/>
                    <a:pt x="39" y="39"/>
                    <a:pt x="34" y="40"/>
                  </a:cubicBezTo>
                  <a:cubicBezTo>
                    <a:pt x="20" y="43"/>
                    <a:pt x="10" y="52"/>
                    <a:pt x="5" y="66"/>
                  </a:cubicBezTo>
                  <a:cubicBezTo>
                    <a:pt x="0" y="80"/>
                    <a:pt x="3" y="93"/>
                    <a:pt x="13" y="104"/>
                  </a:cubicBezTo>
                  <a:cubicBezTo>
                    <a:pt x="21" y="113"/>
                    <a:pt x="31" y="117"/>
                    <a:pt x="43" y="117"/>
                  </a:cubicBezTo>
                  <a:cubicBezTo>
                    <a:pt x="62" y="117"/>
                    <a:pt x="82" y="117"/>
                    <a:pt x="102" y="1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9" name="Freeform 836"/>
            <p:cNvSpPr>
              <a:spLocks noEditPoints="1"/>
            </p:cNvSpPr>
            <p:nvPr/>
          </p:nvSpPr>
          <p:spPr bwMode="auto">
            <a:xfrm>
              <a:off x="4916488" y="2000251"/>
              <a:ext cx="300038" cy="403225"/>
            </a:xfrm>
            <a:custGeom>
              <a:avLst/>
              <a:gdLst>
                <a:gd name="T0" fmla="*/ 14 w 180"/>
                <a:gd name="T1" fmla="*/ 224 h 241"/>
                <a:gd name="T2" fmla="*/ 0 w 180"/>
                <a:gd name="T3" fmla="*/ 204 h 241"/>
                <a:gd name="T4" fmla="*/ 11 w 180"/>
                <a:gd name="T5" fmla="*/ 20 h 241"/>
                <a:gd name="T6" fmla="*/ 102 w 180"/>
                <a:gd name="T7" fmla="*/ 1 h 241"/>
                <a:gd name="T8" fmla="*/ 176 w 180"/>
                <a:gd name="T9" fmla="*/ 27 h 241"/>
                <a:gd name="T10" fmla="*/ 180 w 180"/>
                <a:gd name="T11" fmla="*/ 150 h 241"/>
                <a:gd name="T12" fmla="*/ 129 w 180"/>
                <a:gd name="T13" fmla="*/ 186 h 241"/>
                <a:gd name="T14" fmla="*/ 80 w 180"/>
                <a:gd name="T15" fmla="*/ 213 h 241"/>
                <a:gd name="T16" fmla="*/ 75 w 180"/>
                <a:gd name="T17" fmla="*/ 241 h 241"/>
                <a:gd name="T18" fmla="*/ 65 w 180"/>
                <a:gd name="T19" fmla="*/ 14 h 241"/>
                <a:gd name="T20" fmla="*/ 27 w 180"/>
                <a:gd name="T21" fmla="*/ 28 h 241"/>
                <a:gd name="T22" fmla="*/ 37 w 180"/>
                <a:gd name="T23" fmla="*/ 45 h 241"/>
                <a:gd name="T24" fmla="*/ 107 w 180"/>
                <a:gd name="T25" fmla="*/ 52 h 241"/>
                <a:gd name="T26" fmla="*/ 151 w 180"/>
                <a:gd name="T27" fmla="*/ 40 h 241"/>
                <a:gd name="T28" fmla="*/ 136 w 180"/>
                <a:gd name="T29" fmla="*/ 19 h 241"/>
                <a:gd name="T30" fmla="*/ 103 w 180"/>
                <a:gd name="T31" fmla="*/ 152 h 241"/>
                <a:gd name="T32" fmla="*/ 115 w 180"/>
                <a:gd name="T33" fmla="*/ 122 h 241"/>
                <a:gd name="T34" fmla="*/ 66 w 180"/>
                <a:gd name="T35" fmla="*/ 131 h 241"/>
                <a:gd name="T36" fmla="*/ 94 w 180"/>
                <a:gd name="T37" fmla="*/ 161 h 241"/>
                <a:gd name="T38" fmla="*/ 100 w 180"/>
                <a:gd name="T39" fmla="*/ 166 h 241"/>
                <a:gd name="T40" fmla="*/ 118 w 180"/>
                <a:gd name="T41" fmla="*/ 165 h 241"/>
                <a:gd name="T42" fmla="*/ 61 w 180"/>
                <a:gd name="T43" fmla="*/ 118 h 241"/>
                <a:gd name="T44" fmla="*/ 59 w 180"/>
                <a:gd name="T45" fmla="*/ 105 h 241"/>
                <a:gd name="T46" fmla="*/ 32 w 180"/>
                <a:gd name="T47" fmla="*/ 109 h 241"/>
                <a:gd name="T48" fmla="*/ 44 w 180"/>
                <a:gd name="T49" fmla="*/ 137 h 241"/>
                <a:gd name="T50" fmla="*/ 42 w 180"/>
                <a:gd name="T51" fmla="*/ 143 h 241"/>
                <a:gd name="T52" fmla="*/ 28 w 180"/>
                <a:gd name="T53" fmla="*/ 138 h 241"/>
                <a:gd name="T54" fmla="*/ 30 w 180"/>
                <a:gd name="T55" fmla="*/ 153 h 241"/>
                <a:gd name="T56" fmla="*/ 63 w 180"/>
                <a:gd name="T57" fmla="*/ 141 h 241"/>
                <a:gd name="T58" fmla="*/ 49 w 180"/>
                <a:gd name="T59" fmla="*/ 123 h 241"/>
                <a:gd name="T60" fmla="*/ 44 w 180"/>
                <a:gd name="T61" fmla="*/ 118 h 241"/>
                <a:gd name="T62" fmla="*/ 48 w 180"/>
                <a:gd name="T63" fmla="*/ 116 h 241"/>
                <a:gd name="T64" fmla="*/ 137 w 180"/>
                <a:gd name="T65" fmla="*/ 123 h 241"/>
                <a:gd name="T66" fmla="*/ 135 w 180"/>
                <a:gd name="T67" fmla="*/ 104 h 241"/>
                <a:gd name="T68" fmla="*/ 122 w 180"/>
                <a:gd name="T69" fmla="*/ 107 h 241"/>
                <a:gd name="T70" fmla="*/ 124 w 180"/>
                <a:gd name="T71" fmla="*/ 154 h 241"/>
                <a:gd name="T72" fmla="*/ 154 w 180"/>
                <a:gd name="T73" fmla="*/ 152 h 241"/>
                <a:gd name="T74" fmla="*/ 151 w 180"/>
                <a:gd name="T75" fmla="*/ 141 h 241"/>
                <a:gd name="T76" fmla="*/ 137 w 180"/>
                <a:gd name="T77" fmla="*/ 13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0" h="241">
                  <a:moveTo>
                    <a:pt x="75" y="241"/>
                  </a:moveTo>
                  <a:cubicBezTo>
                    <a:pt x="54" y="239"/>
                    <a:pt x="33" y="235"/>
                    <a:pt x="14" y="224"/>
                  </a:cubicBezTo>
                  <a:cubicBezTo>
                    <a:pt x="10" y="222"/>
                    <a:pt x="7" y="219"/>
                    <a:pt x="5" y="216"/>
                  </a:cubicBezTo>
                  <a:cubicBezTo>
                    <a:pt x="1" y="213"/>
                    <a:pt x="0" y="209"/>
                    <a:pt x="0" y="204"/>
                  </a:cubicBezTo>
                  <a:cubicBezTo>
                    <a:pt x="0" y="149"/>
                    <a:pt x="0" y="93"/>
                    <a:pt x="0" y="37"/>
                  </a:cubicBezTo>
                  <a:cubicBezTo>
                    <a:pt x="0" y="29"/>
                    <a:pt x="5" y="24"/>
                    <a:pt x="11" y="20"/>
                  </a:cubicBezTo>
                  <a:cubicBezTo>
                    <a:pt x="22" y="12"/>
                    <a:pt x="34" y="8"/>
                    <a:pt x="47" y="5"/>
                  </a:cubicBezTo>
                  <a:cubicBezTo>
                    <a:pt x="65" y="1"/>
                    <a:pt x="83" y="0"/>
                    <a:pt x="102" y="1"/>
                  </a:cubicBezTo>
                  <a:cubicBezTo>
                    <a:pt x="122" y="2"/>
                    <a:pt x="141" y="6"/>
                    <a:pt x="159" y="14"/>
                  </a:cubicBezTo>
                  <a:cubicBezTo>
                    <a:pt x="165" y="17"/>
                    <a:pt x="172" y="21"/>
                    <a:pt x="176" y="27"/>
                  </a:cubicBezTo>
                  <a:cubicBezTo>
                    <a:pt x="179" y="30"/>
                    <a:pt x="180" y="34"/>
                    <a:pt x="180" y="38"/>
                  </a:cubicBezTo>
                  <a:cubicBezTo>
                    <a:pt x="180" y="76"/>
                    <a:pt x="180" y="113"/>
                    <a:pt x="180" y="150"/>
                  </a:cubicBezTo>
                  <a:cubicBezTo>
                    <a:pt x="180" y="154"/>
                    <a:pt x="180" y="154"/>
                    <a:pt x="176" y="154"/>
                  </a:cubicBezTo>
                  <a:cubicBezTo>
                    <a:pt x="155" y="157"/>
                    <a:pt x="139" y="167"/>
                    <a:pt x="129" y="186"/>
                  </a:cubicBezTo>
                  <a:cubicBezTo>
                    <a:pt x="127" y="188"/>
                    <a:pt x="126" y="188"/>
                    <a:pt x="124" y="188"/>
                  </a:cubicBezTo>
                  <a:cubicBezTo>
                    <a:pt x="106" y="187"/>
                    <a:pt x="89" y="196"/>
                    <a:pt x="80" y="213"/>
                  </a:cubicBezTo>
                  <a:cubicBezTo>
                    <a:pt x="76" y="221"/>
                    <a:pt x="75" y="230"/>
                    <a:pt x="75" y="239"/>
                  </a:cubicBezTo>
                  <a:cubicBezTo>
                    <a:pt x="75" y="239"/>
                    <a:pt x="75" y="240"/>
                    <a:pt x="75" y="241"/>
                  </a:cubicBezTo>
                  <a:close/>
                  <a:moveTo>
                    <a:pt x="87" y="13"/>
                  </a:moveTo>
                  <a:cubicBezTo>
                    <a:pt x="82" y="13"/>
                    <a:pt x="73" y="14"/>
                    <a:pt x="65" y="14"/>
                  </a:cubicBezTo>
                  <a:cubicBezTo>
                    <a:pt x="55" y="15"/>
                    <a:pt x="45" y="17"/>
                    <a:pt x="36" y="22"/>
                  </a:cubicBezTo>
                  <a:cubicBezTo>
                    <a:pt x="33" y="23"/>
                    <a:pt x="30" y="25"/>
                    <a:pt x="27" y="28"/>
                  </a:cubicBezTo>
                  <a:cubicBezTo>
                    <a:pt x="24" y="31"/>
                    <a:pt x="24" y="35"/>
                    <a:pt x="28" y="39"/>
                  </a:cubicBezTo>
                  <a:cubicBezTo>
                    <a:pt x="30" y="41"/>
                    <a:pt x="33" y="43"/>
                    <a:pt x="37" y="45"/>
                  </a:cubicBezTo>
                  <a:cubicBezTo>
                    <a:pt x="54" y="52"/>
                    <a:pt x="72" y="53"/>
                    <a:pt x="91" y="53"/>
                  </a:cubicBezTo>
                  <a:cubicBezTo>
                    <a:pt x="96" y="53"/>
                    <a:pt x="102" y="53"/>
                    <a:pt x="107" y="52"/>
                  </a:cubicBezTo>
                  <a:cubicBezTo>
                    <a:pt x="117" y="52"/>
                    <a:pt x="127" y="50"/>
                    <a:pt x="136" y="47"/>
                  </a:cubicBezTo>
                  <a:cubicBezTo>
                    <a:pt x="141" y="45"/>
                    <a:pt x="146" y="43"/>
                    <a:pt x="151" y="40"/>
                  </a:cubicBezTo>
                  <a:cubicBezTo>
                    <a:pt x="156" y="36"/>
                    <a:pt x="156" y="30"/>
                    <a:pt x="150" y="26"/>
                  </a:cubicBezTo>
                  <a:cubicBezTo>
                    <a:pt x="146" y="23"/>
                    <a:pt x="141" y="20"/>
                    <a:pt x="136" y="19"/>
                  </a:cubicBezTo>
                  <a:cubicBezTo>
                    <a:pt x="121" y="14"/>
                    <a:pt x="105" y="13"/>
                    <a:pt x="87" y="13"/>
                  </a:cubicBezTo>
                  <a:close/>
                  <a:moveTo>
                    <a:pt x="103" y="152"/>
                  </a:moveTo>
                  <a:cubicBezTo>
                    <a:pt x="103" y="152"/>
                    <a:pt x="103" y="152"/>
                    <a:pt x="103" y="152"/>
                  </a:cubicBezTo>
                  <a:cubicBezTo>
                    <a:pt x="113" y="146"/>
                    <a:pt x="118" y="133"/>
                    <a:pt x="115" y="122"/>
                  </a:cubicBezTo>
                  <a:cubicBezTo>
                    <a:pt x="111" y="105"/>
                    <a:pt x="93" y="100"/>
                    <a:pt x="80" y="106"/>
                  </a:cubicBezTo>
                  <a:cubicBezTo>
                    <a:pt x="70" y="111"/>
                    <a:pt x="66" y="120"/>
                    <a:pt x="66" y="131"/>
                  </a:cubicBezTo>
                  <a:cubicBezTo>
                    <a:pt x="66" y="142"/>
                    <a:pt x="72" y="151"/>
                    <a:pt x="83" y="153"/>
                  </a:cubicBezTo>
                  <a:cubicBezTo>
                    <a:pt x="88" y="155"/>
                    <a:pt x="91" y="157"/>
                    <a:pt x="94" y="161"/>
                  </a:cubicBezTo>
                  <a:cubicBezTo>
                    <a:pt x="96" y="162"/>
                    <a:pt x="97" y="164"/>
                    <a:pt x="98" y="165"/>
                  </a:cubicBezTo>
                  <a:cubicBezTo>
                    <a:pt x="99" y="166"/>
                    <a:pt x="100" y="166"/>
                    <a:pt x="100" y="166"/>
                  </a:cubicBezTo>
                  <a:cubicBezTo>
                    <a:pt x="106" y="166"/>
                    <a:pt x="112" y="166"/>
                    <a:pt x="118" y="166"/>
                  </a:cubicBezTo>
                  <a:cubicBezTo>
                    <a:pt x="118" y="166"/>
                    <a:pt x="118" y="166"/>
                    <a:pt x="118" y="165"/>
                  </a:cubicBezTo>
                  <a:cubicBezTo>
                    <a:pt x="113" y="161"/>
                    <a:pt x="108" y="157"/>
                    <a:pt x="103" y="152"/>
                  </a:cubicBezTo>
                  <a:close/>
                  <a:moveTo>
                    <a:pt x="61" y="118"/>
                  </a:moveTo>
                  <a:cubicBezTo>
                    <a:pt x="61" y="115"/>
                    <a:pt x="61" y="111"/>
                    <a:pt x="61" y="108"/>
                  </a:cubicBezTo>
                  <a:cubicBezTo>
                    <a:pt x="61" y="106"/>
                    <a:pt x="60" y="105"/>
                    <a:pt x="59" y="105"/>
                  </a:cubicBezTo>
                  <a:cubicBezTo>
                    <a:pt x="54" y="105"/>
                    <a:pt x="48" y="104"/>
                    <a:pt x="43" y="104"/>
                  </a:cubicBezTo>
                  <a:cubicBezTo>
                    <a:pt x="39" y="104"/>
                    <a:pt x="35" y="106"/>
                    <a:pt x="32" y="109"/>
                  </a:cubicBezTo>
                  <a:cubicBezTo>
                    <a:pt x="24" y="116"/>
                    <a:pt x="26" y="129"/>
                    <a:pt x="36" y="133"/>
                  </a:cubicBezTo>
                  <a:cubicBezTo>
                    <a:pt x="39" y="135"/>
                    <a:pt x="41" y="135"/>
                    <a:pt x="44" y="137"/>
                  </a:cubicBezTo>
                  <a:cubicBezTo>
                    <a:pt x="45" y="137"/>
                    <a:pt x="46" y="139"/>
                    <a:pt x="46" y="141"/>
                  </a:cubicBezTo>
                  <a:cubicBezTo>
                    <a:pt x="46" y="143"/>
                    <a:pt x="44" y="143"/>
                    <a:pt x="42" y="143"/>
                  </a:cubicBezTo>
                  <a:cubicBezTo>
                    <a:pt x="39" y="142"/>
                    <a:pt x="35" y="141"/>
                    <a:pt x="32" y="140"/>
                  </a:cubicBezTo>
                  <a:cubicBezTo>
                    <a:pt x="31" y="140"/>
                    <a:pt x="30" y="139"/>
                    <a:pt x="28" y="138"/>
                  </a:cubicBezTo>
                  <a:cubicBezTo>
                    <a:pt x="28" y="142"/>
                    <a:pt x="28" y="146"/>
                    <a:pt x="28" y="150"/>
                  </a:cubicBezTo>
                  <a:cubicBezTo>
                    <a:pt x="27" y="152"/>
                    <a:pt x="28" y="152"/>
                    <a:pt x="30" y="153"/>
                  </a:cubicBezTo>
                  <a:cubicBezTo>
                    <a:pt x="37" y="155"/>
                    <a:pt x="45" y="156"/>
                    <a:pt x="52" y="153"/>
                  </a:cubicBezTo>
                  <a:cubicBezTo>
                    <a:pt x="58" y="152"/>
                    <a:pt x="62" y="148"/>
                    <a:pt x="63" y="141"/>
                  </a:cubicBezTo>
                  <a:cubicBezTo>
                    <a:pt x="64" y="134"/>
                    <a:pt x="61" y="129"/>
                    <a:pt x="55" y="126"/>
                  </a:cubicBezTo>
                  <a:cubicBezTo>
                    <a:pt x="54" y="125"/>
                    <a:pt x="51" y="124"/>
                    <a:pt x="49" y="123"/>
                  </a:cubicBezTo>
                  <a:cubicBezTo>
                    <a:pt x="48" y="122"/>
                    <a:pt x="46" y="122"/>
                    <a:pt x="45" y="121"/>
                  </a:cubicBezTo>
                  <a:cubicBezTo>
                    <a:pt x="44" y="120"/>
                    <a:pt x="44" y="119"/>
                    <a:pt x="44" y="118"/>
                  </a:cubicBezTo>
                  <a:cubicBezTo>
                    <a:pt x="44" y="117"/>
                    <a:pt x="45" y="116"/>
                    <a:pt x="46" y="116"/>
                  </a:cubicBezTo>
                  <a:cubicBezTo>
                    <a:pt x="47" y="116"/>
                    <a:pt x="48" y="115"/>
                    <a:pt x="48" y="116"/>
                  </a:cubicBezTo>
                  <a:cubicBezTo>
                    <a:pt x="52" y="116"/>
                    <a:pt x="56" y="117"/>
                    <a:pt x="61" y="118"/>
                  </a:cubicBezTo>
                  <a:close/>
                  <a:moveTo>
                    <a:pt x="137" y="123"/>
                  </a:moveTo>
                  <a:cubicBezTo>
                    <a:pt x="137" y="118"/>
                    <a:pt x="137" y="112"/>
                    <a:pt x="137" y="107"/>
                  </a:cubicBezTo>
                  <a:cubicBezTo>
                    <a:pt x="137" y="105"/>
                    <a:pt x="137" y="104"/>
                    <a:pt x="135" y="104"/>
                  </a:cubicBezTo>
                  <a:cubicBezTo>
                    <a:pt x="131" y="104"/>
                    <a:pt x="127" y="104"/>
                    <a:pt x="124" y="104"/>
                  </a:cubicBezTo>
                  <a:cubicBezTo>
                    <a:pt x="122" y="104"/>
                    <a:pt x="122" y="105"/>
                    <a:pt x="122" y="107"/>
                  </a:cubicBezTo>
                  <a:cubicBezTo>
                    <a:pt x="122" y="122"/>
                    <a:pt x="122" y="137"/>
                    <a:pt x="122" y="152"/>
                  </a:cubicBezTo>
                  <a:cubicBezTo>
                    <a:pt x="122" y="153"/>
                    <a:pt x="122" y="154"/>
                    <a:pt x="124" y="154"/>
                  </a:cubicBezTo>
                  <a:cubicBezTo>
                    <a:pt x="133" y="154"/>
                    <a:pt x="142" y="154"/>
                    <a:pt x="151" y="154"/>
                  </a:cubicBezTo>
                  <a:cubicBezTo>
                    <a:pt x="153" y="154"/>
                    <a:pt x="154" y="153"/>
                    <a:pt x="154" y="152"/>
                  </a:cubicBezTo>
                  <a:cubicBezTo>
                    <a:pt x="154" y="149"/>
                    <a:pt x="154" y="146"/>
                    <a:pt x="154" y="144"/>
                  </a:cubicBezTo>
                  <a:cubicBezTo>
                    <a:pt x="154" y="142"/>
                    <a:pt x="153" y="141"/>
                    <a:pt x="151" y="141"/>
                  </a:cubicBezTo>
                  <a:cubicBezTo>
                    <a:pt x="148" y="141"/>
                    <a:pt x="144" y="141"/>
                    <a:pt x="140" y="141"/>
                  </a:cubicBezTo>
                  <a:cubicBezTo>
                    <a:pt x="138" y="142"/>
                    <a:pt x="137" y="141"/>
                    <a:pt x="137" y="139"/>
                  </a:cubicBezTo>
                  <a:cubicBezTo>
                    <a:pt x="137" y="133"/>
                    <a:pt x="137" y="128"/>
                    <a:pt x="137" y="12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0" name="Freeform 837"/>
            <p:cNvSpPr>
              <a:spLocks noEditPoints="1"/>
            </p:cNvSpPr>
            <p:nvPr/>
          </p:nvSpPr>
          <p:spPr bwMode="auto">
            <a:xfrm>
              <a:off x="5048250" y="2262188"/>
              <a:ext cx="301625" cy="195263"/>
            </a:xfrm>
            <a:custGeom>
              <a:avLst/>
              <a:gdLst>
                <a:gd name="T0" fmla="*/ 102 w 180"/>
                <a:gd name="T1" fmla="*/ 117 h 117"/>
                <a:gd name="T2" fmla="*/ 43 w 180"/>
                <a:gd name="T3" fmla="*/ 117 h 117"/>
                <a:gd name="T4" fmla="*/ 13 w 180"/>
                <a:gd name="T5" fmla="*/ 104 h 117"/>
                <a:gd name="T6" fmla="*/ 5 w 180"/>
                <a:gd name="T7" fmla="*/ 66 h 117"/>
                <a:gd name="T8" fmla="*/ 34 w 180"/>
                <a:gd name="T9" fmla="*/ 40 h 117"/>
                <a:gd name="T10" fmla="*/ 50 w 180"/>
                <a:gd name="T11" fmla="*/ 40 h 117"/>
                <a:gd name="T12" fmla="*/ 53 w 180"/>
                <a:gd name="T13" fmla="*/ 38 h 117"/>
                <a:gd name="T14" fmla="*/ 91 w 180"/>
                <a:gd name="T15" fmla="*/ 7 h 117"/>
                <a:gd name="T16" fmla="*/ 156 w 180"/>
                <a:gd name="T17" fmla="*/ 41 h 117"/>
                <a:gd name="T18" fmla="*/ 159 w 180"/>
                <a:gd name="T19" fmla="*/ 69 h 117"/>
                <a:gd name="T20" fmla="*/ 161 w 180"/>
                <a:gd name="T21" fmla="*/ 72 h 117"/>
                <a:gd name="T22" fmla="*/ 180 w 180"/>
                <a:gd name="T23" fmla="*/ 94 h 117"/>
                <a:gd name="T24" fmla="*/ 163 w 180"/>
                <a:gd name="T25" fmla="*/ 117 h 117"/>
                <a:gd name="T26" fmla="*/ 160 w 180"/>
                <a:gd name="T27" fmla="*/ 117 h 117"/>
                <a:gd name="T28" fmla="*/ 102 w 180"/>
                <a:gd name="T29" fmla="*/ 117 h 117"/>
                <a:gd name="T30" fmla="*/ 56 w 180"/>
                <a:gd name="T31" fmla="*/ 46 h 117"/>
                <a:gd name="T32" fmla="*/ 41 w 180"/>
                <a:gd name="T33" fmla="*/ 45 h 117"/>
                <a:gd name="T34" fmla="*/ 9 w 180"/>
                <a:gd name="T35" fmla="*/ 85 h 117"/>
                <a:gd name="T36" fmla="*/ 43 w 180"/>
                <a:gd name="T37" fmla="*/ 112 h 117"/>
                <a:gd name="T38" fmla="*/ 157 w 180"/>
                <a:gd name="T39" fmla="*/ 112 h 117"/>
                <a:gd name="T40" fmla="*/ 161 w 180"/>
                <a:gd name="T41" fmla="*/ 111 h 117"/>
                <a:gd name="T42" fmla="*/ 175 w 180"/>
                <a:gd name="T43" fmla="*/ 94 h 117"/>
                <a:gd name="T44" fmla="*/ 158 w 180"/>
                <a:gd name="T45" fmla="*/ 77 h 117"/>
                <a:gd name="T46" fmla="*/ 152 w 180"/>
                <a:gd name="T47" fmla="*/ 77 h 117"/>
                <a:gd name="T48" fmla="*/ 149 w 180"/>
                <a:gd name="T49" fmla="*/ 38 h 117"/>
                <a:gd name="T50" fmla="*/ 117 w 180"/>
                <a:gd name="T51" fmla="*/ 12 h 117"/>
                <a:gd name="T52" fmla="*/ 56 w 180"/>
                <a:gd name="T53" fmla="*/ 4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0" h="117">
                  <a:moveTo>
                    <a:pt x="102" y="117"/>
                  </a:moveTo>
                  <a:cubicBezTo>
                    <a:pt x="82" y="117"/>
                    <a:pt x="62" y="117"/>
                    <a:pt x="43" y="117"/>
                  </a:cubicBezTo>
                  <a:cubicBezTo>
                    <a:pt x="31" y="117"/>
                    <a:pt x="21" y="113"/>
                    <a:pt x="13" y="104"/>
                  </a:cubicBezTo>
                  <a:cubicBezTo>
                    <a:pt x="3" y="93"/>
                    <a:pt x="0" y="80"/>
                    <a:pt x="5" y="66"/>
                  </a:cubicBezTo>
                  <a:cubicBezTo>
                    <a:pt x="10" y="52"/>
                    <a:pt x="20" y="43"/>
                    <a:pt x="34" y="40"/>
                  </a:cubicBezTo>
                  <a:cubicBezTo>
                    <a:pt x="39" y="39"/>
                    <a:pt x="45" y="40"/>
                    <a:pt x="50" y="40"/>
                  </a:cubicBezTo>
                  <a:cubicBezTo>
                    <a:pt x="52" y="40"/>
                    <a:pt x="52" y="40"/>
                    <a:pt x="53" y="38"/>
                  </a:cubicBezTo>
                  <a:cubicBezTo>
                    <a:pt x="61" y="22"/>
                    <a:pt x="73" y="11"/>
                    <a:pt x="91" y="7"/>
                  </a:cubicBezTo>
                  <a:cubicBezTo>
                    <a:pt x="118" y="0"/>
                    <a:pt x="147" y="15"/>
                    <a:pt x="156" y="41"/>
                  </a:cubicBezTo>
                  <a:cubicBezTo>
                    <a:pt x="160" y="50"/>
                    <a:pt x="160" y="59"/>
                    <a:pt x="159" y="69"/>
                  </a:cubicBezTo>
                  <a:cubicBezTo>
                    <a:pt x="159" y="71"/>
                    <a:pt x="159" y="72"/>
                    <a:pt x="161" y="72"/>
                  </a:cubicBezTo>
                  <a:cubicBezTo>
                    <a:pt x="172" y="74"/>
                    <a:pt x="180" y="83"/>
                    <a:pt x="180" y="94"/>
                  </a:cubicBezTo>
                  <a:cubicBezTo>
                    <a:pt x="180" y="104"/>
                    <a:pt x="174" y="114"/>
                    <a:pt x="163" y="117"/>
                  </a:cubicBezTo>
                  <a:cubicBezTo>
                    <a:pt x="162" y="117"/>
                    <a:pt x="161" y="117"/>
                    <a:pt x="160" y="117"/>
                  </a:cubicBezTo>
                  <a:cubicBezTo>
                    <a:pt x="141" y="117"/>
                    <a:pt x="121" y="117"/>
                    <a:pt x="102" y="117"/>
                  </a:cubicBezTo>
                  <a:close/>
                  <a:moveTo>
                    <a:pt x="56" y="46"/>
                  </a:moveTo>
                  <a:cubicBezTo>
                    <a:pt x="51" y="46"/>
                    <a:pt x="46" y="45"/>
                    <a:pt x="41" y="45"/>
                  </a:cubicBezTo>
                  <a:cubicBezTo>
                    <a:pt x="20" y="45"/>
                    <a:pt x="4" y="65"/>
                    <a:pt x="9" y="85"/>
                  </a:cubicBezTo>
                  <a:cubicBezTo>
                    <a:pt x="13" y="101"/>
                    <a:pt x="26" y="112"/>
                    <a:pt x="43" y="112"/>
                  </a:cubicBezTo>
                  <a:cubicBezTo>
                    <a:pt x="81" y="112"/>
                    <a:pt x="119" y="112"/>
                    <a:pt x="157" y="112"/>
                  </a:cubicBezTo>
                  <a:cubicBezTo>
                    <a:pt x="158" y="112"/>
                    <a:pt x="159" y="111"/>
                    <a:pt x="161" y="111"/>
                  </a:cubicBezTo>
                  <a:cubicBezTo>
                    <a:pt x="168" y="110"/>
                    <a:pt x="175" y="103"/>
                    <a:pt x="175" y="94"/>
                  </a:cubicBezTo>
                  <a:cubicBezTo>
                    <a:pt x="174" y="84"/>
                    <a:pt x="167" y="77"/>
                    <a:pt x="158" y="77"/>
                  </a:cubicBezTo>
                  <a:cubicBezTo>
                    <a:pt x="156" y="77"/>
                    <a:pt x="154" y="77"/>
                    <a:pt x="152" y="77"/>
                  </a:cubicBezTo>
                  <a:cubicBezTo>
                    <a:pt x="156" y="64"/>
                    <a:pt x="155" y="50"/>
                    <a:pt x="149" y="38"/>
                  </a:cubicBezTo>
                  <a:cubicBezTo>
                    <a:pt x="142" y="25"/>
                    <a:pt x="131" y="16"/>
                    <a:pt x="117" y="12"/>
                  </a:cubicBezTo>
                  <a:cubicBezTo>
                    <a:pt x="93" y="6"/>
                    <a:pt x="65" y="18"/>
                    <a:pt x="56" y="4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1" name="Freeform 838"/>
            <p:cNvSpPr>
              <a:spLocks/>
            </p:cNvSpPr>
            <p:nvPr/>
          </p:nvSpPr>
          <p:spPr bwMode="auto">
            <a:xfrm>
              <a:off x="4956175" y="2022476"/>
              <a:ext cx="220663" cy="66675"/>
            </a:xfrm>
            <a:custGeom>
              <a:avLst/>
              <a:gdLst>
                <a:gd name="T0" fmla="*/ 63 w 132"/>
                <a:gd name="T1" fmla="*/ 0 h 40"/>
                <a:gd name="T2" fmla="*/ 112 w 132"/>
                <a:gd name="T3" fmla="*/ 6 h 40"/>
                <a:gd name="T4" fmla="*/ 126 w 132"/>
                <a:gd name="T5" fmla="*/ 13 h 40"/>
                <a:gd name="T6" fmla="*/ 127 w 132"/>
                <a:gd name="T7" fmla="*/ 27 h 40"/>
                <a:gd name="T8" fmla="*/ 112 w 132"/>
                <a:gd name="T9" fmla="*/ 34 h 40"/>
                <a:gd name="T10" fmla="*/ 83 w 132"/>
                <a:gd name="T11" fmla="*/ 39 h 40"/>
                <a:gd name="T12" fmla="*/ 67 w 132"/>
                <a:gd name="T13" fmla="*/ 40 h 40"/>
                <a:gd name="T14" fmla="*/ 13 w 132"/>
                <a:gd name="T15" fmla="*/ 32 h 40"/>
                <a:gd name="T16" fmla="*/ 4 w 132"/>
                <a:gd name="T17" fmla="*/ 26 h 40"/>
                <a:gd name="T18" fmla="*/ 3 w 132"/>
                <a:gd name="T19" fmla="*/ 15 h 40"/>
                <a:gd name="T20" fmla="*/ 12 w 132"/>
                <a:gd name="T21" fmla="*/ 9 h 40"/>
                <a:gd name="T22" fmla="*/ 41 w 132"/>
                <a:gd name="T23" fmla="*/ 1 h 40"/>
                <a:gd name="T24" fmla="*/ 63 w 132"/>
                <a:gd name="T2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2" h="40">
                  <a:moveTo>
                    <a:pt x="63" y="0"/>
                  </a:moveTo>
                  <a:cubicBezTo>
                    <a:pt x="81" y="0"/>
                    <a:pt x="97" y="1"/>
                    <a:pt x="112" y="6"/>
                  </a:cubicBezTo>
                  <a:cubicBezTo>
                    <a:pt x="117" y="7"/>
                    <a:pt x="122" y="10"/>
                    <a:pt x="126" y="13"/>
                  </a:cubicBezTo>
                  <a:cubicBezTo>
                    <a:pt x="132" y="17"/>
                    <a:pt x="132" y="23"/>
                    <a:pt x="127" y="27"/>
                  </a:cubicBezTo>
                  <a:cubicBezTo>
                    <a:pt x="122" y="30"/>
                    <a:pt x="117" y="32"/>
                    <a:pt x="112" y="34"/>
                  </a:cubicBezTo>
                  <a:cubicBezTo>
                    <a:pt x="103" y="37"/>
                    <a:pt x="93" y="39"/>
                    <a:pt x="83" y="39"/>
                  </a:cubicBezTo>
                  <a:cubicBezTo>
                    <a:pt x="78" y="40"/>
                    <a:pt x="72" y="40"/>
                    <a:pt x="67" y="40"/>
                  </a:cubicBezTo>
                  <a:cubicBezTo>
                    <a:pt x="48" y="40"/>
                    <a:pt x="30" y="39"/>
                    <a:pt x="13" y="32"/>
                  </a:cubicBezTo>
                  <a:cubicBezTo>
                    <a:pt x="9" y="30"/>
                    <a:pt x="6" y="28"/>
                    <a:pt x="4" y="26"/>
                  </a:cubicBezTo>
                  <a:cubicBezTo>
                    <a:pt x="0" y="22"/>
                    <a:pt x="0" y="18"/>
                    <a:pt x="3" y="15"/>
                  </a:cubicBezTo>
                  <a:cubicBezTo>
                    <a:pt x="6" y="12"/>
                    <a:pt x="9" y="10"/>
                    <a:pt x="12" y="9"/>
                  </a:cubicBezTo>
                  <a:cubicBezTo>
                    <a:pt x="21" y="4"/>
                    <a:pt x="31" y="2"/>
                    <a:pt x="41" y="1"/>
                  </a:cubicBezTo>
                  <a:cubicBezTo>
                    <a:pt x="49" y="1"/>
                    <a:pt x="58" y="0"/>
                    <a:pt x="6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2" name="Freeform 839"/>
            <p:cNvSpPr>
              <a:spLocks/>
            </p:cNvSpPr>
            <p:nvPr/>
          </p:nvSpPr>
          <p:spPr bwMode="auto">
            <a:xfrm>
              <a:off x="5054600" y="2271713"/>
              <a:ext cx="287338" cy="177800"/>
            </a:xfrm>
            <a:custGeom>
              <a:avLst/>
              <a:gdLst>
                <a:gd name="T0" fmla="*/ 52 w 171"/>
                <a:gd name="T1" fmla="*/ 40 h 106"/>
                <a:gd name="T2" fmla="*/ 113 w 171"/>
                <a:gd name="T3" fmla="*/ 6 h 106"/>
                <a:gd name="T4" fmla="*/ 145 w 171"/>
                <a:gd name="T5" fmla="*/ 32 h 106"/>
                <a:gd name="T6" fmla="*/ 148 w 171"/>
                <a:gd name="T7" fmla="*/ 71 h 106"/>
                <a:gd name="T8" fmla="*/ 154 w 171"/>
                <a:gd name="T9" fmla="*/ 71 h 106"/>
                <a:gd name="T10" fmla="*/ 171 w 171"/>
                <a:gd name="T11" fmla="*/ 88 h 106"/>
                <a:gd name="T12" fmla="*/ 157 w 171"/>
                <a:gd name="T13" fmla="*/ 105 h 106"/>
                <a:gd name="T14" fmla="*/ 153 w 171"/>
                <a:gd name="T15" fmla="*/ 106 h 106"/>
                <a:gd name="T16" fmla="*/ 39 w 171"/>
                <a:gd name="T17" fmla="*/ 106 h 106"/>
                <a:gd name="T18" fmla="*/ 5 w 171"/>
                <a:gd name="T19" fmla="*/ 79 h 106"/>
                <a:gd name="T20" fmla="*/ 37 w 171"/>
                <a:gd name="T21" fmla="*/ 39 h 106"/>
                <a:gd name="T22" fmla="*/ 52 w 171"/>
                <a:gd name="T23" fmla="*/ 4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1" h="106">
                  <a:moveTo>
                    <a:pt x="52" y="40"/>
                  </a:moveTo>
                  <a:cubicBezTo>
                    <a:pt x="61" y="12"/>
                    <a:pt x="89" y="0"/>
                    <a:pt x="113" y="6"/>
                  </a:cubicBezTo>
                  <a:cubicBezTo>
                    <a:pt x="127" y="10"/>
                    <a:pt x="138" y="19"/>
                    <a:pt x="145" y="32"/>
                  </a:cubicBezTo>
                  <a:cubicBezTo>
                    <a:pt x="151" y="44"/>
                    <a:pt x="152" y="58"/>
                    <a:pt x="148" y="71"/>
                  </a:cubicBezTo>
                  <a:cubicBezTo>
                    <a:pt x="150" y="71"/>
                    <a:pt x="152" y="71"/>
                    <a:pt x="154" y="71"/>
                  </a:cubicBezTo>
                  <a:cubicBezTo>
                    <a:pt x="163" y="71"/>
                    <a:pt x="170" y="78"/>
                    <a:pt x="171" y="88"/>
                  </a:cubicBezTo>
                  <a:cubicBezTo>
                    <a:pt x="171" y="97"/>
                    <a:pt x="164" y="104"/>
                    <a:pt x="157" y="105"/>
                  </a:cubicBezTo>
                  <a:cubicBezTo>
                    <a:pt x="155" y="105"/>
                    <a:pt x="154" y="106"/>
                    <a:pt x="153" y="106"/>
                  </a:cubicBezTo>
                  <a:cubicBezTo>
                    <a:pt x="115" y="106"/>
                    <a:pt x="77" y="106"/>
                    <a:pt x="39" y="106"/>
                  </a:cubicBezTo>
                  <a:cubicBezTo>
                    <a:pt x="22" y="106"/>
                    <a:pt x="9" y="95"/>
                    <a:pt x="5" y="79"/>
                  </a:cubicBezTo>
                  <a:cubicBezTo>
                    <a:pt x="0" y="59"/>
                    <a:pt x="16" y="39"/>
                    <a:pt x="37" y="39"/>
                  </a:cubicBezTo>
                  <a:cubicBezTo>
                    <a:pt x="42" y="39"/>
                    <a:pt x="47" y="40"/>
                    <a:pt x="52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3" name="Freeform 840"/>
            <p:cNvSpPr>
              <a:spLocks/>
            </p:cNvSpPr>
            <p:nvPr/>
          </p:nvSpPr>
          <p:spPr bwMode="auto">
            <a:xfrm>
              <a:off x="5053013" y="2197101"/>
              <a:ext cx="30163" cy="39688"/>
            </a:xfrm>
            <a:custGeom>
              <a:avLst/>
              <a:gdLst>
                <a:gd name="T0" fmla="*/ 0 w 18"/>
                <a:gd name="T1" fmla="*/ 12 h 24"/>
                <a:gd name="T2" fmla="*/ 2 w 18"/>
                <a:gd name="T3" fmla="*/ 5 h 24"/>
                <a:gd name="T4" fmla="*/ 9 w 18"/>
                <a:gd name="T5" fmla="*/ 0 h 24"/>
                <a:gd name="T6" fmla="*/ 16 w 18"/>
                <a:gd name="T7" fmla="*/ 5 h 24"/>
                <a:gd name="T8" fmla="*/ 16 w 18"/>
                <a:gd name="T9" fmla="*/ 20 h 24"/>
                <a:gd name="T10" fmla="*/ 9 w 18"/>
                <a:gd name="T11" fmla="*/ 24 h 24"/>
                <a:gd name="T12" fmla="*/ 2 w 18"/>
                <a:gd name="T13" fmla="*/ 20 h 24"/>
                <a:gd name="T14" fmla="*/ 0 w 18"/>
                <a:gd name="T15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24">
                  <a:moveTo>
                    <a:pt x="0" y="12"/>
                  </a:moveTo>
                  <a:cubicBezTo>
                    <a:pt x="1" y="9"/>
                    <a:pt x="1" y="7"/>
                    <a:pt x="2" y="5"/>
                  </a:cubicBezTo>
                  <a:cubicBezTo>
                    <a:pt x="3" y="2"/>
                    <a:pt x="6" y="0"/>
                    <a:pt x="9" y="0"/>
                  </a:cubicBezTo>
                  <a:cubicBezTo>
                    <a:pt x="12" y="0"/>
                    <a:pt x="14" y="2"/>
                    <a:pt x="16" y="5"/>
                  </a:cubicBezTo>
                  <a:cubicBezTo>
                    <a:pt x="18" y="9"/>
                    <a:pt x="18" y="15"/>
                    <a:pt x="16" y="20"/>
                  </a:cubicBezTo>
                  <a:cubicBezTo>
                    <a:pt x="15" y="22"/>
                    <a:pt x="12" y="24"/>
                    <a:pt x="9" y="24"/>
                  </a:cubicBezTo>
                  <a:cubicBezTo>
                    <a:pt x="5" y="24"/>
                    <a:pt x="3" y="23"/>
                    <a:pt x="2" y="20"/>
                  </a:cubicBezTo>
                  <a:cubicBezTo>
                    <a:pt x="1" y="17"/>
                    <a:pt x="1" y="15"/>
                    <a:pt x="0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58" name="グループ化 1957"/>
          <p:cNvGrpSpPr/>
          <p:nvPr/>
        </p:nvGrpSpPr>
        <p:grpSpPr>
          <a:xfrm>
            <a:off x="5510213" y="1796966"/>
            <a:ext cx="465138" cy="336550"/>
            <a:chOff x="5510213" y="2060576"/>
            <a:chExt cx="465138" cy="336550"/>
          </a:xfrm>
        </p:grpSpPr>
        <p:sp>
          <p:nvSpPr>
            <p:cNvPr id="964" name="Freeform 841"/>
            <p:cNvSpPr>
              <a:spLocks/>
            </p:cNvSpPr>
            <p:nvPr/>
          </p:nvSpPr>
          <p:spPr bwMode="auto">
            <a:xfrm>
              <a:off x="5510213" y="2124076"/>
              <a:ext cx="447675" cy="273050"/>
            </a:xfrm>
            <a:custGeom>
              <a:avLst/>
              <a:gdLst>
                <a:gd name="T0" fmla="*/ 189 w 267"/>
                <a:gd name="T1" fmla="*/ 11 h 163"/>
                <a:gd name="T2" fmla="*/ 189 w 267"/>
                <a:gd name="T3" fmla="*/ 10 h 163"/>
                <a:gd name="T4" fmla="*/ 185 w 267"/>
                <a:gd name="T5" fmla="*/ 8 h 163"/>
                <a:gd name="T6" fmla="*/ 142 w 267"/>
                <a:gd name="T7" fmla="*/ 2 h 163"/>
                <a:gd name="T8" fmla="*/ 100 w 267"/>
                <a:gd name="T9" fmla="*/ 22 h 163"/>
                <a:gd name="T10" fmla="*/ 78 w 267"/>
                <a:gd name="T11" fmla="*/ 54 h 163"/>
                <a:gd name="T12" fmla="*/ 75 w 267"/>
                <a:gd name="T13" fmla="*/ 56 h 163"/>
                <a:gd name="T14" fmla="*/ 55 w 267"/>
                <a:gd name="T15" fmla="*/ 54 h 163"/>
                <a:gd name="T16" fmla="*/ 16 w 267"/>
                <a:gd name="T17" fmla="*/ 74 h 163"/>
                <a:gd name="T18" fmla="*/ 10 w 267"/>
                <a:gd name="T19" fmla="*/ 133 h 163"/>
                <a:gd name="T20" fmla="*/ 58 w 267"/>
                <a:gd name="T21" fmla="*/ 163 h 163"/>
                <a:gd name="T22" fmla="*/ 234 w 267"/>
                <a:gd name="T23" fmla="*/ 163 h 163"/>
                <a:gd name="T24" fmla="*/ 241 w 267"/>
                <a:gd name="T25" fmla="*/ 163 h 163"/>
                <a:gd name="T26" fmla="*/ 265 w 267"/>
                <a:gd name="T27" fmla="*/ 130 h 163"/>
                <a:gd name="T28" fmla="*/ 234 w 267"/>
                <a:gd name="T29" fmla="*/ 104 h 163"/>
                <a:gd name="T30" fmla="*/ 232 w 267"/>
                <a:gd name="T31" fmla="*/ 101 h 163"/>
                <a:gd name="T32" fmla="*/ 233 w 267"/>
                <a:gd name="T33" fmla="*/ 69 h 163"/>
                <a:gd name="T34" fmla="*/ 227 w 267"/>
                <a:gd name="T35" fmla="*/ 50 h 163"/>
                <a:gd name="T36" fmla="*/ 226 w 267"/>
                <a:gd name="T37" fmla="*/ 52 h 163"/>
                <a:gd name="T38" fmla="*/ 182 w 267"/>
                <a:gd name="T39" fmla="*/ 96 h 163"/>
                <a:gd name="T40" fmla="*/ 173 w 267"/>
                <a:gd name="T41" fmla="*/ 102 h 163"/>
                <a:gd name="T42" fmla="*/ 141 w 267"/>
                <a:gd name="T43" fmla="*/ 114 h 163"/>
                <a:gd name="T44" fmla="*/ 124 w 267"/>
                <a:gd name="T45" fmla="*/ 99 h 163"/>
                <a:gd name="T46" fmla="*/ 137 w 267"/>
                <a:gd name="T47" fmla="*/ 63 h 163"/>
                <a:gd name="T48" fmla="*/ 142 w 267"/>
                <a:gd name="T49" fmla="*/ 57 h 163"/>
                <a:gd name="T50" fmla="*/ 187 w 267"/>
                <a:gd name="T51" fmla="*/ 13 h 163"/>
                <a:gd name="T52" fmla="*/ 189 w 267"/>
                <a:gd name="T53" fmla="*/ 1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67" h="163">
                  <a:moveTo>
                    <a:pt x="189" y="11"/>
                  </a:moveTo>
                  <a:cubicBezTo>
                    <a:pt x="189" y="10"/>
                    <a:pt x="189" y="10"/>
                    <a:pt x="189" y="10"/>
                  </a:cubicBezTo>
                  <a:cubicBezTo>
                    <a:pt x="187" y="9"/>
                    <a:pt x="186" y="8"/>
                    <a:pt x="185" y="8"/>
                  </a:cubicBezTo>
                  <a:cubicBezTo>
                    <a:pt x="171" y="2"/>
                    <a:pt x="157" y="0"/>
                    <a:pt x="142" y="2"/>
                  </a:cubicBezTo>
                  <a:cubicBezTo>
                    <a:pt x="126" y="5"/>
                    <a:pt x="112" y="11"/>
                    <a:pt x="100" y="22"/>
                  </a:cubicBezTo>
                  <a:cubicBezTo>
                    <a:pt x="90" y="31"/>
                    <a:pt x="83" y="42"/>
                    <a:pt x="78" y="54"/>
                  </a:cubicBezTo>
                  <a:cubicBezTo>
                    <a:pt x="78" y="56"/>
                    <a:pt x="77" y="57"/>
                    <a:pt x="75" y="56"/>
                  </a:cubicBezTo>
                  <a:cubicBezTo>
                    <a:pt x="68" y="54"/>
                    <a:pt x="62" y="53"/>
                    <a:pt x="55" y="54"/>
                  </a:cubicBezTo>
                  <a:cubicBezTo>
                    <a:pt x="39" y="55"/>
                    <a:pt x="26" y="62"/>
                    <a:pt x="16" y="74"/>
                  </a:cubicBezTo>
                  <a:cubicBezTo>
                    <a:pt x="2" y="92"/>
                    <a:pt x="0" y="112"/>
                    <a:pt x="10" y="133"/>
                  </a:cubicBezTo>
                  <a:cubicBezTo>
                    <a:pt x="20" y="152"/>
                    <a:pt x="36" y="163"/>
                    <a:pt x="58" y="163"/>
                  </a:cubicBezTo>
                  <a:cubicBezTo>
                    <a:pt x="116" y="163"/>
                    <a:pt x="175" y="163"/>
                    <a:pt x="234" y="163"/>
                  </a:cubicBezTo>
                  <a:cubicBezTo>
                    <a:pt x="236" y="163"/>
                    <a:pt x="239" y="163"/>
                    <a:pt x="241" y="163"/>
                  </a:cubicBezTo>
                  <a:cubicBezTo>
                    <a:pt x="256" y="160"/>
                    <a:pt x="267" y="144"/>
                    <a:pt x="265" y="130"/>
                  </a:cubicBezTo>
                  <a:cubicBezTo>
                    <a:pt x="263" y="114"/>
                    <a:pt x="249" y="103"/>
                    <a:pt x="234" y="104"/>
                  </a:cubicBezTo>
                  <a:cubicBezTo>
                    <a:pt x="232" y="104"/>
                    <a:pt x="231" y="103"/>
                    <a:pt x="232" y="101"/>
                  </a:cubicBezTo>
                  <a:cubicBezTo>
                    <a:pt x="234" y="90"/>
                    <a:pt x="235" y="80"/>
                    <a:pt x="233" y="69"/>
                  </a:cubicBezTo>
                  <a:cubicBezTo>
                    <a:pt x="232" y="63"/>
                    <a:pt x="230" y="57"/>
                    <a:pt x="227" y="50"/>
                  </a:cubicBezTo>
                  <a:cubicBezTo>
                    <a:pt x="227" y="51"/>
                    <a:pt x="226" y="52"/>
                    <a:pt x="226" y="52"/>
                  </a:cubicBezTo>
                  <a:cubicBezTo>
                    <a:pt x="211" y="67"/>
                    <a:pt x="197" y="82"/>
                    <a:pt x="182" y="96"/>
                  </a:cubicBezTo>
                  <a:cubicBezTo>
                    <a:pt x="179" y="99"/>
                    <a:pt x="176" y="101"/>
                    <a:pt x="173" y="102"/>
                  </a:cubicBezTo>
                  <a:cubicBezTo>
                    <a:pt x="163" y="108"/>
                    <a:pt x="152" y="112"/>
                    <a:pt x="141" y="114"/>
                  </a:cubicBezTo>
                  <a:cubicBezTo>
                    <a:pt x="129" y="117"/>
                    <a:pt x="122" y="108"/>
                    <a:pt x="124" y="99"/>
                  </a:cubicBezTo>
                  <a:cubicBezTo>
                    <a:pt x="126" y="86"/>
                    <a:pt x="131" y="74"/>
                    <a:pt x="137" y="63"/>
                  </a:cubicBezTo>
                  <a:cubicBezTo>
                    <a:pt x="139" y="61"/>
                    <a:pt x="140" y="59"/>
                    <a:pt x="142" y="57"/>
                  </a:cubicBezTo>
                  <a:cubicBezTo>
                    <a:pt x="157" y="42"/>
                    <a:pt x="172" y="27"/>
                    <a:pt x="187" y="13"/>
                  </a:cubicBezTo>
                  <a:cubicBezTo>
                    <a:pt x="187" y="12"/>
                    <a:pt x="188" y="11"/>
                    <a:pt x="189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5" name="Freeform 842"/>
            <p:cNvSpPr>
              <a:spLocks/>
            </p:cNvSpPr>
            <p:nvPr/>
          </p:nvSpPr>
          <p:spPr bwMode="auto">
            <a:xfrm>
              <a:off x="5754688" y="2090738"/>
              <a:ext cx="187325" cy="187325"/>
            </a:xfrm>
            <a:custGeom>
              <a:avLst/>
              <a:gdLst>
                <a:gd name="T0" fmla="*/ 23 w 112"/>
                <a:gd name="T1" fmla="*/ 112 h 112"/>
                <a:gd name="T2" fmla="*/ 26 w 112"/>
                <a:gd name="T3" fmla="*/ 109 h 112"/>
                <a:gd name="T4" fmla="*/ 109 w 112"/>
                <a:gd name="T5" fmla="*/ 26 h 112"/>
                <a:gd name="T6" fmla="*/ 109 w 112"/>
                <a:gd name="T7" fmla="*/ 19 h 112"/>
                <a:gd name="T8" fmla="*/ 94 w 112"/>
                <a:gd name="T9" fmla="*/ 4 h 112"/>
                <a:gd name="T10" fmla="*/ 86 w 112"/>
                <a:gd name="T11" fmla="*/ 4 h 112"/>
                <a:gd name="T12" fmla="*/ 39 w 112"/>
                <a:gd name="T13" fmla="*/ 51 h 112"/>
                <a:gd name="T14" fmla="*/ 3 w 112"/>
                <a:gd name="T15" fmla="*/ 86 h 112"/>
                <a:gd name="T16" fmla="*/ 3 w 112"/>
                <a:gd name="T17" fmla="*/ 93 h 112"/>
                <a:gd name="T18" fmla="*/ 19 w 112"/>
                <a:gd name="T19" fmla="*/ 110 h 112"/>
                <a:gd name="T20" fmla="*/ 23 w 112"/>
                <a:gd name="T2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12">
                  <a:moveTo>
                    <a:pt x="23" y="112"/>
                  </a:moveTo>
                  <a:cubicBezTo>
                    <a:pt x="24" y="111"/>
                    <a:pt x="25" y="110"/>
                    <a:pt x="26" y="109"/>
                  </a:cubicBezTo>
                  <a:cubicBezTo>
                    <a:pt x="54" y="82"/>
                    <a:pt x="82" y="54"/>
                    <a:pt x="109" y="26"/>
                  </a:cubicBezTo>
                  <a:cubicBezTo>
                    <a:pt x="112" y="23"/>
                    <a:pt x="112" y="22"/>
                    <a:pt x="109" y="19"/>
                  </a:cubicBezTo>
                  <a:cubicBezTo>
                    <a:pt x="104" y="14"/>
                    <a:pt x="99" y="9"/>
                    <a:pt x="94" y="4"/>
                  </a:cubicBezTo>
                  <a:cubicBezTo>
                    <a:pt x="90" y="0"/>
                    <a:pt x="89" y="0"/>
                    <a:pt x="86" y="4"/>
                  </a:cubicBezTo>
                  <a:cubicBezTo>
                    <a:pt x="70" y="19"/>
                    <a:pt x="54" y="35"/>
                    <a:pt x="39" y="51"/>
                  </a:cubicBezTo>
                  <a:cubicBezTo>
                    <a:pt x="27" y="62"/>
                    <a:pt x="15" y="74"/>
                    <a:pt x="3" y="86"/>
                  </a:cubicBezTo>
                  <a:cubicBezTo>
                    <a:pt x="0" y="89"/>
                    <a:pt x="0" y="91"/>
                    <a:pt x="3" y="93"/>
                  </a:cubicBezTo>
                  <a:cubicBezTo>
                    <a:pt x="8" y="99"/>
                    <a:pt x="14" y="104"/>
                    <a:pt x="19" y="110"/>
                  </a:cubicBezTo>
                  <a:cubicBezTo>
                    <a:pt x="20" y="110"/>
                    <a:pt x="21" y="111"/>
                    <a:pt x="23" y="1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6" name="Freeform 843"/>
            <p:cNvSpPr>
              <a:spLocks/>
            </p:cNvSpPr>
            <p:nvPr/>
          </p:nvSpPr>
          <p:spPr bwMode="auto">
            <a:xfrm>
              <a:off x="5916613" y="2060576"/>
              <a:ext cx="58738" cy="55563"/>
            </a:xfrm>
            <a:custGeom>
              <a:avLst/>
              <a:gdLst>
                <a:gd name="T0" fmla="*/ 18 w 35"/>
                <a:gd name="T1" fmla="*/ 0 h 33"/>
                <a:gd name="T2" fmla="*/ 2 w 35"/>
                <a:gd name="T3" fmla="*/ 9 h 33"/>
                <a:gd name="T4" fmla="*/ 2 w 35"/>
                <a:gd name="T5" fmla="*/ 14 h 33"/>
                <a:gd name="T6" fmla="*/ 20 w 35"/>
                <a:gd name="T7" fmla="*/ 31 h 33"/>
                <a:gd name="T8" fmla="*/ 26 w 35"/>
                <a:gd name="T9" fmla="*/ 31 h 33"/>
                <a:gd name="T10" fmla="*/ 30 w 35"/>
                <a:gd name="T11" fmla="*/ 26 h 33"/>
                <a:gd name="T12" fmla="*/ 32 w 35"/>
                <a:gd name="T13" fmla="*/ 11 h 33"/>
                <a:gd name="T14" fmla="*/ 18 w 35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3">
                  <a:moveTo>
                    <a:pt x="18" y="0"/>
                  </a:moveTo>
                  <a:cubicBezTo>
                    <a:pt x="10" y="0"/>
                    <a:pt x="6" y="4"/>
                    <a:pt x="2" y="9"/>
                  </a:cubicBezTo>
                  <a:cubicBezTo>
                    <a:pt x="0" y="10"/>
                    <a:pt x="1" y="12"/>
                    <a:pt x="2" y="14"/>
                  </a:cubicBezTo>
                  <a:cubicBezTo>
                    <a:pt x="8" y="20"/>
                    <a:pt x="14" y="26"/>
                    <a:pt x="20" y="31"/>
                  </a:cubicBezTo>
                  <a:cubicBezTo>
                    <a:pt x="22" y="33"/>
                    <a:pt x="24" y="33"/>
                    <a:pt x="26" y="31"/>
                  </a:cubicBezTo>
                  <a:cubicBezTo>
                    <a:pt x="27" y="30"/>
                    <a:pt x="29" y="28"/>
                    <a:pt x="30" y="26"/>
                  </a:cubicBezTo>
                  <a:cubicBezTo>
                    <a:pt x="33" y="22"/>
                    <a:pt x="35" y="16"/>
                    <a:pt x="32" y="11"/>
                  </a:cubicBezTo>
                  <a:cubicBezTo>
                    <a:pt x="29" y="5"/>
                    <a:pt x="24" y="1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7" name="Freeform 844"/>
            <p:cNvSpPr>
              <a:spLocks/>
            </p:cNvSpPr>
            <p:nvPr/>
          </p:nvSpPr>
          <p:spPr bwMode="auto">
            <a:xfrm>
              <a:off x="5735638" y="2270126"/>
              <a:ext cx="28575" cy="26988"/>
            </a:xfrm>
            <a:custGeom>
              <a:avLst/>
              <a:gdLst>
                <a:gd name="T0" fmla="*/ 3 w 17"/>
                <a:gd name="T1" fmla="*/ 16 h 16"/>
                <a:gd name="T2" fmla="*/ 15 w 17"/>
                <a:gd name="T3" fmla="*/ 13 h 16"/>
                <a:gd name="T4" fmla="*/ 15 w 17"/>
                <a:gd name="T5" fmla="*/ 10 h 16"/>
                <a:gd name="T6" fmla="*/ 6 w 17"/>
                <a:gd name="T7" fmla="*/ 1 h 16"/>
                <a:gd name="T8" fmla="*/ 3 w 17"/>
                <a:gd name="T9" fmla="*/ 2 h 16"/>
                <a:gd name="T10" fmla="*/ 0 w 17"/>
                <a:gd name="T11" fmla="*/ 14 h 16"/>
                <a:gd name="T12" fmla="*/ 3 w 17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6">
                  <a:moveTo>
                    <a:pt x="3" y="16"/>
                  </a:moveTo>
                  <a:cubicBezTo>
                    <a:pt x="7" y="15"/>
                    <a:pt x="11" y="14"/>
                    <a:pt x="15" y="13"/>
                  </a:cubicBezTo>
                  <a:cubicBezTo>
                    <a:pt x="17" y="13"/>
                    <a:pt x="16" y="11"/>
                    <a:pt x="15" y="10"/>
                  </a:cubicBezTo>
                  <a:cubicBezTo>
                    <a:pt x="12" y="7"/>
                    <a:pt x="9" y="4"/>
                    <a:pt x="6" y="1"/>
                  </a:cubicBezTo>
                  <a:cubicBezTo>
                    <a:pt x="5" y="0"/>
                    <a:pt x="4" y="0"/>
                    <a:pt x="3" y="2"/>
                  </a:cubicBezTo>
                  <a:cubicBezTo>
                    <a:pt x="2" y="6"/>
                    <a:pt x="1" y="10"/>
                    <a:pt x="0" y="14"/>
                  </a:cubicBezTo>
                  <a:cubicBezTo>
                    <a:pt x="0" y="16"/>
                    <a:pt x="1" y="16"/>
                    <a:pt x="3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8" name="Freeform 845"/>
            <p:cNvSpPr>
              <a:spLocks noEditPoints="1"/>
            </p:cNvSpPr>
            <p:nvPr/>
          </p:nvSpPr>
          <p:spPr bwMode="auto">
            <a:xfrm>
              <a:off x="5510213" y="2124076"/>
              <a:ext cx="447675" cy="273050"/>
            </a:xfrm>
            <a:custGeom>
              <a:avLst/>
              <a:gdLst>
                <a:gd name="T0" fmla="*/ 187 w 267"/>
                <a:gd name="T1" fmla="*/ 13 h 163"/>
                <a:gd name="T2" fmla="*/ 137 w 267"/>
                <a:gd name="T3" fmla="*/ 63 h 163"/>
                <a:gd name="T4" fmla="*/ 141 w 267"/>
                <a:gd name="T5" fmla="*/ 114 h 163"/>
                <a:gd name="T6" fmla="*/ 182 w 267"/>
                <a:gd name="T7" fmla="*/ 96 h 163"/>
                <a:gd name="T8" fmla="*/ 227 w 267"/>
                <a:gd name="T9" fmla="*/ 50 h 163"/>
                <a:gd name="T10" fmla="*/ 232 w 267"/>
                <a:gd name="T11" fmla="*/ 101 h 163"/>
                <a:gd name="T12" fmla="*/ 265 w 267"/>
                <a:gd name="T13" fmla="*/ 130 h 163"/>
                <a:gd name="T14" fmla="*/ 234 w 267"/>
                <a:gd name="T15" fmla="*/ 163 h 163"/>
                <a:gd name="T16" fmla="*/ 10 w 267"/>
                <a:gd name="T17" fmla="*/ 133 h 163"/>
                <a:gd name="T18" fmla="*/ 55 w 267"/>
                <a:gd name="T19" fmla="*/ 54 h 163"/>
                <a:gd name="T20" fmla="*/ 78 w 267"/>
                <a:gd name="T21" fmla="*/ 54 h 163"/>
                <a:gd name="T22" fmla="*/ 142 w 267"/>
                <a:gd name="T23" fmla="*/ 2 h 163"/>
                <a:gd name="T24" fmla="*/ 189 w 267"/>
                <a:gd name="T25" fmla="*/ 10 h 163"/>
                <a:gd name="T26" fmla="*/ 68 w 267"/>
                <a:gd name="T27" fmla="*/ 155 h 163"/>
                <a:gd name="T28" fmla="*/ 78 w 267"/>
                <a:gd name="T29" fmla="*/ 153 h 163"/>
                <a:gd name="T30" fmla="*/ 94 w 267"/>
                <a:gd name="T31" fmla="*/ 153 h 163"/>
                <a:gd name="T32" fmla="*/ 105 w 267"/>
                <a:gd name="T33" fmla="*/ 155 h 163"/>
                <a:gd name="T34" fmla="*/ 94 w 267"/>
                <a:gd name="T35" fmla="*/ 125 h 163"/>
                <a:gd name="T36" fmla="*/ 80 w 267"/>
                <a:gd name="T37" fmla="*/ 120 h 163"/>
                <a:gd name="T38" fmla="*/ 68 w 267"/>
                <a:gd name="T39" fmla="*/ 155 h 163"/>
                <a:gd name="T40" fmla="*/ 152 w 267"/>
                <a:gd name="T41" fmla="*/ 155 h 163"/>
                <a:gd name="T42" fmla="*/ 159 w 267"/>
                <a:gd name="T43" fmla="*/ 152 h 163"/>
                <a:gd name="T44" fmla="*/ 152 w 267"/>
                <a:gd name="T45" fmla="*/ 128 h 163"/>
                <a:gd name="T46" fmla="*/ 149 w 267"/>
                <a:gd name="T47" fmla="*/ 143 h 163"/>
                <a:gd name="T48" fmla="*/ 141 w 267"/>
                <a:gd name="T49" fmla="*/ 144 h 163"/>
                <a:gd name="T50" fmla="*/ 140 w 267"/>
                <a:gd name="T51" fmla="*/ 128 h 163"/>
                <a:gd name="T52" fmla="*/ 132 w 267"/>
                <a:gd name="T53" fmla="*/ 130 h 163"/>
                <a:gd name="T54" fmla="*/ 143 w 267"/>
                <a:gd name="T55" fmla="*/ 156 h 163"/>
                <a:gd name="T56" fmla="*/ 193 w 267"/>
                <a:gd name="T57" fmla="*/ 144 h 163"/>
                <a:gd name="T58" fmla="*/ 209 w 267"/>
                <a:gd name="T59" fmla="*/ 139 h 163"/>
                <a:gd name="T60" fmla="*/ 184 w 267"/>
                <a:gd name="T61" fmla="*/ 139 h 163"/>
                <a:gd name="T62" fmla="*/ 205 w 267"/>
                <a:gd name="T63" fmla="*/ 155 h 163"/>
                <a:gd name="T64" fmla="*/ 207 w 267"/>
                <a:gd name="T65" fmla="*/ 147 h 163"/>
                <a:gd name="T66" fmla="*/ 196 w 267"/>
                <a:gd name="T67" fmla="*/ 149 h 163"/>
                <a:gd name="T68" fmla="*/ 118 w 267"/>
                <a:gd name="T69" fmla="*/ 135 h 163"/>
                <a:gd name="T70" fmla="*/ 106 w 267"/>
                <a:gd name="T71" fmla="*/ 150 h 163"/>
                <a:gd name="T72" fmla="*/ 108 w 267"/>
                <a:gd name="T73" fmla="*/ 155 h 163"/>
                <a:gd name="T74" fmla="*/ 129 w 267"/>
                <a:gd name="T75" fmla="*/ 152 h 163"/>
                <a:gd name="T76" fmla="*/ 117 w 267"/>
                <a:gd name="T77" fmla="*/ 148 h 163"/>
                <a:gd name="T78" fmla="*/ 128 w 267"/>
                <a:gd name="T79" fmla="*/ 134 h 163"/>
                <a:gd name="T80" fmla="*/ 125 w 267"/>
                <a:gd name="T81" fmla="*/ 128 h 163"/>
                <a:gd name="T82" fmla="*/ 106 w 267"/>
                <a:gd name="T83" fmla="*/ 132 h 163"/>
                <a:gd name="T84" fmla="*/ 118 w 267"/>
                <a:gd name="T85" fmla="*/ 135 h 163"/>
                <a:gd name="T86" fmla="*/ 170 w 267"/>
                <a:gd name="T87" fmla="*/ 128 h 163"/>
                <a:gd name="T88" fmla="*/ 164 w 267"/>
                <a:gd name="T89" fmla="*/ 131 h 163"/>
                <a:gd name="T90" fmla="*/ 171 w 267"/>
                <a:gd name="T91" fmla="*/ 155 h 163"/>
                <a:gd name="T92" fmla="*/ 174 w 267"/>
                <a:gd name="T93" fmla="*/ 142 h 163"/>
                <a:gd name="T94" fmla="*/ 183 w 267"/>
                <a:gd name="T95" fmla="*/ 136 h 163"/>
                <a:gd name="T96" fmla="*/ 181 w 267"/>
                <a:gd name="T97" fmla="*/ 128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67" h="163">
                  <a:moveTo>
                    <a:pt x="189" y="11"/>
                  </a:moveTo>
                  <a:cubicBezTo>
                    <a:pt x="188" y="11"/>
                    <a:pt x="187" y="12"/>
                    <a:pt x="187" y="13"/>
                  </a:cubicBezTo>
                  <a:cubicBezTo>
                    <a:pt x="172" y="27"/>
                    <a:pt x="157" y="42"/>
                    <a:pt x="142" y="57"/>
                  </a:cubicBezTo>
                  <a:cubicBezTo>
                    <a:pt x="140" y="59"/>
                    <a:pt x="139" y="61"/>
                    <a:pt x="137" y="63"/>
                  </a:cubicBezTo>
                  <a:cubicBezTo>
                    <a:pt x="131" y="74"/>
                    <a:pt x="126" y="86"/>
                    <a:pt x="124" y="99"/>
                  </a:cubicBezTo>
                  <a:cubicBezTo>
                    <a:pt x="122" y="108"/>
                    <a:pt x="129" y="117"/>
                    <a:pt x="141" y="114"/>
                  </a:cubicBezTo>
                  <a:cubicBezTo>
                    <a:pt x="152" y="112"/>
                    <a:pt x="163" y="108"/>
                    <a:pt x="173" y="102"/>
                  </a:cubicBezTo>
                  <a:cubicBezTo>
                    <a:pt x="176" y="101"/>
                    <a:pt x="179" y="99"/>
                    <a:pt x="182" y="96"/>
                  </a:cubicBezTo>
                  <a:cubicBezTo>
                    <a:pt x="197" y="82"/>
                    <a:pt x="211" y="67"/>
                    <a:pt x="226" y="52"/>
                  </a:cubicBezTo>
                  <a:cubicBezTo>
                    <a:pt x="226" y="52"/>
                    <a:pt x="227" y="51"/>
                    <a:pt x="227" y="50"/>
                  </a:cubicBezTo>
                  <a:cubicBezTo>
                    <a:pt x="230" y="57"/>
                    <a:pt x="232" y="63"/>
                    <a:pt x="233" y="69"/>
                  </a:cubicBezTo>
                  <a:cubicBezTo>
                    <a:pt x="235" y="80"/>
                    <a:pt x="234" y="90"/>
                    <a:pt x="232" y="101"/>
                  </a:cubicBezTo>
                  <a:cubicBezTo>
                    <a:pt x="231" y="103"/>
                    <a:pt x="232" y="104"/>
                    <a:pt x="234" y="104"/>
                  </a:cubicBezTo>
                  <a:cubicBezTo>
                    <a:pt x="249" y="103"/>
                    <a:pt x="263" y="114"/>
                    <a:pt x="265" y="130"/>
                  </a:cubicBezTo>
                  <a:cubicBezTo>
                    <a:pt x="267" y="144"/>
                    <a:pt x="256" y="160"/>
                    <a:pt x="241" y="163"/>
                  </a:cubicBezTo>
                  <a:cubicBezTo>
                    <a:pt x="239" y="163"/>
                    <a:pt x="236" y="163"/>
                    <a:pt x="234" y="163"/>
                  </a:cubicBezTo>
                  <a:cubicBezTo>
                    <a:pt x="175" y="163"/>
                    <a:pt x="116" y="163"/>
                    <a:pt x="58" y="163"/>
                  </a:cubicBezTo>
                  <a:cubicBezTo>
                    <a:pt x="36" y="163"/>
                    <a:pt x="20" y="152"/>
                    <a:pt x="10" y="133"/>
                  </a:cubicBezTo>
                  <a:cubicBezTo>
                    <a:pt x="0" y="112"/>
                    <a:pt x="2" y="92"/>
                    <a:pt x="16" y="74"/>
                  </a:cubicBezTo>
                  <a:cubicBezTo>
                    <a:pt x="26" y="62"/>
                    <a:pt x="39" y="55"/>
                    <a:pt x="55" y="54"/>
                  </a:cubicBezTo>
                  <a:cubicBezTo>
                    <a:pt x="62" y="53"/>
                    <a:pt x="68" y="54"/>
                    <a:pt x="75" y="56"/>
                  </a:cubicBezTo>
                  <a:cubicBezTo>
                    <a:pt x="77" y="57"/>
                    <a:pt x="78" y="56"/>
                    <a:pt x="78" y="54"/>
                  </a:cubicBezTo>
                  <a:cubicBezTo>
                    <a:pt x="83" y="42"/>
                    <a:pt x="90" y="31"/>
                    <a:pt x="100" y="22"/>
                  </a:cubicBezTo>
                  <a:cubicBezTo>
                    <a:pt x="112" y="11"/>
                    <a:pt x="126" y="5"/>
                    <a:pt x="142" y="2"/>
                  </a:cubicBezTo>
                  <a:cubicBezTo>
                    <a:pt x="157" y="0"/>
                    <a:pt x="171" y="2"/>
                    <a:pt x="185" y="8"/>
                  </a:cubicBezTo>
                  <a:cubicBezTo>
                    <a:pt x="186" y="8"/>
                    <a:pt x="187" y="9"/>
                    <a:pt x="189" y="10"/>
                  </a:cubicBezTo>
                  <a:cubicBezTo>
                    <a:pt x="189" y="10"/>
                    <a:pt x="189" y="10"/>
                    <a:pt x="189" y="11"/>
                  </a:cubicBezTo>
                  <a:close/>
                  <a:moveTo>
                    <a:pt x="68" y="155"/>
                  </a:moveTo>
                  <a:cubicBezTo>
                    <a:pt x="70" y="155"/>
                    <a:pt x="72" y="155"/>
                    <a:pt x="75" y="155"/>
                  </a:cubicBezTo>
                  <a:cubicBezTo>
                    <a:pt x="77" y="155"/>
                    <a:pt x="78" y="155"/>
                    <a:pt x="78" y="153"/>
                  </a:cubicBezTo>
                  <a:cubicBezTo>
                    <a:pt x="80" y="147"/>
                    <a:pt x="80" y="147"/>
                    <a:pt x="86" y="147"/>
                  </a:cubicBezTo>
                  <a:cubicBezTo>
                    <a:pt x="92" y="147"/>
                    <a:pt x="92" y="147"/>
                    <a:pt x="94" y="153"/>
                  </a:cubicBezTo>
                  <a:cubicBezTo>
                    <a:pt x="95" y="154"/>
                    <a:pt x="95" y="155"/>
                    <a:pt x="96" y="155"/>
                  </a:cubicBezTo>
                  <a:cubicBezTo>
                    <a:pt x="99" y="155"/>
                    <a:pt x="101" y="155"/>
                    <a:pt x="105" y="155"/>
                  </a:cubicBezTo>
                  <a:cubicBezTo>
                    <a:pt x="104" y="154"/>
                    <a:pt x="104" y="153"/>
                    <a:pt x="104" y="152"/>
                  </a:cubicBezTo>
                  <a:cubicBezTo>
                    <a:pt x="100" y="143"/>
                    <a:pt x="97" y="134"/>
                    <a:pt x="94" y="125"/>
                  </a:cubicBezTo>
                  <a:cubicBezTo>
                    <a:pt x="91" y="118"/>
                    <a:pt x="91" y="118"/>
                    <a:pt x="84" y="118"/>
                  </a:cubicBezTo>
                  <a:cubicBezTo>
                    <a:pt x="82" y="118"/>
                    <a:pt x="81" y="118"/>
                    <a:pt x="80" y="120"/>
                  </a:cubicBezTo>
                  <a:cubicBezTo>
                    <a:pt x="76" y="131"/>
                    <a:pt x="72" y="141"/>
                    <a:pt x="69" y="152"/>
                  </a:cubicBezTo>
                  <a:cubicBezTo>
                    <a:pt x="68" y="153"/>
                    <a:pt x="68" y="154"/>
                    <a:pt x="68" y="155"/>
                  </a:cubicBezTo>
                  <a:close/>
                  <a:moveTo>
                    <a:pt x="149" y="153"/>
                  </a:moveTo>
                  <a:cubicBezTo>
                    <a:pt x="149" y="155"/>
                    <a:pt x="151" y="155"/>
                    <a:pt x="152" y="155"/>
                  </a:cubicBezTo>
                  <a:cubicBezTo>
                    <a:pt x="153" y="155"/>
                    <a:pt x="155" y="155"/>
                    <a:pt x="156" y="155"/>
                  </a:cubicBezTo>
                  <a:cubicBezTo>
                    <a:pt x="158" y="155"/>
                    <a:pt x="159" y="154"/>
                    <a:pt x="159" y="152"/>
                  </a:cubicBezTo>
                  <a:cubicBezTo>
                    <a:pt x="158" y="146"/>
                    <a:pt x="159" y="140"/>
                    <a:pt x="158" y="134"/>
                  </a:cubicBezTo>
                  <a:cubicBezTo>
                    <a:pt x="158" y="127"/>
                    <a:pt x="160" y="128"/>
                    <a:pt x="152" y="128"/>
                  </a:cubicBezTo>
                  <a:cubicBezTo>
                    <a:pt x="150" y="128"/>
                    <a:pt x="149" y="129"/>
                    <a:pt x="149" y="131"/>
                  </a:cubicBezTo>
                  <a:cubicBezTo>
                    <a:pt x="150" y="135"/>
                    <a:pt x="150" y="139"/>
                    <a:pt x="149" y="143"/>
                  </a:cubicBezTo>
                  <a:cubicBezTo>
                    <a:pt x="149" y="147"/>
                    <a:pt x="148" y="149"/>
                    <a:pt x="145" y="149"/>
                  </a:cubicBezTo>
                  <a:cubicBezTo>
                    <a:pt x="143" y="149"/>
                    <a:pt x="141" y="147"/>
                    <a:pt x="141" y="144"/>
                  </a:cubicBezTo>
                  <a:cubicBezTo>
                    <a:pt x="141" y="139"/>
                    <a:pt x="141" y="135"/>
                    <a:pt x="141" y="131"/>
                  </a:cubicBezTo>
                  <a:cubicBezTo>
                    <a:pt x="141" y="130"/>
                    <a:pt x="141" y="128"/>
                    <a:pt x="140" y="128"/>
                  </a:cubicBezTo>
                  <a:cubicBezTo>
                    <a:pt x="138" y="128"/>
                    <a:pt x="136" y="128"/>
                    <a:pt x="133" y="128"/>
                  </a:cubicBezTo>
                  <a:cubicBezTo>
                    <a:pt x="133" y="128"/>
                    <a:pt x="132" y="129"/>
                    <a:pt x="132" y="130"/>
                  </a:cubicBezTo>
                  <a:cubicBezTo>
                    <a:pt x="132" y="135"/>
                    <a:pt x="132" y="141"/>
                    <a:pt x="132" y="146"/>
                  </a:cubicBezTo>
                  <a:cubicBezTo>
                    <a:pt x="133" y="153"/>
                    <a:pt x="137" y="156"/>
                    <a:pt x="143" y="156"/>
                  </a:cubicBezTo>
                  <a:cubicBezTo>
                    <a:pt x="145" y="155"/>
                    <a:pt x="147" y="154"/>
                    <a:pt x="149" y="153"/>
                  </a:cubicBezTo>
                  <a:close/>
                  <a:moveTo>
                    <a:pt x="193" y="144"/>
                  </a:moveTo>
                  <a:cubicBezTo>
                    <a:pt x="197" y="144"/>
                    <a:pt x="201" y="144"/>
                    <a:pt x="204" y="144"/>
                  </a:cubicBezTo>
                  <a:cubicBezTo>
                    <a:pt x="210" y="144"/>
                    <a:pt x="209" y="145"/>
                    <a:pt x="209" y="139"/>
                  </a:cubicBezTo>
                  <a:cubicBezTo>
                    <a:pt x="209" y="134"/>
                    <a:pt x="206" y="129"/>
                    <a:pt x="201" y="128"/>
                  </a:cubicBezTo>
                  <a:cubicBezTo>
                    <a:pt x="193" y="126"/>
                    <a:pt x="186" y="130"/>
                    <a:pt x="184" y="139"/>
                  </a:cubicBezTo>
                  <a:cubicBezTo>
                    <a:pt x="182" y="146"/>
                    <a:pt x="185" y="153"/>
                    <a:pt x="192" y="155"/>
                  </a:cubicBezTo>
                  <a:cubicBezTo>
                    <a:pt x="196" y="156"/>
                    <a:pt x="201" y="156"/>
                    <a:pt x="205" y="155"/>
                  </a:cubicBezTo>
                  <a:cubicBezTo>
                    <a:pt x="206" y="154"/>
                    <a:pt x="207" y="153"/>
                    <a:pt x="207" y="153"/>
                  </a:cubicBezTo>
                  <a:cubicBezTo>
                    <a:pt x="207" y="151"/>
                    <a:pt x="207" y="149"/>
                    <a:pt x="207" y="147"/>
                  </a:cubicBezTo>
                  <a:cubicBezTo>
                    <a:pt x="205" y="148"/>
                    <a:pt x="203" y="149"/>
                    <a:pt x="202" y="149"/>
                  </a:cubicBezTo>
                  <a:cubicBezTo>
                    <a:pt x="200" y="149"/>
                    <a:pt x="198" y="149"/>
                    <a:pt x="196" y="149"/>
                  </a:cubicBezTo>
                  <a:cubicBezTo>
                    <a:pt x="194" y="148"/>
                    <a:pt x="193" y="147"/>
                    <a:pt x="193" y="144"/>
                  </a:cubicBezTo>
                  <a:close/>
                  <a:moveTo>
                    <a:pt x="118" y="135"/>
                  </a:moveTo>
                  <a:cubicBezTo>
                    <a:pt x="117" y="136"/>
                    <a:pt x="116" y="137"/>
                    <a:pt x="116" y="137"/>
                  </a:cubicBezTo>
                  <a:cubicBezTo>
                    <a:pt x="112" y="142"/>
                    <a:pt x="109" y="146"/>
                    <a:pt x="106" y="150"/>
                  </a:cubicBezTo>
                  <a:cubicBezTo>
                    <a:pt x="105" y="151"/>
                    <a:pt x="105" y="153"/>
                    <a:pt x="105" y="154"/>
                  </a:cubicBezTo>
                  <a:cubicBezTo>
                    <a:pt x="105" y="155"/>
                    <a:pt x="107" y="155"/>
                    <a:pt x="108" y="155"/>
                  </a:cubicBezTo>
                  <a:cubicBezTo>
                    <a:pt x="115" y="155"/>
                    <a:pt x="121" y="155"/>
                    <a:pt x="127" y="155"/>
                  </a:cubicBezTo>
                  <a:cubicBezTo>
                    <a:pt x="129" y="155"/>
                    <a:pt x="129" y="154"/>
                    <a:pt x="129" y="152"/>
                  </a:cubicBezTo>
                  <a:cubicBezTo>
                    <a:pt x="129" y="151"/>
                    <a:pt x="130" y="148"/>
                    <a:pt x="127" y="148"/>
                  </a:cubicBezTo>
                  <a:cubicBezTo>
                    <a:pt x="124" y="148"/>
                    <a:pt x="121" y="148"/>
                    <a:pt x="117" y="148"/>
                  </a:cubicBezTo>
                  <a:cubicBezTo>
                    <a:pt x="118" y="147"/>
                    <a:pt x="118" y="147"/>
                    <a:pt x="119" y="146"/>
                  </a:cubicBezTo>
                  <a:cubicBezTo>
                    <a:pt x="122" y="142"/>
                    <a:pt x="125" y="138"/>
                    <a:pt x="128" y="134"/>
                  </a:cubicBezTo>
                  <a:cubicBezTo>
                    <a:pt x="129" y="133"/>
                    <a:pt x="129" y="131"/>
                    <a:pt x="129" y="129"/>
                  </a:cubicBezTo>
                  <a:cubicBezTo>
                    <a:pt x="129" y="129"/>
                    <a:pt x="126" y="128"/>
                    <a:pt x="125" y="128"/>
                  </a:cubicBezTo>
                  <a:cubicBezTo>
                    <a:pt x="120" y="128"/>
                    <a:pt x="115" y="128"/>
                    <a:pt x="110" y="128"/>
                  </a:cubicBezTo>
                  <a:cubicBezTo>
                    <a:pt x="106" y="128"/>
                    <a:pt x="106" y="128"/>
                    <a:pt x="106" y="132"/>
                  </a:cubicBezTo>
                  <a:cubicBezTo>
                    <a:pt x="106" y="134"/>
                    <a:pt x="107" y="135"/>
                    <a:pt x="108" y="135"/>
                  </a:cubicBezTo>
                  <a:cubicBezTo>
                    <a:pt x="111" y="135"/>
                    <a:pt x="114" y="135"/>
                    <a:pt x="118" y="135"/>
                  </a:cubicBezTo>
                  <a:close/>
                  <a:moveTo>
                    <a:pt x="174" y="130"/>
                  </a:moveTo>
                  <a:cubicBezTo>
                    <a:pt x="174" y="128"/>
                    <a:pt x="172" y="128"/>
                    <a:pt x="170" y="128"/>
                  </a:cubicBezTo>
                  <a:cubicBezTo>
                    <a:pt x="169" y="128"/>
                    <a:pt x="168" y="128"/>
                    <a:pt x="167" y="128"/>
                  </a:cubicBezTo>
                  <a:cubicBezTo>
                    <a:pt x="165" y="128"/>
                    <a:pt x="164" y="129"/>
                    <a:pt x="164" y="131"/>
                  </a:cubicBezTo>
                  <a:cubicBezTo>
                    <a:pt x="165" y="137"/>
                    <a:pt x="164" y="143"/>
                    <a:pt x="164" y="149"/>
                  </a:cubicBezTo>
                  <a:cubicBezTo>
                    <a:pt x="165" y="156"/>
                    <a:pt x="163" y="155"/>
                    <a:pt x="171" y="155"/>
                  </a:cubicBezTo>
                  <a:cubicBezTo>
                    <a:pt x="173" y="155"/>
                    <a:pt x="174" y="155"/>
                    <a:pt x="174" y="153"/>
                  </a:cubicBezTo>
                  <a:cubicBezTo>
                    <a:pt x="173" y="149"/>
                    <a:pt x="173" y="145"/>
                    <a:pt x="174" y="142"/>
                  </a:cubicBezTo>
                  <a:cubicBezTo>
                    <a:pt x="174" y="137"/>
                    <a:pt x="176" y="135"/>
                    <a:pt x="180" y="136"/>
                  </a:cubicBezTo>
                  <a:cubicBezTo>
                    <a:pt x="181" y="136"/>
                    <a:pt x="182" y="136"/>
                    <a:pt x="183" y="136"/>
                  </a:cubicBezTo>
                  <a:cubicBezTo>
                    <a:pt x="183" y="134"/>
                    <a:pt x="183" y="132"/>
                    <a:pt x="182" y="130"/>
                  </a:cubicBezTo>
                  <a:cubicBezTo>
                    <a:pt x="182" y="129"/>
                    <a:pt x="181" y="128"/>
                    <a:pt x="181" y="128"/>
                  </a:cubicBezTo>
                  <a:cubicBezTo>
                    <a:pt x="178" y="128"/>
                    <a:pt x="176" y="129"/>
                    <a:pt x="174" y="13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9" name="Freeform 846"/>
            <p:cNvSpPr>
              <a:spLocks/>
            </p:cNvSpPr>
            <p:nvPr/>
          </p:nvSpPr>
          <p:spPr bwMode="auto">
            <a:xfrm>
              <a:off x="5754688" y="2090738"/>
              <a:ext cx="187325" cy="187325"/>
            </a:xfrm>
            <a:custGeom>
              <a:avLst/>
              <a:gdLst>
                <a:gd name="T0" fmla="*/ 23 w 112"/>
                <a:gd name="T1" fmla="*/ 112 h 112"/>
                <a:gd name="T2" fmla="*/ 19 w 112"/>
                <a:gd name="T3" fmla="*/ 110 h 112"/>
                <a:gd name="T4" fmla="*/ 3 w 112"/>
                <a:gd name="T5" fmla="*/ 93 h 112"/>
                <a:gd name="T6" fmla="*/ 3 w 112"/>
                <a:gd name="T7" fmla="*/ 86 h 112"/>
                <a:gd name="T8" fmla="*/ 39 w 112"/>
                <a:gd name="T9" fmla="*/ 51 h 112"/>
                <a:gd name="T10" fmla="*/ 86 w 112"/>
                <a:gd name="T11" fmla="*/ 4 h 112"/>
                <a:gd name="T12" fmla="*/ 94 w 112"/>
                <a:gd name="T13" fmla="*/ 4 h 112"/>
                <a:gd name="T14" fmla="*/ 109 w 112"/>
                <a:gd name="T15" fmla="*/ 19 h 112"/>
                <a:gd name="T16" fmla="*/ 109 w 112"/>
                <a:gd name="T17" fmla="*/ 26 h 112"/>
                <a:gd name="T18" fmla="*/ 26 w 112"/>
                <a:gd name="T19" fmla="*/ 109 h 112"/>
                <a:gd name="T20" fmla="*/ 23 w 112"/>
                <a:gd name="T2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12">
                  <a:moveTo>
                    <a:pt x="23" y="112"/>
                  </a:moveTo>
                  <a:cubicBezTo>
                    <a:pt x="21" y="111"/>
                    <a:pt x="20" y="110"/>
                    <a:pt x="19" y="110"/>
                  </a:cubicBezTo>
                  <a:cubicBezTo>
                    <a:pt x="14" y="104"/>
                    <a:pt x="8" y="99"/>
                    <a:pt x="3" y="93"/>
                  </a:cubicBezTo>
                  <a:cubicBezTo>
                    <a:pt x="0" y="91"/>
                    <a:pt x="0" y="89"/>
                    <a:pt x="3" y="86"/>
                  </a:cubicBezTo>
                  <a:cubicBezTo>
                    <a:pt x="15" y="74"/>
                    <a:pt x="27" y="62"/>
                    <a:pt x="39" y="51"/>
                  </a:cubicBezTo>
                  <a:cubicBezTo>
                    <a:pt x="54" y="35"/>
                    <a:pt x="70" y="19"/>
                    <a:pt x="86" y="4"/>
                  </a:cubicBezTo>
                  <a:cubicBezTo>
                    <a:pt x="89" y="0"/>
                    <a:pt x="90" y="0"/>
                    <a:pt x="94" y="4"/>
                  </a:cubicBezTo>
                  <a:cubicBezTo>
                    <a:pt x="99" y="9"/>
                    <a:pt x="104" y="14"/>
                    <a:pt x="109" y="19"/>
                  </a:cubicBezTo>
                  <a:cubicBezTo>
                    <a:pt x="112" y="22"/>
                    <a:pt x="112" y="23"/>
                    <a:pt x="109" y="26"/>
                  </a:cubicBezTo>
                  <a:cubicBezTo>
                    <a:pt x="82" y="54"/>
                    <a:pt x="54" y="82"/>
                    <a:pt x="26" y="109"/>
                  </a:cubicBezTo>
                  <a:cubicBezTo>
                    <a:pt x="25" y="110"/>
                    <a:pt x="24" y="111"/>
                    <a:pt x="23" y="1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0" name="Freeform 847"/>
            <p:cNvSpPr>
              <a:spLocks/>
            </p:cNvSpPr>
            <p:nvPr/>
          </p:nvSpPr>
          <p:spPr bwMode="auto">
            <a:xfrm>
              <a:off x="5916613" y="2060576"/>
              <a:ext cx="58738" cy="55563"/>
            </a:xfrm>
            <a:custGeom>
              <a:avLst/>
              <a:gdLst>
                <a:gd name="T0" fmla="*/ 18 w 35"/>
                <a:gd name="T1" fmla="*/ 0 h 33"/>
                <a:gd name="T2" fmla="*/ 32 w 35"/>
                <a:gd name="T3" fmla="*/ 11 h 33"/>
                <a:gd name="T4" fmla="*/ 30 w 35"/>
                <a:gd name="T5" fmla="*/ 26 h 33"/>
                <a:gd name="T6" fmla="*/ 26 w 35"/>
                <a:gd name="T7" fmla="*/ 31 h 33"/>
                <a:gd name="T8" fmla="*/ 20 w 35"/>
                <a:gd name="T9" fmla="*/ 31 h 33"/>
                <a:gd name="T10" fmla="*/ 2 w 35"/>
                <a:gd name="T11" fmla="*/ 14 h 33"/>
                <a:gd name="T12" fmla="*/ 2 w 35"/>
                <a:gd name="T13" fmla="*/ 9 h 33"/>
                <a:gd name="T14" fmla="*/ 18 w 35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33">
                  <a:moveTo>
                    <a:pt x="18" y="0"/>
                  </a:moveTo>
                  <a:cubicBezTo>
                    <a:pt x="24" y="1"/>
                    <a:pt x="29" y="5"/>
                    <a:pt x="32" y="11"/>
                  </a:cubicBezTo>
                  <a:cubicBezTo>
                    <a:pt x="35" y="16"/>
                    <a:pt x="33" y="22"/>
                    <a:pt x="30" y="26"/>
                  </a:cubicBezTo>
                  <a:cubicBezTo>
                    <a:pt x="29" y="28"/>
                    <a:pt x="27" y="30"/>
                    <a:pt x="26" y="31"/>
                  </a:cubicBezTo>
                  <a:cubicBezTo>
                    <a:pt x="24" y="33"/>
                    <a:pt x="22" y="33"/>
                    <a:pt x="20" y="31"/>
                  </a:cubicBezTo>
                  <a:cubicBezTo>
                    <a:pt x="14" y="26"/>
                    <a:pt x="8" y="20"/>
                    <a:pt x="2" y="14"/>
                  </a:cubicBezTo>
                  <a:cubicBezTo>
                    <a:pt x="1" y="12"/>
                    <a:pt x="0" y="10"/>
                    <a:pt x="2" y="9"/>
                  </a:cubicBezTo>
                  <a:cubicBezTo>
                    <a:pt x="6" y="4"/>
                    <a:pt x="10" y="0"/>
                    <a:pt x="18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1" name="Freeform 848"/>
            <p:cNvSpPr>
              <a:spLocks/>
            </p:cNvSpPr>
            <p:nvPr/>
          </p:nvSpPr>
          <p:spPr bwMode="auto">
            <a:xfrm>
              <a:off x="5735638" y="2270126"/>
              <a:ext cx="28575" cy="26988"/>
            </a:xfrm>
            <a:custGeom>
              <a:avLst/>
              <a:gdLst>
                <a:gd name="T0" fmla="*/ 3 w 17"/>
                <a:gd name="T1" fmla="*/ 16 h 16"/>
                <a:gd name="T2" fmla="*/ 0 w 17"/>
                <a:gd name="T3" fmla="*/ 14 h 16"/>
                <a:gd name="T4" fmla="*/ 3 w 17"/>
                <a:gd name="T5" fmla="*/ 2 h 16"/>
                <a:gd name="T6" fmla="*/ 6 w 17"/>
                <a:gd name="T7" fmla="*/ 1 h 16"/>
                <a:gd name="T8" fmla="*/ 15 w 17"/>
                <a:gd name="T9" fmla="*/ 10 h 16"/>
                <a:gd name="T10" fmla="*/ 15 w 17"/>
                <a:gd name="T11" fmla="*/ 13 h 16"/>
                <a:gd name="T12" fmla="*/ 3 w 17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6">
                  <a:moveTo>
                    <a:pt x="3" y="16"/>
                  </a:moveTo>
                  <a:cubicBezTo>
                    <a:pt x="1" y="16"/>
                    <a:pt x="0" y="16"/>
                    <a:pt x="0" y="14"/>
                  </a:cubicBezTo>
                  <a:cubicBezTo>
                    <a:pt x="1" y="10"/>
                    <a:pt x="2" y="6"/>
                    <a:pt x="3" y="2"/>
                  </a:cubicBezTo>
                  <a:cubicBezTo>
                    <a:pt x="4" y="0"/>
                    <a:pt x="5" y="0"/>
                    <a:pt x="6" y="1"/>
                  </a:cubicBezTo>
                  <a:cubicBezTo>
                    <a:pt x="9" y="4"/>
                    <a:pt x="12" y="7"/>
                    <a:pt x="15" y="10"/>
                  </a:cubicBezTo>
                  <a:cubicBezTo>
                    <a:pt x="16" y="11"/>
                    <a:pt x="17" y="13"/>
                    <a:pt x="15" y="13"/>
                  </a:cubicBezTo>
                  <a:cubicBezTo>
                    <a:pt x="11" y="14"/>
                    <a:pt x="7" y="15"/>
                    <a:pt x="3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2" name="Freeform 849"/>
            <p:cNvSpPr>
              <a:spLocks/>
            </p:cNvSpPr>
            <p:nvPr/>
          </p:nvSpPr>
          <p:spPr bwMode="auto">
            <a:xfrm>
              <a:off x="5646738" y="2336801"/>
              <a:ext cx="14288" cy="22225"/>
            </a:xfrm>
            <a:custGeom>
              <a:avLst/>
              <a:gdLst>
                <a:gd name="T0" fmla="*/ 4 w 8"/>
                <a:gd name="T1" fmla="*/ 0 h 13"/>
                <a:gd name="T2" fmla="*/ 8 w 8"/>
                <a:gd name="T3" fmla="*/ 13 h 13"/>
                <a:gd name="T4" fmla="*/ 0 w 8"/>
                <a:gd name="T5" fmla="*/ 13 h 13"/>
                <a:gd name="T6" fmla="*/ 4 w 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3">
                  <a:moveTo>
                    <a:pt x="4" y="0"/>
                  </a:moveTo>
                  <a:cubicBezTo>
                    <a:pt x="5" y="4"/>
                    <a:pt x="7" y="8"/>
                    <a:pt x="8" y="13"/>
                  </a:cubicBezTo>
                  <a:cubicBezTo>
                    <a:pt x="5" y="13"/>
                    <a:pt x="3" y="13"/>
                    <a:pt x="0" y="13"/>
                  </a:cubicBezTo>
                  <a:cubicBezTo>
                    <a:pt x="1" y="8"/>
                    <a:pt x="3" y="4"/>
                    <a:pt x="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3" name="Freeform 850"/>
            <p:cNvSpPr>
              <a:spLocks/>
            </p:cNvSpPr>
            <p:nvPr/>
          </p:nvSpPr>
          <p:spPr bwMode="auto">
            <a:xfrm>
              <a:off x="5832475" y="2349501"/>
              <a:ext cx="14288" cy="7938"/>
            </a:xfrm>
            <a:custGeom>
              <a:avLst/>
              <a:gdLst>
                <a:gd name="T0" fmla="*/ 0 w 8"/>
                <a:gd name="T1" fmla="*/ 5 h 5"/>
                <a:gd name="T2" fmla="*/ 4 w 8"/>
                <a:gd name="T3" fmla="*/ 0 h 5"/>
                <a:gd name="T4" fmla="*/ 7 w 8"/>
                <a:gd name="T5" fmla="*/ 2 h 5"/>
                <a:gd name="T6" fmla="*/ 6 w 8"/>
                <a:gd name="T7" fmla="*/ 5 h 5"/>
                <a:gd name="T8" fmla="*/ 0 w 8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0" y="5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2"/>
                  </a:cubicBezTo>
                  <a:cubicBezTo>
                    <a:pt x="8" y="3"/>
                    <a:pt x="8" y="5"/>
                    <a:pt x="6" y="5"/>
                  </a:cubicBezTo>
                  <a:cubicBezTo>
                    <a:pt x="4" y="5"/>
                    <a:pt x="2" y="5"/>
                    <a:pt x="0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8" name="グループ化 1967"/>
          <p:cNvGrpSpPr/>
          <p:nvPr/>
        </p:nvGrpSpPr>
        <p:grpSpPr>
          <a:xfrm>
            <a:off x="15875" y="2940438"/>
            <a:ext cx="468313" cy="403225"/>
            <a:chOff x="15875" y="2997201"/>
            <a:chExt cx="468313" cy="403225"/>
          </a:xfrm>
        </p:grpSpPr>
        <p:sp>
          <p:nvSpPr>
            <p:cNvPr id="974" name="Freeform 851"/>
            <p:cNvSpPr>
              <a:spLocks/>
            </p:cNvSpPr>
            <p:nvPr/>
          </p:nvSpPr>
          <p:spPr bwMode="auto">
            <a:xfrm>
              <a:off x="15875" y="3130551"/>
              <a:ext cx="398463" cy="269875"/>
            </a:xfrm>
            <a:custGeom>
              <a:avLst/>
              <a:gdLst>
                <a:gd name="T0" fmla="*/ 119 w 238"/>
                <a:gd name="T1" fmla="*/ 161 h 161"/>
                <a:gd name="T2" fmla="*/ 183 w 238"/>
                <a:gd name="T3" fmla="*/ 161 h 161"/>
                <a:gd name="T4" fmla="*/ 226 w 238"/>
                <a:gd name="T5" fmla="*/ 138 h 161"/>
                <a:gd name="T6" fmla="*/ 228 w 238"/>
                <a:gd name="T7" fmla="*/ 86 h 161"/>
                <a:gd name="T8" fmla="*/ 211 w 238"/>
                <a:gd name="T9" fmla="*/ 69 h 161"/>
                <a:gd name="T10" fmla="*/ 208 w 238"/>
                <a:gd name="T11" fmla="*/ 65 h 161"/>
                <a:gd name="T12" fmla="*/ 203 w 238"/>
                <a:gd name="T13" fmla="*/ 42 h 161"/>
                <a:gd name="T14" fmla="*/ 142 w 238"/>
                <a:gd name="T15" fmla="*/ 25 h 161"/>
                <a:gd name="T16" fmla="*/ 138 w 238"/>
                <a:gd name="T17" fmla="*/ 24 h 161"/>
                <a:gd name="T18" fmla="*/ 88 w 238"/>
                <a:gd name="T19" fmla="*/ 1 h 161"/>
                <a:gd name="T20" fmla="*/ 47 w 238"/>
                <a:gd name="T21" fmla="*/ 19 h 161"/>
                <a:gd name="T22" fmla="*/ 31 w 238"/>
                <a:gd name="T23" fmla="*/ 63 h 161"/>
                <a:gd name="T24" fmla="*/ 28 w 238"/>
                <a:gd name="T25" fmla="*/ 68 h 161"/>
                <a:gd name="T26" fmla="*/ 14 w 238"/>
                <a:gd name="T27" fmla="*/ 80 h 161"/>
                <a:gd name="T28" fmla="*/ 10 w 238"/>
                <a:gd name="T29" fmla="*/ 134 h 161"/>
                <a:gd name="T30" fmla="*/ 55 w 238"/>
                <a:gd name="T31" fmla="*/ 161 h 161"/>
                <a:gd name="T32" fmla="*/ 119 w 238"/>
                <a:gd name="T33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8" h="161">
                  <a:moveTo>
                    <a:pt x="119" y="161"/>
                  </a:moveTo>
                  <a:cubicBezTo>
                    <a:pt x="140" y="161"/>
                    <a:pt x="161" y="161"/>
                    <a:pt x="183" y="161"/>
                  </a:cubicBezTo>
                  <a:cubicBezTo>
                    <a:pt x="201" y="161"/>
                    <a:pt x="216" y="153"/>
                    <a:pt x="226" y="138"/>
                  </a:cubicBezTo>
                  <a:cubicBezTo>
                    <a:pt x="237" y="122"/>
                    <a:pt x="238" y="104"/>
                    <a:pt x="228" y="86"/>
                  </a:cubicBezTo>
                  <a:cubicBezTo>
                    <a:pt x="224" y="78"/>
                    <a:pt x="218" y="73"/>
                    <a:pt x="211" y="69"/>
                  </a:cubicBezTo>
                  <a:cubicBezTo>
                    <a:pt x="210" y="68"/>
                    <a:pt x="208" y="68"/>
                    <a:pt x="208" y="65"/>
                  </a:cubicBezTo>
                  <a:cubicBezTo>
                    <a:pt x="209" y="57"/>
                    <a:pt x="207" y="49"/>
                    <a:pt x="203" y="42"/>
                  </a:cubicBezTo>
                  <a:cubicBezTo>
                    <a:pt x="190" y="20"/>
                    <a:pt x="164" y="13"/>
                    <a:pt x="142" y="25"/>
                  </a:cubicBezTo>
                  <a:cubicBezTo>
                    <a:pt x="140" y="26"/>
                    <a:pt x="139" y="25"/>
                    <a:pt x="138" y="24"/>
                  </a:cubicBezTo>
                  <a:cubicBezTo>
                    <a:pt x="125" y="8"/>
                    <a:pt x="108" y="0"/>
                    <a:pt x="88" y="1"/>
                  </a:cubicBezTo>
                  <a:cubicBezTo>
                    <a:pt x="72" y="2"/>
                    <a:pt x="58" y="8"/>
                    <a:pt x="47" y="19"/>
                  </a:cubicBezTo>
                  <a:cubicBezTo>
                    <a:pt x="36" y="32"/>
                    <a:pt x="30" y="46"/>
                    <a:pt x="31" y="63"/>
                  </a:cubicBezTo>
                  <a:cubicBezTo>
                    <a:pt x="31" y="66"/>
                    <a:pt x="30" y="67"/>
                    <a:pt x="28" y="68"/>
                  </a:cubicBezTo>
                  <a:cubicBezTo>
                    <a:pt x="23" y="71"/>
                    <a:pt x="18" y="75"/>
                    <a:pt x="14" y="80"/>
                  </a:cubicBezTo>
                  <a:cubicBezTo>
                    <a:pt x="2" y="95"/>
                    <a:pt x="0" y="117"/>
                    <a:pt x="10" y="134"/>
                  </a:cubicBezTo>
                  <a:cubicBezTo>
                    <a:pt x="20" y="152"/>
                    <a:pt x="35" y="161"/>
                    <a:pt x="55" y="161"/>
                  </a:cubicBezTo>
                  <a:cubicBezTo>
                    <a:pt x="76" y="161"/>
                    <a:pt x="98" y="161"/>
                    <a:pt x="119" y="1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5" name="Freeform 852"/>
            <p:cNvSpPr>
              <a:spLocks/>
            </p:cNvSpPr>
            <p:nvPr/>
          </p:nvSpPr>
          <p:spPr bwMode="auto">
            <a:xfrm>
              <a:off x="133350" y="2997201"/>
              <a:ext cx="350838" cy="261938"/>
            </a:xfrm>
            <a:custGeom>
              <a:avLst/>
              <a:gdLst>
                <a:gd name="T0" fmla="*/ 82 w 209"/>
                <a:gd name="T1" fmla="*/ 78 h 157"/>
                <a:gd name="T2" fmla="*/ 95 w 209"/>
                <a:gd name="T3" fmla="*/ 79 h 157"/>
                <a:gd name="T4" fmla="*/ 149 w 209"/>
                <a:gd name="T5" fmla="*/ 132 h 157"/>
                <a:gd name="T6" fmla="*/ 151 w 209"/>
                <a:gd name="T7" fmla="*/ 137 h 157"/>
                <a:gd name="T8" fmla="*/ 167 w 209"/>
                <a:gd name="T9" fmla="*/ 155 h 157"/>
                <a:gd name="T10" fmla="*/ 170 w 209"/>
                <a:gd name="T11" fmla="*/ 156 h 157"/>
                <a:gd name="T12" fmla="*/ 203 w 209"/>
                <a:gd name="T13" fmla="*/ 99 h 157"/>
                <a:gd name="T14" fmla="*/ 180 w 209"/>
                <a:gd name="T15" fmla="*/ 70 h 157"/>
                <a:gd name="T16" fmla="*/ 177 w 209"/>
                <a:gd name="T17" fmla="*/ 65 h 157"/>
                <a:gd name="T18" fmla="*/ 174 w 209"/>
                <a:gd name="T19" fmla="*/ 43 h 157"/>
                <a:gd name="T20" fmla="*/ 111 w 209"/>
                <a:gd name="T21" fmla="*/ 3 h 157"/>
                <a:gd name="T22" fmla="*/ 71 w 209"/>
                <a:gd name="T23" fmla="*/ 25 h 157"/>
                <a:gd name="T24" fmla="*/ 66 w 209"/>
                <a:gd name="T25" fmla="*/ 26 h 157"/>
                <a:gd name="T26" fmla="*/ 49 w 209"/>
                <a:gd name="T27" fmla="*/ 21 h 157"/>
                <a:gd name="T28" fmla="*/ 9 w 209"/>
                <a:gd name="T29" fmla="*/ 38 h 157"/>
                <a:gd name="T30" fmla="*/ 0 w 209"/>
                <a:gd name="T31" fmla="*/ 60 h 157"/>
                <a:gd name="T32" fmla="*/ 30 w 209"/>
                <a:gd name="T33" fmla="*/ 62 h 157"/>
                <a:gd name="T34" fmla="*/ 58 w 209"/>
                <a:gd name="T35" fmla="*/ 75 h 157"/>
                <a:gd name="T36" fmla="*/ 59 w 209"/>
                <a:gd name="T37" fmla="*/ 73 h 157"/>
                <a:gd name="T38" fmla="*/ 69 w 209"/>
                <a:gd name="T39" fmla="*/ 58 h 157"/>
                <a:gd name="T40" fmla="*/ 120 w 209"/>
                <a:gd name="T41" fmla="*/ 36 h 157"/>
                <a:gd name="T42" fmla="*/ 123 w 209"/>
                <a:gd name="T43" fmla="*/ 33 h 157"/>
                <a:gd name="T44" fmla="*/ 123 w 209"/>
                <a:gd name="T45" fmla="*/ 19 h 157"/>
                <a:gd name="T46" fmla="*/ 123 w 209"/>
                <a:gd name="T47" fmla="*/ 15 h 157"/>
                <a:gd name="T48" fmla="*/ 127 w 209"/>
                <a:gd name="T49" fmla="*/ 18 h 157"/>
                <a:gd name="T50" fmla="*/ 157 w 209"/>
                <a:gd name="T51" fmla="*/ 44 h 157"/>
                <a:gd name="T52" fmla="*/ 157 w 209"/>
                <a:gd name="T53" fmla="*/ 48 h 157"/>
                <a:gd name="T54" fmla="*/ 126 w 209"/>
                <a:gd name="T55" fmla="*/ 75 h 157"/>
                <a:gd name="T56" fmla="*/ 123 w 209"/>
                <a:gd name="T57" fmla="*/ 77 h 157"/>
                <a:gd name="T58" fmla="*/ 123 w 209"/>
                <a:gd name="T59" fmla="*/ 73 h 157"/>
                <a:gd name="T60" fmla="*/ 123 w 209"/>
                <a:gd name="T61" fmla="*/ 61 h 157"/>
                <a:gd name="T62" fmla="*/ 119 w 209"/>
                <a:gd name="T63" fmla="*/ 57 h 157"/>
                <a:gd name="T64" fmla="*/ 95 w 209"/>
                <a:gd name="T65" fmla="*/ 65 h 157"/>
                <a:gd name="T66" fmla="*/ 82 w 209"/>
                <a:gd name="T67" fmla="*/ 7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9" h="157">
                  <a:moveTo>
                    <a:pt x="82" y="78"/>
                  </a:moveTo>
                  <a:cubicBezTo>
                    <a:pt x="87" y="78"/>
                    <a:pt x="91" y="78"/>
                    <a:pt x="95" y="79"/>
                  </a:cubicBezTo>
                  <a:cubicBezTo>
                    <a:pt x="123" y="84"/>
                    <a:pt x="143" y="105"/>
                    <a:pt x="149" y="132"/>
                  </a:cubicBezTo>
                  <a:cubicBezTo>
                    <a:pt x="149" y="134"/>
                    <a:pt x="150" y="136"/>
                    <a:pt x="151" y="137"/>
                  </a:cubicBezTo>
                  <a:cubicBezTo>
                    <a:pt x="157" y="142"/>
                    <a:pt x="163" y="148"/>
                    <a:pt x="167" y="155"/>
                  </a:cubicBezTo>
                  <a:cubicBezTo>
                    <a:pt x="167" y="156"/>
                    <a:pt x="168" y="157"/>
                    <a:pt x="170" y="156"/>
                  </a:cubicBezTo>
                  <a:cubicBezTo>
                    <a:pt x="195" y="148"/>
                    <a:pt x="209" y="124"/>
                    <a:pt x="203" y="99"/>
                  </a:cubicBezTo>
                  <a:cubicBezTo>
                    <a:pt x="200" y="85"/>
                    <a:pt x="192" y="76"/>
                    <a:pt x="180" y="70"/>
                  </a:cubicBezTo>
                  <a:cubicBezTo>
                    <a:pt x="178" y="69"/>
                    <a:pt x="177" y="67"/>
                    <a:pt x="177" y="65"/>
                  </a:cubicBezTo>
                  <a:cubicBezTo>
                    <a:pt x="177" y="58"/>
                    <a:pt x="176" y="50"/>
                    <a:pt x="174" y="43"/>
                  </a:cubicBezTo>
                  <a:cubicBezTo>
                    <a:pt x="166" y="18"/>
                    <a:pt x="140" y="0"/>
                    <a:pt x="111" y="3"/>
                  </a:cubicBezTo>
                  <a:cubicBezTo>
                    <a:pt x="95" y="5"/>
                    <a:pt x="81" y="12"/>
                    <a:pt x="71" y="25"/>
                  </a:cubicBezTo>
                  <a:cubicBezTo>
                    <a:pt x="69" y="27"/>
                    <a:pt x="68" y="27"/>
                    <a:pt x="66" y="26"/>
                  </a:cubicBezTo>
                  <a:cubicBezTo>
                    <a:pt x="61" y="23"/>
                    <a:pt x="55" y="21"/>
                    <a:pt x="49" y="21"/>
                  </a:cubicBezTo>
                  <a:cubicBezTo>
                    <a:pt x="32" y="20"/>
                    <a:pt x="19" y="25"/>
                    <a:pt x="9" y="38"/>
                  </a:cubicBezTo>
                  <a:cubicBezTo>
                    <a:pt x="4" y="44"/>
                    <a:pt x="1" y="52"/>
                    <a:pt x="0" y="60"/>
                  </a:cubicBezTo>
                  <a:cubicBezTo>
                    <a:pt x="10" y="59"/>
                    <a:pt x="20" y="60"/>
                    <a:pt x="30" y="62"/>
                  </a:cubicBezTo>
                  <a:cubicBezTo>
                    <a:pt x="40" y="65"/>
                    <a:pt x="49" y="69"/>
                    <a:pt x="58" y="75"/>
                  </a:cubicBezTo>
                  <a:cubicBezTo>
                    <a:pt x="58" y="74"/>
                    <a:pt x="59" y="73"/>
                    <a:pt x="59" y="73"/>
                  </a:cubicBezTo>
                  <a:cubicBezTo>
                    <a:pt x="63" y="68"/>
                    <a:pt x="65" y="63"/>
                    <a:pt x="69" y="58"/>
                  </a:cubicBezTo>
                  <a:cubicBezTo>
                    <a:pt x="83" y="44"/>
                    <a:pt x="101" y="37"/>
                    <a:pt x="120" y="36"/>
                  </a:cubicBezTo>
                  <a:cubicBezTo>
                    <a:pt x="122" y="36"/>
                    <a:pt x="123" y="35"/>
                    <a:pt x="123" y="33"/>
                  </a:cubicBezTo>
                  <a:cubicBezTo>
                    <a:pt x="123" y="28"/>
                    <a:pt x="123" y="24"/>
                    <a:pt x="123" y="19"/>
                  </a:cubicBezTo>
                  <a:cubicBezTo>
                    <a:pt x="123" y="18"/>
                    <a:pt x="123" y="17"/>
                    <a:pt x="123" y="15"/>
                  </a:cubicBezTo>
                  <a:cubicBezTo>
                    <a:pt x="125" y="17"/>
                    <a:pt x="126" y="17"/>
                    <a:pt x="127" y="18"/>
                  </a:cubicBezTo>
                  <a:cubicBezTo>
                    <a:pt x="137" y="27"/>
                    <a:pt x="147" y="35"/>
                    <a:pt x="157" y="44"/>
                  </a:cubicBezTo>
                  <a:cubicBezTo>
                    <a:pt x="159" y="46"/>
                    <a:pt x="159" y="46"/>
                    <a:pt x="157" y="48"/>
                  </a:cubicBezTo>
                  <a:cubicBezTo>
                    <a:pt x="146" y="57"/>
                    <a:pt x="136" y="66"/>
                    <a:pt x="126" y="75"/>
                  </a:cubicBezTo>
                  <a:cubicBezTo>
                    <a:pt x="125" y="75"/>
                    <a:pt x="124" y="76"/>
                    <a:pt x="123" y="77"/>
                  </a:cubicBezTo>
                  <a:cubicBezTo>
                    <a:pt x="123" y="75"/>
                    <a:pt x="123" y="74"/>
                    <a:pt x="123" y="73"/>
                  </a:cubicBezTo>
                  <a:cubicBezTo>
                    <a:pt x="123" y="69"/>
                    <a:pt x="123" y="65"/>
                    <a:pt x="123" y="61"/>
                  </a:cubicBezTo>
                  <a:cubicBezTo>
                    <a:pt x="123" y="57"/>
                    <a:pt x="123" y="57"/>
                    <a:pt x="119" y="57"/>
                  </a:cubicBezTo>
                  <a:cubicBezTo>
                    <a:pt x="111" y="58"/>
                    <a:pt x="102" y="60"/>
                    <a:pt x="95" y="65"/>
                  </a:cubicBezTo>
                  <a:cubicBezTo>
                    <a:pt x="90" y="68"/>
                    <a:pt x="86" y="73"/>
                    <a:pt x="82" y="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6" name="Freeform 853"/>
            <p:cNvSpPr>
              <a:spLocks noEditPoints="1"/>
            </p:cNvSpPr>
            <p:nvPr/>
          </p:nvSpPr>
          <p:spPr bwMode="auto">
            <a:xfrm>
              <a:off x="15875" y="3130551"/>
              <a:ext cx="398463" cy="269875"/>
            </a:xfrm>
            <a:custGeom>
              <a:avLst/>
              <a:gdLst>
                <a:gd name="T0" fmla="*/ 119 w 238"/>
                <a:gd name="T1" fmla="*/ 161 h 161"/>
                <a:gd name="T2" fmla="*/ 55 w 238"/>
                <a:gd name="T3" fmla="*/ 161 h 161"/>
                <a:gd name="T4" fmla="*/ 10 w 238"/>
                <a:gd name="T5" fmla="*/ 134 h 161"/>
                <a:gd name="T6" fmla="*/ 14 w 238"/>
                <a:gd name="T7" fmla="*/ 80 h 161"/>
                <a:gd name="T8" fmla="*/ 28 w 238"/>
                <a:gd name="T9" fmla="*/ 68 h 161"/>
                <a:gd name="T10" fmla="*/ 31 w 238"/>
                <a:gd name="T11" fmla="*/ 63 h 161"/>
                <a:gd name="T12" fmla="*/ 47 w 238"/>
                <a:gd name="T13" fmla="*/ 19 h 161"/>
                <a:gd name="T14" fmla="*/ 88 w 238"/>
                <a:gd name="T15" fmla="*/ 1 h 161"/>
                <a:gd name="T16" fmla="*/ 138 w 238"/>
                <a:gd name="T17" fmla="*/ 24 h 161"/>
                <a:gd name="T18" fmla="*/ 142 w 238"/>
                <a:gd name="T19" fmla="*/ 25 h 161"/>
                <a:gd name="T20" fmla="*/ 203 w 238"/>
                <a:gd name="T21" fmla="*/ 42 h 161"/>
                <a:gd name="T22" fmla="*/ 208 w 238"/>
                <a:gd name="T23" fmla="*/ 65 h 161"/>
                <a:gd name="T24" fmla="*/ 211 w 238"/>
                <a:gd name="T25" fmla="*/ 69 h 161"/>
                <a:gd name="T26" fmla="*/ 228 w 238"/>
                <a:gd name="T27" fmla="*/ 86 h 161"/>
                <a:gd name="T28" fmla="*/ 226 w 238"/>
                <a:gd name="T29" fmla="*/ 138 h 161"/>
                <a:gd name="T30" fmla="*/ 183 w 238"/>
                <a:gd name="T31" fmla="*/ 161 h 161"/>
                <a:gd name="T32" fmla="*/ 119 w 238"/>
                <a:gd name="T33" fmla="*/ 161 h 161"/>
                <a:gd name="T34" fmla="*/ 111 w 238"/>
                <a:gd name="T35" fmla="*/ 139 h 161"/>
                <a:gd name="T36" fmla="*/ 158 w 238"/>
                <a:gd name="T37" fmla="*/ 92 h 161"/>
                <a:gd name="T38" fmla="*/ 111 w 238"/>
                <a:gd name="T39" fmla="*/ 45 h 161"/>
                <a:gd name="T40" fmla="*/ 64 w 238"/>
                <a:gd name="T41" fmla="*/ 92 h 161"/>
                <a:gd name="T42" fmla="*/ 111 w 238"/>
                <a:gd name="T43" fmla="*/ 13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8" h="161">
                  <a:moveTo>
                    <a:pt x="119" y="161"/>
                  </a:moveTo>
                  <a:cubicBezTo>
                    <a:pt x="98" y="161"/>
                    <a:pt x="76" y="161"/>
                    <a:pt x="55" y="161"/>
                  </a:cubicBezTo>
                  <a:cubicBezTo>
                    <a:pt x="35" y="161"/>
                    <a:pt x="20" y="152"/>
                    <a:pt x="10" y="134"/>
                  </a:cubicBezTo>
                  <a:cubicBezTo>
                    <a:pt x="0" y="117"/>
                    <a:pt x="2" y="95"/>
                    <a:pt x="14" y="80"/>
                  </a:cubicBezTo>
                  <a:cubicBezTo>
                    <a:pt x="18" y="75"/>
                    <a:pt x="23" y="71"/>
                    <a:pt x="28" y="68"/>
                  </a:cubicBezTo>
                  <a:cubicBezTo>
                    <a:pt x="30" y="67"/>
                    <a:pt x="31" y="66"/>
                    <a:pt x="31" y="63"/>
                  </a:cubicBezTo>
                  <a:cubicBezTo>
                    <a:pt x="30" y="46"/>
                    <a:pt x="36" y="32"/>
                    <a:pt x="47" y="19"/>
                  </a:cubicBezTo>
                  <a:cubicBezTo>
                    <a:pt x="58" y="8"/>
                    <a:pt x="72" y="2"/>
                    <a:pt x="88" y="1"/>
                  </a:cubicBezTo>
                  <a:cubicBezTo>
                    <a:pt x="108" y="0"/>
                    <a:pt x="125" y="8"/>
                    <a:pt x="138" y="24"/>
                  </a:cubicBezTo>
                  <a:cubicBezTo>
                    <a:pt x="139" y="25"/>
                    <a:pt x="140" y="26"/>
                    <a:pt x="142" y="25"/>
                  </a:cubicBezTo>
                  <a:cubicBezTo>
                    <a:pt x="164" y="13"/>
                    <a:pt x="190" y="20"/>
                    <a:pt x="203" y="42"/>
                  </a:cubicBezTo>
                  <a:cubicBezTo>
                    <a:pt x="207" y="49"/>
                    <a:pt x="209" y="57"/>
                    <a:pt x="208" y="65"/>
                  </a:cubicBezTo>
                  <a:cubicBezTo>
                    <a:pt x="208" y="68"/>
                    <a:pt x="210" y="68"/>
                    <a:pt x="211" y="69"/>
                  </a:cubicBezTo>
                  <a:cubicBezTo>
                    <a:pt x="218" y="73"/>
                    <a:pt x="224" y="78"/>
                    <a:pt x="228" y="86"/>
                  </a:cubicBezTo>
                  <a:cubicBezTo>
                    <a:pt x="238" y="104"/>
                    <a:pt x="237" y="122"/>
                    <a:pt x="226" y="138"/>
                  </a:cubicBezTo>
                  <a:cubicBezTo>
                    <a:pt x="216" y="153"/>
                    <a:pt x="201" y="161"/>
                    <a:pt x="183" y="161"/>
                  </a:cubicBezTo>
                  <a:cubicBezTo>
                    <a:pt x="161" y="161"/>
                    <a:pt x="140" y="161"/>
                    <a:pt x="119" y="161"/>
                  </a:cubicBezTo>
                  <a:close/>
                  <a:moveTo>
                    <a:pt x="111" y="139"/>
                  </a:moveTo>
                  <a:cubicBezTo>
                    <a:pt x="135" y="140"/>
                    <a:pt x="158" y="119"/>
                    <a:pt x="158" y="92"/>
                  </a:cubicBezTo>
                  <a:cubicBezTo>
                    <a:pt x="158" y="63"/>
                    <a:pt x="135" y="45"/>
                    <a:pt x="111" y="45"/>
                  </a:cubicBezTo>
                  <a:cubicBezTo>
                    <a:pt x="87" y="44"/>
                    <a:pt x="64" y="64"/>
                    <a:pt x="64" y="92"/>
                  </a:cubicBezTo>
                  <a:cubicBezTo>
                    <a:pt x="64" y="119"/>
                    <a:pt x="87" y="140"/>
                    <a:pt x="111" y="13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7" name="Freeform 854"/>
            <p:cNvSpPr>
              <a:spLocks/>
            </p:cNvSpPr>
            <p:nvPr/>
          </p:nvSpPr>
          <p:spPr bwMode="auto">
            <a:xfrm>
              <a:off x="133350" y="2997201"/>
              <a:ext cx="350838" cy="261938"/>
            </a:xfrm>
            <a:custGeom>
              <a:avLst/>
              <a:gdLst>
                <a:gd name="T0" fmla="*/ 82 w 209"/>
                <a:gd name="T1" fmla="*/ 78 h 157"/>
                <a:gd name="T2" fmla="*/ 95 w 209"/>
                <a:gd name="T3" fmla="*/ 65 h 157"/>
                <a:gd name="T4" fmla="*/ 119 w 209"/>
                <a:gd name="T5" fmla="*/ 57 h 157"/>
                <a:gd name="T6" fmla="*/ 123 w 209"/>
                <a:gd name="T7" fmla="*/ 61 h 157"/>
                <a:gd name="T8" fmla="*/ 123 w 209"/>
                <a:gd name="T9" fmla="*/ 73 h 157"/>
                <a:gd name="T10" fmla="*/ 123 w 209"/>
                <a:gd name="T11" fmla="*/ 77 h 157"/>
                <a:gd name="T12" fmla="*/ 126 w 209"/>
                <a:gd name="T13" fmla="*/ 75 h 157"/>
                <a:gd name="T14" fmla="*/ 157 w 209"/>
                <a:gd name="T15" fmla="*/ 48 h 157"/>
                <a:gd name="T16" fmla="*/ 157 w 209"/>
                <a:gd name="T17" fmla="*/ 44 h 157"/>
                <a:gd name="T18" fmla="*/ 127 w 209"/>
                <a:gd name="T19" fmla="*/ 18 h 157"/>
                <a:gd name="T20" fmla="*/ 123 w 209"/>
                <a:gd name="T21" fmla="*/ 15 h 157"/>
                <a:gd name="T22" fmla="*/ 123 w 209"/>
                <a:gd name="T23" fmla="*/ 19 h 157"/>
                <a:gd name="T24" fmla="*/ 123 w 209"/>
                <a:gd name="T25" fmla="*/ 33 h 157"/>
                <a:gd name="T26" fmla="*/ 120 w 209"/>
                <a:gd name="T27" fmla="*/ 36 h 157"/>
                <a:gd name="T28" fmla="*/ 69 w 209"/>
                <a:gd name="T29" fmla="*/ 58 h 157"/>
                <a:gd name="T30" fmla="*/ 59 w 209"/>
                <a:gd name="T31" fmla="*/ 73 h 157"/>
                <a:gd name="T32" fmla="*/ 58 w 209"/>
                <a:gd name="T33" fmla="*/ 75 h 157"/>
                <a:gd name="T34" fmla="*/ 30 w 209"/>
                <a:gd name="T35" fmla="*/ 62 h 157"/>
                <a:gd name="T36" fmla="*/ 0 w 209"/>
                <a:gd name="T37" fmla="*/ 60 h 157"/>
                <a:gd name="T38" fmla="*/ 9 w 209"/>
                <a:gd name="T39" fmla="*/ 38 h 157"/>
                <a:gd name="T40" fmla="*/ 49 w 209"/>
                <a:gd name="T41" fmla="*/ 21 h 157"/>
                <a:gd name="T42" fmla="*/ 66 w 209"/>
                <a:gd name="T43" fmla="*/ 26 h 157"/>
                <a:gd name="T44" fmla="*/ 71 w 209"/>
                <a:gd name="T45" fmla="*/ 25 h 157"/>
                <a:gd name="T46" fmla="*/ 111 w 209"/>
                <a:gd name="T47" fmla="*/ 3 h 157"/>
                <a:gd name="T48" fmla="*/ 174 w 209"/>
                <a:gd name="T49" fmla="*/ 43 h 157"/>
                <a:gd name="T50" fmla="*/ 177 w 209"/>
                <a:gd name="T51" fmla="*/ 65 h 157"/>
                <a:gd name="T52" fmla="*/ 180 w 209"/>
                <a:gd name="T53" fmla="*/ 70 h 157"/>
                <a:gd name="T54" fmla="*/ 203 w 209"/>
                <a:gd name="T55" fmla="*/ 99 h 157"/>
                <a:gd name="T56" fmla="*/ 170 w 209"/>
                <a:gd name="T57" fmla="*/ 156 h 157"/>
                <a:gd name="T58" fmla="*/ 167 w 209"/>
                <a:gd name="T59" fmla="*/ 155 h 157"/>
                <a:gd name="T60" fmla="*/ 151 w 209"/>
                <a:gd name="T61" fmla="*/ 137 h 157"/>
                <a:gd name="T62" fmla="*/ 149 w 209"/>
                <a:gd name="T63" fmla="*/ 132 h 157"/>
                <a:gd name="T64" fmla="*/ 95 w 209"/>
                <a:gd name="T65" fmla="*/ 79 h 157"/>
                <a:gd name="T66" fmla="*/ 82 w 209"/>
                <a:gd name="T67" fmla="*/ 78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09" h="157">
                  <a:moveTo>
                    <a:pt x="82" y="78"/>
                  </a:moveTo>
                  <a:cubicBezTo>
                    <a:pt x="86" y="73"/>
                    <a:pt x="90" y="68"/>
                    <a:pt x="95" y="65"/>
                  </a:cubicBezTo>
                  <a:cubicBezTo>
                    <a:pt x="102" y="60"/>
                    <a:pt x="111" y="58"/>
                    <a:pt x="119" y="57"/>
                  </a:cubicBezTo>
                  <a:cubicBezTo>
                    <a:pt x="123" y="57"/>
                    <a:pt x="123" y="57"/>
                    <a:pt x="123" y="61"/>
                  </a:cubicBezTo>
                  <a:cubicBezTo>
                    <a:pt x="123" y="65"/>
                    <a:pt x="123" y="69"/>
                    <a:pt x="123" y="73"/>
                  </a:cubicBezTo>
                  <a:cubicBezTo>
                    <a:pt x="123" y="74"/>
                    <a:pt x="123" y="75"/>
                    <a:pt x="123" y="77"/>
                  </a:cubicBezTo>
                  <a:cubicBezTo>
                    <a:pt x="124" y="76"/>
                    <a:pt x="125" y="75"/>
                    <a:pt x="126" y="75"/>
                  </a:cubicBezTo>
                  <a:cubicBezTo>
                    <a:pt x="136" y="66"/>
                    <a:pt x="146" y="57"/>
                    <a:pt x="157" y="48"/>
                  </a:cubicBezTo>
                  <a:cubicBezTo>
                    <a:pt x="159" y="46"/>
                    <a:pt x="159" y="46"/>
                    <a:pt x="157" y="44"/>
                  </a:cubicBezTo>
                  <a:cubicBezTo>
                    <a:pt x="147" y="35"/>
                    <a:pt x="137" y="27"/>
                    <a:pt x="127" y="18"/>
                  </a:cubicBezTo>
                  <a:cubicBezTo>
                    <a:pt x="126" y="17"/>
                    <a:pt x="125" y="17"/>
                    <a:pt x="123" y="15"/>
                  </a:cubicBezTo>
                  <a:cubicBezTo>
                    <a:pt x="123" y="17"/>
                    <a:pt x="123" y="18"/>
                    <a:pt x="123" y="19"/>
                  </a:cubicBezTo>
                  <a:cubicBezTo>
                    <a:pt x="123" y="24"/>
                    <a:pt x="123" y="28"/>
                    <a:pt x="123" y="33"/>
                  </a:cubicBezTo>
                  <a:cubicBezTo>
                    <a:pt x="123" y="35"/>
                    <a:pt x="122" y="36"/>
                    <a:pt x="120" y="36"/>
                  </a:cubicBezTo>
                  <a:cubicBezTo>
                    <a:pt x="101" y="37"/>
                    <a:pt x="83" y="44"/>
                    <a:pt x="69" y="58"/>
                  </a:cubicBezTo>
                  <a:cubicBezTo>
                    <a:pt x="65" y="63"/>
                    <a:pt x="63" y="68"/>
                    <a:pt x="59" y="73"/>
                  </a:cubicBezTo>
                  <a:cubicBezTo>
                    <a:pt x="59" y="73"/>
                    <a:pt x="58" y="74"/>
                    <a:pt x="58" y="75"/>
                  </a:cubicBezTo>
                  <a:cubicBezTo>
                    <a:pt x="49" y="69"/>
                    <a:pt x="40" y="65"/>
                    <a:pt x="30" y="62"/>
                  </a:cubicBezTo>
                  <a:cubicBezTo>
                    <a:pt x="20" y="60"/>
                    <a:pt x="10" y="59"/>
                    <a:pt x="0" y="60"/>
                  </a:cubicBezTo>
                  <a:cubicBezTo>
                    <a:pt x="1" y="52"/>
                    <a:pt x="4" y="44"/>
                    <a:pt x="9" y="38"/>
                  </a:cubicBezTo>
                  <a:cubicBezTo>
                    <a:pt x="19" y="25"/>
                    <a:pt x="32" y="20"/>
                    <a:pt x="49" y="21"/>
                  </a:cubicBezTo>
                  <a:cubicBezTo>
                    <a:pt x="55" y="21"/>
                    <a:pt x="61" y="23"/>
                    <a:pt x="66" y="26"/>
                  </a:cubicBezTo>
                  <a:cubicBezTo>
                    <a:pt x="68" y="27"/>
                    <a:pt x="69" y="27"/>
                    <a:pt x="71" y="25"/>
                  </a:cubicBezTo>
                  <a:cubicBezTo>
                    <a:pt x="81" y="12"/>
                    <a:pt x="95" y="5"/>
                    <a:pt x="111" y="3"/>
                  </a:cubicBezTo>
                  <a:cubicBezTo>
                    <a:pt x="140" y="0"/>
                    <a:pt x="166" y="18"/>
                    <a:pt x="174" y="43"/>
                  </a:cubicBezTo>
                  <a:cubicBezTo>
                    <a:pt x="176" y="50"/>
                    <a:pt x="177" y="58"/>
                    <a:pt x="177" y="65"/>
                  </a:cubicBezTo>
                  <a:cubicBezTo>
                    <a:pt x="177" y="67"/>
                    <a:pt x="178" y="69"/>
                    <a:pt x="180" y="70"/>
                  </a:cubicBezTo>
                  <a:cubicBezTo>
                    <a:pt x="192" y="76"/>
                    <a:pt x="200" y="85"/>
                    <a:pt x="203" y="99"/>
                  </a:cubicBezTo>
                  <a:cubicBezTo>
                    <a:pt x="209" y="124"/>
                    <a:pt x="195" y="148"/>
                    <a:pt x="170" y="156"/>
                  </a:cubicBezTo>
                  <a:cubicBezTo>
                    <a:pt x="168" y="157"/>
                    <a:pt x="167" y="156"/>
                    <a:pt x="167" y="155"/>
                  </a:cubicBezTo>
                  <a:cubicBezTo>
                    <a:pt x="163" y="148"/>
                    <a:pt x="157" y="142"/>
                    <a:pt x="151" y="137"/>
                  </a:cubicBezTo>
                  <a:cubicBezTo>
                    <a:pt x="150" y="136"/>
                    <a:pt x="149" y="134"/>
                    <a:pt x="149" y="132"/>
                  </a:cubicBezTo>
                  <a:cubicBezTo>
                    <a:pt x="143" y="105"/>
                    <a:pt x="123" y="84"/>
                    <a:pt x="95" y="79"/>
                  </a:cubicBezTo>
                  <a:cubicBezTo>
                    <a:pt x="91" y="78"/>
                    <a:pt x="87" y="78"/>
                    <a:pt x="82" y="7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8" name="Freeform 855"/>
            <p:cNvSpPr>
              <a:spLocks noEditPoints="1"/>
            </p:cNvSpPr>
            <p:nvPr/>
          </p:nvSpPr>
          <p:spPr bwMode="auto">
            <a:xfrm>
              <a:off x="122238" y="3205163"/>
              <a:ext cx="157163" cy="160338"/>
            </a:xfrm>
            <a:custGeom>
              <a:avLst/>
              <a:gdLst>
                <a:gd name="T0" fmla="*/ 47 w 94"/>
                <a:gd name="T1" fmla="*/ 95 h 96"/>
                <a:gd name="T2" fmla="*/ 0 w 94"/>
                <a:gd name="T3" fmla="*/ 48 h 96"/>
                <a:gd name="T4" fmla="*/ 47 w 94"/>
                <a:gd name="T5" fmla="*/ 1 h 96"/>
                <a:gd name="T6" fmla="*/ 94 w 94"/>
                <a:gd name="T7" fmla="*/ 48 h 96"/>
                <a:gd name="T8" fmla="*/ 47 w 94"/>
                <a:gd name="T9" fmla="*/ 95 h 96"/>
                <a:gd name="T10" fmla="*/ 41 w 94"/>
                <a:gd name="T11" fmla="*/ 39 h 96"/>
                <a:gd name="T12" fmla="*/ 41 w 94"/>
                <a:gd name="T13" fmla="*/ 39 h 96"/>
                <a:gd name="T14" fmla="*/ 41 w 94"/>
                <a:gd name="T15" fmla="*/ 49 h 96"/>
                <a:gd name="T16" fmla="*/ 43 w 94"/>
                <a:gd name="T17" fmla="*/ 52 h 96"/>
                <a:gd name="T18" fmla="*/ 54 w 94"/>
                <a:gd name="T19" fmla="*/ 64 h 96"/>
                <a:gd name="T20" fmla="*/ 58 w 94"/>
                <a:gd name="T21" fmla="*/ 67 h 96"/>
                <a:gd name="T22" fmla="*/ 64 w 94"/>
                <a:gd name="T23" fmla="*/ 66 h 96"/>
                <a:gd name="T24" fmla="*/ 63 w 94"/>
                <a:gd name="T25" fmla="*/ 60 h 96"/>
                <a:gd name="T26" fmla="*/ 53 w 94"/>
                <a:gd name="T27" fmla="*/ 50 h 96"/>
                <a:gd name="T28" fmla="*/ 52 w 94"/>
                <a:gd name="T29" fmla="*/ 46 h 96"/>
                <a:gd name="T30" fmla="*/ 52 w 94"/>
                <a:gd name="T31" fmla="*/ 29 h 96"/>
                <a:gd name="T32" fmla="*/ 46 w 94"/>
                <a:gd name="T33" fmla="*/ 24 h 96"/>
                <a:gd name="T34" fmla="*/ 41 w 94"/>
                <a:gd name="T35" fmla="*/ 29 h 96"/>
                <a:gd name="T36" fmla="*/ 41 w 94"/>
                <a:gd name="T37" fmla="*/ 39 h 96"/>
                <a:gd name="T38" fmla="*/ 51 w 94"/>
                <a:gd name="T39" fmla="*/ 10 h 96"/>
                <a:gd name="T40" fmla="*/ 47 w 94"/>
                <a:gd name="T41" fmla="*/ 8 h 96"/>
                <a:gd name="T42" fmla="*/ 44 w 94"/>
                <a:gd name="T43" fmla="*/ 11 h 96"/>
                <a:gd name="T44" fmla="*/ 48 w 94"/>
                <a:gd name="T45" fmla="*/ 14 h 96"/>
                <a:gd name="T46" fmla="*/ 51 w 94"/>
                <a:gd name="T47" fmla="*/ 10 h 96"/>
                <a:gd name="T48" fmla="*/ 10 w 94"/>
                <a:gd name="T49" fmla="*/ 44 h 96"/>
                <a:gd name="T50" fmla="*/ 7 w 94"/>
                <a:gd name="T51" fmla="*/ 48 h 96"/>
                <a:gd name="T52" fmla="*/ 10 w 94"/>
                <a:gd name="T53" fmla="*/ 51 h 96"/>
                <a:gd name="T54" fmla="*/ 14 w 94"/>
                <a:gd name="T55" fmla="*/ 48 h 96"/>
                <a:gd name="T56" fmla="*/ 10 w 94"/>
                <a:gd name="T57" fmla="*/ 44 h 96"/>
                <a:gd name="T58" fmla="*/ 84 w 94"/>
                <a:gd name="T59" fmla="*/ 44 h 96"/>
                <a:gd name="T60" fmla="*/ 81 w 94"/>
                <a:gd name="T61" fmla="*/ 48 h 96"/>
                <a:gd name="T62" fmla="*/ 84 w 94"/>
                <a:gd name="T63" fmla="*/ 51 h 96"/>
                <a:gd name="T64" fmla="*/ 87 w 94"/>
                <a:gd name="T65" fmla="*/ 48 h 96"/>
                <a:gd name="T66" fmla="*/ 84 w 94"/>
                <a:gd name="T67" fmla="*/ 44 h 96"/>
                <a:gd name="T68" fmla="*/ 51 w 94"/>
                <a:gd name="T69" fmla="*/ 84 h 96"/>
                <a:gd name="T70" fmla="*/ 47 w 94"/>
                <a:gd name="T71" fmla="*/ 81 h 96"/>
                <a:gd name="T72" fmla="*/ 44 w 94"/>
                <a:gd name="T73" fmla="*/ 84 h 96"/>
                <a:gd name="T74" fmla="*/ 47 w 94"/>
                <a:gd name="T75" fmla="*/ 87 h 96"/>
                <a:gd name="T76" fmla="*/ 51 w 94"/>
                <a:gd name="T77" fmla="*/ 8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4" h="96">
                  <a:moveTo>
                    <a:pt x="47" y="95"/>
                  </a:moveTo>
                  <a:cubicBezTo>
                    <a:pt x="23" y="96"/>
                    <a:pt x="0" y="75"/>
                    <a:pt x="0" y="48"/>
                  </a:cubicBezTo>
                  <a:cubicBezTo>
                    <a:pt x="0" y="20"/>
                    <a:pt x="23" y="0"/>
                    <a:pt x="47" y="1"/>
                  </a:cubicBezTo>
                  <a:cubicBezTo>
                    <a:pt x="71" y="1"/>
                    <a:pt x="94" y="19"/>
                    <a:pt x="94" y="48"/>
                  </a:cubicBezTo>
                  <a:cubicBezTo>
                    <a:pt x="94" y="75"/>
                    <a:pt x="71" y="96"/>
                    <a:pt x="47" y="95"/>
                  </a:cubicBezTo>
                  <a:close/>
                  <a:moveTo>
                    <a:pt x="41" y="39"/>
                  </a:moveTo>
                  <a:cubicBezTo>
                    <a:pt x="41" y="39"/>
                    <a:pt x="41" y="39"/>
                    <a:pt x="41" y="39"/>
                  </a:cubicBezTo>
                  <a:cubicBezTo>
                    <a:pt x="41" y="42"/>
                    <a:pt x="41" y="45"/>
                    <a:pt x="41" y="49"/>
                  </a:cubicBezTo>
                  <a:cubicBezTo>
                    <a:pt x="41" y="50"/>
                    <a:pt x="42" y="51"/>
                    <a:pt x="43" y="52"/>
                  </a:cubicBezTo>
                  <a:cubicBezTo>
                    <a:pt x="47" y="56"/>
                    <a:pt x="51" y="60"/>
                    <a:pt x="54" y="64"/>
                  </a:cubicBezTo>
                  <a:cubicBezTo>
                    <a:pt x="56" y="65"/>
                    <a:pt x="57" y="66"/>
                    <a:pt x="58" y="67"/>
                  </a:cubicBezTo>
                  <a:cubicBezTo>
                    <a:pt x="61" y="68"/>
                    <a:pt x="63" y="68"/>
                    <a:pt x="64" y="66"/>
                  </a:cubicBezTo>
                  <a:cubicBezTo>
                    <a:pt x="66" y="63"/>
                    <a:pt x="65" y="62"/>
                    <a:pt x="63" y="60"/>
                  </a:cubicBezTo>
                  <a:cubicBezTo>
                    <a:pt x="60" y="57"/>
                    <a:pt x="56" y="53"/>
                    <a:pt x="53" y="50"/>
                  </a:cubicBezTo>
                  <a:cubicBezTo>
                    <a:pt x="52" y="49"/>
                    <a:pt x="52" y="47"/>
                    <a:pt x="52" y="46"/>
                  </a:cubicBezTo>
                  <a:cubicBezTo>
                    <a:pt x="52" y="40"/>
                    <a:pt x="52" y="35"/>
                    <a:pt x="52" y="29"/>
                  </a:cubicBezTo>
                  <a:cubicBezTo>
                    <a:pt x="52" y="26"/>
                    <a:pt x="50" y="24"/>
                    <a:pt x="46" y="24"/>
                  </a:cubicBezTo>
                  <a:cubicBezTo>
                    <a:pt x="43" y="24"/>
                    <a:pt x="41" y="26"/>
                    <a:pt x="41" y="29"/>
                  </a:cubicBezTo>
                  <a:cubicBezTo>
                    <a:pt x="41" y="32"/>
                    <a:pt x="41" y="36"/>
                    <a:pt x="41" y="39"/>
                  </a:cubicBezTo>
                  <a:close/>
                  <a:moveTo>
                    <a:pt x="51" y="10"/>
                  </a:moveTo>
                  <a:cubicBezTo>
                    <a:pt x="50" y="8"/>
                    <a:pt x="49" y="7"/>
                    <a:pt x="47" y="8"/>
                  </a:cubicBezTo>
                  <a:cubicBezTo>
                    <a:pt x="45" y="8"/>
                    <a:pt x="44" y="9"/>
                    <a:pt x="44" y="11"/>
                  </a:cubicBezTo>
                  <a:cubicBezTo>
                    <a:pt x="44" y="13"/>
                    <a:pt x="46" y="14"/>
                    <a:pt x="48" y="14"/>
                  </a:cubicBezTo>
                  <a:cubicBezTo>
                    <a:pt x="49" y="14"/>
                    <a:pt x="51" y="12"/>
                    <a:pt x="51" y="10"/>
                  </a:cubicBezTo>
                  <a:close/>
                  <a:moveTo>
                    <a:pt x="10" y="44"/>
                  </a:moveTo>
                  <a:cubicBezTo>
                    <a:pt x="8" y="45"/>
                    <a:pt x="7" y="46"/>
                    <a:pt x="7" y="48"/>
                  </a:cubicBezTo>
                  <a:cubicBezTo>
                    <a:pt x="7" y="49"/>
                    <a:pt x="8" y="51"/>
                    <a:pt x="10" y="51"/>
                  </a:cubicBezTo>
                  <a:cubicBezTo>
                    <a:pt x="12" y="51"/>
                    <a:pt x="14" y="50"/>
                    <a:pt x="14" y="48"/>
                  </a:cubicBezTo>
                  <a:cubicBezTo>
                    <a:pt x="14" y="46"/>
                    <a:pt x="12" y="45"/>
                    <a:pt x="10" y="44"/>
                  </a:cubicBezTo>
                  <a:close/>
                  <a:moveTo>
                    <a:pt x="84" y="44"/>
                  </a:moveTo>
                  <a:cubicBezTo>
                    <a:pt x="82" y="45"/>
                    <a:pt x="81" y="46"/>
                    <a:pt x="81" y="48"/>
                  </a:cubicBezTo>
                  <a:cubicBezTo>
                    <a:pt x="81" y="50"/>
                    <a:pt x="82" y="51"/>
                    <a:pt x="84" y="51"/>
                  </a:cubicBezTo>
                  <a:cubicBezTo>
                    <a:pt x="86" y="51"/>
                    <a:pt x="87" y="50"/>
                    <a:pt x="87" y="48"/>
                  </a:cubicBezTo>
                  <a:cubicBezTo>
                    <a:pt x="87" y="46"/>
                    <a:pt x="86" y="44"/>
                    <a:pt x="84" y="44"/>
                  </a:cubicBezTo>
                  <a:close/>
                  <a:moveTo>
                    <a:pt x="51" y="84"/>
                  </a:moveTo>
                  <a:cubicBezTo>
                    <a:pt x="50" y="82"/>
                    <a:pt x="49" y="81"/>
                    <a:pt x="47" y="81"/>
                  </a:cubicBezTo>
                  <a:cubicBezTo>
                    <a:pt x="46" y="81"/>
                    <a:pt x="44" y="82"/>
                    <a:pt x="44" y="84"/>
                  </a:cubicBezTo>
                  <a:cubicBezTo>
                    <a:pt x="44" y="86"/>
                    <a:pt x="45" y="87"/>
                    <a:pt x="47" y="87"/>
                  </a:cubicBezTo>
                  <a:cubicBezTo>
                    <a:pt x="49" y="88"/>
                    <a:pt x="50" y="86"/>
                    <a:pt x="51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9" name="Freeform 856"/>
            <p:cNvSpPr>
              <a:spLocks/>
            </p:cNvSpPr>
            <p:nvPr/>
          </p:nvSpPr>
          <p:spPr bwMode="auto">
            <a:xfrm>
              <a:off x="190500" y="3244851"/>
              <a:ext cx="42863" cy="73025"/>
            </a:xfrm>
            <a:custGeom>
              <a:avLst/>
              <a:gdLst>
                <a:gd name="T0" fmla="*/ 0 w 25"/>
                <a:gd name="T1" fmla="*/ 15 h 44"/>
                <a:gd name="T2" fmla="*/ 0 w 25"/>
                <a:gd name="T3" fmla="*/ 5 h 44"/>
                <a:gd name="T4" fmla="*/ 5 w 25"/>
                <a:gd name="T5" fmla="*/ 0 h 44"/>
                <a:gd name="T6" fmla="*/ 11 w 25"/>
                <a:gd name="T7" fmla="*/ 5 h 44"/>
                <a:gd name="T8" fmla="*/ 11 w 25"/>
                <a:gd name="T9" fmla="*/ 22 h 44"/>
                <a:gd name="T10" fmla="*/ 12 w 25"/>
                <a:gd name="T11" fmla="*/ 26 h 44"/>
                <a:gd name="T12" fmla="*/ 22 w 25"/>
                <a:gd name="T13" fmla="*/ 36 h 44"/>
                <a:gd name="T14" fmla="*/ 23 w 25"/>
                <a:gd name="T15" fmla="*/ 42 h 44"/>
                <a:gd name="T16" fmla="*/ 17 w 25"/>
                <a:gd name="T17" fmla="*/ 43 h 44"/>
                <a:gd name="T18" fmla="*/ 13 w 25"/>
                <a:gd name="T19" fmla="*/ 40 h 44"/>
                <a:gd name="T20" fmla="*/ 2 w 25"/>
                <a:gd name="T21" fmla="*/ 28 h 44"/>
                <a:gd name="T22" fmla="*/ 0 w 25"/>
                <a:gd name="T23" fmla="*/ 25 h 44"/>
                <a:gd name="T24" fmla="*/ 0 w 25"/>
                <a:gd name="T25" fmla="*/ 15 h 44"/>
                <a:gd name="T26" fmla="*/ 0 w 25"/>
                <a:gd name="T27" fmla="*/ 1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5" h="44">
                  <a:moveTo>
                    <a:pt x="0" y="15"/>
                  </a:moveTo>
                  <a:cubicBezTo>
                    <a:pt x="0" y="12"/>
                    <a:pt x="0" y="8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11"/>
                    <a:pt x="11" y="16"/>
                    <a:pt x="11" y="22"/>
                  </a:cubicBezTo>
                  <a:cubicBezTo>
                    <a:pt x="11" y="23"/>
                    <a:pt x="11" y="25"/>
                    <a:pt x="12" y="26"/>
                  </a:cubicBezTo>
                  <a:cubicBezTo>
                    <a:pt x="15" y="29"/>
                    <a:pt x="19" y="33"/>
                    <a:pt x="22" y="36"/>
                  </a:cubicBezTo>
                  <a:cubicBezTo>
                    <a:pt x="24" y="38"/>
                    <a:pt x="25" y="39"/>
                    <a:pt x="23" y="42"/>
                  </a:cubicBezTo>
                  <a:cubicBezTo>
                    <a:pt x="22" y="44"/>
                    <a:pt x="20" y="44"/>
                    <a:pt x="17" y="43"/>
                  </a:cubicBezTo>
                  <a:cubicBezTo>
                    <a:pt x="16" y="42"/>
                    <a:pt x="15" y="41"/>
                    <a:pt x="13" y="40"/>
                  </a:cubicBezTo>
                  <a:cubicBezTo>
                    <a:pt x="10" y="36"/>
                    <a:pt x="6" y="32"/>
                    <a:pt x="2" y="28"/>
                  </a:cubicBezTo>
                  <a:cubicBezTo>
                    <a:pt x="1" y="27"/>
                    <a:pt x="0" y="26"/>
                    <a:pt x="0" y="25"/>
                  </a:cubicBezTo>
                  <a:cubicBezTo>
                    <a:pt x="0" y="21"/>
                    <a:pt x="0" y="18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0" name="Freeform 857"/>
            <p:cNvSpPr>
              <a:spLocks/>
            </p:cNvSpPr>
            <p:nvPr/>
          </p:nvSpPr>
          <p:spPr bwMode="auto">
            <a:xfrm>
              <a:off x="195263" y="3216276"/>
              <a:ext cx="12700" cy="11113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4 h 7"/>
                <a:gd name="T6" fmla="*/ 3 w 7"/>
                <a:gd name="T7" fmla="*/ 1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5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1" y="1"/>
                    <a:pt x="3" y="1"/>
                  </a:cubicBezTo>
                  <a:cubicBezTo>
                    <a:pt x="5" y="0"/>
                    <a:pt x="6" y="1"/>
                    <a:pt x="7" y="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1" name="Freeform 858"/>
            <p:cNvSpPr>
              <a:spLocks/>
            </p:cNvSpPr>
            <p:nvPr/>
          </p:nvSpPr>
          <p:spPr bwMode="auto">
            <a:xfrm>
              <a:off x="133350" y="3278188"/>
              <a:ext cx="12700" cy="11113"/>
            </a:xfrm>
            <a:custGeom>
              <a:avLst/>
              <a:gdLst>
                <a:gd name="T0" fmla="*/ 3 w 7"/>
                <a:gd name="T1" fmla="*/ 0 h 7"/>
                <a:gd name="T2" fmla="*/ 7 w 7"/>
                <a:gd name="T3" fmla="*/ 4 h 7"/>
                <a:gd name="T4" fmla="*/ 3 w 7"/>
                <a:gd name="T5" fmla="*/ 7 h 7"/>
                <a:gd name="T6" fmla="*/ 0 w 7"/>
                <a:gd name="T7" fmla="*/ 4 h 7"/>
                <a:gd name="T8" fmla="*/ 3 w 7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3" y="0"/>
                  </a:moveTo>
                  <a:cubicBezTo>
                    <a:pt x="5" y="1"/>
                    <a:pt x="7" y="2"/>
                    <a:pt x="7" y="4"/>
                  </a:cubicBezTo>
                  <a:cubicBezTo>
                    <a:pt x="7" y="6"/>
                    <a:pt x="5" y="7"/>
                    <a:pt x="3" y="7"/>
                  </a:cubicBezTo>
                  <a:cubicBezTo>
                    <a:pt x="1" y="7"/>
                    <a:pt x="0" y="5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2" name="Freeform 859"/>
            <p:cNvSpPr>
              <a:spLocks/>
            </p:cNvSpPr>
            <p:nvPr/>
          </p:nvSpPr>
          <p:spPr bwMode="auto">
            <a:xfrm>
              <a:off x="257175" y="3278188"/>
              <a:ext cx="11113" cy="11113"/>
            </a:xfrm>
            <a:custGeom>
              <a:avLst/>
              <a:gdLst>
                <a:gd name="T0" fmla="*/ 3 w 6"/>
                <a:gd name="T1" fmla="*/ 0 h 7"/>
                <a:gd name="T2" fmla="*/ 6 w 6"/>
                <a:gd name="T3" fmla="*/ 4 h 7"/>
                <a:gd name="T4" fmla="*/ 3 w 6"/>
                <a:gd name="T5" fmla="*/ 7 h 7"/>
                <a:gd name="T6" fmla="*/ 0 w 6"/>
                <a:gd name="T7" fmla="*/ 4 h 7"/>
                <a:gd name="T8" fmla="*/ 3 w 6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7">
                  <a:moveTo>
                    <a:pt x="3" y="0"/>
                  </a:moveTo>
                  <a:cubicBezTo>
                    <a:pt x="5" y="0"/>
                    <a:pt x="6" y="2"/>
                    <a:pt x="6" y="4"/>
                  </a:cubicBezTo>
                  <a:cubicBezTo>
                    <a:pt x="6" y="6"/>
                    <a:pt x="5" y="7"/>
                    <a:pt x="3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3" name="Freeform 860"/>
            <p:cNvSpPr>
              <a:spLocks/>
            </p:cNvSpPr>
            <p:nvPr/>
          </p:nvSpPr>
          <p:spPr bwMode="auto">
            <a:xfrm>
              <a:off x="195263" y="3340101"/>
              <a:ext cx="12700" cy="11113"/>
            </a:xfrm>
            <a:custGeom>
              <a:avLst/>
              <a:gdLst>
                <a:gd name="T0" fmla="*/ 7 w 7"/>
                <a:gd name="T1" fmla="*/ 3 h 7"/>
                <a:gd name="T2" fmla="*/ 3 w 7"/>
                <a:gd name="T3" fmla="*/ 6 h 7"/>
                <a:gd name="T4" fmla="*/ 0 w 7"/>
                <a:gd name="T5" fmla="*/ 3 h 7"/>
                <a:gd name="T6" fmla="*/ 3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6" y="5"/>
                    <a:pt x="5" y="7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5" y="0"/>
                    <a:pt x="6" y="1"/>
                    <a:pt x="7" y="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9" name="グループ化 1968"/>
          <p:cNvGrpSpPr/>
          <p:nvPr/>
        </p:nvGrpSpPr>
        <p:grpSpPr>
          <a:xfrm>
            <a:off x="663575" y="2916625"/>
            <a:ext cx="396875" cy="455613"/>
            <a:chOff x="663575" y="2973388"/>
            <a:chExt cx="396875" cy="455613"/>
          </a:xfrm>
        </p:grpSpPr>
        <p:sp>
          <p:nvSpPr>
            <p:cNvPr id="984" name="Freeform 861"/>
            <p:cNvSpPr>
              <a:spLocks/>
            </p:cNvSpPr>
            <p:nvPr/>
          </p:nvSpPr>
          <p:spPr bwMode="auto">
            <a:xfrm>
              <a:off x="663575" y="2973388"/>
              <a:ext cx="396875" cy="327025"/>
            </a:xfrm>
            <a:custGeom>
              <a:avLst/>
              <a:gdLst>
                <a:gd name="T0" fmla="*/ 118 w 238"/>
                <a:gd name="T1" fmla="*/ 0 h 195"/>
                <a:gd name="T2" fmla="*/ 69 w 238"/>
                <a:gd name="T3" fmla="*/ 3 h 195"/>
                <a:gd name="T4" fmla="*/ 27 w 238"/>
                <a:gd name="T5" fmla="*/ 14 h 195"/>
                <a:gd name="T6" fmla="*/ 5 w 238"/>
                <a:gd name="T7" fmla="*/ 27 h 195"/>
                <a:gd name="T8" fmla="*/ 1 w 238"/>
                <a:gd name="T9" fmla="*/ 38 h 195"/>
                <a:gd name="T10" fmla="*/ 9 w 238"/>
                <a:gd name="T11" fmla="*/ 89 h 195"/>
                <a:gd name="T12" fmla="*/ 19 w 238"/>
                <a:gd name="T13" fmla="*/ 151 h 195"/>
                <a:gd name="T14" fmla="*/ 30 w 238"/>
                <a:gd name="T15" fmla="*/ 172 h 195"/>
                <a:gd name="T16" fmla="*/ 44 w 238"/>
                <a:gd name="T17" fmla="*/ 180 h 195"/>
                <a:gd name="T18" fmla="*/ 101 w 238"/>
                <a:gd name="T19" fmla="*/ 194 h 195"/>
                <a:gd name="T20" fmla="*/ 131 w 238"/>
                <a:gd name="T21" fmla="*/ 194 h 195"/>
                <a:gd name="T22" fmla="*/ 171 w 238"/>
                <a:gd name="T23" fmla="*/ 188 h 195"/>
                <a:gd name="T24" fmla="*/ 206 w 238"/>
                <a:gd name="T25" fmla="*/ 173 h 195"/>
                <a:gd name="T26" fmla="*/ 217 w 238"/>
                <a:gd name="T27" fmla="*/ 157 h 195"/>
                <a:gd name="T28" fmla="*/ 221 w 238"/>
                <a:gd name="T29" fmla="*/ 130 h 195"/>
                <a:gd name="T30" fmla="*/ 236 w 238"/>
                <a:gd name="T31" fmla="*/ 45 h 195"/>
                <a:gd name="T32" fmla="*/ 226 w 238"/>
                <a:gd name="T33" fmla="*/ 22 h 195"/>
                <a:gd name="T34" fmla="*/ 224 w 238"/>
                <a:gd name="T35" fmla="*/ 21 h 195"/>
                <a:gd name="T36" fmla="*/ 193 w 238"/>
                <a:gd name="T37" fmla="*/ 8 h 195"/>
                <a:gd name="T38" fmla="*/ 118 w 238"/>
                <a:gd name="T39" fmla="*/ 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8" h="195">
                  <a:moveTo>
                    <a:pt x="118" y="0"/>
                  </a:moveTo>
                  <a:cubicBezTo>
                    <a:pt x="102" y="0"/>
                    <a:pt x="86" y="1"/>
                    <a:pt x="69" y="3"/>
                  </a:cubicBezTo>
                  <a:cubicBezTo>
                    <a:pt x="55" y="5"/>
                    <a:pt x="41" y="8"/>
                    <a:pt x="27" y="14"/>
                  </a:cubicBezTo>
                  <a:cubicBezTo>
                    <a:pt x="19" y="17"/>
                    <a:pt x="11" y="21"/>
                    <a:pt x="5" y="27"/>
                  </a:cubicBezTo>
                  <a:cubicBezTo>
                    <a:pt x="2" y="31"/>
                    <a:pt x="0" y="34"/>
                    <a:pt x="1" y="38"/>
                  </a:cubicBezTo>
                  <a:cubicBezTo>
                    <a:pt x="3" y="55"/>
                    <a:pt x="6" y="72"/>
                    <a:pt x="9" y="89"/>
                  </a:cubicBezTo>
                  <a:cubicBezTo>
                    <a:pt x="13" y="110"/>
                    <a:pt x="16" y="131"/>
                    <a:pt x="19" y="151"/>
                  </a:cubicBezTo>
                  <a:cubicBezTo>
                    <a:pt x="21" y="160"/>
                    <a:pt x="23" y="167"/>
                    <a:pt x="30" y="172"/>
                  </a:cubicBezTo>
                  <a:cubicBezTo>
                    <a:pt x="34" y="175"/>
                    <a:pt x="39" y="178"/>
                    <a:pt x="44" y="180"/>
                  </a:cubicBezTo>
                  <a:cubicBezTo>
                    <a:pt x="62" y="189"/>
                    <a:pt x="81" y="193"/>
                    <a:pt x="101" y="194"/>
                  </a:cubicBezTo>
                  <a:cubicBezTo>
                    <a:pt x="111" y="195"/>
                    <a:pt x="121" y="195"/>
                    <a:pt x="131" y="194"/>
                  </a:cubicBezTo>
                  <a:cubicBezTo>
                    <a:pt x="145" y="194"/>
                    <a:pt x="158" y="192"/>
                    <a:pt x="171" y="188"/>
                  </a:cubicBezTo>
                  <a:cubicBezTo>
                    <a:pt x="184" y="185"/>
                    <a:pt x="196" y="181"/>
                    <a:pt x="206" y="173"/>
                  </a:cubicBezTo>
                  <a:cubicBezTo>
                    <a:pt x="211" y="169"/>
                    <a:pt x="215" y="164"/>
                    <a:pt x="217" y="157"/>
                  </a:cubicBezTo>
                  <a:cubicBezTo>
                    <a:pt x="218" y="148"/>
                    <a:pt x="219" y="139"/>
                    <a:pt x="221" y="130"/>
                  </a:cubicBezTo>
                  <a:cubicBezTo>
                    <a:pt x="226" y="102"/>
                    <a:pt x="230" y="73"/>
                    <a:pt x="236" y="45"/>
                  </a:cubicBezTo>
                  <a:cubicBezTo>
                    <a:pt x="238" y="35"/>
                    <a:pt x="234" y="28"/>
                    <a:pt x="226" y="22"/>
                  </a:cubicBezTo>
                  <a:cubicBezTo>
                    <a:pt x="225" y="22"/>
                    <a:pt x="224" y="21"/>
                    <a:pt x="224" y="21"/>
                  </a:cubicBezTo>
                  <a:cubicBezTo>
                    <a:pt x="214" y="15"/>
                    <a:pt x="204" y="11"/>
                    <a:pt x="193" y="8"/>
                  </a:cubicBezTo>
                  <a:cubicBezTo>
                    <a:pt x="169" y="2"/>
                    <a:pt x="144" y="0"/>
                    <a:pt x="1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5" name="Freeform 862"/>
            <p:cNvSpPr>
              <a:spLocks/>
            </p:cNvSpPr>
            <p:nvPr/>
          </p:nvSpPr>
          <p:spPr bwMode="auto">
            <a:xfrm>
              <a:off x="711200" y="3294063"/>
              <a:ext cx="300038" cy="134938"/>
            </a:xfrm>
            <a:custGeom>
              <a:avLst/>
              <a:gdLst>
                <a:gd name="T0" fmla="*/ 93 w 179"/>
                <a:gd name="T1" fmla="*/ 81 h 81"/>
                <a:gd name="T2" fmla="*/ 119 w 179"/>
                <a:gd name="T3" fmla="*/ 78 h 81"/>
                <a:gd name="T4" fmla="*/ 155 w 179"/>
                <a:gd name="T5" fmla="*/ 67 h 81"/>
                <a:gd name="T6" fmla="*/ 171 w 179"/>
                <a:gd name="T7" fmla="*/ 47 h 81"/>
                <a:gd name="T8" fmla="*/ 179 w 179"/>
                <a:gd name="T9" fmla="*/ 6 h 81"/>
                <a:gd name="T10" fmla="*/ 176 w 179"/>
                <a:gd name="T11" fmla="*/ 1 h 81"/>
                <a:gd name="T12" fmla="*/ 172 w 179"/>
                <a:gd name="T13" fmla="*/ 2 h 81"/>
                <a:gd name="T14" fmla="*/ 156 w 179"/>
                <a:gd name="T15" fmla="*/ 12 h 81"/>
                <a:gd name="T16" fmla="*/ 99 w 179"/>
                <a:gd name="T17" fmla="*/ 24 h 81"/>
                <a:gd name="T18" fmla="*/ 74 w 179"/>
                <a:gd name="T19" fmla="*/ 23 h 81"/>
                <a:gd name="T20" fmla="*/ 47 w 179"/>
                <a:gd name="T21" fmla="*/ 19 h 81"/>
                <a:gd name="T22" fmla="*/ 6 w 179"/>
                <a:gd name="T23" fmla="*/ 1 h 81"/>
                <a:gd name="T24" fmla="*/ 4 w 179"/>
                <a:gd name="T25" fmla="*/ 1 h 81"/>
                <a:gd name="T26" fmla="*/ 0 w 179"/>
                <a:gd name="T27" fmla="*/ 7 h 81"/>
                <a:gd name="T28" fmla="*/ 8 w 179"/>
                <a:gd name="T29" fmla="*/ 44 h 81"/>
                <a:gd name="T30" fmla="*/ 12 w 179"/>
                <a:gd name="T31" fmla="*/ 57 h 81"/>
                <a:gd name="T32" fmla="*/ 30 w 179"/>
                <a:gd name="T33" fmla="*/ 70 h 81"/>
                <a:gd name="T34" fmla="*/ 93 w 179"/>
                <a:gd name="T3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" h="81">
                  <a:moveTo>
                    <a:pt x="93" y="81"/>
                  </a:moveTo>
                  <a:cubicBezTo>
                    <a:pt x="99" y="80"/>
                    <a:pt x="109" y="80"/>
                    <a:pt x="119" y="78"/>
                  </a:cubicBezTo>
                  <a:cubicBezTo>
                    <a:pt x="132" y="77"/>
                    <a:pt x="144" y="73"/>
                    <a:pt x="155" y="67"/>
                  </a:cubicBezTo>
                  <a:cubicBezTo>
                    <a:pt x="163" y="62"/>
                    <a:pt x="169" y="57"/>
                    <a:pt x="171" y="47"/>
                  </a:cubicBezTo>
                  <a:cubicBezTo>
                    <a:pt x="173" y="33"/>
                    <a:pt x="176" y="20"/>
                    <a:pt x="179" y="6"/>
                  </a:cubicBezTo>
                  <a:cubicBezTo>
                    <a:pt x="179" y="4"/>
                    <a:pt x="178" y="2"/>
                    <a:pt x="176" y="1"/>
                  </a:cubicBezTo>
                  <a:cubicBezTo>
                    <a:pt x="175" y="0"/>
                    <a:pt x="173" y="1"/>
                    <a:pt x="172" y="2"/>
                  </a:cubicBezTo>
                  <a:cubicBezTo>
                    <a:pt x="167" y="5"/>
                    <a:pt x="162" y="9"/>
                    <a:pt x="156" y="12"/>
                  </a:cubicBezTo>
                  <a:cubicBezTo>
                    <a:pt x="138" y="20"/>
                    <a:pt x="119" y="23"/>
                    <a:pt x="99" y="24"/>
                  </a:cubicBezTo>
                  <a:cubicBezTo>
                    <a:pt x="91" y="24"/>
                    <a:pt x="82" y="24"/>
                    <a:pt x="74" y="23"/>
                  </a:cubicBezTo>
                  <a:cubicBezTo>
                    <a:pt x="65" y="22"/>
                    <a:pt x="56" y="21"/>
                    <a:pt x="47" y="19"/>
                  </a:cubicBezTo>
                  <a:cubicBezTo>
                    <a:pt x="32" y="16"/>
                    <a:pt x="18" y="12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ubicBezTo>
                    <a:pt x="1" y="2"/>
                    <a:pt x="0" y="4"/>
                    <a:pt x="0" y="7"/>
                  </a:cubicBezTo>
                  <a:cubicBezTo>
                    <a:pt x="3" y="19"/>
                    <a:pt x="5" y="31"/>
                    <a:pt x="8" y="44"/>
                  </a:cubicBezTo>
                  <a:cubicBezTo>
                    <a:pt x="9" y="48"/>
                    <a:pt x="9" y="53"/>
                    <a:pt x="12" y="57"/>
                  </a:cubicBezTo>
                  <a:cubicBezTo>
                    <a:pt x="17" y="63"/>
                    <a:pt x="23" y="67"/>
                    <a:pt x="30" y="70"/>
                  </a:cubicBezTo>
                  <a:cubicBezTo>
                    <a:pt x="49" y="78"/>
                    <a:pt x="69" y="80"/>
                    <a:pt x="93" y="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6" name="Freeform 863"/>
            <p:cNvSpPr>
              <a:spLocks noEditPoints="1"/>
            </p:cNvSpPr>
            <p:nvPr/>
          </p:nvSpPr>
          <p:spPr bwMode="auto">
            <a:xfrm>
              <a:off x="663575" y="2973388"/>
              <a:ext cx="396875" cy="327025"/>
            </a:xfrm>
            <a:custGeom>
              <a:avLst/>
              <a:gdLst>
                <a:gd name="T0" fmla="*/ 118 w 238"/>
                <a:gd name="T1" fmla="*/ 0 h 195"/>
                <a:gd name="T2" fmla="*/ 193 w 238"/>
                <a:gd name="T3" fmla="*/ 8 h 195"/>
                <a:gd name="T4" fmla="*/ 224 w 238"/>
                <a:gd name="T5" fmla="*/ 21 h 195"/>
                <a:gd name="T6" fmla="*/ 226 w 238"/>
                <a:gd name="T7" fmla="*/ 22 h 195"/>
                <a:gd name="T8" fmla="*/ 236 w 238"/>
                <a:gd name="T9" fmla="*/ 45 h 195"/>
                <a:gd name="T10" fmla="*/ 221 w 238"/>
                <a:gd name="T11" fmla="*/ 130 h 195"/>
                <a:gd name="T12" fmla="*/ 217 w 238"/>
                <a:gd name="T13" fmla="*/ 157 h 195"/>
                <a:gd name="T14" fmla="*/ 206 w 238"/>
                <a:gd name="T15" fmla="*/ 173 h 195"/>
                <a:gd name="T16" fmla="*/ 171 w 238"/>
                <a:gd name="T17" fmla="*/ 188 h 195"/>
                <a:gd name="T18" fmla="*/ 131 w 238"/>
                <a:gd name="T19" fmla="*/ 194 h 195"/>
                <a:gd name="T20" fmla="*/ 101 w 238"/>
                <a:gd name="T21" fmla="*/ 194 h 195"/>
                <a:gd name="T22" fmla="*/ 44 w 238"/>
                <a:gd name="T23" fmla="*/ 180 h 195"/>
                <a:gd name="T24" fmla="*/ 30 w 238"/>
                <a:gd name="T25" fmla="*/ 172 h 195"/>
                <a:gd name="T26" fmla="*/ 19 w 238"/>
                <a:gd name="T27" fmla="*/ 151 h 195"/>
                <a:gd name="T28" fmla="*/ 9 w 238"/>
                <a:gd name="T29" fmla="*/ 89 h 195"/>
                <a:gd name="T30" fmla="*/ 1 w 238"/>
                <a:gd name="T31" fmla="*/ 38 h 195"/>
                <a:gd name="T32" fmla="*/ 5 w 238"/>
                <a:gd name="T33" fmla="*/ 27 h 195"/>
                <a:gd name="T34" fmla="*/ 27 w 238"/>
                <a:gd name="T35" fmla="*/ 14 h 195"/>
                <a:gd name="T36" fmla="*/ 69 w 238"/>
                <a:gd name="T37" fmla="*/ 3 h 195"/>
                <a:gd name="T38" fmla="*/ 118 w 238"/>
                <a:gd name="T39" fmla="*/ 0 h 195"/>
                <a:gd name="T40" fmla="*/ 118 w 238"/>
                <a:gd name="T41" fmla="*/ 51 h 195"/>
                <a:gd name="T42" fmla="*/ 138 w 238"/>
                <a:gd name="T43" fmla="*/ 51 h 195"/>
                <a:gd name="T44" fmla="*/ 171 w 238"/>
                <a:gd name="T45" fmla="*/ 47 h 195"/>
                <a:gd name="T46" fmla="*/ 191 w 238"/>
                <a:gd name="T47" fmla="*/ 40 h 195"/>
                <a:gd name="T48" fmla="*/ 191 w 238"/>
                <a:gd name="T49" fmla="*/ 30 h 195"/>
                <a:gd name="T50" fmla="*/ 179 w 238"/>
                <a:gd name="T51" fmla="*/ 25 h 195"/>
                <a:gd name="T52" fmla="*/ 130 w 238"/>
                <a:gd name="T53" fmla="*/ 18 h 195"/>
                <a:gd name="T54" fmla="*/ 93 w 238"/>
                <a:gd name="T55" fmla="*/ 19 h 195"/>
                <a:gd name="T56" fmla="*/ 64 w 238"/>
                <a:gd name="T57" fmla="*/ 23 h 195"/>
                <a:gd name="T58" fmla="*/ 46 w 238"/>
                <a:gd name="T59" fmla="*/ 30 h 195"/>
                <a:gd name="T60" fmla="*/ 46 w 238"/>
                <a:gd name="T61" fmla="*/ 40 h 195"/>
                <a:gd name="T62" fmla="*/ 61 w 238"/>
                <a:gd name="T63" fmla="*/ 46 h 195"/>
                <a:gd name="T64" fmla="*/ 118 w 238"/>
                <a:gd name="T65" fmla="*/ 51 h 195"/>
                <a:gd name="T66" fmla="*/ 81 w 238"/>
                <a:gd name="T67" fmla="*/ 131 h 195"/>
                <a:gd name="T68" fmla="*/ 119 w 238"/>
                <a:gd name="T69" fmla="*/ 169 h 195"/>
                <a:gd name="T70" fmla="*/ 157 w 238"/>
                <a:gd name="T71" fmla="*/ 131 h 195"/>
                <a:gd name="T72" fmla="*/ 119 w 238"/>
                <a:gd name="T73" fmla="*/ 93 h 195"/>
                <a:gd name="T74" fmla="*/ 81 w 238"/>
                <a:gd name="T75" fmla="*/ 131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8" h="195">
                  <a:moveTo>
                    <a:pt x="118" y="0"/>
                  </a:moveTo>
                  <a:cubicBezTo>
                    <a:pt x="144" y="0"/>
                    <a:pt x="169" y="2"/>
                    <a:pt x="193" y="8"/>
                  </a:cubicBezTo>
                  <a:cubicBezTo>
                    <a:pt x="204" y="11"/>
                    <a:pt x="214" y="15"/>
                    <a:pt x="224" y="21"/>
                  </a:cubicBezTo>
                  <a:cubicBezTo>
                    <a:pt x="224" y="21"/>
                    <a:pt x="225" y="22"/>
                    <a:pt x="226" y="22"/>
                  </a:cubicBezTo>
                  <a:cubicBezTo>
                    <a:pt x="234" y="28"/>
                    <a:pt x="238" y="35"/>
                    <a:pt x="236" y="45"/>
                  </a:cubicBezTo>
                  <a:cubicBezTo>
                    <a:pt x="230" y="73"/>
                    <a:pt x="226" y="102"/>
                    <a:pt x="221" y="130"/>
                  </a:cubicBezTo>
                  <a:cubicBezTo>
                    <a:pt x="219" y="139"/>
                    <a:pt x="218" y="148"/>
                    <a:pt x="217" y="157"/>
                  </a:cubicBezTo>
                  <a:cubicBezTo>
                    <a:pt x="215" y="164"/>
                    <a:pt x="211" y="169"/>
                    <a:pt x="206" y="173"/>
                  </a:cubicBezTo>
                  <a:cubicBezTo>
                    <a:pt x="196" y="181"/>
                    <a:pt x="184" y="185"/>
                    <a:pt x="171" y="188"/>
                  </a:cubicBezTo>
                  <a:cubicBezTo>
                    <a:pt x="158" y="192"/>
                    <a:pt x="145" y="194"/>
                    <a:pt x="131" y="194"/>
                  </a:cubicBezTo>
                  <a:cubicBezTo>
                    <a:pt x="121" y="195"/>
                    <a:pt x="111" y="195"/>
                    <a:pt x="101" y="194"/>
                  </a:cubicBezTo>
                  <a:cubicBezTo>
                    <a:pt x="81" y="193"/>
                    <a:pt x="62" y="189"/>
                    <a:pt x="44" y="180"/>
                  </a:cubicBezTo>
                  <a:cubicBezTo>
                    <a:pt x="39" y="178"/>
                    <a:pt x="34" y="175"/>
                    <a:pt x="30" y="172"/>
                  </a:cubicBezTo>
                  <a:cubicBezTo>
                    <a:pt x="23" y="167"/>
                    <a:pt x="21" y="160"/>
                    <a:pt x="19" y="151"/>
                  </a:cubicBezTo>
                  <a:cubicBezTo>
                    <a:pt x="16" y="131"/>
                    <a:pt x="13" y="110"/>
                    <a:pt x="9" y="89"/>
                  </a:cubicBezTo>
                  <a:cubicBezTo>
                    <a:pt x="6" y="72"/>
                    <a:pt x="3" y="55"/>
                    <a:pt x="1" y="38"/>
                  </a:cubicBezTo>
                  <a:cubicBezTo>
                    <a:pt x="0" y="34"/>
                    <a:pt x="2" y="31"/>
                    <a:pt x="5" y="27"/>
                  </a:cubicBezTo>
                  <a:cubicBezTo>
                    <a:pt x="11" y="21"/>
                    <a:pt x="19" y="17"/>
                    <a:pt x="27" y="14"/>
                  </a:cubicBezTo>
                  <a:cubicBezTo>
                    <a:pt x="41" y="8"/>
                    <a:pt x="55" y="5"/>
                    <a:pt x="69" y="3"/>
                  </a:cubicBezTo>
                  <a:cubicBezTo>
                    <a:pt x="86" y="1"/>
                    <a:pt x="102" y="0"/>
                    <a:pt x="118" y="0"/>
                  </a:cubicBezTo>
                  <a:close/>
                  <a:moveTo>
                    <a:pt x="118" y="51"/>
                  </a:moveTo>
                  <a:cubicBezTo>
                    <a:pt x="125" y="51"/>
                    <a:pt x="132" y="51"/>
                    <a:pt x="138" y="51"/>
                  </a:cubicBezTo>
                  <a:cubicBezTo>
                    <a:pt x="149" y="50"/>
                    <a:pt x="160" y="49"/>
                    <a:pt x="171" y="47"/>
                  </a:cubicBezTo>
                  <a:cubicBezTo>
                    <a:pt x="178" y="46"/>
                    <a:pt x="185" y="44"/>
                    <a:pt x="191" y="40"/>
                  </a:cubicBezTo>
                  <a:cubicBezTo>
                    <a:pt x="196" y="37"/>
                    <a:pt x="196" y="33"/>
                    <a:pt x="191" y="30"/>
                  </a:cubicBezTo>
                  <a:cubicBezTo>
                    <a:pt x="187" y="28"/>
                    <a:pt x="183" y="26"/>
                    <a:pt x="179" y="25"/>
                  </a:cubicBezTo>
                  <a:cubicBezTo>
                    <a:pt x="163" y="20"/>
                    <a:pt x="146" y="19"/>
                    <a:pt x="130" y="18"/>
                  </a:cubicBezTo>
                  <a:cubicBezTo>
                    <a:pt x="118" y="18"/>
                    <a:pt x="105" y="19"/>
                    <a:pt x="93" y="19"/>
                  </a:cubicBezTo>
                  <a:cubicBezTo>
                    <a:pt x="83" y="20"/>
                    <a:pt x="74" y="21"/>
                    <a:pt x="64" y="23"/>
                  </a:cubicBezTo>
                  <a:cubicBezTo>
                    <a:pt x="58" y="24"/>
                    <a:pt x="52" y="26"/>
                    <a:pt x="46" y="30"/>
                  </a:cubicBezTo>
                  <a:cubicBezTo>
                    <a:pt x="41" y="33"/>
                    <a:pt x="41" y="37"/>
                    <a:pt x="46" y="40"/>
                  </a:cubicBezTo>
                  <a:cubicBezTo>
                    <a:pt x="51" y="42"/>
                    <a:pt x="56" y="45"/>
                    <a:pt x="61" y="46"/>
                  </a:cubicBezTo>
                  <a:cubicBezTo>
                    <a:pt x="80" y="50"/>
                    <a:pt x="99" y="52"/>
                    <a:pt x="118" y="51"/>
                  </a:cubicBezTo>
                  <a:close/>
                  <a:moveTo>
                    <a:pt x="81" y="131"/>
                  </a:moveTo>
                  <a:cubicBezTo>
                    <a:pt x="80" y="150"/>
                    <a:pt x="95" y="169"/>
                    <a:pt x="119" y="169"/>
                  </a:cubicBezTo>
                  <a:cubicBezTo>
                    <a:pt x="141" y="169"/>
                    <a:pt x="157" y="151"/>
                    <a:pt x="157" y="131"/>
                  </a:cubicBezTo>
                  <a:cubicBezTo>
                    <a:pt x="157" y="110"/>
                    <a:pt x="140" y="93"/>
                    <a:pt x="119" y="93"/>
                  </a:cubicBezTo>
                  <a:cubicBezTo>
                    <a:pt x="96" y="93"/>
                    <a:pt x="80" y="112"/>
                    <a:pt x="81" y="13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7" name="Freeform 864"/>
            <p:cNvSpPr>
              <a:spLocks/>
            </p:cNvSpPr>
            <p:nvPr/>
          </p:nvSpPr>
          <p:spPr bwMode="auto">
            <a:xfrm>
              <a:off x="711200" y="3294063"/>
              <a:ext cx="300038" cy="134938"/>
            </a:xfrm>
            <a:custGeom>
              <a:avLst/>
              <a:gdLst>
                <a:gd name="T0" fmla="*/ 93 w 179"/>
                <a:gd name="T1" fmla="*/ 81 h 81"/>
                <a:gd name="T2" fmla="*/ 30 w 179"/>
                <a:gd name="T3" fmla="*/ 70 h 81"/>
                <a:gd name="T4" fmla="*/ 12 w 179"/>
                <a:gd name="T5" fmla="*/ 57 h 81"/>
                <a:gd name="T6" fmla="*/ 8 w 179"/>
                <a:gd name="T7" fmla="*/ 44 h 81"/>
                <a:gd name="T8" fmla="*/ 0 w 179"/>
                <a:gd name="T9" fmla="*/ 7 h 81"/>
                <a:gd name="T10" fmla="*/ 4 w 179"/>
                <a:gd name="T11" fmla="*/ 1 h 81"/>
                <a:gd name="T12" fmla="*/ 6 w 179"/>
                <a:gd name="T13" fmla="*/ 1 h 81"/>
                <a:gd name="T14" fmla="*/ 47 w 179"/>
                <a:gd name="T15" fmla="*/ 19 h 81"/>
                <a:gd name="T16" fmla="*/ 74 w 179"/>
                <a:gd name="T17" fmla="*/ 23 h 81"/>
                <a:gd name="T18" fmla="*/ 99 w 179"/>
                <a:gd name="T19" fmla="*/ 24 h 81"/>
                <a:gd name="T20" fmla="*/ 156 w 179"/>
                <a:gd name="T21" fmla="*/ 12 h 81"/>
                <a:gd name="T22" fmla="*/ 172 w 179"/>
                <a:gd name="T23" fmla="*/ 2 h 81"/>
                <a:gd name="T24" fmla="*/ 176 w 179"/>
                <a:gd name="T25" fmla="*/ 1 h 81"/>
                <a:gd name="T26" fmla="*/ 179 w 179"/>
                <a:gd name="T27" fmla="*/ 6 h 81"/>
                <a:gd name="T28" fmla="*/ 171 w 179"/>
                <a:gd name="T29" fmla="*/ 47 h 81"/>
                <a:gd name="T30" fmla="*/ 155 w 179"/>
                <a:gd name="T31" fmla="*/ 67 h 81"/>
                <a:gd name="T32" fmla="*/ 119 w 179"/>
                <a:gd name="T33" fmla="*/ 78 h 81"/>
                <a:gd name="T34" fmla="*/ 93 w 179"/>
                <a:gd name="T3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9" h="81">
                  <a:moveTo>
                    <a:pt x="93" y="81"/>
                  </a:moveTo>
                  <a:cubicBezTo>
                    <a:pt x="69" y="80"/>
                    <a:pt x="49" y="78"/>
                    <a:pt x="30" y="70"/>
                  </a:cubicBezTo>
                  <a:cubicBezTo>
                    <a:pt x="23" y="67"/>
                    <a:pt x="17" y="63"/>
                    <a:pt x="12" y="57"/>
                  </a:cubicBezTo>
                  <a:cubicBezTo>
                    <a:pt x="9" y="53"/>
                    <a:pt x="9" y="48"/>
                    <a:pt x="8" y="44"/>
                  </a:cubicBezTo>
                  <a:cubicBezTo>
                    <a:pt x="5" y="31"/>
                    <a:pt x="3" y="19"/>
                    <a:pt x="0" y="7"/>
                  </a:cubicBezTo>
                  <a:cubicBezTo>
                    <a:pt x="0" y="4"/>
                    <a:pt x="1" y="2"/>
                    <a:pt x="4" y="1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18" y="12"/>
                    <a:pt x="32" y="16"/>
                    <a:pt x="47" y="19"/>
                  </a:cubicBezTo>
                  <a:cubicBezTo>
                    <a:pt x="56" y="21"/>
                    <a:pt x="65" y="22"/>
                    <a:pt x="74" y="23"/>
                  </a:cubicBezTo>
                  <a:cubicBezTo>
                    <a:pt x="82" y="24"/>
                    <a:pt x="91" y="24"/>
                    <a:pt x="99" y="24"/>
                  </a:cubicBezTo>
                  <a:cubicBezTo>
                    <a:pt x="119" y="23"/>
                    <a:pt x="138" y="20"/>
                    <a:pt x="156" y="12"/>
                  </a:cubicBezTo>
                  <a:cubicBezTo>
                    <a:pt x="162" y="9"/>
                    <a:pt x="167" y="5"/>
                    <a:pt x="172" y="2"/>
                  </a:cubicBezTo>
                  <a:cubicBezTo>
                    <a:pt x="173" y="1"/>
                    <a:pt x="175" y="0"/>
                    <a:pt x="176" y="1"/>
                  </a:cubicBezTo>
                  <a:cubicBezTo>
                    <a:pt x="178" y="2"/>
                    <a:pt x="179" y="4"/>
                    <a:pt x="179" y="6"/>
                  </a:cubicBezTo>
                  <a:cubicBezTo>
                    <a:pt x="176" y="20"/>
                    <a:pt x="173" y="33"/>
                    <a:pt x="171" y="47"/>
                  </a:cubicBezTo>
                  <a:cubicBezTo>
                    <a:pt x="169" y="57"/>
                    <a:pt x="163" y="62"/>
                    <a:pt x="155" y="67"/>
                  </a:cubicBezTo>
                  <a:cubicBezTo>
                    <a:pt x="144" y="73"/>
                    <a:pt x="132" y="77"/>
                    <a:pt x="119" y="78"/>
                  </a:cubicBezTo>
                  <a:cubicBezTo>
                    <a:pt x="109" y="80"/>
                    <a:pt x="99" y="80"/>
                    <a:pt x="93" y="8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8" name="Freeform 865"/>
            <p:cNvSpPr>
              <a:spLocks/>
            </p:cNvSpPr>
            <p:nvPr/>
          </p:nvSpPr>
          <p:spPr bwMode="auto">
            <a:xfrm>
              <a:off x="830263" y="3162301"/>
              <a:ext cx="61913" cy="61913"/>
            </a:xfrm>
            <a:custGeom>
              <a:avLst/>
              <a:gdLst>
                <a:gd name="T0" fmla="*/ 37 w 37"/>
                <a:gd name="T1" fmla="*/ 18 h 37"/>
                <a:gd name="T2" fmla="*/ 19 w 37"/>
                <a:gd name="T3" fmla="*/ 0 h 37"/>
                <a:gd name="T4" fmla="*/ 0 w 37"/>
                <a:gd name="T5" fmla="*/ 18 h 37"/>
                <a:gd name="T6" fmla="*/ 19 w 37"/>
                <a:gd name="T7" fmla="*/ 37 h 37"/>
                <a:gd name="T8" fmla="*/ 37 w 37"/>
                <a:gd name="T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37" y="18"/>
                  </a:moveTo>
                  <a:cubicBezTo>
                    <a:pt x="37" y="8"/>
                    <a:pt x="29" y="0"/>
                    <a:pt x="19" y="0"/>
                  </a:cubicBezTo>
                  <a:cubicBezTo>
                    <a:pt x="9" y="0"/>
                    <a:pt x="1" y="8"/>
                    <a:pt x="0" y="18"/>
                  </a:cubicBezTo>
                  <a:cubicBezTo>
                    <a:pt x="0" y="27"/>
                    <a:pt x="7" y="37"/>
                    <a:pt x="19" y="37"/>
                  </a:cubicBezTo>
                  <a:cubicBezTo>
                    <a:pt x="31" y="37"/>
                    <a:pt x="37" y="27"/>
                    <a:pt x="37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89" name="Freeform 866"/>
            <p:cNvSpPr>
              <a:spLocks/>
            </p:cNvSpPr>
            <p:nvPr/>
          </p:nvSpPr>
          <p:spPr bwMode="auto">
            <a:xfrm>
              <a:off x="830263" y="3162301"/>
              <a:ext cx="61913" cy="61913"/>
            </a:xfrm>
            <a:custGeom>
              <a:avLst/>
              <a:gdLst>
                <a:gd name="T0" fmla="*/ 37 w 37"/>
                <a:gd name="T1" fmla="*/ 18 h 37"/>
                <a:gd name="T2" fmla="*/ 19 w 37"/>
                <a:gd name="T3" fmla="*/ 37 h 37"/>
                <a:gd name="T4" fmla="*/ 0 w 37"/>
                <a:gd name="T5" fmla="*/ 18 h 37"/>
                <a:gd name="T6" fmla="*/ 19 w 37"/>
                <a:gd name="T7" fmla="*/ 0 h 37"/>
                <a:gd name="T8" fmla="*/ 37 w 37"/>
                <a:gd name="T9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37" y="18"/>
                  </a:moveTo>
                  <a:cubicBezTo>
                    <a:pt x="37" y="27"/>
                    <a:pt x="31" y="37"/>
                    <a:pt x="19" y="37"/>
                  </a:cubicBezTo>
                  <a:cubicBezTo>
                    <a:pt x="7" y="37"/>
                    <a:pt x="0" y="27"/>
                    <a:pt x="0" y="18"/>
                  </a:cubicBezTo>
                  <a:cubicBezTo>
                    <a:pt x="1" y="8"/>
                    <a:pt x="9" y="0"/>
                    <a:pt x="19" y="0"/>
                  </a:cubicBezTo>
                  <a:cubicBezTo>
                    <a:pt x="29" y="0"/>
                    <a:pt x="37" y="8"/>
                    <a:pt x="37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0" name="グループ化 1969"/>
          <p:cNvGrpSpPr/>
          <p:nvPr/>
        </p:nvGrpSpPr>
        <p:grpSpPr>
          <a:xfrm>
            <a:off x="1231900" y="2918213"/>
            <a:ext cx="471488" cy="449262"/>
            <a:chOff x="1231900" y="2974976"/>
            <a:chExt cx="471488" cy="449262"/>
          </a:xfrm>
        </p:grpSpPr>
        <p:sp>
          <p:nvSpPr>
            <p:cNvPr id="990" name="Freeform 867"/>
            <p:cNvSpPr>
              <a:spLocks/>
            </p:cNvSpPr>
            <p:nvPr/>
          </p:nvSpPr>
          <p:spPr bwMode="auto">
            <a:xfrm>
              <a:off x="1231900" y="2974976"/>
              <a:ext cx="471488" cy="319088"/>
            </a:xfrm>
            <a:custGeom>
              <a:avLst/>
              <a:gdLst>
                <a:gd name="T0" fmla="*/ 160 w 282"/>
                <a:gd name="T1" fmla="*/ 66 h 190"/>
                <a:gd name="T2" fmla="*/ 146 w 282"/>
                <a:gd name="T3" fmla="*/ 68 h 190"/>
                <a:gd name="T4" fmla="*/ 149 w 282"/>
                <a:gd name="T5" fmla="*/ 90 h 190"/>
                <a:gd name="T6" fmla="*/ 173 w 282"/>
                <a:gd name="T7" fmla="*/ 102 h 190"/>
                <a:gd name="T8" fmla="*/ 191 w 282"/>
                <a:gd name="T9" fmla="*/ 92 h 190"/>
                <a:gd name="T10" fmla="*/ 185 w 282"/>
                <a:gd name="T11" fmla="*/ 77 h 190"/>
                <a:gd name="T12" fmla="*/ 203 w 282"/>
                <a:gd name="T13" fmla="*/ 116 h 190"/>
                <a:gd name="T14" fmla="*/ 198 w 282"/>
                <a:gd name="T15" fmla="*/ 102 h 190"/>
                <a:gd name="T16" fmla="*/ 178 w 282"/>
                <a:gd name="T17" fmla="*/ 117 h 190"/>
                <a:gd name="T18" fmla="*/ 178 w 282"/>
                <a:gd name="T19" fmla="*/ 142 h 190"/>
                <a:gd name="T20" fmla="*/ 198 w 282"/>
                <a:gd name="T21" fmla="*/ 154 h 190"/>
                <a:gd name="T22" fmla="*/ 208 w 282"/>
                <a:gd name="T23" fmla="*/ 140 h 190"/>
                <a:gd name="T24" fmla="*/ 215 w 282"/>
                <a:gd name="T25" fmla="*/ 173 h 190"/>
                <a:gd name="T26" fmla="*/ 183 w 282"/>
                <a:gd name="T27" fmla="*/ 180 h 190"/>
                <a:gd name="T28" fmla="*/ 173 w 282"/>
                <a:gd name="T29" fmla="*/ 154 h 190"/>
                <a:gd name="T30" fmla="*/ 149 w 282"/>
                <a:gd name="T31" fmla="*/ 167 h 190"/>
                <a:gd name="T32" fmla="*/ 147 w 282"/>
                <a:gd name="T33" fmla="*/ 186 h 190"/>
                <a:gd name="T34" fmla="*/ 222 w 282"/>
                <a:gd name="T35" fmla="*/ 190 h 190"/>
                <a:gd name="T36" fmla="*/ 274 w 282"/>
                <a:gd name="T37" fmla="*/ 123 h 190"/>
                <a:gd name="T38" fmla="*/ 239 w 282"/>
                <a:gd name="T39" fmla="*/ 83 h 190"/>
                <a:gd name="T40" fmla="*/ 227 w 282"/>
                <a:gd name="T41" fmla="*/ 28 h 190"/>
                <a:gd name="T42" fmla="*/ 119 w 282"/>
                <a:gd name="T43" fmla="*/ 41 h 190"/>
                <a:gd name="T44" fmla="*/ 114 w 282"/>
                <a:gd name="T45" fmla="*/ 40 h 190"/>
                <a:gd name="T46" fmla="*/ 39 w 282"/>
                <a:gd name="T47" fmla="*/ 84 h 190"/>
                <a:gd name="T48" fmla="*/ 32 w 282"/>
                <a:gd name="T49" fmla="*/ 90 h 190"/>
                <a:gd name="T50" fmla="*/ 57 w 282"/>
                <a:gd name="T51" fmla="*/ 190 h 190"/>
                <a:gd name="T52" fmla="*/ 134 w 282"/>
                <a:gd name="T53" fmla="*/ 187 h 190"/>
                <a:gd name="T54" fmla="*/ 132 w 282"/>
                <a:gd name="T55" fmla="*/ 167 h 190"/>
                <a:gd name="T56" fmla="*/ 108 w 282"/>
                <a:gd name="T57" fmla="*/ 154 h 190"/>
                <a:gd name="T58" fmla="*/ 94 w 282"/>
                <a:gd name="T59" fmla="*/ 170 h 190"/>
                <a:gd name="T60" fmla="*/ 98 w 282"/>
                <a:gd name="T61" fmla="*/ 179 h 190"/>
                <a:gd name="T62" fmla="*/ 76 w 282"/>
                <a:gd name="T63" fmla="*/ 140 h 190"/>
                <a:gd name="T64" fmla="*/ 85 w 282"/>
                <a:gd name="T65" fmla="*/ 154 h 190"/>
                <a:gd name="T66" fmla="*/ 104 w 282"/>
                <a:gd name="T67" fmla="*/ 141 h 190"/>
                <a:gd name="T68" fmla="*/ 99 w 282"/>
                <a:gd name="T69" fmla="*/ 111 h 190"/>
                <a:gd name="T70" fmla="*/ 75 w 282"/>
                <a:gd name="T71" fmla="*/ 117 h 190"/>
                <a:gd name="T72" fmla="*/ 64 w 282"/>
                <a:gd name="T73" fmla="*/ 84 h 190"/>
                <a:gd name="T74" fmla="*/ 96 w 282"/>
                <a:gd name="T75" fmla="*/ 81 h 190"/>
                <a:gd name="T76" fmla="*/ 92 w 282"/>
                <a:gd name="T77" fmla="*/ 93 h 190"/>
                <a:gd name="T78" fmla="*/ 111 w 282"/>
                <a:gd name="T79" fmla="*/ 102 h 190"/>
                <a:gd name="T80" fmla="*/ 134 w 282"/>
                <a:gd name="T81" fmla="*/ 87 h 190"/>
                <a:gd name="T82" fmla="*/ 130 w 282"/>
                <a:gd name="T83" fmla="*/ 66 h 190"/>
                <a:gd name="T84" fmla="*/ 120 w 282"/>
                <a:gd name="T85" fmla="*/ 65 h 190"/>
                <a:gd name="T86" fmla="*/ 163 w 282"/>
                <a:gd name="T87" fmla="*/ 6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2" h="190">
                  <a:moveTo>
                    <a:pt x="163" y="66"/>
                  </a:moveTo>
                  <a:cubicBezTo>
                    <a:pt x="161" y="66"/>
                    <a:pt x="160" y="66"/>
                    <a:pt x="160" y="66"/>
                  </a:cubicBezTo>
                  <a:cubicBezTo>
                    <a:pt x="156" y="66"/>
                    <a:pt x="153" y="66"/>
                    <a:pt x="149" y="66"/>
                  </a:cubicBezTo>
                  <a:cubicBezTo>
                    <a:pt x="147" y="66"/>
                    <a:pt x="146" y="67"/>
                    <a:pt x="146" y="68"/>
                  </a:cubicBezTo>
                  <a:cubicBezTo>
                    <a:pt x="147" y="75"/>
                    <a:pt x="147" y="81"/>
                    <a:pt x="146" y="87"/>
                  </a:cubicBezTo>
                  <a:cubicBezTo>
                    <a:pt x="146" y="88"/>
                    <a:pt x="147" y="89"/>
                    <a:pt x="149" y="90"/>
                  </a:cubicBezTo>
                  <a:cubicBezTo>
                    <a:pt x="157" y="91"/>
                    <a:pt x="164" y="95"/>
                    <a:pt x="170" y="102"/>
                  </a:cubicBezTo>
                  <a:cubicBezTo>
                    <a:pt x="171" y="103"/>
                    <a:pt x="172" y="103"/>
                    <a:pt x="173" y="102"/>
                  </a:cubicBezTo>
                  <a:cubicBezTo>
                    <a:pt x="179" y="99"/>
                    <a:pt x="184" y="96"/>
                    <a:pt x="190" y="93"/>
                  </a:cubicBezTo>
                  <a:cubicBezTo>
                    <a:pt x="190" y="93"/>
                    <a:pt x="191" y="92"/>
                    <a:pt x="191" y="92"/>
                  </a:cubicBezTo>
                  <a:cubicBezTo>
                    <a:pt x="189" y="87"/>
                    <a:pt x="186" y="82"/>
                    <a:pt x="184" y="78"/>
                  </a:cubicBezTo>
                  <a:cubicBezTo>
                    <a:pt x="184" y="78"/>
                    <a:pt x="184" y="77"/>
                    <a:pt x="185" y="77"/>
                  </a:cubicBezTo>
                  <a:cubicBezTo>
                    <a:pt x="195" y="79"/>
                    <a:pt x="206" y="82"/>
                    <a:pt x="217" y="84"/>
                  </a:cubicBezTo>
                  <a:cubicBezTo>
                    <a:pt x="212" y="95"/>
                    <a:pt x="208" y="106"/>
                    <a:pt x="203" y="116"/>
                  </a:cubicBezTo>
                  <a:cubicBezTo>
                    <a:pt x="203" y="116"/>
                    <a:pt x="202" y="116"/>
                    <a:pt x="202" y="116"/>
                  </a:cubicBezTo>
                  <a:cubicBezTo>
                    <a:pt x="201" y="112"/>
                    <a:pt x="199" y="107"/>
                    <a:pt x="198" y="102"/>
                  </a:cubicBezTo>
                  <a:cubicBezTo>
                    <a:pt x="191" y="106"/>
                    <a:pt x="186" y="109"/>
                    <a:pt x="180" y="113"/>
                  </a:cubicBezTo>
                  <a:cubicBezTo>
                    <a:pt x="178" y="114"/>
                    <a:pt x="178" y="115"/>
                    <a:pt x="178" y="117"/>
                  </a:cubicBezTo>
                  <a:cubicBezTo>
                    <a:pt x="180" y="123"/>
                    <a:pt x="180" y="129"/>
                    <a:pt x="179" y="136"/>
                  </a:cubicBezTo>
                  <a:cubicBezTo>
                    <a:pt x="179" y="138"/>
                    <a:pt x="177" y="141"/>
                    <a:pt x="178" y="142"/>
                  </a:cubicBezTo>
                  <a:cubicBezTo>
                    <a:pt x="179" y="144"/>
                    <a:pt x="182" y="145"/>
                    <a:pt x="184" y="146"/>
                  </a:cubicBezTo>
                  <a:cubicBezTo>
                    <a:pt x="188" y="149"/>
                    <a:pt x="193" y="151"/>
                    <a:pt x="198" y="154"/>
                  </a:cubicBezTo>
                  <a:cubicBezTo>
                    <a:pt x="201" y="149"/>
                    <a:pt x="204" y="144"/>
                    <a:pt x="207" y="138"/>
                  </a:cubicBezTo>
                  <a:cubicBezTo>
                    <a:pt x="208" y="139"/>
                    <a:pt x="208" y="140"/>
                    <a:pt x="208" y="140"/>
                  </a:cubicBezTo>
                  <a:cubicBezTo>
                    <a:pt x="211" y="150"/>
                    <a:pt x="214" y="160"/>
                    <a:pt x="217" y="170"/>
                  </a:cubicBezTo>
                  <a:cubicBezTo>
                    <a:pt x="218" y="172"/>
                    <a:pt x="217" y="173"/>
                    <a:pt x="215" y="173"/>
                  </a:cubicBezTo>
                  <a:cubicBezTo>
                    <a:pt x="207" y="175"/>
                    <a:pt x="199" y="177"/>
                    <a:pt x="192" y="179"/>
                  </a:cubicBezTo>
                  <a:cubicBezTo>
                    <a:pt x="189" y="179"/>
                    <a:pt x="187" y="180"/>
                    <a:pt x="183" y="180"/>
                  </a:cubicBezTo>
                  <a:cubicBezTo>
                    <a:pt x="186" y="175"/>
                    <a:pt x="189" y="170"/>
                    <a:pt x="192" y="165"/>
                  </a:cubicBezTo>
                  <a:cubicBezTo>
                    <a:pt x="185" y="161"/>
                    <a:pt x="179" y="157"/>
                    <a:pt x="173" y="154"/>
                  </a:cubicBezTo>
                  <a:cubicBezTo>
                    <a:pt x="172" y="153"/>
                    <a:pt x="171" y="154"/>
                    <a:pt x="170" y="154"/>
                  </a:cubicBezTo>
                  <a:cubicBezTo>
                    <a:pt x="165" y="161"/>
                    <a:pt x="157" y="165"/>
                    <a:pt x="149" y="167"/>
                  </a:cubicBezTo>
                  <a:cubicBezTo>
                    <a:pt x="147" y="167"/>
                    <a:pt x="147" y="168"/>
                    <a:pt x="147" y="170"/>
                  </a:cubicBezTo>
                  <a:cubicBezTo>
                    <a:pt x="147" y="175"/>
                    <a:pt x="147" y="181"/>
                    <a:pt x="147" y="186"/>
                  </a:cubicBezTo>
                  <a:cubicBezTo>
                    <a:pt x="146" y="189"/>
                    <a:pt x="147" y="190"/>
                    <a:pt x="150" y="190"/>
                  </a:cubicBezTo>
                  <a:cubicBezTo>
                    <a:pt x="174" y="190"/>
                    <a:pt x="198" y="190"/>
                    <a:pt x="222" y="190"/>
                  </a:cubicBezTo>
                  <a:cubicBezTo>
                    <a:pt x="226" y="190"/>
                    <a:pt x="230" y="189"/>
                    <a:pt x="234" y="188"/>
                  </a:cubicBezTo>
                  <a:cubicBezTo>
                    <a:pt x="264" y="182"/>
                    <a:pt x="282" y="152"/>
                    <a:pt x="274" y="123"/>
                  </a:cubicBezTo>
                  <a:cubicBezTo>
                    <a:pt x="270" y="105"/>
                    <a:pt x="258" y="93"/>
                    <a:pt x="241" y="87"/>
                  </a:cubicBezTo>
                  <a:cubicBezTo>
                    <a:pt x="239" y="86"/>
                    <a:pt x="238" y="85"/>
                    <a:pt x="239" y="83"/>
                  </a:cubicBezTo>
                  <a:cubicBezTo>
                    <a:pt x="240" y="81"/>
                    <a:pt x="240" y="78"/>
                    <a:pt x="240" y="75"/>
                  </a:cubicBezTo>
                  <a:cubicBezTo>
                    <a:pt x="242" y="58"/>
                    <a:pt x="238" y="42"/>
                    <a:pt x="227" y="28"/>
                  </a:cubicBezTo>
                  <a:cubicBezTo>
                    <a:pt x="211" y="9"/>
                    <a:pt x="191" y="0"/>
                    <a:pt x="166" y="4"/>
                  </a:cubicBezTo>
                  <a:cubicBezTo>
                    <a:pt x="144" y="8"/>
                    <a:pt x="129" y="21"/>
                    <a:pt x="119" y="41"/>
                  </a:cubicBezTo>
                  <a:cubicBezTo>
                    <a:pt x="118" y="41"/>
                    <a:pt x="118" y="42"/>
                    <a:pt x="117" y="44"/>
                  </a:cubicBezTo>
                  <a:cubicBezTo>
                    <a:pt x="116" y="43"/>
                    <a:pt x="115" y="41"/>
                    <a:pt x="114" y="40"/>
                  </a:cubicBezTo>
                  <a:cubicBezTo>
                    <a:pt x="102" y="29"/>
                    <a:pt x="89" y="25"/>
                    <a:pt x="73" y="28"/>
                  </a:cubicBezTo>
                  <a:cubicBezTo>
                    <a:pt x="48" y="34"/>
                    <a:pt x="33" y="58"/>
                    <a:pt x="39" y="84"/>
                  </a:cubicBezTo>
                  <a:cubicBezTo>
                    <a:pt x="39" y="86"/>
                    <a:pt x="39" y="87"/>
                    <a:pt x="36" y="88"/>
                  </a:cubicBezTo>
                  <a:cubicBezTo>
                    <a:pt x="35" y="88"/>
                    <a:pt x="33" y="89"/>
                    <a:pt x="32" y="90"/>
                  </a:cubicBezTo>
                  <a:cubicBezTo>
                    <a:pt x="11" y="101"/>
                    <a:pt x="0" y="124"/>
                    <a:pt x="5" y="147"/>
                  </a:cubicBezTo>
                  <a:cubicBezTo>
                    <a:pt x="10" y="171"/>
                    <a:pt x="30" y="189"/>
                    <a:pt x="57" y="190"/>
                  </a:cubicBezTo>
                  <a:cubicBezTo>
                    <a:pt x="82" y="190"/>
                    <a:pt x="107" y="190"/>
                    <a:pt x="132" y="190"/>
                  </a:cubicBezTo>
                  <a:cubicBezTo>
                    <a:pt x="134" y="190"/>
                    <a:pt x="134" y="189"/>
                    <a:pt x="134" y="187"/>
                  </a:cubicBezTo>
                  <a:cubicBezTo>
                    <a:pt x="134" y="181"/>
                    <a:pt x="134" y="175"/>
                    <a:pt x="134" y="169"/>
                  </a:cubicBezTo>
                  <a:cubicBezTo>
                    <a:pt x="134" y="168"/>
                    <a:pt x="134" y="167"/>
                    <a:pt x="132" y="167"/>
                  </a:cubicBezTo>
                  <a:cubicBezTo>
                    <a:pt x="124" y="165"/>
                    <a:pt x="118" y="161"/>
                    <a:pt x="112" y="155"/>
                  </a:cubicBezTo>
                  <a:cubicBezTo>
                    <a:pt x="111" y="154"/>
                    <a:pt x="110" y="154"/>
                    <a:pt x="108" y="154"/>
                  </a:cubicBezTo>
                  <a:cubicBezTo>
                    <a:pt x="104" y="157"/>
                    <a:pt x="100" y="159"/>
                    <a:pt x="96" y="162"/>
                  </a:cubicBezTo>
                  <a:cubicBezTo>
                    <a:pt x="91" y="165"/>
                    <a:pt x="91" y="165"/>
                    <a:pt x="94" y="170"/>
                  </a:cubicBezTo>
                  <a:cubicBezTo>
                    <a:pt x="95" y="173"/>
                    <a:pt x="97" y="176"/>
                    <a:pt x="98" y="179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87" y="177"/>
                    <a:pt x="76" y="175"/>
                    <a:pt x="65" y="173"/>
                  </a:cubicBezTo>
                  <a:cubicBezTo>
                    <a:pt x="68" y="162"/>
                    <a:pt x="72" y="151"/>
                    <a:pt x="76" y="140"/>
                  </a:cubicBezTo>
                  <a:cubicBezTo>
                    <a:pt x="76" y="140"/>
                    <a:pt x="76" y="140"/>
                    <a:pt x="77" y="140"/>
                  </a:cubicBezTo>
                  <a:cubicBezTo>
                    <a:pt x="79" y="145"/>
                    <a:pt x="82" y="149"/>
                    <a:pt x="85" y="154"/>
                  </a:cubicBezTo>
                  <a:cubicBezTo>
                    <a:pt x="91" y="151"/>
                    <a:pt x="96" y="147"/>
                    <a:pt x="102" y="144"/>
                  </a:cubicBezTo>
                  <a:cubicBezTo>
                    <a:pt x="104" y="143"/>
                    <a:pt x="104" y="142"/>
                    <a:pt x="104" y="141"/>
                  </a:cubicBezTo>
                  <a:cubicBezTo>
                    <a:pt x="101" y="134"/>
                    <a:pt x="101" y="127"/>
                    <a:pt x="102" y="120"/>
                  </a:cubicBezTo>
                  <a:cubicBezTo>
                    <a:pt x="104" y="114"/>
                    <a:pt x="104" y="114"/>
                    <a:pt x="99" y="111"/>
                  </a:cubicBezTo>
                  <a:cubicBezTo>
                    <a:pt x="94" y="108"/>
                    <a:pt x="89" y="105"/>
                    <a:pt x="84" y="102"/>
                  </a:cubicBezTo>
                  <a:cubicBezTo>
                    <a:pt x="81" y="107"/>
                    <a:pt x="78" y="112"/>
                    <a:pt x="75" y="117"/>
                  </a:cubicBezTo>
                  <a:cubicBezTo>
                    <a:pt x="75" y="117"/>
                    <a:pt x="75" y="117"/>
                    <a:pt x="74" y="116"/>
                  </a:cubicBezTo>
                  <a:cubicBezTo>
                    <a:pt x="71" y="106"/>
                    <a:pt x="67" y="95"/>
                    <a:pt x="64" y="84"/>
                  </a:cubicBezTo>
                  <a:cubicBezTo>
                    <a:pt x="75" y="82"/>
                    <a:pt x="86" y="80"/>
                    <a:pt x="97" y="78"/>
                  </a:cubicBezTo>
                  <a:cubicBezTo>
                    <a:pt x="97" y="80"/>
                    <a:pt x="96" y="80"/>
                    <a:pt x="96" y="81"/>
                  </a:cubicBezTo>
                  <a:cubicBezTo>
                    <a:pt x="94" y="84"/>
                    <a:pt x="93" y="87"/>
                    <a:pt x="91" y="90"/>
                  </a:cubicBezTo>
                  <a:cubicBezTo>
                    <a:pt x="90" y="91"/>
                    <a:pt x="90" y="92"/>
                    <a:pt x="92" y="93"/>
                  </a:cubicBezTo>
                  <a:cubicBezTo>
                    <a:pt x="97" y="96"/>
                    <a:pt x="103" y="99"/>
                    <a:pt x="108" y="103"/>
                  </a:cubicBezTo>
                  <a:cubicBezTo>
                    <a:pt x="109" y="103"/>
                    <a:pt x="110" y="103"/>
                    <a:pt x="111" y="102"/>
                  </a:cubicBezTo>
                  <a:cubicBezTo>
                    <a:pt x="117" y="96"/>
                    <a:pt x="124" y="92"/>
                    <a:pt x="132" y="90"/>
                  </a:cubicBezTo>
                  <a:cubicBezTo>
                    <a:pt x="134" y="89"/>
                    <a:pt x="134" y="89"/>
                    <a:pt x="134" y="87"/>
                  </a:cubicBezTo>
                  <a:cubicBezTo>
                    <a:pt x="134" y="81"/>
                    <a:pt x="134" y="76"/>
                    <a:pt x="134" y="70"/>
                  </a:cubicBezTo>
                  <a:cubicBezTo>
                    <a:pt x="134" y="66"/>
                    <a:pt x="134" y="66"/>
                    <a:pt x="130" y="66"/>
                  </a:cubicBezTo>
                  <a:cubicBezTo>
                    <a:pt x="127" y="66"/>
                    <a:pt x="123" y="66"/>
                    <a:pt x="120" y="66"/>
                  </a:cubicBezTo>
                  <a:cubicBezTo>
                    <a:pt x="120" y="66"/>
                    <a:pt x="120" y="65"/>
                    <a:pt x="120" y="65"/>
                  </a:cubicBezTo>
                  <a:cubicBezTo>
                    <a:pt x="127" y="57"/>
                    <a:pt x="133" y="48"/>
                    <a:pt x="141" y="40"/>
                  </a:cubicBezTo>
                  <a:cubicBezTo>
                    <a:pt x="148" y="48"/>
                    <a:pt x="155" y="57"/>
                    <a:pt x="163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1" name="Freeform 868"/>
            <p:cNvSpPr>
              <a:spLocks/>
            </p:cNvSpPr>
            <p:nvPr/>
          </p:nvSpPr>
          <p:spPr bwMode="auto">
            <a:xfrm>
              <a:off x="1427163" y="3149601"/>
              <a:ext cx="80963" cy="79375"/>
            </a:xfrm>
            <a:custGeom>
              <a:avLst/>
              <a:gdLst>
                <a:gd name="T0" fmla="*/ 0 w 48"/>
                <a:gd name="T1" fmla="*/ 24 h 48"/>
                <a:gd name="T2" fmla="*/ 23 w 48"/>
                <a:gd name="T3" fmla="*/ 48 h 48"/>
                <a:gd name="T4" fmla="*/ 48 w 48"/>
                <a:gd name="T5" fmla="*/ 24 h 48"/>
                <a:gd name="T6" fmla="*/ 24 w 48"/>
                <a:gd name="T7" fmla="*/ 0 h 48"/>
                <a:gd name="T8" fmla="*/ 0 w 48"/>
                <a:gd name="T9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cubicBezTo>
                    <a:pt x="0" y="37"/>
                    <a:pt x="10" y="48"/>
                    <a:pt x="23" y="48"/>
                  </a:cubicBezTo>
                  <a:cubicBezTo>
                    <a:pt x="37" y="48"/>
                    <a:pt x="48" y="38"/>
                    <a:pt x="48" y="24"/>
                  </a:cubicBezTo>
                  <a:cubicBezTo>
                    <a:pt x="48" y="11"/>
                    <a:pt x="38" y="0"/>
                    <a:pt x="24" y="0"/>
                  </a:cubicBezTo>
                  <a:cubicBezTo>
                    <a:pt x="10" y="0"/>
                    <a:pt x="0" y="12"/>
                    <a:pt x="0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2" name="Freeform 869"/>
            <p:cNvSpPr>
              <a:spLocks/>
            </p:cNvSpPr>
            <p:nvPr/>
          </p:nvSpPr>
          <p:spPr bwMode="auto">
            <a:xfrm>
              <a:off x="1431925" y="3294063"/>
              <a:ext cx="77788" cy="130175"/>
            </a:xfrm>
            <a:custGeom>
              <a:avLst/>
              <a:gdLst>
                <a:gd name="T0" fmla="*/ 27 w 47"/>
                <a:gd name="T1" fmla="*/ 18 h 78"/>
                <a:gd name="T2" fmla="*/ 27 w 47"/>
                <a:gd name="T3" fmla="*/ 3 h 78"/>
                <a:gd name="T4" fmla="*/ 24 w 47"/>
                <a:gd name="T5" fmla="*/ 0 h 78"/>
                <a:gd name="T6" fmla="*/ 19 w 47"/>
                <a:gd name="T7" fmla="*/ 0 h 78"/>
                <a:gd name="T8" fmla="*/ 16 w 47"/>
                <a:gd name="T9" fmla="*/ 3 h 78"/>
                <a:gd name="T10" fmla="*/ 16 w 47"/>
                <a:gd name="T11" fmla="*/ 32 h 78"/>
                <a:gd name="T12" fmla="*/ 14 w 47"/>
                <a:gd name="T13" fmla="*/ 36 h 78"/>
                <a:gd name="T14" fmla="*/ 1 w 47"/>
                <a:gd name="T15" fmla="*/ 57 h 78"/>
                <a:gd name="T16" fmla="*/ 15 w 47"/>
                <a:gd name="T17" fmla="*/ 76 h 78"/>
                <a:gd name="T18" fmla="*/ 37 w 47"/>
                <a:gd name="T19" fmla="*/ 70 h 78"/>
                <a:gd name="T20" fmla="*/ 29 w 47"/>
                <a:gd name="T21" fmla="*/ 36 h 78"/>
                <a:gd name="T22" fmla="*/ 27 w 47"/>
                <a:gd name="T23" fmla="*/ 32 h 78"/>
                <a:gd name="T24" fmla="*/ 27 w 47"/>
                <a:gd name="T25" fmla="*/ 1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78">
                  <a:moveTo>
                    <a:pt x="27" y="18"/>
                  </a:moveTo>
                  <a:cubicBezTo>
                    <a:pt x="27" y="13"/>
                    <a:pt x="27" y="8"/>
                    <a:pt x="27" y="3"/>
                  </a:cubicBezTo>
                  <a:cubicBezTo>
                    <a:pt x="27" y="1"/>
                    <a:pt x="26" y="0"/>
                    <a:pt x="24" y="0"/>
                  </a:cubicBezTo>
                  <a:cubicBezTo>
                    <a:pt x="23" y="0"/>
                    <a:pt x="21" y="0"/>
                    <a:pt x="19" y="0"/>
                  </a:cubicBezTo>
                  <a:cubicBezTo>
                    <a:pt x="17" y="0"/>
                    <a:pt x="16" y="1"/>
                    <a:pt x="16" y="3"/>
                  </a:cubicBezTo>
                  <a:cubicBezTo>
                    <a:pt x="16" y="13"/>
                    <a:pt x="16" y="22"/>
                    <a:pt x="16" y="32"/>
                  </a:cubicBezTo>
                  <a:cubicBezTo>
                    <a:pt x="16" y="34"/>
                    <a:pt x="16" y="35"/>
                    <a:pt x="14" y="36"/>
                  </a:cubicBezTo>
                  <a:cubicBezTo>
                    <a:pt x="5" y="40"/>
                    <a:pt x="0" y="47"/>
                    <a:pt x="1" y="57"/>
                  </a:cubicBezTo>
                  <a:cubicBezTo>
                    <a:pt x="1" y="65"/>
                    <a:pt x="7" y="73"/>
                    <a:pt x="15" y="76"/>
                  </a:cubicBezTo>
                  <a:cubicBezTo>
                    <a:pt x="23" y="78"/>
                    <a:pt x="32" y="76"/>
                    <a:pt x="37" y="70"/>
                  </a:cubicBezTo>
                  <a:cubicBezTo>
                    <a:pt x="47" y="58"/>
                    <a:pt x="43" y="41"/>
                    <a:pt x="29" y="36"/>
                  </a:cubicBezTo>
                  <a:cubicBezTo>
                    <a:pt x="27" y="35"/>
                    <a:pt x="27" y="34"/>
                    <a:pt x="27" y="32"/>
                  </a:cubicBezTo>
                  <a:cubicBezTo>
                    <a:pt x="27" y="27"/>
                    <a:pt x="27" y="22"/>
                    <a:pt x="27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3" name="Freeform 870"/>
            <p:cNvSpPr>
              <a:spLocks/>
            </p:cNvSpPr>
            <p:nvPr/>
          </p:nvSpPr>
          <p:spPr bwMode="auto">
            <a:xfrm>
              <a:off x="1231900" y="2974976"/>
              <a:ext cx="471488" cy="319088"/>
            </a:xfrm>
            <a:custGeom>
              <a:avLst/>
              <a:gdLst>
                <a:gd name="T0" fmla="*/ 141 w 282"/>
                <a:gd name="T1" fmla="*/ 40 h 190"/>
                <a:gd name="T2" fmla="*/ 120 w 282"/>
                <a:gd name="T3" fmla="*/ 66 h 190"/>
                <a:gd name="T4" fmla="*/ 134 w 282"/>
                <a:gd name="T5" fmla="*/ 70 h 190"/>
                <a:gd name="T6" fmla="*/ 132 w 282"/>
                <a:gd name="T7" fmla="*/ 90 h 190"/>
                <a:gd name="T8" fmla="*/ 108 w 282"/>
                <a:gd name="T9" fmla="*/ 103 h 190"/>
                <a:gd name="T10" fmla="*/ 91 w 282"/>
                <a:gd name="T11" fmla="*/ 90 h 190"/>
                <a:gd name="T12" fmla="*/ 97 w 282"/>
                <a:gd name="T13" fmla="*/ 78 h 190"/>
                <a:gd name="T14" fmla="*/ 74 w 282"/>
                <a:gd name="T15" fmla="*/ 116 h 190"/>
                <a:gd name="T16" fmla="*/ 84 w 282"/>
                <a:gd name="T17" fmla="*/ 102 h 190"/>
                <a:gd name="T18" fmla="*/ 102 w 282"/>
                <a:gd name="T19" fmla="*/ 120 h 190"/>
                <a:gd name="T20" fmla="*/ 102 w 282"/>
                <a:gd name="T21" fmla="*/ 144 h 190"/>
                <a:gd name="T22" fmla="*/ 77 w 282"/>
                <a:gd name="T23" fmla="*/ 140 h 190"/>
                <a:gd name="T24" fmla="*/ 65 w 282"/>
                <a:gd name="T25" fmla="*/ 173 h 190"/>
                <a:gd name="T26" fmla="*/ 98 w 282"/>
                <a:gd name="T27" fmla="*/ 179 h 190"/>
                <a:gd name="T28" fmla="*/ 96 w 282"/>
                <a:gd name="T29" fmla="*/ 162 h 190"/>
                <a:gd name="T30" fmla="*/ 112 w 282"/>
                <a:gd name="T31" fmla="*/ 155 h 190"/>
                <a:gd name="T32" fmla="*/ 134 w 282"/>
                <a:gd name="T33" fmla="*/ 169 h 190"/>
                <a:gd name="T34" fmla="*/ 132 w 282"/>
                <a:gd name="T35" fmla="*/ 190 h 190"/>
                <a:gd name="T36" fmla="*/ 5 w 282"/>
                <a:gd name="T37" fmla="*/ 147 h 190"/>
                <a:gd name="T38" fmla="*/ 36 w 282"/>
                <a:gd name="T39" fmla="*/ 88 h 190"/>
                <a:gd name="T40" fmla="*/ 73 w 282"/>
                <a:gd name="T41" fmla="*/ 28 h 190"/>
                <a:gd name="T42" fmla="*/ 117 w 282"/>
                <a:gd name="T43" fmla="*/ 44 h 190"/>
                <a:gd name="T44" fmla="*/ 166 w 282"/>
                <a:gd name="T45" fmla="*/ 4 h 190"/>
                <a:gd name="T46" fmla="*/ 240 w 282"/>
                <a:gd name="T47" fmla="*/ 75 h 190"/>
                <a:gd name="T48" fmla="*/ 241 w 282"/>
                <a:gd name="T49" fmla="*/ 87 h 190"/>
                <a:gd name="T50" fmla="*/ 234 w 282"/>
                <a:gd name="T51" fmla="*/ 188 h 190"/>
                <a:gd name="T52" fmla="*/ 150 w 282"/>
                <a:gd name="T53" fmla="*/ 190 h 190"/>
                <a:gd name="T54" fmla="*/ 147 w 282"/>
                <a:gd name="T55" fmla="*/ 170 h 190"/>
                <a:gd name="T56" fmla="*/ 170 w 282"/>
                <a:gd name="T57" fmla="*/ 154 h 190"/>
                <a:gd name="T58" fmla="*/ 192 w 282"/>
                <a:gd name="T59" fmla="*/ 165 h 190"/>
                <a:gd name="T60" fmla="*/ 192 w 282"/>
                <a:gd name="T61" fmla="*/ 179 h 190"/>
                <a:gd name="T62" fmla="*/ 217 w 282"/>
                <a:gd name="T63" fmla="*/ 170 h 190"/>
                <a:gd name="T64" fmla="*/ 207 w 282"/>
                <a:gd name="T65" fmla="*/ 138 h 190"/>
                <a:gd name="T66" fmla="*/ 184 w 282"/>
                <a:gd name="T67" fmla="*/ 146 h 190"/>
                <a:gd name="T68" fmla="*/ 179 w 282"/>
                <a:gd name="T69" fmla="*/ 136 h 190"/>
                <a:gd name="T70" fmla="*/ 180 w 282"/>
                <a:gd name="T71" fmla="*/ 113 h 190"/>
                <a:gd name="T72" fmla="*/ 202 w 282"/>
                <a:gd name="T73" fmla="*/ 116 h 190"/>
                <a:gd name="T74" fmla="*/ 217 w 282"/>
                <a:gd name="T75" fmla="*/ 84 h 190"/>
                <a:gd name="T76" fmla="*/ 184 w 282"/>
                <a:gd name="T77" fmla="*/ 78 h 190"/>
                <a:gd name="T78" fmla="*/ 190 w 282"/>
                <a:gd name="T79" fmla="*/ 93 h 190"/>
                <a:gd name="T80" fmla="*/ 170 w 282"/>
                <a:gd name="T81" fmla="*/ 102 h 190"/>
                <a:gd name="T82" fmla="*/ 146 w 282"/>
                <a:gd name="T83" fmla="*/ 87 h 190"/>
                <a:gd name="T84" fmla="*/ 149 w 282"/>
                <a:gd name="T85" fmla="*/ 66 h 190"/>
                <a:gd name="T86" fmla="*/ 163 w 282"/>
                <a:gd name="T87" fmla="*/ 6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82" h="190">
                  <a:moveTo>
                    <a:pt x="163" y="66"/>
                  </a:moveTo>
                  <a:cubicBezTo>
                    <a:pt x="155" y="57"/>
                    <a:pt x="148" y="48"/>
                    <a:pt x="141" y="40"/>
                  </a:cubicBezTo>
                  <a:cubicBezTo>
                    <a:pt x="133" y="48"/>
                    <a:pt x="127" y="57"/>
                    <a:pt x="120" y="65"/>
                  </a:cubicBezTo>
                  <a:cubicBezTo>
                    <a:pt x="120" y="65"/>
                    <a:pt x="120" y="66"/>
                    <a:pt x="120" y="66"/>
                  </a:cubicBezTo>
                  <a:cubicBezTo>
                    <a:pt x="123" y="66"/>
                    <a:pt x="127" y="66"/>
                    <a:pt x="130" y="66"/>
                  </a:cubicBezTo>
                  <a:cubicBezTo>
                    <a:pt x="134" y="66"/>
                    <a:pt x="134" y="66"/>
                    <a:pt x="134" y="70"/>
                  </a:cubicBezTo>
                  <a:cubicBezTo>
                    <a:pt x="134" y="76"/>
                    <a:pt x="134" y="81"/>
                    <a:pt x="134" y="87"/>
                  </a:cubicBezTo>
                  <a:cubicBezTo>
                    <a:pt x="134" y="89"/>
                    <a:pt x="134" y="89"/>
                    <a:pt x="132" y="90"/>
                  </a:cubicBezTo>
                  <a:cubicBezTo>
                    <a:pt x="124" y="92"/>
                    <a:pt x="117" y="96"/>
                    <a:pt x="111" y="102"/>
                  </a:cubicBezTo>
                  <a:cubicBezTo>
                    <a:pt x="110" y="103"/>
                    <a:pt x="109" y="103"/>
                    <a:pt x="108" y="103"/>
                  </a:cubicBezTo>
                  <a:cubicBezTo>
                    <a:pt x="103" y="99"/>
                    <a:pt x="97" y="96"/>
                    <a:pt x="92" y="93"/>
                  </a:cubicBezTo>
                  <a:cubicBezTo>
                    <a:pt x="90" y="92"/>
                    <a:pt x="90" y="91"/>
                    <a:pt x="91" y="90"/>
                  </a:cubicBezTo>
                  <a:cubicBezTo>
                    <a:pt x="93" y="87"/>
                    <a:pt x="94" y="84"/>
                    <a:pt x="96" y="81"/>
                  </a:cubicBezTo>
                  <a:cubicBezTo>
                    <a:pt x="96" y="80"/>
                    <a:pt x="97" y="80"/>
                    <a:pt x="97" y="78"/>
                  </a:cubicBezTo>
                  <a:cubicBezTo>
                    <a:pt x="86" y="80"/>
                    <a:pt x="75" y="82"/>
                    <a:pt x="64" y="84"/>
                  </a:cubicBezTo>
                  <a:cubicBezTo>
                    <a:pt x="67" y="95"/>
                    <a:pt x="71" y="106"/>
                    <a:pt x="74" y="116"/>
                  </a:cubicBezTo>
                  <a:cubicBezTo>
                    <a:pt x="75" y="117"/>
                    <a:pt x="75" y="117"/>
                    <a:pt x="75" y="117"/>
                  </a:cubicBezTo>
                  <a:cubicBezTo>
                    <a:pt x="78" y="112"/>
                    <a:pt x="81" y="107"/>
                    <a:pt x="84" y="102"/>
                  </a:cubicBezTo>
                  <a:cubicBezTo>
                    <a:pt x="89" y="105"/>
                    <a:pt x="94" y="108"/>
                    <a:pt x="99" y="111"/>
                  </a:cubicBezTo>
                  <a:cubicBezTo>
                    <a:pt x="104" y="114"/>
                    <a:pt x="104" y="114"/>
                    <a:pt x="102" y="120"/>
                  </a:cubicBezTo>
                  <a:cubicBezTo>
                    <a:pt x="101" y="127"/>
                    <a:pt x="101" y="134"/>
                    <a:pt x="104" y="141"/>
                  </a:cubicBezTo>
                  <a:cubicBezTo>
                    <a:pt x="104" y="142"/>
                    <a:pt x="104" y="143"/>
                    <a:pt x="102" y="144"/>
                  </a:cubicBezTo>
                  <a:cubicBezTo>
                    <a:pt x="96" y="147"/>
                    <a:pt x="91" y="151"/>
                    <a:pt x="85" y="154"/>
                  </a:cubicBezTo>
                  <a:cubicBezTo>
                    <a:pt x="82" y="149"/>
                    <a:pt x="79" y="145"/>
                    <a:pt x="77" y="140"/>
                  </a:cubicBezTo>
                  <a:cubicBezTo>
                    <a:pt x="76" y="140"/>
                    <a:pt x="76" y="140"/>
                    <a:pt x="76" y="140"/>
                  </a:cubicBezTo>
                  <a:cubicBezTo>
                    <a:pt x="72" y="151"/>
                    <a:pt x="68" y="162"/>
                    <a:pt x="65" y="173"/>
                  </a:cubicBezTo>
                  <a:cubicBezTo>
                    <a:pt x="76" y="175"/>
                    <a:pt x="87" y="177"/>
                    <a:pt x="98" y="179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97" y="176"/>
                    <a:pt x="95" y="173"/>
                    <a:pt x="94" y="170"/>
                  </a:cubicBezTo>
                  <a:cubicBezTo>
                    <a:pt x="91" y="165"/>
                    <a:pt x="91" y="165"/>
                    <a:pt x="96" y="162"/>
                  </a:cubicBezTo>
                  <a:cubicBezTo>
                    <a:pt x="100" y="159"/>
                    <a:pt x="104" y="157"/>
                    <a:pt x="108" y="154"/>
                  </a:cubicBezTo>
                  <a:cubicBezTo>
                    <a:pt x="110" y="154"/>
                    <a:pt x="111" y="154"/>
                    <a:pt x="112" y="155"/>
                  </a:cubicBezTo>
                  <a:cubicBezTo>
                    <a:pt x="118" y="161"/>
                    <a:pt x="124" y="165"/>
                    <a:pt x="132" y="167"/>
                  </a:cubicBezTo>
                  <a:cubicBezTo>
                    <a:pt x="134" y="167"/>
                    <a:pt x="134" y="168"/>
                    <a:pt x="134" y="169"/>
                  </a:cubicBezTo>
                  <a:cubicBezTo>
                    <a:pt x="134" y="175"/>
                    <a:pt x="134" y="181"/>
                    <a:pt x="134" y="187"/>
                  </a:cubicBezTo>
                  <a:cubicBezTo>
                    <a:pt x="134" y="189"/>
                    <a:pt x="134" y="190"/>
                    <a:pt x="132" y="190"/>
                  </a:cubicBezTo>
                  <a:cubicBezTo>
                    <a:pt x="107" y="190"/>
                    <a:pt x="82" y="190"/>
                    <a:pt x="57" y="190"/>
                  </a:cubicBezTo>
                  <a:cubicBezTo>
                    <a:pt x="30" y="189"/>
                    <a:pt x="10" y="171"/>
                    <a:pt x="5" y="147"/>
                  </a:cubicBezTo>
                  <a:cubicBezTo>
                    <a:pt x="0" y="124"/>
                    <a:pt x="11" y="101"/>
                    <a:pt x="32" y="90"/>
                  </a:cubicBezTo>
                  <a:cubicBezTo>
                    <a:pt x="33" y="89"/>
                    <a:pt x="35" y="88"/>
                    <a:pt x="36" y="88"/>
                  </a:cubicBezTo>
                  <a:cubicBezTo>
                    <a:pt x="39" y="87"/>
                    <a:pt x="39" y="86"/>
                    <a:pt x="39" y="84"/>
                  </a:cubicBezTo>
                  <a:cubicBezTo>
                    <a:pt x="33" y="58"/>
                    <a:pt x="48" y="34"/>
                    <a:pt x="73" y="28"/>
                  </a:cubicBezTo>
                  <a:cubicBezTo>
                    <a:pt x="89" y="25"/>
                    <a:pt x="102" y="29"/>
                    <a:pt x="114" y="40"/>
                  </a:cubicBezTo>
                  <a:cubicBezTo>
                    <a:pt x="115" y="41"/>
                    <a:pt x="116" y="43"/>
                    <a:pt x="117" y="44"/>
                  </a:cubicBezTo>
                  <a:cubicBezTo>
                    <a:pt x="118" y="42"/>
                    <a:pt x="118" y="41"/>
                    <a:pt x="119" y="41"/>
                  </a:cubicBezTo>
                  <a:cubicBezTo>
                    <a:pt x="129" y="21"/>
                    <a:pt x="144" y="8"/>
                    <a:pt x="166" y="4"/>
                  </a:cubicBezTo>
                  <a:cubicBezTo>
                    <a:pt x="191" y="0"/>
                    <a:pt x="211" y="9"/>
                    <a:pt x="227" y="28"/>
                  </a:cubicBezTo>
                  <a:cubicBezTo>
                    <a:pt x="238" y="42"/>
                    <a:pt x="242" y="58"/>
                    <a:pt x="240" y="75"/>
                  </a:cubicBezTo>
                  <a:cubicBezTo>
                    <a:pt x="240" y="78"/>
                    <a:pt x="240" y="81"/>
                    <a:pt x="239" y="83"/>
                  </a:cubicBezTo>
                  <a:cubicBezTo>
                    <a:pt x="238" y="85"/>
                    <a:pt x="239" y="86"/>
                    <a:pt x="241" y="87"/>
                  </a:cubicBezTo>
                  <a:cubicBezTo>
                    <a:pt x="258" y="93"/>
                    <a:pt x="270" y="105"/>
                    <a:pt x="274" y="123"/>
                  </a:cubicBezTo>
                  <a:cubicBezTo>
                    <a:pt x="282" y="152"/>
                    <a:pt x="264" y="182"/>
                    <a:pt x="234" y="188"/>
                  </a:cubicBezTo>
                  <a:cubicBezTo>
                    <a:pt x="230" y="189"/>
                    <a:pt x="226" y="190"/>
                    <a:pt x="222" y="190"/>
                  </a:cubicBezTo>
                  <a:cubicBezTo>
                    <a:pt x="198" y="190"/>
                    <a:pt x="174" y="190"/>
                    <a:pt x="150" y="190"/>
                  </a:cubicBezTo>
                  <a:cubicBezTo>
                    <a:pt x="147" y="190"/>
                    <a:pt x="146" y="189"/>
                    <a:pt x="147" y="186"/>
                  </a:cubicBezTo>
                  <a:cubicBezTo>
                    <a:pt x="147" y="181"/>
                    <a:pt x="147" y="175"/>
                    <a:pt x="147" y="170"/>
                  </a:cubicBezTo>
                  <a:cubicBezTo>
                    <a:pt x="147" y="168"/>
                    <a:pt x="147" y="167"/>
                    <a:pt x="149" y="167"/>
                  </a:cubicBezTo>
                  <a:cubicBezTo>
                    <a:pt x="157" y="165"/>
                    <a:pt x="165" y="161"/>
                    <a:pt x="170" y="154"/>
                  </a:cubicBezTo>
                  <a:cubicBezTo>
                    <a:pt x="171" y="154"/>
                    <a:pt x="172" y="153"/>
                    <a:pt x="173" y="154"/>
                  </a:cubicBezTo>
                  <a:cubicBezTo>
                    <a:pt x="179" y="157"/>
                    <a:pt x="185" y="161"/>
                    <a:pt x="192" y="165"/>
                  </a:cubicBezTo>
                  <a:cubicBezTo>
                    <a:pt x="189" y="170"/>
                    <a:pt x="186" y="175"/>
                    <a:pt x="183" y="180"/>
                  </a:cubicBezTo>
                  <a:cubicBezTo>
                    <a:pt x="187" y="180"/>
                    <a:pt x="189" y="179"/>
                    <a:pt x="192" y="179"/>
                  </a:cubicBezTo>
                  <a:cubicBezTo>
                    <a:pt x="199" y="177"/>
                    <a:pt x="207" y="175"/>
                    <a:pt x="215" y="173"/>
                  </a:cubicBezTo>
                  <a:cubicBezTo>
                    <a:pt x="217" y="173"/>
                    <a:pt x="218" y="172"/>
                    <a:pt x="217" y="170"/>
                  </a:cubicBezTo>
                  <a:cubicBezTo>
                    <a:pt x="214" y="160"/>
                    <a:pt x="211" y="150"/>
                    <a:pt x="208" y="140"/>
                  </a:cubicBezTo>
                  <a:cubicBezTo>
                    <a:pt x="208" y="140"/>
                    <a:pt x="208" y="139"/>
                    <a:pt x="207" y="138"/>
                  </a:cubicBezTo>
                  <a:cubicBezTo>
                    <a:pt x="204" y="144"/>
                    <a:pt x="201" y="149"/>
                    <a:pt x="198" y="154"/>
                  </a:cubicBezTo>
                  <a:cubicBezTo>
                    <a:pt x="193" y="151"/>
                    <a:pt x="188" y="149"/>
                    <a:pt x="184" y="146"/>
                  </a:cubicBezTo>
                  <a:cubicBezTo>
                    <a:pt x="182" y="145"/>
                    <a:pt x="179" y="144"/>
                    <a:pt x="178" y="142"/>
                  </a:cubicBezTo>
                  <a:cubicBezTo>
                    <a:pt x="177" y="141"/>
                    <a:pt x="179" y="138"/>
                    <a:pt x="179" y="136"/>
                  </a:cubicBezTo>
                  <a:cubicBezTo>
                    <a:pt x="180" y="129"/>
                    <a:pt x="180" y="123"/>
                    <a:pt x="178" y="117"/>
                  </a:cubicBezTo>
                  <a:cubicBezTo>
                    <a:pt x="178" y="115"/>
                    <a:pt x="178" y="114"/>
                    <a:pt x="180" y="113"/>
                  </a:cubicBezTo>
                  <a:cubicBezTo>
                    <a:pt x="186" y="109"/>
                    <a:pt x="191" y="106"/>
                    <a:pt x="198" y="102"/>
                  </a:cubicBezTo>
                  <a:cubicBezTo>
                    <a:pt x="199" y="107"/>
                    <a:pt x="201" y="112"/>
                    <a:pt x="202" y="116"/>
                  </a:cubicBezTo>
                  <a:cubicBezTo>
                    <a:pt x="202" y="116"/>
                    <a:pt x="203" y="116"/>
                    <a:pt x="203" y="116"/>
                  </a:cubicBezTo>
                  <a:cubicBezTo>
                    <a:pt x="208" y="106"/>
                    <a:pt x="212" y="95"/>
                    <a:pt x="217" y="84"/>
                  </a:cubicBezTo>
                  <a:cubicBezTo>
                    <a:pt x="206" y="82"/>
                    <a:pt x="195" y="79"/>
                    <a:pt x="185" y="77"/>
                  </a:cubicBezTo>
                  <a:cubicBezTo>
                    <a:pt x="184" y="77"/>
                    <a:pt x="184" y="78"/>
                    <a:pt x="184" y="78"/>
                  </a:cubicBezTo>
                  <a:cubicBezTo>
                    <a:pt x="186" y="82"/>
                    <a:pt x="189" y="87"/>
                    <a:pt x="191" y="92"/>
                  </a:cubicBezTo>
                  <a:cubicBezTo>
                    <a:pt x="191" y="92"/>
                    <a:pt x="190" y="93"/>
                    <a:pt x="190" y="93"/>
                  </a:cubicBezTo>
                  <a:cubicBezTo>
                    <a:pt x="184" y="96"/>
                    <a:pt x="179" y="99"/>
                    <a:pt x="173" y="102"/>
                  </a:cubicBezTo>
                  <a:cubicBezTo>
                    <a:pt x="172" y="103"/>
                    <a:pt x="171" y="103"/>
                    <a:pt x="170" y="102"/>
                  </a:cubicBezTo>
                  <a:cubicBezTo>
                    <a:pt x="164" y="95"/>
                    <a:pt x="157" y="91"/>
                    <a:pt x="149" y="90"/>
                  </a:cubicBezTo>
                  <a:cubicBezTo>
                    <a:pt x="147" y="89"/>
                    <a:pt x="146" y="88"/>
                    <a:pt x="146" y="87"/>
                  </a:cubicBezTo>
                  <a:cubicBezTo>
                    <a:pt x="147" y="81"/>
                    <a:pt x="147" y="75"/>
                    <a:pt x="146" y="68"/>
                  </a:cubicBezTo>
                  <a:cubicBezTo>
                    <a:pt x="146" y="67"/>
                    <a:pt x="147" y="66"/>
                    <a:pt x="149" y="66"/>
                  </a:cubicBezTo>
                  <a:cubicBezTo>
                    <a:pt x="153" y="66"/>
                    <a:pt x="156" y="66"/>
                    <a:pt x="160" y="66"/>
                  </a:cubicBezTo>
                  <a:cubicBezTo>
                    <a:pt x="160" y="66"/>
                    <a:pt x="161" y="66"/>
                    <a:pt x="163" y="6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4" name="Freeform 871"/>
            <p:cNvSpPr>
              <a:spLocks/>
            </p:cNvSpPr>
            <p:nvPr/>
          </p:nvSpPr>
          <p:spPr bwMode="auto">
            <a:xfrm>
              <a:off x="1427163" y="3149601"/>
              <a:ext cx="80963" cy="79375"/>
            </a:xfrm>
            <a:custGeom>
              <a:avLst/>
              <a:gdLst>
                <a:gd name="T0" fmla="*/ 0 w 48"/>
                <a:gd name="T1" fmla="*/ 24 h 48"/>
                <a:gd name="T2" fmla="*/ 24 w 48"/>
                <a:gd name="T3" fmla="*/ 0 h 48"/>
                <a:gd name="T4" fmla="*/ 48 w 48"/>
                <a:gd name="T5" fmla="*/ 24 h 48"/>
                <a:gd name="T6" fmla="*/ 23 w 48"/>
                <a:gd name="T7" fmla="*/ 48 h 48"/>
                <a:gd name="T8" fmla="*/ 0 w 48"/>
                <a:gd name="T9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48">
                  <a:moveTo>
                    <a:pt x="0" y="24"/>
                  </a:moveTo>
                  <a:cubicBezTo>
                    <a:pt x="0" y="12"/>
                    <a:pt x="10" y="0"/>
                    <a:pt x="24" y="0"/>
                  </a:cubicBezTo>
                  <a:cubicBezTo>
                    <a:pt x="38" y="0"/>
                    <a:pt x="48" y="11"/>
                    <a:pt x="48" y="24"/>
                  </a:cubicBezTo>
                  <a:cubicBezTo>
                    <a:pt x="48" y="38"/>
                    <a:pt x="37" y="48"/>
                    <a:pt x="23" y="48"/>
                  </a:cubicBezTo>
                  <a:cubicBezTo>
                    <a:pt x="10" y="48"/>
                    <a:pt x="0" y="37"/>
                    <a:pt x="0" y="2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5" name="Freeform 872"/>
            <p:cNvSpPr>
              <a:spLocks/>
            </p:cNvSpPr>
            <p:nvPr/>
          </p:nvSpPr>
          <p:spPr bwMode="auto">
            <a:xfrm>
              <a:off x="1431925" y="3294063"/>
              <a:ext cx="77788" cy="130175"/>
            </a:xfrm>
            <a:custGeom>
              <a:avLst/>
              <a:gdLst>
                <a:gd name="T0" fmla="*/ 27 w 47"/>
                <a:gd name="T1" fmla="*/ 18 h 78"/>
                <a:gd name="T2" fmla="*/ 27 w 47"/>
                <a:gd name="T3" fmla="*/ 32 h 78"/>
                <a:gd name="T4" fmla="*/ 29 w 47"/>
                <a:gd name="T5" fmla="*/ 36 h 78"/>
                <a:gd name="T6" fmla="*/ 37 w 47"/>
                <a:gd name="T7" fmla="*/ 70 h 78"/>
                <a:gd name="T8" fmla="*/ 15 w 47"/>
                <a:gd name="T9" fmla="*/ 76 h 78"/>
                <a:gd name="T10" fmla="*/ 1 w 47"/>
                <a:gd name="T11" fmla="*/ 57 h 78"/>
                <a:gd name="T12" fmla="*/ 14 w 47"/>
                <a:gd name="T13" fmla="*/ 36 h 78"/>
                <a:gd name="T14" fmla="*/ 16 w 47"/>
                <a:gd name="T15" fmla="*/ 32 h 78"/>
                <a:gd name="T16" fmla="*/ 16 w 47"/>
                <a:gd name="T17" fmla="*/ 3 h 78"/>
                <a:gd name="T18" fmla="*/ 19 w 47"/>
                <a:gd name="T19" fmla="*/ 0 h 78"/>
                <a:gd name="T20" fmla="*/ 24 w 47"/>
                <a:gd name="T21" fmla="*/ 0 h 78"/>
                <a:gd name="T22" fmla="*/ 27 w 47"/>
                <a:gd name="T23" fmla="*/ 3 h 78"/>
                <a:gd name="T24" fmla="*/ 27 w 47"/>
                <a:gd name="T25" fmla="*/ 1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7" h="78">
                  <a:moveTo>
                    <a:pt x="27" y="18"/>
                  </a:moveTo>
                  <a:cubicBezTo>
                    <a:pt x="27" y="22"/>
                    <a:pt x="27" y="27"/>
                    <a:pt x="27" y="32"/>
                  </a:cubicBezTo>
                  <a:cubicBezTo>
                    <a:pt x="27" y="34"/>
                    <a:pt x="27" y="35"/>
                    <a:pt x="29" y="36"/>
                  </a:cubicBezTo>
                  <a:cubicBezTo>
                    <a:pt x="43" y="41"/>
                    <a:pt x="47" y="58"/>
                    <a:pt x="37" y="70"/>
                  </a:cubicBezTo>
                  <a:cubicBezTo>
                    <a:pt x="32" y="76"/>
                    <a:pt x="23" y="78"/>
                    <a:pt x="15" y="76"/>
                  </a:cubicBezTo>
                  <a:cubicBezTo>
                    <a:pt x="7" y="73"/>
                    <a:pt x="1" y="65"/>
                    <a:pt x="1" y="57"/>
                  </a:cubicBezTo>
                  <a:cubicBezTo>
                    <a:pt x="0" y="47"/>
                    <a:pt x="5" y="40"/>
                    <a:pt x="14" y="36"/>
                  </a:cubicBezTo>
                  <a:cubicBezTo>
                    <a:pt x="16" y="35"/>
                    <a:pt x="16" y="34"/>
                    <a:pt x="16" y="32"/>
                  </a:cubicBezTo>
                  <a:cubicBezTo>
                    <a:pt x="16" y="22"/>
                    <a:pt x="16" y="13"/>
                    <a:pt x="16" y="3"/>
                  </a:cubicBezTo>
                  <a:cubicBezTo>
                    <a:pt x="16" y="1"/>
                    <a:pt x="17" y="0"/>
                    <a:pt x="19" y="0"/>
                  </a:cubicBezTo>
                  <a:cubicBezTo>
                    <a:pt x="21" y="0"/>
                    <a:pt x="23" y="0"/>
                    <a:pt x="24" y="0"/>
                  </a:cubicBezTo>
                  <a:cubicBezTo>
                    <a:pt x="26" y="0"/>
                    <a:pt x="27" y="1"/>
                    <a:pt x="27" y="3"/>
                  </a:cubicBezTo>
                  <a:cubicBezTo>
                    <a:pt x="27" y="8"/>
                    <a:pt x="27" y="13"/>
                    <a:pt x="27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1" name="グループ化 1970"/>
          <p:cNvGrpSpPr/>
          <p:nvPr/>
        </p:nvGrpSpPr>
        <p:grpSpPr>
          <a:xfrm>
            <a:off x="1847850" y="2951550"/>
            <a:ext cx="461963" cy="392113"/>
            <a:chOff x="1847850" y="3008313"/>
            <a:chExt cx="461963" cy="392113"/>
          </a:xfrm>
        </p:grpSpPr>
        <p:sp>
          <p:nvSpPr>
            <p:cNvPr id="996" name="Freeform 873"/>
            <p:cNvSpPr>
              <a:spLocks/>
            </p:cNvSpPr>
            <p:nvPr/>
          </p:nvSpPr>
          <p:spPr bwMode="auto">
            <a:xfrm>
              <a:off x="1847850" y="3008313"/>
              <a:ext cx="461963" cy="392113"/>
            </a:xfrm>
            <a:custGeom>
              <a:avLst/>
              <a:gdLst>
                <a:gd name="T0" fmla="*/ 153 w 276"/>
                <a:gd name="T1" fmla="*/ 195 h 234"/>
                <a:gd name="T2" fmla="*/ 157 w 276"/>
                <a:gd name="T3" fmla="*/ 200 h 234"/>
                <a:gd name="T4" fmla="*/ 185 w 276"/>
                <a:gd name="T5" fmla="*/ 211 h 234"/>
                <a:gd name="T6" fmla="*/ 210 w 276"/>
                <a:gd name="T7" fmla="*/ 180 h 234"/>
                <a:gd name="T8" fmla="*/ 213 w 276"/>
                <a:gd name="T9" fmla="*/ 177 h 234"/>
                <a:gd name="T10" fmla="*/ 230 w 276"/>
                <a:gd name="T11" fmla="*/ 177 h 234"/>
                <a:gd name="T12" fmla="*/ 274 w 276"/>
                <a:gd name="T13" fmla="*/ 125 h 234"/>
                <a:gd name="T14" fmla="*/ 256 w 276"/>
                <a:gd name="T15" fmla="*/ 93 h 234"/>
                <a:gd name="T16" fmla="*/ 237 w 276"/>
                <a:gd name="T17" fmla="*/ 84 h 234"/>
                <a:gd name="T18" fmla="*/ 235 w 276"/>
                <a:gd name="T19" fmla="*/ 79 h 234"/>
                <a:gd name="T20" fmla="*/ 237 w 276"/>
                <a:gd name="T21" fmla="*/ 67 h 234"/>
                <a:gd name="T22" fmla="*/ 229 w 276"/>
                <a:gd name="T23" fmla="*/ 32 h 234"/>
                <a:gd name="T24" fmla="*/ 173 w 276"/>
                <a:gd name="T25" fmla="*/ 1 h 234"/>
                <a:gd name="T26" fmla="*/ 135 w 276"/>
                <a:gd name="T27" fmla="*/ 17 h 234"/>
                <a:gd name="T28" fmla="*/ 118 w 276"/>
                <a:gd name="T29" fmla="*/ 42 h 234"/>
                <a:gd name="T30" fmla="*/ 116 w 276"/>
                <a:gd name="T31" fmla="*/ 47 h 234"/>
                <a:gd name="T32" fmla="*/ 111 w 276"/>
                <a:gd name="T33" fmla="*/ 41 h 234"/>
                <a:gd name="T34" fmla="*/ 72 w 276"/>
                <a:gd name="T35" fmla="*/ 25 h 234"/>
                <a:gd name="T36" fmla="*/ 42 w 276"/>
                <a:gd name="T37" fmla="*/ 47 h 234"/>
                <a:gd name="T38" fmla="*/ 39 w 276"/>
                <a:gd name="T39" fmla="*/ 80 h 234"/>
                <a:gd name="T40" fmla="*/ 36 w 276"/>
                <a:gd name="T41" fmla="*/ 84 h 234"/>
                <a:gd name="T42" fmla="*/ 27 w 276"/>
                <a:gd name="T43" fmla="*/ 89 h 234"/>
                <a:gd name="T44" fmla="*/ 2 w 276"/>
                <a:gd name="T45" fmla="*/ 135 h 234"/>
                <a:gd name="T46" fmla="*/ 34 w 276"/>
                <a:gd name="T47" fmla="*/ 174 h 234"/>
                <a:gd name="T48" fmla="*/ 59 w 276"/>
                <a:gd name="T49" fmla="*/ 177 h 234"/>
                <a:gd name="T50" fmla="*/ 64 w 276"/>
                <a:gd name="T51" fmla="*/ 177 h 234"/>
                <a:gd name="T52" fmla="*/ 71 w 276"/>
                <a:gd name="T53" fmla="*/ 208 h 234"/>
                <a:gd name="T54" fmla="*/ 95 w 276"/>
                <a:gd name="T55" fmla="*/ 227 h 234"/>
                <a:gd name="T56" fmla="*/ 153 w 276"/>
                <a:gd name="T57" fmla="*/ 195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6" h="234">
                  <a:moveTo>
                    <a:pt x="153" y="195"/>
                  </a:moveTo>
                  <a:cubicBezTo>
                    <a:pt x="154" y="197"/>
                    <a:pt x="156" y="199"/>
                    <a:pt x="157" y="200"/>
                  </a:cubicBezTo>
                  <a:cubicBezTo>
                    <a:pt x="165" y="209"/>
                    <a:pt x="174" y="213"/>
                    <a:pt x="185" y="211"/>
                  </a:cubicBezTo>
                  <a:cubicBezTo>
                    <a:pt x="200" y="208"/>
                    <a:pt x="211" y="195"/>
                    <a:pt x="210" y="180"/>
                  </a:cubicBezTo>
                  <a:cubicBezTo>
                    <a:pt x="210" y="177"/>
                    <a:pt x="211" y="177"/>
                    <a:pt x="213" y="177"/>
                  </a:cubicBezTo>
                  <a:cubicBezTo>
                    <a:pt x="218" y="177"/>
                    <a:pt x="224" y="177"/>
                    <a:pt x="230" y="177"/>
                  </a:cubicBezTo>
                  <a:cubicBezTo>
                    <a:pt x="254" y="175"/>
                    <a:pt x="276" y="154"/>
                    <a:pt x="274" y="125"/>
                  </a:cubicBezTo>
                  <a:cubicBezTo>
                    <a:pt x="273" y="112"/>
                    <a:pt x="266" y="101"/>
                    <a:pt x="256" y="93"/>
                  </a:cubicBezTo>
                  <a:cubicBezTo>
                    <a:pt x="250" y="88"/>
                    <a:pt x="244" y="86"/>
                    <a:pt x="237" y="84"/>
                  </a:cubicBezTo>
                  <a:cubicBezTo>
                    <a:pt x="235" y="83"/>
                    <a:pt x="234" y="82"/>
                    <a:pt x="235" y="79"/>
                  </a:cubicBezTo>
                  <a:cubicBezTo>
                    <a:pt x="236" y="75"/>
                    <a:pt x="236" y="71"/>
                    <a:pt x="237" y="67"/>
                  </a:cubicBezTo>
                  <a:cubicBezTo>
                    <a:pt x="238" y="55"/>
                    <a:pt x="236" y="42"/>
                    <a:pt x="229" y="32"/>
                  </a:cubicBezTo>
                  <a:cubicBezTo>
                    <a:pt x="217" y="10"/>
                    <a:pt x="198" y="0"/>
                    <a:pt x="173" y="1"/>
                  </a:cubicBezTo>
                  <a:cubicBezTo>
                    <a:pt x="158" y="1"/>
                    <a:pt x="146" y="7"/>
                    <a:pt x="135" y="17"/>
                  </a:cubicBezTo>
                  <a:cubicBezTo>
                    <a:pt x="127" y="24"/>
                    <a:pt x="122" y="32"/>
                    <a:pt x="118" y="42"/>
                  </a:cubicBezTo>
                  <a:cubicBezTo>
                    <a:pt x="118" y="43"/>
                    <a:pt x="117" y="45"/>
                    <a:pt x="116" y="47"/>
                  </a:cubicBezTo>
                  <a:cubicBezTo>
                    <a:pt x="114" y="44"/>
                    <a:pt x="112" y="42"/>
                    <a:pt x="111" y="41"/>
                  </a:cubicBezTo>
                  <a:cubicBezTo>
                    <a:pt x="100" y="29"/>
                    <a:pt x="88" y="23"/>
                    <a:pt x="72" y="25"/>
                  </a:cubicBezTo>
                  <a:cubicBezTo>
                    <a:pt x="58" y="27"/>
                    <a:pt x="48" y="35"/>
                    <a:pt x="42" y="47"/>
                  </a:cubicBezTo>
                  <a:cubicBezTo>
                    <a:pt x="36" y="58"/>
                    <a:pt x="36" y="68"/>
                    <a:pt x="39" y="80"/>
                  </a:cubicBezTo>
                  <a:cubicBezTo>
                    <a:pt x="40" y="83"/>
                    <a:pt x="40" y="83"/>
                    <a:pt x="36" y="84"/>
                  </a:cubicBezTo>
                  <a:cubicBezTo>
                    <a:pt x="33" y="86"/>
                    <a:pt x="30" y="87"/>
                    <a:pt x="27" y="89"/>
                  </a:cubicBezTo>
                  <a:cubicBezTo>
                    <a:pt x="9" y="98"/>
                    <a:pt x="0" y="115"/>
                    <a:pt x="2" y="135"/>
                  </a:cubicBezTo>
                  <a:cubicBezTo>
                    <a:pt x="5" y="154"/>
                    <a:pt x="16" y="167"/>
                    <a:pt x="34" y="174"/>
                  </a:cubicBezTo>
                  <a:cubicBezTo>
                    <a:pt x="42" y="177"/>
                    <a:pt x="50" y="177"/>
                    <a:pt x="59" y="177"/>
                  </a:cubicBezTo>
                  <a:cubicBezTo>
                    <a:pt x="61" y="177"/>
                    <a:pt x="62" y="177"/>
                    <a:pt x="64" y="177"/>
                  </a:cubicBezTo>
                  <a:cubicBezTo>
                    <a:pt x="63" y="188"/>
                    <a:pt x="65" y="199"/>
                    <a:pt x="71" y="208"/>
                  </a:cubicBezTo>
                  <a:cubicBezTo>
                    <a:pt x="77" y="217"/>
                    <a:pt x="85" y="224"/>
                    <a:pt x="95" y="227"/>
                  </a:cubicBezTo>
                  <a:cubicBezTo>
                    <a:pt x="124" y="234"/>
                    <a:pt x="142" y="221"/>
                    <a:pt x="153" y="19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7" name="Freeform 874"/>
            <p:cNvSpPr>
              <a:spLocks noEditPoints="1"/>
            </p:cNvSpPr>
            <p:nvPr/>
          </p:nvSpPr>
          <p:spPr bwMode="auto">
            <a:xfrm>
              <a:off x="1847850" y="3008313"/>
              <a:ext cx="461963" cy="392113"/>
            </a:xfrm>
            <a:custGeom>
              <a:avLst/>
              <a:gdLst>
                <a:gd name="T0" fmla="*/ 95 w 276"/>
                <a:gd name="T1" fmla="*/ 227 h 234"/>
                <a:gd name="T2" fmla="*/ 64 w 276"/>
                <a:gd name="T3" fmla="*/ 177 h 234"/>
                <a:gd name="T4" fmla="*/ 34 w 276"/>
                <a:gd name="T5" fmla="*/ 174 h 234"/>
                <a:gd name="T6" fmla="*/ 27 w 276"/>
                <a:gd name="T7" fmla="*/ 89 h 234"/>
                <a:gd name="T8" fmla="*/ 39 w 276"/>
                <a:gd name="T9" fmla="*/ 80 h 234"/>
                <a:gd name="T10" fmla="*/ 72 w 276"/>
                <a:gd name="T11" fmla="*/ 25 h 234"/>
                <a:gd name="T12" fmla="*/ 116 w 276"/>
                <a:gd name="T13" fmla="*/ 47 h 234"/>
                <a:gd name="T14" fmla="*/ 135 w 276"/>
                <a:gd name="T15" fmla="*/ 17 h 234"/>
                <a:gd name="T16" fmla="*/ 229 w 276"/>
                <a:gd name="T17" fmla="*/ 32 h 234"/>
                <a:gd name="T18" fmla="*/ 235 w 276"/>
                <a:gd name="T19" fmla="*/ 79 h 234"/>
                <a:gd name="T20" fmla="*/ 256 w 276"/>
                <a:gd name="T21" fmla="*/ 93 h 234"/>
                <a:gd name="T22" fmla="*/ 230 w 276"/>
                <a:gd name="T23" fmla="*/ 177 h 234"/>
                <a:gd name="T24" fmla="*/ 210 w 276"/>
                <a:gd name="T25" fmla="*/ 180 h 234"/>
                <a:gd name="T26" fmla="*/ 157 w 276"/>
                <a:gd name="T27" fmla="*/ 200 h 234"/>
                <a:gd name="T28" fmla="*/ 148 w 276"/>
                <a:gd name="T29" fmla="*/ 107 h 234"/>
                <a:gd name="T30" fmla="*/ 149 w 276"/>
                <a:gd name="T31" fmla="*/ 123 h 234"/>
                <a:gd name="T32" fmla="*/ 159 w 276"/>
                <a:gd name="T33" fmla="*/ 120 h 234"/>
                <a:gd name="T34" fmla="*/ 171 w 276"/>
                <a:gd name="T35" fmla="*/ 131 h 234"/>
                <a:gd name="T36" fmla="*/ 184 w 276"/>
                <a:gd name="T37" fmla="*/ 126 h 234"/>
                <a:gd name="T38" fmla="*/ 187 w 276"/>
                <a:gd name="T39" fmla="*/ 121 h 234"/>
                <a:gd name="T40" fmla="*/ 208 w 276"/>
                <a:gd name="T41" fmla="*/ 119 h 234"/>
                <a:gd name="T42" fmla="*/ 205 w 276"/>
                <a:gd name="T43" fmla="*/ 108 h 234"/>
                <a:gd name="T44" fmla="*/ 213 w 276"/>
                <a:gd name="T45" fmla="*/ 98 h 234"/>
                <a:gd name="T46" fmla="*/ 217 w 276"/>
                <a:gd name="T47" fmla="*/ 86 h 234"/>
                <a:gd name="T48" fmla="*/ 206 w 276"/>
                <a:gd name="T49" fmla="*/ 81 h 234"/>
                <a:gd name="T50" fmla="*/ 208 w 276"/>
                <a:gd name="T51" fmla="*/ 67 h 234"/>
                <a:gd name="T52" fmla="*/ 201 w 276"/>
                <a:gd name="T53" fmla="*/ 59 h 234"/>
                <a:gd name="T54" fmla="*/ 193 w 276"/>
                <a:gd name="T55" fmla="*/ 63 h 234"/>
                <a:gd name="T56" fmla="*/ 184 w 276"/>
                <a:gd name="T57" fmla="*/ 58 h 234"/>
                <a:gd name="T58" fmla="*/ 178 w 276"/>
                <a:gd name="T59" fmla="*/ 51 h 234"/>
                <a:gd name="T60" fmla="*/ 164 w 276"/>
                <a:gd name="T61" fmla="*/ 63 h 234"/>
                <a:gd name="T62" fmla="*/ 145 w 276"/>
                <a:gd name="T63" fmla="*/ 64 h 234"/>
                <a:gd name="T64" fmla="*/ 148 w 276"/>
                <a:gd name="T65" fmla="*/ 73 h 234"/>
                <a:gd name="T66" fmla="*/ 141 w 276"/>
                <a:gd name="T67" fmla="*/ 85 h 234"/>
                <a:gd name="T68" fmla="*/ 144 w 276"/>
                <a:gd name="T69" fmla="*/ 100 h 234"/>
                <a:gd name="T70" fmla="*/ 108 w 276"/>
                <a:gd name="T71" fmla="*/ 178 h 234"/>
                <a:gd name="T72" fmla="*/ 115 w 276"/>
                <a:gd name="T73" fmla="*/ 170 h 234"/>
                <a:gd name="T74" fmla="*/ 127 w 276"/>
                <a:gd name="T75" fmla="*/ 166 h 234"/>
                <a:gd name="T76" fmla="*/ 139 w 276"/>
                <a:gd name="T77" fmla="*/ 163 h 234"/>
                <a:gd name="T78" fmla="*/ 136 w 276"/>
                <a:gd name="T79" fmla="*/ 153 h 234"/>
                <a:gd name="T80" fmla="*/ 142 w 276"/>
                <a:gd name="T81" fmla="*/ 143 h 234"/>
                <a:gd name="T82" fmla="*/ 143 w 276"/>
                <a:gd name="T83" fmla="*/ 129 h 234"/>
                <a:gd name="T84" fmla="*/ 137 w 276"/>
                <a:gd name="T85" fmla="*/ 117 h 234"/>
                <a:gd name="T86" fmla="*/ 132 w 276"/>
                <a:gd name="T87" fmla="*/ 104 h 234"/>
                <a:gd name="T88" fmla="*/ 121 w 276"/>
                <a:gd name="T89" fmla="*/ 108 h 234"/>
                <a:gd name="T90" fmla="*/ 114 w 276"/>
                <a:gd name="T91" fmla="*/ 100 h 234"/>
                <a:gd name="T92" fmla="*/ 100 w 276"/>
                <a:gd name="T93" fmla="*/ 102 h 234"/>
                <a:gd name="T94" fmla="*/ 88 w 276"/>
                <a:gd name="T95" fmla="*/ 106 h 234"/>
                <a:gd name="T96" fmla="*/ 75 w 276"/>
                <a:gd name="T97" fmla="*/ 112 h 234"/>
                <a:gd name="T98" fmla="*/ 75 w 276"/>
                <a:gd name="T99" fmla="*/ 128 h 234"/>
                <a:gd name="T100" fmla="*/ 66 w 276"/>
                <a:gd name="T101" fmla="*/ 134 h 234"/>
                <a:gd name="T102" fmla="*/ 73 w 276"/>
                <a:gd name="T103" fmla="*/ 144 h 234"/>
                <a:gd name="T104" fmla="*/ 78 w 276"/>
                <a:gd name="T105" fmla="*/ 155 h 234"/>
                <a:gd name="T106" fmla="*/ 84 w 276"/>
                <a:gd name="T107" fmla="*/ 168 h 234"/>
                <a:gd name="T108" fmla="*/ 94 w 276"/>
                <a:gd name="T109" fmla="*/ 165 h 234"/>
                <a:gd name="T110" fmla="*/ 101 w 276"/>
                <a:gd name="T111" fmla="*/ 17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76" h="234">
                  <a:moveTo>
                    <a:pt x="153" y="195"/>
                  </a:moveTo>
                  <a:cubicBezTo>
                    <a:pt x="142" y="221"/>
                    <a:pt x="124" y="234"/>
                    <a:pt x="95" y="227"/>
                  </a:cubicBezTo>
                  <a:cubicBezTo>
                    <a:pt x="85" y="224"/>
                    <a:pt x="77" y="217"/>
                    <a:pt x="71" y="208"/>
                  </a:cubicBezTo>
                  <a:cubicBezTo>
                    <a:pt x="65" y="199"/>
                    <a:pt x="63" y="188"/>
                    <a:pt x="64" y="177"/>
                  </a:cubicBezTo>
                  <a:cubicBezTo>
                    <a:pt x="62" y="177"/>
                    <a:pt x="61" y="177"/>
                    <a:pt x="59" y="177"/>
                  </a:cubicBezTo>
                  <a:cubicBezTo>
                    <a:pt x="50" y="177"/>
                    <a:pt x="42" y="177"/>
                    <a:pt x="34" y="174"/>
                  </a:cubicBezTo>
                  <a:cubicBezTo>
                    <a:pt x="16" y="167"/>
                    <a:pt x="5" y="154"/>
                    <a:pt x="2" y="135"/>
                  </a:cubicBezTo>
                  <a:cubicBezTo>
                    <a:pt x="0" y="115"/>
                    <a:pt x="9" y="98"/>
                    <a:pt x="27" y="89"/>
                  </a:cubicBezTo>
                  <a:cubicBezTo>
                    <a:pt x="30" y="87"/>
                    <a:pt x="33" y="86"/>
                    <a:pt x="36" y="84"/>
                  </a:cubicBezTo>
                  <a:cubicBezTo>
                    <a:pt x="40" y="83"/>
                    <a:pt x="40" y="83"/>
                    <a:pt x="39" y="80"/>
                  </a:cubicBezTo>
                  <a:cubicBezTo>
                    <a:pt x="36" y="68"/>
                    <a:pt x="36" y="58"/>
                    <a:pt x="42" y="47"/>
                  </a:cubicBezTo>
                  <a:cubicBezTo>
                    <a:pt x="48" y="35"/>
                    <a:pt x="58" y="27"/>
                    <a:pt x="72" y="25"/>
                  </a:cubicBezTo>
                  <a:cubicBezTo>
                    <a:pt x="88" y="23"/>
                    <a:pt x="100" y="29"/>
                    <a:pt x="111" y="41"/>
                  </a:cubicBezTo>
                  <a:cubicBezTo>
                    <a:pt x="112" y="42"/>
                    <a:pt x="114" y="44"/>
                    <a:pt x="116" y="47"/>
                  </a:cubicBezTo>
                  <a:cubicBezTo>
                    <a:pt x="117" y="45"/>
                    <a:pt x="118" y="43"/>
                    <a:pt x="118" y="42"/>
                  </a:cubicBezTo>
                  <a:cubicBezTo>
                    <a:pt x="122" y="32"/>
                    <a:pt x="127" y="24"/>
                    <a:pt x="135" y="17"/>
                  </a:cubicBezTo>
                  <a:cubicBezTo>
                    <a:pt x="146" y="7"/>
                    <a:pt x="158" y="1"/>
                    <a:pt x="173" y="1"/>
                  </a:cubicBezTo>
                  <a:cubicBezTo>
                    <a:pt x="198" y="0"/>
                    <a:pt x="217" y="10"/>
                    <a:pt x="229" y="32"/>
                  </a:cubicBezTo>
                  <a:cubicBezTo>
                    <a:pt x="236" y="42"/>
                    <a:pt x="238" y="55"/>
                    <a:pt x="237" y="67"/>
                  </a:cubicBezTo>
                  <a:cubicBezTo>
                    <a:pt x="236" y="71"/>
                    <a:pt x="236" y="75"/>
                    <a:pt x="235" y="79"/>
                  </a:cubicBezTo>
                  <a:cubicBezTo>
                    <a:pt x="234" y="82"/>
                    <a:pt x="235" y="83"/>
                    <a:pt x="237" y="84"/>
                  </a:cubicBezTo>
                  <a:cubicBezTo>
                    <a:pt x="244" y="86"/>
                    <a:pt x="250" y="88"/>
                    <a:pt x="256" y="93"/>
                  </a:cubicBezTo>
                  <a:cubicBezTo>
                    <a:pt x="266" y="101"/>
                    <a:pt x="273" y="112"/>
                    <a:pt x="274" y="125"/>
                  </a:cubicBezTo>
                  <a:cubicBezTo>
                    <a:pt x="276" y="154"/>
                    <a:pt x="254" y="175"/>
                    <a:pt x="230" y="177"/>
                  </a:cubicBezTo>
                  <a:cubicBezTo>
                    <a:pt x="224" y="177"/>
                    <a:pt x="218" y="177"/>
                    <a:pt x="213" y="177"/>
                  </a:cubicBezTo>
                  <a:cubicBezTo>
                    <a:pt x="211" y="177"/>
                    <a:pt x="210" y="177"/>
                    <a:pt x="210" y="180"/>
                  </a:cubicBezTo>
                  <a:cubicBezTo>
                    <a:pt x="211" y="195"/>
                    <a:pt x="200" y="208"/>
                    <a:pt x="185" y="211"/>
                  </a:cubicBezTo>
                  <a:cubicBezTo>
                    <a:pt x="174" y="213"/>
                    <a:pt x="165" y="209"/>
                    <a:pt x="157" y="200"/>
                  </a:cubicBezTo>
                  <a:cubicBezTo>
                    <a:pt x="156" y="199"/>
                    <a:pt x="154" y="197"/>
                    <a:pt x="153" y="195"/>
                  </a:cubicBezTo>
                  <a:close/>
                  <a:moveTo>
                    <a:pt x="148" y="107"/>
                  </a:moveTo>
                  <a:cubicBezTo>
                    <a:pt x="148" y="108"/>
                    <a:pt x="147" y="110"/>
                    <a:pt x="146" y="111"/>
                  </a:cubicBezTo>
                  <a:cubicBezTo>
                    <a:pt x="143" y="118"/>
                    <a:pt x="143" y="118"/>
                    <a:pt x="149" y="123"/>
                  </a:cubicBezTo>
                  <a:cubicBezTo>
                    <a:pt x="150" y="124"/>
                    <a:pt x="151" y="124"/>
                    <a:pt x="153" y="124"/>
                  </a:cubicBezTo>
                  <a:cubicBezTo>
                    <a:pt x="155" y="122"/>
                    <a:pt x="157" y="121"/>
                    <a:pt x="159" y="120"/>
                  </a:cubicBezTo>
                  <a:cubicBezTo>
                    <a:pt x="162" y="119"/>
                    <a:pt x="167" y="121"/>
                    <a:pt x="168" y="124"/>
                  </a:cubicBezTo>
                  <a:cubicBezTo>
                    <a:pt x="169" y="126"/>
                    <a:pt x="170" y="129"/>
                    <a:pt x="171" y="131"/>
                  </a:cubicBezTo>
                  <a:cubicBezTo>
                    <a:pt x="171" y="132"/>
                    <a:pt x="172" y="133"/>
                    <a:pt x="173" y="133"/>
                  </a:cubicBezTo>
                  <a:cubicBezTo>
                    <a:pt x="181" y="134"/>
                    <a:pt x="181" y="134"/>
                    <a:pt x="184" y="126"/>
                  </a:cubicBezTo>
                  <a:cubicBezTo>
                    <a:pt x="184" y="125"/>
                    <a:pt x="184" y="125"/>
                    <a:pt x="184" y="124"/>
                  </a:cubicBezTo>
                  <a:cubicBezTo>
                    <a:pt x="185" y="123"/>
                    <a:pt x="186" y="122"/>
                    <a:pt x="187" y="121"/>
                  </a:cubicBezTo>
                  <a:cubicBezTo>
                    <a:pt x="190" y="119"/>
                    <a:pt x="193" y="120"/>
                    <a:pt x="195" y="121"/>
                  </a:cubicBezTo>
                  <a:cubicBezTo>
                    <a:pt x="202" y="125"/>
                    <a:pt x="202" y="124"/>
                    <a:pt x="208" y="119"/>
                  </a:cubicBezTo>
                  <a:cubicBezTo>
                    <a:pt x="209" y="118"/>
                    <a:pt x="209" y="117"/>
                    <a:pt x="209" y="115"/>
                  </a:cubicBezTo>
                  <a:cubicBezTo>
                    <a:pt x="207" y="113"/>
                    <a:pt x="206" y="111"/>
                    <a:pt x="205" y="108"/>
                  </a:cubicBezTo>
                  <a:cubicBezTo>
                    <a:pt x="205" y="107"/>
                    <a:pt x="205" y="106"/>
                    <a:pt x="205" y="105"/>
                  </a:cubicBezTo>
                  <a:cubicBezTo>
                    <a:pt x="206" y="101"/>
                    <a:pt x="209" y="100"/>
                    <a:pt x="213" y="98"/>
                  </a:cubicBezTo>
                  <a:cubicBezTo>
                    <a:pt x="220" y="96"/>
                    <a:pt x="220" y="96"/>
                    <a:pt x="220" y="88"/>
                  </a:cubicBezTo>
                  <a:cubicBezTo>
                    <a:pt x="219" y="87"/>
                    <a:pt x="219" y="86"/>
                    <a:pt x="217" y="86"/>
                  </a:cubicBezTo>
                  <a:cubicBezTo>
                    <a:pt x="214" y="85"/>
                    <a:pt x="211" y="84"/>
                    <a:pt x="208" y="83"/>
                  </a:cubicBezTo>
                  <a:cubicBezTo>
                    <a:pt x="207" y="83"/>
                    <a:pt x="206" y="82"/>
                    <a:pt x="206" y="81"/>
                  </a:cubicBezTo>
                  <a:cubicBezTo>
                    <a:pt x="205" y="79"/>
                    <a:pt x="203" y="76"/>
                    <a:pt x="206" y="73"/>
                  </a:cubicBezTo>
                  <a:cubicBezTo>
                    <a:pt x="207" y="71"/>
                    <a:pt x="208" y="69"/>
                    <a:pt x="208" y="67"/>
                  </a:cubicBezTo>
                  <a:cubicBezTo>
                    <a:pt x="208" y="66"/>
                    <a:pt x="208" y="65"/>
                    <a:pt x="208" y="64"/>
                  </a:cubicBezTo>
                  <a:cubicBezTo>
                    <a:pt x="206" y="62"/>
                    <a:pt x="203" y="61"/>
                    <a:pt x="201" y="59"/>
                  </a:cubicBezTo>
                  <a:cubicBezTo>
                    <a:pt x="201" y="59"/>
                    <a:pt x="200" y="59"/>
                    <a:pt x="200" y="60"/>
                  </a:cubicBezTo>
                  <a:cubicBezTo>
                    <a:pt x="197" y="61"/>
                    <a:pt x="195" y="62"/>
                    <a:pt x="193" y="63"/>
                  </a:cubicBezTo>
                  <a:cubicBezTo>
                    <a:pt x="192" y="64"/>
                    <a:pt x="190" y="64"/>
                    <a:pt x="189" y="63"/>
                  </a:cubicBezTo>
                  <a:cubicBezTo>
                    <a:pt x="186" y="63"/>
                    <a:pt x="184" y="61"/>
                    <a:pt x="184" y="58"/>
                  </a:cubicBezTo>
                  <a:cubicBezTo>
                    <a:pt x="183" y="57"/>
                    <a:pt x="182" y="56"/>
                    <a:pt x="182" y="54"/>
                  </a:cubicBezTo>
                  <a:cubicBezTo>
                    <a:pt x="181" y="52"/>
                    <a:pt x="180" y="51"/>
                    <a:pt x="178" y="51"/>
                  </a:cubicBezTo>
                  <a:cubicBezTo>
                    <a:pt x="169" y="52"/>
                    <a:pt x="171" y="50"/>
                    <a:pt x="169" y="58"/>
                  </a:cubicBezTo>
                  <a:cubicBezTo>
                    <a:pt x="168" y="60"/>
                    <a:pt x="167" y="61"/>
                    <a:pt x="164" y="63"/>
                  </a:cubicBezTo>
                  <a:cubicBezTo>
                    <a:pt x="161" y="64"/>
                    <a:pt x="159" y="63"/>
                    <a:pt x="157" y="62"/>
                  </a:cubicBezTo>
                  <a:cubicBezTo>
                    <a:pt x="150" y="58"/>
                    <a:pt x="150" y="59"/>
                    <a:pt x="145" y="64"/>
                  </a:cubicBezTo>
                  <a:cubicBezTo>
                    <a:pt x="144" y="65"/>
                    <a:pt x="143" y="66"/>
                    <a:pt x="144" y="68"/>
                  </a:cubicBezTo>
                  <a:cubicBezTo>
                    <a:pt x="146" y="70"/>
                    <a:pt x="147" y="72"/>
                    <a:pt x="148" y="73"/>
                  </a:cubicBezTo>
                  <a:cubicBezTo>
                    <a:pt x="150" y="78"/>
                    <a:pt x="149" y="82"/>
                    <a:pt x="144" y="84"/>
                  </a:cubicBezTo>
                  <a:cubicBezTo>
                    <a:pt x="143" y="84"/>
                    <a:pt x="142" y="85"/>
                    <a:pt x="141" y="85"/>
                  </a:cubicBezTo>
                  <a:cubicBezTo>
                    <a:pt x="138" y="86"/>
                    <a:pt x="138" y="88"/>
                    <a:pt x="138" y="91"/>
                  </a:cubicBezTo>
                  <a:cubicBezTo>
                    <a:pt x="138" y="97"/>
                    <a:pt x="138" y="97"/>
                    <a:pt x="144" y="100"/>
                  </a:cubicBezTo>
                  <a:cubicBezTo>
                    <a:pt x="146" y="100"/>
                    <a:pt x="148" y="105"/>
                    <a:pt x="148" y="107"/>
                  </a:cubicBezTo>
                  <a:close/>
                  <a:moveTo>
                    <a:pt x="108" y="178"/>
                  </a:moveTo>
                  <a:cubicBezTo>
                    <a:pt x="113" y="178"/>
                    <a:pt x="113" y="179"/>
                    <a:pt x="114" y="173"/>
                  </a:cubicBezTo>
                  <a:cubicBezTo>
                    <a:pt x="115" y="172"/>
                    <a:pt x="115" y="171"/>
                    <a:pt x="115" y="170"/>
                  </a:cubicBezTo>
                  <a:cubicBezTo>
                    <a:pt x="116" y="167"/>
                    <a:pt x="118" y="166"/>
                    <a:pt x="121" y="165"/>
                  </a:cubicBezTo>
                  <a:cubicBezTo>
                    <a:pt x="123" y="163"/>
                    <a:pt x="125" y="165"/>
                    <a:pt x="127" y="166"/>
                  </a:cubicBezTo>
                  <a:cubicBezTo>
                    <a:pt x="134" y="169"/>
                    <a:pt x="134" y="169"/>
                    <a:pt x="139" y="163"/>
                  </a:cubicBezTo>
                  <a:cubicBezTo>
                    <a:pt x="139" y="163"/>
                    <a:pt x="139" y="163"/>
                    <a:pt x="139" y="163"/>
                  </a:cubicBezTo>
                  <a:cubicBezTo>
                    <a:pt x="140" y="162"/>
                    <a:pt x="140" y="161"/>
                    <a:pt x="140" y="160"/>
                  </a:cubicBezTo>
                  <a:cubicBezTo>
                    <a:pt x="139" y="158"/>
                    <a:pt x="137" y="156"/>
                    <a:pt x="136" y="153"/>
                  </a:cubicBezTo>
                  <a:cubicBezTo>
                    <a:pt x="136" y="152"/>
                    <a:pt x="136" y="150"/>
                    <a:pt x="136" y="149"/>
                  </a:cubicBezTo>
                  <a:cubicBezTo>
                    <a:pt x="136" y="145"/>
                    <a:pt x="139" y="144"/>
                    <a:pt x="142" y="143"/>
                  </a:cubicBezTo>
                  <a:cubicBezTo>
                    <a:pt x="149" y="140"/>
                    <a:pt x="147" y="142"/>
                    <a:pt x="147" y="135"/>
                  </a:cubicBezTo>
                  <a:cubicBezTo>
                    <a:pt x="147" y="130"/>
                    <a:pt x="148" y="131"/>
                    <a:pt x="143" y="129"/>
                  </a:cubicBezTo>
                  <a:cubicBezTo>
                    <a:pt x="140" y="128"/>
                    <a:pt x="137" y="127"/>
                    <a:pt x="136" y="123"/>
                  </a:cubicBezTo>
                  <a:cubicBezTo>
                    <a:pt x="135" y="121"/>
                    <a:pt x="136" y="119"/>
                    <a:pt x="137" y="117"/>
                  </a:cubicBezTo>
                  <a:cubicBezTo>
                    <a:pt x="141" y="110"/>
                    <a:pt x="141" y="110"/>
                    <a:pt x="135" y="104"/>
                  </a:cubicBezTo>
                  <a:cubicBezTo>
                    <a:pt x="134" y="103"/>
                    <a:pt x="133" y="103"/>
                    <a:pt x="132" y="104"/>
                  </a:cubicBezTo>
                  <a:cubicBezTo>
                    <a:pt x="129" y="105"/>
                    <a:pt x="127" y="107"/>
                    <a:pt x="124" y="108"/>
                  </a:cubicBezTo>
                  <a:cubicBezTo>
                    <a:pt x="123" y="108"/>
                    <a:pt x="122" y="109"/>
                    <a:pt x="121" y="108"/>
                  </a:cubicBezTo>
                  <a:cubicBezTo>
                    <a:pt x="118" y="108"/>
                    <a:pt x="116" y="107"/>
                    <a:pt x="115" y="103"/>
                  </a:cubicBezTo>
                  <a:cubicBezTo>
                    <a:pt x="115" y="102"/>
                    <a:pt x="114" y="101"/>
                    <a:pt x="114" y="100"/>
                  </a:cubicBezTo>
                  <a:cubicBezTo>
                    <a:pt x="113" y="97"/>
                    <a:pt x="112" y="96"/>
                    <a:pt x="108" y="96"/>
                  </a:cubicBezTo>
                  <a:cubicBezTo>
                    <a:pt x="101" y="97"/>
                    <a:pt x="103" y="95"/>
                    <a:pt x="100" y="102"/>
                  </a:cubicBezTo>
                  <a:cubicBezTo>
                    <a:pt x="99" y="104"/>
                    <a:pt x="98" y="106"/>
                    <a:pt x="96" y="107"/>
                  </a:cubicBezTo>
                  <a:cubicBezTo>
                    <a:pt x="93" y="109"/>
                    <a:pt x="91" y="108"/>
                    <a:pt x="88" y="106"/>
                  </a:cubicBezTo>
                  <a:cubicBezTo>
                    <a:pt x="81" y="103"/>
                    <a:pt x="81" y="103"/>
                    <a:pt x="76" y="109"/>
                  </a:cubicBezTo>
                  <a:cubicBezTo>
                    <a:pt x="75" y="110"/>
                    <a:pt x="75" y="111"/>
                    <a:pt x="75" y="112"/>
                  </a:cubicBezTo>
                  <a:cubicBezTo>
                    <a:pt x="77" y="114"/>
                    <a:pt x="78" y="117"/>
                    <a:pt x="79" y="119"/>
                  </a:cubicBezTo>
                  <a:cubicBezTo>
                    <a:pt x="80" y="122"/>
                    <a:pt x="79" y="127"/>
                    <a:pt x="75" y="128"/>
                  </a:cubicBezTo>
                  <a:cubicBezTo>
                    <a:pt x="73" y="129"/>
                    <a:pt x="71" y="130"/>
                    <a:pt x="68" y="130"/>
                  </a:cubicBezTo>
                  <a:cubicBezTo>
                    <a:pt x="67" y="131"/>
                    <a:pt x="66" y="132"/>
                    <a:pt x="66" y="134"/>
                  </a:cubicBezTo>
                  <a:cubicBezTo>
                    <a:pt x="66" y="141"/>
                    <a:pt x="66" y="141"/>
                    <a:pt x="73" y="144"/>
                  </a:cubicBezTo>
                  <a:cubicBezTo>
                    <a:pt x="73" y="144"/>
                    <a:pt x="73" y="144"/>
                    <a:pt x="73" y="144"/>
                  </a:cubicBezTo>
                  <a:cubicBezTo>
                    <a:pt x="76" y="144"/>
                    <a:pt x="78" y="146"/>
                    <a:pt x="79" y="149"/>
                  </a:cubicBezTo>
                  <a:cubicBezTo>
                    <a:pt x="80" y="151"/>
                    <a:pt x="79" y="153"/>
                    <a:pt x="78" y="155"/>
                  </a:cubicBezTo>
                  <a:cubicBezTo>
                    <a:pt x="75" y="162"/>
                    <a:pt x="75" y="162"/>
                    <a:pt x="80" y="168"/>
                  </a:cubicBezTo>
                  <a:cubicBezTo>
                    <a:pt x="81" y="169"/>
                    <a:pt x="82" y="169"/>
                    <a:pt x="84" y="168"/>
                  </a:cubicBezTo>
                  <a:cubicBezTo>
                    <a:pt x="86" y="167"/>
                    <a:pt x="88" y="166"/>
                    <a:pt x="91" y="165"/>
                  </a:cubicBezTo>
                  <a:cubicBezTo>
                    <a:pt x="92" y="164"/>
                    <a:pt x="93" y="164"/>
                    <a:pt x="94" y="165"/>
                  </a:cubicBezTo>
                  <a:cubicBezTo>
                    <a:pt x="97" y="165"/>
                    <a:pt x="100" y="167"/>
                    <a:pt x="100" y="171"/>
                  </a:cubicBezTo>
                  <a:cubicBezTo>
                    <a:pt x="100" y="172"/>
                    <a:pt x="101" y="173"/>
                    <a:pt x="101" y="174"/>
                  </a:cubicBezTo>
                  <a:cubicBezTo>
                    <a:pt x="103" y="178"/>
                    <a:pt x="103" y="178"/>
                    <a:pt x="108" y="17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8" name="Freeform 875"/>
            <p:cNvSpPr>
              <a:spLocks noEditPoints="1"/>
            </p:cNvSpPr>
            <p:nvPr/>
          </p:nvSpPr>
          <p:spPr bwMode="auto">
            <a:xfrm>
              <a:off x="2079625" y="3092451"/>
              <a:ext cx="136525" cy="141288"/>
            </a:xfrm>
            <a:custGeom>
              <a:avLst/>
              <a:gdLst>
                <a:gd name="T0" fmla="*/ 10 w 82"/>
                <a:gd name="T1" fmla="*/ 57 h 84"/>
                <a:gd name="T2" fmla="*/ 6 w 82"/>
                <a:gd name="T3" fmla="*/ 50 h 84"/>
                <a:gd name="T4" fmla="*/ 0 w 82"/>
                <a:gd name="T5" fmla="*/ 41 h 84"/>
                <a:gd name="T6" fmla="*/ 3 w 82"/>
                <a:gd name="T7" fmla="*/ 35 h 84"/>
                <a:gd name="T8" fmla="*/ 6 w 82"/>
                <a:gd name="T9" fmla="*/ 34 h 84"/>
                <a:gd name="T10" fmla="*/ 10 w 82"/>
                <a:gd name="T11" fmla="*/ 23 h 84"/>
                <a:gd name="T12" fmla="*/ 6 w 82"/>
                <a:gd name="T13" fmla="*/ 18 h 84"/>
                <a:gd name="T14" fmla="*/ 7 w 82"/>
                <a:gd name="T15" fmla="*/ 14 h 84"/>
                <a:gd name="T16" fmla="*/ 19 w 82"/>
                <a:gd name="T17" fmla="*/ 12 h 84"/>
                <a:gd name="T18" fmla="*/ 26 w 82"/>
                <a:gd name="T19" fmla="*/ 13 h 84"/>
                <a:gd name="T20" fmla="*/ 31 w 82"/>
                <a:gd name="T21" fmla="*/ 8 h 84"/>
                <a:gd name="T22" fmla="*/ 40 w 82"/>
                <a:gd name="T23" fmla="*/ 1 h 84"/>
                <a:gd name="T24" fmla="*/ 44 w 82"/>
                <a:gd name="T25" fmla="*/ 4 h 84"/>
                <a:gd name="T26" fmla="*/ 46 w 82"/>
                <a:gd name="T27" fmla="*/ 8 h 84"/>
                <a:gd name="T28" fmla="*/ 51 w 82"/>
                <a:gd name="T29" fmla="*/ 13 h 84"/>
                <a:gd name="T30" fmla="*/ 55 w 82"/>
                <a:gd name="T31" fmla="*/ 13 h 84"/>
                <a:gd name="T32" fmla="*/ 62 w 82"/>
                <a:gd name="T33" fmla="*/ 10 h 84"/>
                <a:gd name="T34" fmla="*/ 63 w 82"/>
                <a:gd name="T35" fmla="*/ 9 h 84"/>
                <a:gd name="T36" fmla="*/ 70 w 82"/>
                <a:gd name="T37" fmla="*/ 14 h 84"/>
                <a:gd name="T38" fmla="*/ 70 w 82"/>
                <a:gd name="T39" fmla="*/ 17 h 84"/>
                <a:gd name="T40" fmla="*/ 68 w 82"/>
                <a:gd name="T41" fmla="*/ 23 h 84"/>
                <a:gd name="T42" fmla="*/ 68 w 82"/>
                <a:gd name="T43" fmla="*/ 31 h 84"/>
                <a:gd name="T44" fmla="*/ 70 w 82"/>
                <a:gd name="T45" fmla="*/ 33 h 84"/>
                <a:gd name="T46" fmla="*/ 79 w 82"/>
                <a:gd name="T47" fmla="*/ 36 h 84"/>
                <a:gd name="T48" fmla="*/ 82 w 82"/>
                <a:gd name="T49" fmla="*/ 38 h 84"/>
                <a:gd name="T50" fmla="*/ 75 w 82"/>
                <a:gd name="T51" fmla="*/ 48 h 84"/>
                <a:gd name="T52" fmla="*/ 67 w 82"/>
                <a:gd name="T53" fmla="*/ 55 h 84"/>
                <a:gd name="T54" fmla="*/ 67 w 82"/>
                <a:gd name="T55" fmla="*/ 58 h 84"/>
                <a:gd name="T56" fmla="*/ 71 w 82"/>
                <a:gd name="T57" fmla="*/ 65 h 84"/>
                <a:gd name="T58" fmla="*/ 70 w 82"/>
                <a:gd name="T59" fmla="*/ 69 h 84"/>
                <a:gd name="T60" fmla="*/ 57 w 82"/>
                <a:gd name="T61" fmla="*/ 71 h 84"/>
                <a:gd name="T62" fmla="*/ 49 w 82"/>
                <a:gd name="T63" fmla="*/ 71 h 84"/>
                <a:gd name="T64" fmla="*/ 46 w 82"/>
                <a:gd name="T65" fmla="*/ 74 h 84"/>
                <a:gd name="T66" fmla="*/ 46 w 82"/>
                <a:gd name="T67" fmla="*/ 76 h 84"/>
                <a:gd name="T68" fmla="*/ 35 w 82"/>
                <a:gd name="T69" fmla="*/ 83 h 84"/>
                <a:gd name="T70" fmla="*/ 33 w 82"/>
                <a:gd name="T71" fmla="*/ 81 h 84"/>
                <a:gd name="T72" fmla="*/ 30 w 82"/>
                <a:gd name="T73" fmla="*/ 74 h 84"/>
                <a:gd name="T74" fmla="*/ 21 w 82"/>
                <a:gd name="T75" fmla="*/ 70 h 84"/>
                <a:gd name="T76" fmla="*/ 15 w 82"/>
                <a:gd name="T77" fmla="*/ 74 h 84"/>
                <a:gd name="T78" fmla="*/ 11 w 82"/>
                <a:gd name="T79" fmla="*/ 73 h 84"/>
                <a:gd name="T80" fmla="*/ 8 w 82"/>
                <a:gd name="T81" fmla="*/ 61 h 84"/>
                <a:gd name="T82" fmla="*/ 10 w 82"/>
                <a:gd name="T83" fmla="*/ 57 h 84"/>
                <a:gd name="T84" fmla="*/ 39 w 82"/>
                <a:gd name="T85" fmla="*/ 29 h 84"/>
                <a:gd name="T86" fmla="*/ 25 w 82"/>
                <a:gd name="T87" fmla="*/ 41 h 84"/>
                <a:gd name="T88" fmla="*/ 38 w 82"/>
                <a:gd name="T89" fmla="*/ 54 h 84"/>
                <a:gd name="T90" fmla="*/ 51 w 82"/>
                <a:gd name="T91" fmla="*/ 42 h 84"/>
                <a:gd name="T92" fmla="*/ 39 w 82"/>
                <a:gd name="T93" fmla="*/ 2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2" h="84">
                  <a:moveTo>
                    <a:pt x="10" y="57"/>
                  </a:moveTo>
                  <a:cubicBezTo>
                    <a:pt x="10" y="55"/>
                    <a:pt x="8" y="50"/>
                    <a:pt x="6" y="50"/>
                  </a:cubicBezTo>
                  <a:cubicBezTo>
                    <a:pt x="0" y="47"/>
                    <a:pt x="0" y="47"/>
                    <a:pt x="0" y="41"/>
                  </a:cubicBezTo>
                  <a:cubicBezTo>
                    <a:pt x="0" y="38"/>
                    <a:pt x="0" y="36"/>
                    <a:pt x="3" y="35"/>
                  </a:cubicBezTo>
                  <a:cubicBezTo>
                    <a:pt x="4" y="35"/>
                    <a:pt x="5" y="34"/>
                    <a:pt x="6" y="34"/>
                  </a:cubicBezTo>
                  <a:cubicBezTo>
                    <a:pt x="11" y="32"/>
                    <a:pt x="12" y="28"/>
                    <a:pt x="10" y="23"/>
                  </a:cubicBezTo>
                  <a:cubicBezTo>
                    <a:pt x="9" y="22"/>
                    <a:pt x="8" y="20"/>
                    <a:pt x="6" y="18"/>
                  </a:cubicBezTo>
                  <a:cubicBezTo>
                    <a:pt x="5" y="16"/>
                    <a:pt x="6" y="15"/>
                    <a:pt x="7" y="14"/>
                  </a:cubicBezTo>
                  <a:cubicBezTo>
                    <a:pt x="12" y="9"/>
                    <a:pt x="12" y="8"/>
                    <a:pt x="19" y="12"/>
                  </a:cubicBezTo>
                  <a:cubicBezTo>
                    <a:pt x="21" y="13"/>
                    <a:pt x="23" y="14"/>
                    <a:pt x="26" y="13"/>
                  </a:cubicBezTo>
                  <a:cubicBezTo>
                    <a:pt x="29" y="11"/>
                    <a:pt x="30" y="10"/>
                    <a:pt x="31" y="8"/>
                  </a:cubicBezTo>
                  <a:cubicBezTo>
                    <a:pt x="33" y="0"/>
                    <a:pt x="31" y="2"/>
                    <a:pt x="40" y="1"/>
                  </a:cubicBezTo>
                  <a:cubicBezTo>
                    <a:pt x="42" y="1"/>
                    <a:pt x="43" y="2"/>
                    <a:pt x="44" y="4"/>
                  </a:cubicBezTo>
                  <a:cubicBezTo>
                    <a:pt x="44" y="6"/>
                    <a:pt x="45" y="7"/>
                    <a:pt x="46" y="8"/>
                  </a:cubicBezTo>
                  <a:cubicBezTo>
                    <a:pt x="46" y="11"/>
                    <a:pt x="48" y="13"/>
                    <a:pt x="51" y="13"/>
                  </a:cubicBezTo>
                  <a:cubicBezTo>
                    <a:pt x="52" y="14"/>
                    <a:pt x="54" y="14"/>
                    <a:pt x="55" y="13"/>
                  </a:cubicBezTo>
                  <a:cubicBezTo>
                    <a:pt x="57" y="12"/>
                    <a:pt x="59" y="11"/>
                    <a:pt x="62" y="10"/>
                  </a:cubicBezTo>
                  <a:cubicBezTo>
                    <a:pt x="62" y="9"/>
                    <a:pt x="63" y="9"/>
                    <a:pt x="63" y="9"/>
                  </a:cubicBezTo>
                  <a:cubicBezTo>
                    <a:pt x="65" y="11"/>
                    <a:pt x="68" y="12"/>
                    <a:pt x="70" y="14"/>
                  </a:cubicBezTo>
                  <a:cubicBezTo>
                    <a:pt x="70" y="15"/>
                    <a:pt x="70" y="16"/>
                    <a:pt x="70" y="17"/>
                  </a:cubicBezTo>
                  <a:cubicBezTo>
                    <a:pt x="70" y="19"/>
                    <a:pt x="69" y="21"/>
                    <a:pt x="68" y="23"/>
                  </a:cubicBezTo>
                  <a:cubicBezTo>
                    <a:pt x="65" y="26"/>
                    <a:pt x="67" y="29"/>
                    <a:pt x="68" y="31"/>
                  </a:cubicBezTo>
                  <a:cubicBezTo>
                    <a:pt x="68" y="32"/>
                    <a:pt x="69" y="33"/>
                    <a:pt x="70" y="33"/>
                  </a:cubicBezTo>
                  <a:cubicBezTo>
                    <a:pt x="73" y="34"/>
                    <a:pt x="76" y="35"/>
                    <a:pt x="79" y="36"/>
                  </a:cubicBezTo>
                  <a:cubicBezTo>
                    <a:pt x="81" y="36"/>
                    <a:pt x="81" y="37"/>
                    <a:pt x="82" y="38"/>
                  </a:cubicBezTo>
                  <a:cubicBezTo>
                    <a:pt x="82" y="46"/>
                    <a:pt x="82" y="46"/>
                    <a:pt x="75" y="48"/>
                  </a:cubicBezTo>
                  <a:cubicBezTo>
                    <a:pt x="71" y="50"/>
                    <a:pt x="68" y="51"/>
                    <a:pt x="67" y="55"/>
                  </a:cubicBezTo>
                  <a:cubicBezTo>
                    <a:pt x="67" y="56"/>
                    <a:pt x="67" y="57"/>
                    <a:pt x="67" y="58"/>
                  </a:cubicBezTo>
                  <a:cubicBezTo>
                    <a:pt x="68" y="61"/>
                    <a:pt x="69" y="63"/>
                    <a:pt x="71" y="65"/>
                  </a:cubicBezTo>
                  <a:cubicBezTo>
                    <a:pt x="71" y="67"/>
                    <a:pt x="71" y="68"/>
                    <a:pt x="70" y="69"/>
                  </a:cubicBezTo>
                  <a:cubicBezTo>
                    <a:pt x="64" y="74"/>
                    <a:pt x="64" y="75"/>
                    <a:pt x="57" y="71"/>
                  </a:cubicBezTo>
                  <a:cubicBezTo>
                    <a:pt x="55" y="70"/>
                    <a:pt x="52" y="69"/>
                    <a:pt x="49" y="71"/>
                  </a:cubicBezTo>
                  <a:cubicBezTo>
                    <a:pt x="48" y="72"/>
                    <a:pt x="47" y="73"/>
                    <a:pt x="46" y="74"/>
                  </a:cubicBezTo>
                  <a:cubicBezTo>
                    <a:pt x="46" y="75"/>
                    <a:pt x="46" y="75"/>
                    <a:pt x="46" y="76"/>
                  </a:cubicBezTo>
                  <a:cubicBezTo>
                    <a:pt x="43" y="84"/>
                    <a:pt x="43" y="84"/>
                    <a:pt x="35" y="83"/>
                  </a:cubicBezTo>
                  <a:cubicBezTo>
                    <a:pt x="34" y="83"/>
                    <a:pt x="33" y="82"/>
                    <a:pt x="33" y="81"/>
                  </a:cubicBezTo>
                  <a:cubicBezTo>
                    <a:pt x="32" y="79"/>
                    <a:pt x="31" y="76"/>
                    <a:pt x="30" y="74"/>
                  </a:cubicBezTo>
                  <a:cubicBezTo>
                    <a:pt x="29" y="71"/>
                    <a:pt x="24" y="69"/>
                    <a:pt x="21" y="70"/>
                  </a:cubicBezTo>
                  <a:cubicBezTo>
                    <a:pt x="19" y="71"/>
                    <a:pt x="17" y="72"/>
                    <a:pt x="15" y="74"/>
                  </a:cubicBezTo>
                  <a:cubicBezTo>
                    <a:pt x="13" y="74"/>
                    <a:pt x="12" y="74"/>
                    <a:pt x="11" y="73"/>
                  </a:cubicBezTo>
                  <a:cubicBezTo>
                    <a:pt x="5" y="68"/>
                    <a:pt x="5" y="68"/>
                    <a:pt x="8" y="61"/>
                  </a:cubicBezTo>
                  <a:cubicBezTo>
                    <a:pt x="9" y="60"/>
                    <a:pt x="10" y="58"/>
                    <a:pt x="10" y="57"/>
                  </a:cubicBezTo>
                  <a:close/>
                  <a:moveTo>
                    <a:pt x="39" y="29"/>
                  </a:moveTo>
                  <a:cubicBezTo>
                    <a:pt x="32" y="28"/>
                    <a:pt x="25" y="34"/>
                    <a:pt x="25" y="41"/>
                  </a:cubicBezTo>
                  <a:cubicBezTo>
                    <a:pt x="25" y="48"/>
                    <a:pt x="30" y="54"/>
                    <a:pt x="38" y="54"/>
                  </a:cubicBezTo>
                  <a:cubicBezTo>
                    <a:pt x="45" y="54"/>
                    <a:pt x="50" y="50"/>
                    <a:pt x="51" y="42"/>
                  </a:cubicBezTo>
                  <a:cubicBezTo>
                    <a:pt x="51" y="35"/>
                    <a:pt x="46" y="29"/>
                    <a:pt x="39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9" name="Freeform 876"/>
            <p:cNvSpPr>
              <a:spLocks noEditPoints="1"/>
            </p:cNvSpPr>
            <p:nvPr/>
          </p:nvSpPr>
          <p:spPr bwMode="auto">
            <a:xfrm>
              <a:off x="1958975" y="3167063"/>
              <a:ext cx="138113" cy="141288"/>
            </a:xfrm>
            <a:custGeom>
              <a:avLst/>
              <a:gdLst>
                <a:gd name="T0" fmla="*/ 42 w 83"/>
                <a:gd name="T1" fmla="*/ 83 h 84"/>
                <a:gd name="T2" fmla="*/ 35 w 83"/>
                <a:gd name="T3" fmla="*/ 79 h 84"/>
                <a:gd name="T4" fmla="*/ 34 w 83"/>
                <a:gd name="T5" fmla="*/ 76 h 84"/>
                <a:gd name="T6" fmla="*/ 28 w 83"/>
                <a:gd name="T7" fmla="*/ 70 h 84"/>
                <a:gd name="T8" fmla="*/ 25 w 83"/>
                <a:gd name="T9" fmla="*/ 70 h 84"/>
                <a:gd name="T10" fmla="*/ 18 w 83"/>
                <a:gd name="T11" fmla="*/ 73 h 84"/>
                <a:gd name="T12" fmla="*/ 14 w 83"/>
                <a:gd name="T13" fmla="*/ 73 h 84"/>
                <a:gd name="T14" fmla="*/ 12 w 83"/>
                <a:gd name="T15" fmla="*/ 60 h 84"/>
                <a:gd name="T16" fmla="*/ 13 w 83"/>
                <a:gd name="T17" fmla="*/ 54 h 84"/>
                <a:gd name="T18" fmla="*/ 7 w 83"/>
                <a:gd name="T19" fmla="*/ 49 h 84"/>
                <a:gd name="T20" fmla="*/ 7 w 83"/>
                <a:gd name="T21" fmla="*/ 49 h 84"/>
                <a:gd name="T22" fmla="*/ 0 w 83"/>
                <a:gd name="T23" fmla="*/ 39 h 84"/>
                <a:gd name="T24" fmla="*/ 2 w 83"/>
                <a:gd name="T25" fmla="*/ 35 h 84"/>
                <a:gd name="T26" fmla="*/ 9 w 83"/>
                <a:gd name="T27" fmla="*/ 33 h 84"/>
                <a:gd name="T28" fmla="*/ 13 w 83"/>
                <a:gd name="T29" fmla="*/ 24 h 84"/>
                <a:gd name="T30" fmla="*/ 9 w 83"/>
                <a:gd name="T31" fmla="*/ 17 h 84"/>
                <a:gd name="T32" fmla="*/ 10 w 83"/>
                <a:gd name="T33" fmla="*/ 14 h 84"/>
                <a:gd name="T34" fmla="*/ 22 w 83"/>
                <a:gd name="T35" fmla="*/ 11 h 84"/>
                <a:gd name="T36" fmla="*/ 30 w 83"/>
                <a:gd name="T37" fmla="*/ 12 h 84"/>
                <a:gd name="T38" fmla="*/ 34 w 83"/>
                <a:gd name="T39" fmla="*/ 7 h 84"/>
                <a:gd name="T40" fmla="*/ 42 w 83"/>
                <a:gd name="T41" fmla="*/ 1 h 84"/>
                <a:gd name="T42" fmla="*/ 48 w 83"/>
                <a:gd name="T43" fmla="*/ 5 h 84"/>
                <a:gd name="T44" fmla="*/ 49 w 83"/>
                <a:gd name="T45" fmla="*/ 8 h 84"/>
                <a:gd name="T46" fmla="*/ 55 w 83"/>
                <a:gd name="T47" fmla="*/ 13 h 84"/>
                <a:gd name="T48" fmla="*/ 58 w 83"/>
                <a:gd name="T49" fmla="*/ 13 h 84"/>
                <a:gd name="T50" fmla="*/ 66 w 83"/>
                <a:gd name="T51" fmla="*/ 9 h 84"/>
                <a:gd name="T52" fmla="*/ 69 w 83"/>
                <a:gd name="T53" fmla="*/ 9 h 84"/>
                <a:gd name="T54" fmla="*/ 71 w 83"/>
                <a:gd name="T55" fmla="*/ 22 h 84"/>
                <a:gd name="T56" fmla="*/ 70 w 83"/>
                <a:gd name="T57" fmla="*/ 28 h 84"/>
                <a:gd name="T58" fmla="*/ 77 w 83"/>
                <a:gd name="T59" fmla="*/ 34 h 84"/>
                <a:gd name="T60" fmla="*/ 81 w 83"/>
                <a:gd name="T61" fmla="*/ 40 h 84"/>
                <a:gd name="T62" fmla="*/ 76 w 83"/>
                <a:gd name="T63" fmla="*/ 48 h 84"/>
                <a:gd name="T64" fmla="*/ 70 w 83"/>
                <a:gd name="T65" fmla="*/ 54 h 84"/>
                <a:gd name="T66" fmla="*/ 70 w 83"/>
                <a:gd name="T67" fmla="*/ 58 h 84"/>
                <a:gd name="T68" fmla="*/ 74 w 83"/>
                <a:gd name="T69" fmla="*/ 65 h 84"/>
                <a:gd name="T70" fmla="*/ 73 w 83"/>
                <a:gd name="T71" fmla="*/ 68 h 84"/>
                <a:gd name="T72" fmla="*/ 73 w 83"/>
                <a:gd name="T73" fmla="*/ 68 h 84"/>
                <a:gd name="T74" fmla="*/ 61 w 83"/>
                <a:gd name="T75" fmla="*/ 71 h 84"/>
                <a:gd name="T76" fmla="*/ 55 w 83"/>
                <a:gd name="T77" fmla="*/ 70 h 84"/>
                <a:gd name="T78" fmla="*/ 49 w 83"/>
                <a:gd name="T79" fmla="*/ 75 h 84"/>
                <a:gd name="T80" fmla="*/ 48 w 83"/>
                <a:gd name="T81" fmla="*/ 78 h 84"/>
                <a:gd name="T82" fmla="*/ 42 w 83"/>
                <a:gd name="T83" fmla="*/ 83 h 84"/>
                <a:gd name="T84" fmla="*/ 42 w 83"/>
                <a:gd name="T85" fmla="*/ 28 h 84"/>
                <a:gd name="T86" fmla="*/ 29 w 83"/>
                <a:gd name="T87" fmla="*/ 41 h 84"/>
                <a:gd name="T88" fmla="*/ 41 w 83"/>
                <a:gd name="T89" fmla="*/ 54 h 84"/>
                <a:gd name="T90" fmla="*/ 54 w 83"/>
                <a:gd name="T91" fmla="*/ 41 h 84"/>
                <a:gd name="T92" fmla="*/ 42 w 83"/>
                <a:gd name="T93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3" h="84">
                  <a:moveTo>
                    <a:pt x="42" y="83"/>
                  </a:moveTo>
                  <a:cubicBezTo>
                    <a:pt x="37" y="83"/>
                    <a:pt x="37" y="83"/>
                    <a:pt x="35" y="79"/>
                  </a:cubicBezTo>
                  <a:cubicBezTo>
                    <a:pt x="35" y="78"/>
                    <a:pt x="34" y="77"/>
                    <a:pt x="34" y="76"/>
                  </a:cubicBezTo>
                  <a:cubicBezTo>
                    <a:pt x="34" y="72"/>
                    <a:pt x="31" y="70"/>
                    <a:pt x="28" y="70"/>
                  </a:cubicBezTo>
                  <a:cubicBezTo>
                    <a:pt x="27" y="69"/>
                    <a:pt x="26" y="69"/>
                    <a:pt x="25" y="70"/>
                  </a:cubicBezTo>
                  <a:cubicBezTo>
                    <a:pt x="22" y="71"/>
                    <a:pt x="20" y="72"/>
                    <a:pt x="18" y="73"/>
                  </a:cubicBezTo>
                  <a:cubicBezTo>
                    <a:pt x="16" y="74"/>
                    <a:pt x="15" y="74"/>
                    <a:pt x="14" y="73"/>
                  </a:cubicBezTo>
                  <a:cubicBezTo>
                    <a:pt x="9" y="67"/>
                    <a:pt x="9" y="67"/>
                    <a:pt x="12" y="60"/>
                  </a:cubicBezTo>
                  <a:cubicBezTo>
                    <a:pt x="13" y="58"/>
                    <a:pt x="14" y="56"/>
                    <a:pt x="13" y="54"/>
                  </a:cubicBezTo>
                  <a:cubicBezTo>
                    <a:pt x="12" y="51"/>
                    <a:pt x="10" y="49"/>
                    <a:pt x="7" y="49"/>
                  </a:cubicBezTo>
                  <a:cubicBezTo>
                    <a:pt x="7" y="49"/>
                    <a:pt x="7" y="49"/>
                    <a:pt x="7" y="49"/>
                  </a:cubicBezTo>
                  <a:cubicBezTo>
                    <a:pt x="0" y="46"/>
                    <a:pt x="0" y="46"/>
                    <a:pt x="0" y="39"/>
                  </a:cubicBezTo>
                  <a:cubicBezTo>
                    <a:pt x="0" y="37"/>
                    <a:pt x="1" y="36"/>
                    <a:pt x="2" y="35"/>
                  </a:cubicBezTo>
                  <a:cubicBezTo>
                    <a:pt x="5" y="35"/>
                    <a:pt x="7" y="34"/>
                    <a:pt x="9" y="33"/>
                  </a:cubicBezTo>
                  <a:cubicBezTo>
                    <a:pt x="13" y="32"/>
                    <a:pt x="14" y="27"/>
                    <a:pt x="13" y="24"/>
                  </a:cubicBezTo>
                  <a:cubicBezTo>
                    <a:pt x="12" y="22"/>
                    <a:pt x="11" y="19"/>
                    <a:pt x="9" y="17"/>
                  </a:cubicBezTo>
                  <a:cubicBezTo>
                    <a:pt x="9" y="16"/>
                    <a:pt x="9" y="15"/>
                    <a:pt x="10" y="14"/>
                  </a:cubicBezTo>
                  <a:cubicBezTo>
                    <a:pt x="15" y="8"/>
                    <a:pt x="15" y="8"/>
                    <a:pt x="22" y="11"/>
                  </a:cubicBezTo>
                  <a:cubicBezTo>
                    <a:pt x="25" y="13"/>
                    <a:pt x="27" y="14"/>
                    <a:pt x="30" y="12"/>
                  </a:cubicBezTo>
                  <a:cubicBezTo>
                    <a:pt x="32" y="11"/>
                    <a:pt x="33" y="9"/>
                    <a:pt x="34" y="7"/>
                  </a:cubicBezTo>
                  <a:cubicBezTo>
                    <a:pt x="37" y="0"/>
                    <a:pt x="35" y="2"/>
                    <a:pt x="42" y="1"/>
                  </a:cubicBezTo>
                  <a:cubicBezTo>
                    <a:pt x="46" y="1"/>
                    <a:pt x="47" y="2"/>
                    <a:pt x="48" y="5"/>
                  </a:cubicBezTo>
                  <a:cubicBezTo>
                    <a:pt x="48" y="6"/>
                    <a:pt x="49" y="7"/>
                    <a:pt x="49" y="8"/>
                  </a:cubicBezTo>
                  <a:cubicBezTo>
                    <a:pt x="50" y="12"/>
                    <a:pt x="52" y="13"/>
                    <a:pt x="55" y="13"/>
                  </a:cubicBezTo>
                  <a:cubicBezTo>
                    <a:pt x="56" y="14"/>
                    <a:pt x="57" y="13"/>
                    <a:pt x="58" y="13"/>
                  </a:cubicBezTo>
                  <a:cubicBezTo>
                    <a:pt x="61" y="12"/>
                    <a:pt x="63" y="10"/>
                    <a:pt x="66" y="9"/>
                  </a:cubicBezTo>
                  <a:cubicBezTo>
                    <a:pt x="67" y="8"/>
                    <a:pt x="68" y="8"/>
                    <a:pt x="69" y="9"/>
                  </a:cubicBezTo>
                  <a:cubicBezTo>
                    <a:pt x="75" y="15"/>
                    <a:pt x="75" y="15"/>
                    <a:pt x="71" y="22"/>
                  </a:cubicBezTo>
                  <a:cubicBezTo>
                    <a:pt x="70" y="24"/>
                    <a:pt x="69" y="26"/>
                    <a:pt x="70" y="28"/>
                  </a:cubicBezTo>
                  <a:cubicBezTo>
                    <a:pt x="71" y="32"/>
                    <a:pt x="74" y="33"/>
                    <a:pt x="77" y="34"/>
                  </a:cubicBezTo>
                  <a:cubicBezTo>
                    <a:pt x="82" y="36"/>
                    <a:pt x="81" y="35"/>
                    <a:pt x="81" y="40"/>
                  </a:cubicBezTo>
                  <a:cubicBezTo>
                    <a:pt x="81" y="47"/>
                    <a:pt x="83" y="45"/>
                    <a:pt x="76" y="48"/>
                  </a:cubicBezTo>
                  <a:cubicBezTo>
                    <a:pt x="73" y="49"/>
                    <a:pt x="70" y="50"/>
                    <a:pt x="70" y="54"/>
                  </a:cubicBezTo>
                  <a:cubicBezTo>
                    <a:pt x="70" y="55"/>
                    <a:pt x="70" y="57"/>
                    <a:pt x="70" y="58"/>
                  </a:cubicBezTo>
                  <a:cubicBezTo>
                    <a:pt x="71" y="61"/>
                    <a:pt x="73" y="63"/>
                    <a:pt x="74" y="65"/>
                  </a:cubicBezTo>
                  <a:cubicBezTo>
                    <a:pt x="74" y="66"/>
                    <a:pt x="74" y="67"/>
                    <a:pt x="73" y="68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68" y="74"/>
                    <a:pt x="68" y="74"/>
                    <a:pt x="61" y="71"/>
                  </a:cubicBezTo>
                  <a:cubicBezTo>
                    <a:pt x="59" y="70"/>
                    <a:pt x="57" y="68"/>
                    <a:pt x="55" y="70"/>
                  </a:cubicBezTo>
                  <a:cubicBezTo>
                    <a:pt x="52" y="71"/>
                    <a:pt x="50" y="72"/>
                    <a:pt x="49" y="75"/>
                  </a:cubicBezTo>
                  <a:cubicBezTo>
                    <a:pt x="49" y="76"/>
                    <a:pt x="49" y="77"/>
                    <a:pt x="48" y="78"/>
                  </a:cubicBezTo>
                  <a:cubicBezTo>
                    <a:pt x="47" y="84"/>
                    <a:pt x="47" y="83"/>
                    <a:pt x="42" y="83"/>
                  </a:cubicBezTo>
                  <a:close/>
                  <a:moveTo>
                    <a:pt x="42" y="28"/>
                  </a:moveTo>
                  <a:cubicBezTo>
                    <a:pt x="35" y="28"/>
                    <a:pt x="29" y="34"/>
                    <a:pt x="29" y="41"/>
                  </a:cubicBezTo>
                  <a:cubicBezTo>
                    <a:pt x="29" y="48"/>
                    <a:pt x="35" y="54"/>
                    <a:pt x="41" y="54"/>
                  </a:cubicBezTo>
                  <a:cubicBezTo>
                    <a:pt x="49" y="54"/>
                    <a:pt x="54" y="48"/>
                    <a:pt x="54" y="41"/>
                  </a:cubicBezTo>
                  <a:cubicBezTo>
                    <a:pt x="54" y="34"/>
                    <a:pt x="49" y="28"/>
                    <a:pt x="42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0" name="Freeform 877"/>
            <p:cNvSpPr>
              <a:spLocks/>
            </p:cNvSpPr>
            <p:nvPr/>
          </p:nvSpPr>
          <p:spPr bwMode="auto">
            <a:xfrm>
              <a:off x="2120900" y="3138488"/>
              <a:ext cx="42863" cy="44450"/>
            </a:xfrm>
            <a:custGeom>
              <a:avLst/>
              <a:gdLst>
                <a:gd name="T0" fmla="*/ 14 w 26"/>
                <a:gd name="T1" fmla="*/ 1 h 26"/>
                <a:gd name="T2" fmla="*/ 26 w 26"/>
                <a:gd name="T3" fmla="*/ 14 h 26"/>
                <a:gd name="T4" fmla="*/ 13 w 26"/>
                <a:gd name="T5" fmla="*/ 26 h 26"/>
                <a:gd name="T6" fmla="*/ 0 w 26"/>
                <a:gd name="T7" fmla="*/ 13 h 26"/>
                <a:gd name="T8" fmla="*/ 14 w 26"/>
                <a:gd name="T9" fmla="*/ 1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4" y="1"/>
                  </a:moveTo>
                  <a:cubicBezTo>
                    <a:pt x="21" y="1"/>
                    <a:pt x="26" y="7"/>
                    <a:pt x="26" y="14"/>
                  </a:cubicBezTo>
                  <a:cubicBezTo>
                    <a:pt x="25" y="22"/>
                    <a:pt x="20" y="26"/>
                    <a:pt x="13" y="26"/>
                  </a:cubicBezTo>
                  <a:cubicBezTo>
                    <a:pt x="5" y="26"/>
                    <a:pt x="0" y="20"/>
                    <a:pt x="0" y="13"/>
                  </a:cubicBezTo>
                  <a:cubicBezTo>
                    <a:pt x="0" y="6"/>
                    <a:pt x="7" y="0"/>
                    <a:pt x="14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1" name="Freeform 878"/>
            <p:cNvSpPr>
              <a:spLocks/>
            </p:cNvSpPr>
            <p:nvPr/>
          </p:nvSpPr>
          <p:spPr bwMode="auto">
            <a:xfrm>
              <a:off x="2006600" y="3214688"/>
              <a:ext cx="42863" cy="42863"/>
            </a:xfrm>
            <a:custGeom>
              <a:avLst/>
              <a:gdLst>
                <a:gd name="T0" fmla="*/ 13 w 25"/>
                <a:gd name="T1" fmla="*/ 0 h 26"/>
                <a:gd name="T2" fmla="*/ 25 w 25"/>
                <a:gd name="T3" fmla="*/ 13 h 26"/>
                <a:gd name="T4" fmla="*/ 12 w 25"/>
                <a:gd name="T5" fmla="*/ 26 h 26"/>
                <a:gd name="T6" fmla="*/ 0 w 25"/>
                <a:gd name="T7" fmla="*/ 13 h 26"/>
                <a:gd name="T8" fmla="*/ 13 w 25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13" y="0"/>
                  </a:moveTo>
                  <a:cubicBezTo>
                    <a:pt x="20" y="0"/>
                    <a:pt x="25" y="6"/>
                    <a:pt x="25" y="13"/>
                  </a:cubicBezTo>
                  <a:cubicBezTo>
                    <a:pt x="25" y="20"/>
                    <a:pt x="20" y="26"/>
                    <a:pt x="12" y="26"/>
                  </a:cubicBez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2" name="グループ化 1971"/>
          <p:cNvGrpSpPr/>
          <p:nvPr/>
        </p:nvGrpSpPr>
        <p:grpSpPr>
          <a:xfrm>
            <a:off x="2457450" y="3008700"/>
            <a:ext cx="461963" cy="271463"/>
            <a:chOff x="2457450" y="3065463"/>
            <a:chExt cx="461963" cy="271463"/>
          </a:xfrm>
        </p:grpSpPr>
        <p:sp>
          <p:nvSpPr>
            <p:cNvPr id="1002" name="Freeform 879"/>
            <p:cNvSpPr>
              <a:spLocks/>
            </p:cNvSpPr>
            <p:nvPr/>
          </p:nvSpPr>
          <p:spPr bwMode="auto">
            <a:xfrm>
              <a:off x="2457450" y="3065463"/>
              <a:ext cx="461963" cy="271463"/>
            </a:xfrm>
            <a:custGeom>
              <a:avLst/>
              <a:gdLst>
                <a:gd name="T0" fmla="*/ 89 w 276"/>
                <a:gd name="T1" fmla="*/ 50 h 162"/>
                <a:gd name="T2" fmla="*/ 88 w 276"/>
                <a:gd name="T3" fmla="*/ 50 h 162"/>
                <a:gd name="T4" fmla="*/ 52 w 276"/>
                <a:gd name="T5" fmla="*/ 66 h 162"/>
                <a:gd name="T6" fmla="*/ 49 w 276"/>
                <a:gd name="T7" fmla="*/ 68 h 162"/>
                <a:gd name="T8" fmla="*/ 37 w 276"/>
                <a:gd name="T9" fmla="*/ 69 h 162"/>
                <a:gd name="T10" fmla="*/ 6 w 276"/>
                <a:gd name="T11" fmla="*/ 126 h 162"/>
                <a:gd name="T12" fmla="*/ 50 w 276"/>
                <a:gd name="T13" fmla="*/ 162 h 162"/>
                <a:gd name="T14" fmla="*/ 235 w 276"/>
                <a:gd name="T15" fmla="*/ 161 h 162"/>
                <a:gd name="T16" fmla="*/ 249 w 276"/>
                <a:gd name="T17" fmla="*/ 159 h 162"/>
                <a:gd name="T18" fmla="*/ 275 w 276"/>
                <a:gd name="T19" fmla="*/ 123 h 162"/>
                <a:gd name="T20" fmla="*/ 255 w 276"/>
                <a:gd name="T21" fmla="*/ 82 h 162"/>
                <a:gd name="T22" fmla="*/ 253 w 276"/>
                <a:gd name="T23" fmla="*/ 78 h 162"/>
                <a:gd name="T24" fmla="*/ 252 w 276"/>
                <a:gd name="T25" fmla="*/ 61 h 162"/>
                <a:gd name="T26" fmla="*/ 186 w 276"/>
                <a:gd name="T27" fmla="*/ 27 h 162"/>
                <a:gd name="T28" fmla="*/ 183 w 276"/>
                <a:gd name="T29" fmla="*/ 26 h 162"/>
                <a:gd name="T30" fmla="*/ 177 w 276"/>
                <a:gd name="T31" fmla="*/ 18 h 162"/>
                <a:gd name="T32" fmla="*/ 140 w 276"/>
                <a:gd name="T33" fmla="*/ 0 h 162"/>
                <a:gd name="T34" fmla="*/ 94 w 276"/>
                <a:gd name="T35" fmla="*/ 33 h 162"/>
                <a:gd name="T36" fmla="*/ 89 w 276"/>
                <a:gd name="T37" fmla="*/ 5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6" h="162">
                  <a:moveTo>
                    <a:pt x="89" y="50"/>
                  </a:moveTo>
                  <a:cubicBezTo>
                    <a:pt x="89" y="50"/>
                    <a:pt x="89" y="50"/>
                    <a:pt x="88" y="50"/>
                  </a:cubicBezTo>
                  <a:cubicBezTo>
                    <a:pt x="73" y="49"/>
                    <a:pt x="61" y="55"/>
                    <a:pt x="52" y="66"/>
                  </a:cubicBezTo>
                  <a:cubicBezTo>
                    <a:pt x="52" y="67"/>
                    <a:pt x="50" y="67"/>
                    <a:pt x="49" y="68"/>
                  </a:cubicBezTo>
                  <a:cubicBezTo>
                    <a:pt x="45" y="68"/>
                    <a:pt x="41" y="68"/>
                    <a:pt x="37" y="69"/>
                  </a:cubicBezTo>
                  <a:cubicBezTo>
                    <a:pt x="14" y="76"/>
                    <a:pt x="0" y="102"/>
                    <a:pt x="6" y="126"/>
                  </a:cubicBezTo>
                  <a:cubicBezTo>
                    <a:pt x="12" y="148"/>
                    <a:pt x="29" y="162"/>
                    <a:pt x="50" y="162"/>
                  </a:cubicBezTo>
                  <a:cubicBezTo>
                    <a:pt x="112" y="162"/>
                    <a:pt x="174" y="162"/>
                    <a:pt x="235" y="161"/>
                  </a:cubicBezTo>
                  <a:cubicBezTo>
                    <a:pt x="240" y="161"/>
                    <a:pt x="245" y="160"/>
                    <a:pt x="249" y="159"/>
                  </a:cubicBezTo>
                  <a:cubicBezTo>
                    <a:pt x="265" y="152"/>
                    <a:pt x="273" y="140"/>
                    <a:pt x="275" y="123"/>
                  </a:cubicBezTo>
                  <a:cubicBezTo>
                    <a:pt x="276" y="106"/>
                    <a:pt x="270" y="92"/>
                    <a:pt x="255" y="82"/>
                  </a:cubicBezTo>
                  <a:cubicBezTo>
                    <a:pt x="254" y="81"/>
                    <a:pt x="253" y="80"/>
                    <a:pt x="253" y="78"/>
                  </a:cubicBezTo>
                  <a:cubicBezTo>
                    <a:pt x="253" y="72"/>
                    <a:pt x="253" y="67"/>
                    <a:pt x="252" y="61"/>
                  </a:cubicBezTo>
                  <a:cubicBezTo>
                    <a:pt x="244" y="31"/>
                    <a:pt x="213" y="15"/>
                    <a:pt x="186" y="27"/>
                  </a:cubicBezTo>
                  <a:cubicBezTo>
                    <a:pt x="185" y="27"/>
                    <a:pt x="184" y="27"/>
                    <a:pt x="183" y="26"/>
                  </a:cubicBezTo>
                  <a:cubicBezTo>
                    <a:pt x="181" y="23"/>
                    <a:pt x="180" y="20"/>
                    <a:pt x="177" y="18"/>
                  </a:cubicBezTo>
                  <a:cubicBezTo>
                    <a:pt x="168" y="6"/>
                    <a:pt x="155" y="0"/>
                    <a:pt x="140" y="0"/>
                  </a:cubicBezTo>
                  <a:cubicBezTo>
                    <a:pt x="118" y="1"/>
                    <a:pt x="103" y="13"/>
                    <a:pt x="94" y="33"/>
                  </a:cubicBezTo>
                  <a:cubicBezTo>
                    <a:pt x="92" y="38"/>
                    <a:pt x="91" y="44"/>
                    <a:pt x="89" y="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3" name="Freeform 880"/>
            <p:cNvSpPr>
              <a:spLocks noEditPoints="1"/>
            </p:cNvSpPr>
            <p:nvPr/>
          </p:nvSpPr>
          <p:spPr bwMode="auto">
            <a:xfrm>
              <a:off x="2457450" y="3065463"/>
              <a:ext cx="461963" cy="271463"/>
            </a:xfrm>
            <a:custGeom>
              <a:avLst/>
              <a:gdLst>
                <a:gd name="T0" fmla="*/ 89 w 276"/>
                <a:gd name="T1" fmla="*/ 50 h 162"/>
                <a:gd name="T2" fmla="*/ 94 w 276"/>
                <a:gd name="T3" fmla="*/ 33 h 162"/>
                <a:gd name="T4" fmla="*/ 140 w 276"/>
                <a:gd name="T5" fmla="*/ 0 h 162"/>
                <a:gd name="T6" fmla="*/ 177 w 276"/>
                <a:gd name="T7" fmla="*/ 18 h 162"/>
                <a:gd name="T8" fmla="*/ 183 w 276"/>
                <a:gd name="T9" fmla="*/ 26 h 162"/>
                <a:gd name="T10" fmla="*/ 186 w 276"/>
                <a:gd name="T11" fmla="*/ 27 h 162"/>
                <a:gd name="T12" fmla="*/ 252 w 276"/>
                <a:gd name="T13" fmla="*/ 61 h 162"/>
                <a:gd name="T14" fmla="*/ 253 w 276"/>
                <a:gd name="T15" fmla="*/ 78 h 162"/>
                <a:gd name="T16" fmla="*/ 255 w 276"/>
                <a:gd name="T17" fmla="*/ 82 h 162"/>
                <a:gd name="T18" fmla="*/ 275 w 276"/>
                <a:gd name="T19" fmla="*/ 123 h 162"/>
                <a:gd name="T20" fmla="*/ 249 w 276"/>
                <a:gd name="T21" fmla="*/ 159 h 162"/>
                <a:gd name="T22" fmla="*/ 235 w 276"/>
                <a:gd name="T23" fmla="*/ 161 h 162"/>
                <a:gd name="T24" fmla="*/ 50 w 276"/>
                <a:gd name="T25" fmla="*/ 162 h 162"/>
                <a:gd name="T26" fmla="*/ 6 w 276"/>
                <a:gd name="T27" fmla="*/ 126 h 162"/>
                <a:gd name="T28" fmla="*/ 37 w 276"/>
                <a:gd name="T29" fmla="*/ 69 h 162"/>
                <a:gd name="T30" fmla="*/ 49 w 276"/>
                <a:gd name="T31" fmla="*/ 68 h 162"/>
                <a:gd name="T32" fmla="*/ 52 w 276"/>
                <a:gd name="T33" fmla="*/ 66 h 162"/>
                <a:gd name="T34" fmla="*/ 88 w 276"/>
                <a:gd name="T35" fmla="*/ 50 h 162"/>
                <a:gd name="T36" fmla="*/ 89 w 276"/>
                <a:gd name="T37" fmla="*/ 50 h 162"/>
                <a:gd name="T38" fmla="*/ 116 w 276"/>
                <a:gd name="T39" fmla="*/ 128 h 162"/>
                <a:gd name="T40" fmla="*/ 116 w 276"/>
                <a:gd name="T41" fmla="*/ 128 h 162"/>
                <a:gd name="T42" fmla="*/ 117 w 276"/>
                <a:gd name="T43" fmla="*/ 129 h 162"/>
                <a:gd name="T44" fmla="*/ 156 w 276"/>
                <a:gd name="T45" fmla="*/ 143 h 162"/>
                <a:gd name="T46" fmla="*/ 159 w 276"/>
                <a:gd name="T47" fmla="*/ 143 h 162"/>
                <a:gd name="T48" fmla="*/ 182 w 276"/>
                <a:gd name="T49" fmla="*/ 137 h 162"/>
                <a:gd name="T50" fmla="*/ 184 w 276"/>
                <a:gd name="T51" fmla="*/ 134 h 162"/>
                <a:gd name="T52" fmla="*/ 184 w 276"/>
                <a:gd name="T53" fmla="*/ 63 h 162"/>
                <a:gd name="T54" fmla="*/ 182 w 276"/>
                <a:gd name="T55" fmla="*/ 60 h 162"/>
                <a:gd name="T56" fmla="*/ 160 w 276"/>
                <a:gd name="T57" fmla="*/ 54 h 162"/>
                <a:gd name="T58" fmla="*/ 155 w 276"/>
                <a:gd name="T59" fmla="*/ 54 h 162"/>
                <a:gd name="T60" fmla="*/ 111 w 276"/>
                <a:gd name="T61" fmla="*/ 70 h 162"/>
                <a:gd name="T62" fmla="*/ 109 w 276"/>
                <a:gd name="T63" fmla="*/ 74 h 162"/>
                <a:gd name="T64" fmla="*/ 109 w 276"/>
                <a:gd name="T65" fmla="*/ 122 h 162"/>
                <a:gd name="T66" fmla="*/ 109 w 276"/>
                <a:gd name="T67" fmla="*/ 125 h 162"/>
                <a:gd name="T68" fmla="*/ 121 w 276"/>
                <a:gd name="T69" fmla="*/ 120 h 162"/>
                <a:gd name="T70" fmla="*/ 124 w 276"/>
                <a:gd name="T71" fmla="*/ 116 h 162"/>
                <a:gd name="T72" fmla="*/ 124 w 276"/>
                <a:gd name="T73" fmla="*/ 77 h 162"/>
                <a:gd name="T74" fmla="*/ 127 w 276"/>
                <a:gd name="T75" fmla="*/ 73 h 162"/>
                <a:gd name="T76" fmla="*/ 156 w 276"/>
                <a:gd name="T77" fmla="*/ 67 h 162"/>
                <a:gd name="T78" fmla="*/ 158 w 276"/>
                <a:gd name="T79" fmla="*/ 66 h 162"/>
                <a:gd name="T80" fmla="*/ 158 w 276"/>
                <a:gd name="T81" fmla="*/ 68 h 162"/>
                <a:gd name="T82" fmla="*/ 158 w 276"/>
                <a:gd name="T83" fmla="*/ 132 h 162"/>
                <a:gd name="T84" fmla="*/ 156 w 276"/>
                <a:gd name="T85" fmla="*/ 133 h 162"/>
                <a:gd name="T86" fmla="*/ 116 w 276"/>
                <a:gd name="T87" fmla="*/ 12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6" h="162">
                  <a:moveTo>
                    <a:pt x="89" y="50"/>
                  </a:moveTo>
                  <a:cubicBezTo>
                    <a:pt x="91" y="44"/>
                    <a:pt x="92" y="38"/>
                    <a:pt x="94" y="33"/>
                  </a:cubicBezTo>
                  <a:cubicBezTo>
                    <a:pt x="103" y="13"/>
                    <a:pt x="118" y="1"/>
                    <a:pt x="140" y="0"/>
                  </a:cubicBezTo>
                  <a:cubicBezTo>
                    <a:pt x="155" y="0"/>
                    <a:pt x="168" y="6"/>
                    <a:pt x="177" y="18"/>
                  </a:cubicBezTo>
                  <a:cubicBezTo>
                    <a:pt x="180" y="20"/>
                    <a:pt x="181" y="23"/>
                    <a:pt x="183" y="26"/>
                  </a:cubicBezTo>
                  <a:cubicBezTo>
                    <a:pt x="184" y="27"/>
                    <a:pt x="185" y="27"/>
                    <a:pt x="186" y="27"/>
                  </a:cubicBezTo>
                  <a:cubicBezTo>
                    <a:pt x="213" y="15"/>
                    <a:pt x="244" y="31"/>
                    <a:pt x="252" y="61"/>
                  </a:cubicBezTo>
                  <a:cubicBezTo>
                    <a:pt x="253" y="67"/>
                    <a:pt x="253" y="72"/>
                    <a:pt x="253" y="78"/>
                  </a:cubicBezTo>
                  <a:cubicBezTo>
                    <a:pt x="253" y="80"/>
                    <a:pt x="254" y="81"/>
                    <a:pt x="255" y="82"/>
                  </a:cubicBezTo>
                  <a:cubicBezTo>
                    <a:pt x="270" y="92"/>
                    <a:pt x="276" y="106"/>
                    <a:pt x="275" y="123"/>
                  </a:cubicBezTo>
                  <a:cubicBezTo>
                    <a:pt x="273" y="140"/>
                    <a:pt x="265" y="152"/>
                    <a:pt x="249" y="159"/>
                  </a:cubicBezTo>
                  <a:cubicBezTo>
                    <a:pt x="245" y="160"/>
                    <a:pt x="240" y="161"/>
                    <a:pt x="235" y="161"/>
                  </a:cubicBezTo>
                  <a:cubicBezTo>
                    <a:pt x="174" y="162"/>
                    <a:pt x="112" y="162"/>
                    <a:pt x="50" y="162"/>
                  </a:cubicBezTo>
                  <a:cubicBezTo>
                    <a:pt x="29" y="162"/>
                    <a:pt x="12" y="148"/>
                    <a:pt x="6" y="126"/>
                  </a:cubicBezTo>
                  <a:cubicBezTo>
                    <a:pt x="0" y="102"/>
                    <a:pt x="14" y="76"/>
                    <a:pt x="37" y="69"/>
                  </a:cubicBezTo>
                  <a:cubicBezTo>
                    <a:pt x="41" y="68"/>
                    <a:pt x="45" y="68"/>
                    <a:pt x="49" y="68"/>
                  </a:cubicBezTo>
                  <a:cubicBezTo>
                    <a:pt x="50" y="67"/>
                    <a:pt x="52" y="67"/>
                    <a:pt x="52" y="66"/>
                  </a:cubicBezTo>
                  <a:cubicBezTo>
                    <a:pt x="61" y="55"/>
                    <a:pt x="73" y="49"/>
                    <a:pt x="88" y="50"/>
                  </a:cubicBezTo>
                  <a:cubicBezTo>
                    <a:pt x="89" y="50"/>
                    <a:pt x="89" y="50"/>
                    <a:pt x="89" y="50"/>
                  </a:cubicBezTo>
                  <a:close/>
                  <a:moveTo>
                    <a:pt x="116" y="128"/>
                  </a:moveTo>
                  <a:cubicBezTo>
                    <a:pt x="116" y="128"/>
                    <a:pt x="116" y="128"/>
                    <a:pt x="116" y="128"/>
                  </a:cubicBezTo>
                  <a:cubicBezTo>
                    <a:pt x="116" y="128"/>
                    <a:pt x="117" y="129"/>
                    <a:pt x="117" y="129"/>
                  </a:cubicBezTo>
                  <a:cubicBezTo>
                    <a:pt x="130" y="134"/>
                    <a:pt x="143" y="138"/>
                    <a:pt x="156" y="143"/>
                  </a:cubicBezTo>
                  <a:cubicBezTo>
                    <a:pt x="157" y="144"/>
                    <a:pt x="158" y="144"/>
                    <a:pt x="159" y="143"/>
                  </a:cubicBezTo>
                  <a:cubicBezTo>
                    <a:pt x="167" y="141"/>
                    <a:pt x="174" y="139"/>
                    <a:pt x="182" y="137"/>
                  </a:cubicBezTo>
                  <a:cubicBezTo>
                    <a:pt x="184" y="137"/>
                    <a:pt x="184" y="136"/>
                    <a:pt x="184" y="134"/>
                  </a:cubicBezTo>
                  <a:cubicBezTo>
                    <a:pt x="184" y="110"/>
                    <a:pt x="184" y="87"/>
                    <a:pt x="184" y="63"/>
                  </a:cubicBezTo>
                  <a:cubicBezTo>
                    <a:pt x="184" y="61"/>
                    <a:pt x="183" y="60"/>
                    <a:pt x="182" y="60"/>
                  </a:cubicBezTo>
                  <a:cubicBezTo>
                    <a:pt x="174" y="58"/>
                    <a:pt x="167" y="56"/>
                    <a:pt x="160" y="54"/>
                  </a:cubicBezTo>
                  <a:cubicBezTo>
                    <a:pt x="158" y="53"/>
                    <a:pt x="156" y="53"/>
                    <a:pt x="155" y="54"/>
                  </a:cubicBezTo>
                  <a:cubicBezTo>
                    <a:pt x="140" y="59"/>
                    <a:pt x="126" y="65"/>
                    <a:pt x="111" y="70"/>
                  </a:cubicBezTo>
                  <a:cubicBezTo>
                    <a:pt x="109" y="71"/>
                    <a:pt x="109" y="72"/>
                    <a:pt x="109" y="74"/>
                  </a:cubicBezTo>
                  <a:cubicBezTo>
                    <a:pt x="109" y="90"/>
                    <a:pt x="109" y="106"/>
                    <a:pt x="109" y="122"/>
                  </a:cubicBezTo>
                  <a:cubicBezTo>
                    <a:pt x="109" y="123"/>
                    <a:pt x="109" y="124"/>
                    <a:pt x="109" y="125"/>
                  </a:cubicBezTo>
                  <a:cubicBezTo>
                    <a:pt x="113" y="123"/>
                    <a:pt x="117" y="122"/>
                    <a:pt x="121" y="120"/>
                  </a:cubicBezTo>
                  <a:cubicBezTo>
                    <a:pt x="123" y="120"/>
                    <a:pt x="124" y="119"/>
                    <a:pt x="124" y="116"/>
                  </a:cubicBezTo>
                  <a:cubicBezTo>
                    <a:pt x="124" y="103"/>
                    <a:pt x="124" y="90"/>
                    <a:pt x="124" y="77"/>
                  </a:cubicBezTo>
                  <a:cubicBezTo>
                    <a:pt x="124" y="75"/>
                    <a:pt x="125" y="74"/>
                    <a:pt x="127" y="73"/>
                  </a:cubicBezTo>
                  <a:cubicBezTo>
                    <a:pt x="137" y="71"/>
                    <a:pt x="146" y="69"/>
                    <a:pt x="156" y="67"/>
                  </a:cubicBezTo>
                  <a:cubicBezTo>
                    <a:pt x="157" y="66"/>
                    <a:pt x="157" y="66"/>
                    <a:pt x="158" y="66"/>
                  </a:cubicBezTo>
                  <a:cubicBezTo>
                    <a:pt x="158" y="67"/>
                    <a:pt x="158" y="67"/>
                    <a:pt x="158" y="68"/>
                  </a:cubicBezTo>
                  <a:cubicBezTo>
                    <a:pt x="158" y="89"/>
                    <a:pt x="158" y="110"/>
                    <a:pt x="158" y="132"/>
                  </a:cubicBezTo>
                  <a:cubicBezTo>
                    <a:pt x="158" y="133"/>
                    <a:pt x="157" y="134"/>
                    <a:pt x="156" y="133"/>
                  </a:cubicBezTo>
                  <a:cubicBezTo>
                    <a:pt x="142" y="132"/>
                    <a:pt x="129" y="130"/>
                    <a:pt x="116" y="128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4" name="Freeform 881"/>
            <p:cNvSpPr>
              <a:spLocks/>
            </p:cNvSpPr>
            <p:nvPr/>
          </p:nvSpPr>
          <p:spPr bwMode="auto">
            <a:xfrm>
              <a:off x="2640013" y="3154363"/>
              <a:ext cx="125413" cy="152400"/>
            </a:xfrm>
            <a:custGeom>
              <a:avLst/>
              <a:gdLst>
                <a:gd name="T0" fmla="*/ 7 w 75"/>
                <a:gd name="T1" fmla="*/ 75 h 91"/>
                <a:gd name="T2" fmla="*/ 47 w 75"/>
                <a:gd name="T3" fmla="*/ 80 h 91"/>
                <a:gd name="T4" fmla="*/ 49 w 75"/>
                <a:gd name="T5" fmla="*/ 79 h 91"/>
                <a:gd name="T6" fmla="*/ 49 w 75"/>
                <a:gd name="T7" fmla="*/ 15 h 91"/>
                <a:gd name="T8" fmla="*/ 49 w 75"/>
                <a:gd name="T9" fmla="*/ 13 h 91"/>
                <a:gd name="T10" fmla="*/ 47 w 75"/>
                <a:gd name="T11" fmla="*/ 14 h 91"/>
                <a:gd name="T12" fmla="*/ 18 w 75"/>
                <a:gd name="T13" fmla="*/ 20 h 91"/>
                <a:gd name="T14" fmla="*/ 15 w 75"/>
                <a:gd name="T15" fmla="*/ 24 h 91"/>
                <a:gd name="T16" fmla="*/ 15 w 75"/>
                <a:gd name="T17" fmla="*/ 63 h 91"/>
                <a:gd name="T18" fmla="*/ 12 w 75"/>
                <a:gd name="T19" fmla="*/ 67 h 91"/>
                <a:gd name="T20" fmla="*/ 0 w 75"/>
                <a:gd name="T21" fmla="*/ 72 h 91"/>
                <a:gd name="T22" fmla="*/ 0 w 75"/>
                <a:gd name="T23" fmla="*/ 69 h 91"/>
                <a:gd name="T24" fmla="*/ 0 w 75"/>
                <a:gd name="T25" fmla="*/ 21 h 91"/>
                <a:gd name="T26" fmla="*/ 2 w 75"/>
                <a:gd name="T27" fmla="*/ 17 h 91"/>
                <a:gd name="T28" fmla="*/ 46 w 75"/>
                <a:gd name="T29" fmla="*/ 1 h 91"/>
                <a:gd name="T30" fmla="*/ 51 w 75"/>
                <a:gd name="T31" fmla="*/ 1 h 91"/>
                <a:gd name="T32" fmla="*/ 73 w 75"/>
                <a:gd name="T33" fmla="*/ 7 h 91"/>
                <a:gd name="T34" fmla="*/ 75 w 75"/>
                <a:gd name="T35" fmla="*/ 10 h 91"/>
                <a:gd name="T36" fmla="*/ 75 w 75"/>
                <a:gd name="T37" fmla="*/ 81 h 91"/>
                <a:gd name="T38" fmla="*/ 73 w 75"/>
                <a:gd name="T39" fmla="*/ 84 h 91"/>
                <a:gd name="T40" fmla="*/ 50 w 75"/>
                <a:gd name="T41" fmla="*/ 90 h 91"/>
                <a:gd name="T42" fmla="*/ 47 w 75"/>
                <a:gd name="T43" fmla="*/ 90 h 91"/>
                <a:gd name="T44" fmla="*/ 8 w 75"/>
                <a:gd name="T45" fmla="*/ 76 h 91"/>
                <a:gd name="T46" fmla="*/ 7 w 75"/>
                <a:gd name="T47" fmla="*/ 75 h 91"/>
                <a:gd name="T48" fmla="*/ 7 w 75"/>
                <a:gd name="T49" fmla="*/ 7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5" h="91">
                  <a:moveTo>
                    <a:pt x="7" y="75"/>
                  </a:moveTo>
                  <a:cubicBezTo>
                    <a:pt x="20" y="77"/>
                    <a:pt x="33" y="79"/>
                    <a:pt x="47" y="80"/>
                  </a:cubicBezTo>
                  <a:cubicBezTo>
                    <a:pt x="48" y="81"/>
                    <a:pt x="49" y="80"/>
                    <a:pt x="49" y="79"/>
                  </a:cubicBezTo>
                  <a:cubicBezTo>
                    <a:pt x="49" y="57"/>
                    <a:pt x="49" y="36"/>
                    <a:pt x="49" y="15"/>
                  </a:cubicBezTo>
                  <a:cubicBezTo>
                    <a:pt x="49" y="14"/>
                    <a:pt x="49" y="14"/>
                    <a:pt x="49" y="13"/>
                  </a:cubicBezTo>
                  <a:cubicBezTo>
                    <a:pt x="48" y="13"/>
                    <a:pt x="48" y="13"/>
                    <a:pt x="47" y="14"/>
                  </a:cubicBezTo>
                  <a:cubicBezTo>
                    <a:pt x="37" y="16"/>
                    <a:pt x="28" y="18"/>
                    <a:pt x="18" y="20"/>
                  </a:cubicBezTo>
                  <a:cubicBezTo>
                    <a:pt x="16" y="21"/>
                    <a:pt x="15" y="22"/>
                    <a:pt x="15" y="24"/>
                  </a:cubicBezTo>
                  <a:cubicBezTo>
                    <a:pt x="15" y="37"/>
                    <a:pt x="15" y="50"/>
                    <a:pt x="15" y="63"/>
                  </a:cubicBezTo>
                  <a:cubicBezTo>
                    <a:pt x="15" y="66"/>
                    <a:pt x="14" y="67"/>
                    <a:pt x="12" y="67"/>
                  </a:cubicBezTo>
                  <a:cubicBezTo>
                    <a:pt x="8" y="69"/>
                    <a:pt x="4" y="70"/>
                    <a:pt x="0" y="72"/>
                  </a:cubicBezTo>
                  <a:cubicBezTo>
                    <a:pt x="0" y="71"/>
                    <a:pt x="0" y="70"/>
                    <a:pt x="0" y="69"/>
                  </a:cubicBezTo>
                  <a:cubicBezTo>
                    <a:pt x="0" y="53"/>
                    <a:pt x="0" y="37"/>
                    <a:pt x="0" y="21"/>
                  </a:cubicBezTo>
                  <a:cubicBezTo>
                    <a:pt x="0" y="19"/>
                    <a:pt x="0" y="18"/>
                    <a:pt x="2" y="17"/>
                  </a:cubicBezTo>
                  <a:cubicBezTo>
                    <a:pt x="17" y="12"/>
                    <a:pt x="31" y="6"/>
                    <a:pt x="46" y="1"/>
                  </a:cubicBezTo>
                  <a:cubicBezTo>
                    <a:pt x="47" y="0"/>
                    <a:pt x="49" y="0"/>
                    <a:pt x="51" y="1"/>
                  </a:cubicBezTo>
                  <a:cubicBezTo>
                    <a:pt x="58" y="3"/>
                    <a:pt x="65" y="5"/>
                    <a:pt x="73" y="7"/>
                  </a:cubicBezTo>
                  <a:cubicBezTo>
                    <a:pt x="74" y="7"/>
                    <a:pt x="75" y="8"/>
                    <a:pt x="75" y="10"/>
                  </a:cubicBezTo>
                  <a:cubicBezTo>
                    <a:pt x="75" y="34"/>
                    <a:pt x="75" y="57"/>
                    <a:pt x="75" y="81"/>
                  </a:cubicBezTo>
                  <a:cubicBezTo>
                    <a:pt x="75" y="83"/>
                    <a:pt x="75" y="84"/>
                    <a:pt x="73" y="84"/>
                  </a:cubicBezTo>
                  <a:cubicBezTo>
                    <a:pt x="65" y="86"/>
                    <a:pt x="58" y="88"/>
                    <a:pt x="50" y="90"/>
                  </a:cubicBezTo>
                  <a:cubicBezTo>
                    <a:pt x="49" y="91"/>
                    <a:pt x="48" y="91"/>
                    <a:pt x="47" y="90"/>
                  </a:cubicBezTo>
                  <a:cubicBezTo>
                    <a:pt x="34" y="85"/>
                    <a:pt x="21" y="81"/>
                    <a:pt x="8" y="76"/>
                  </a:cubicBezTo>
                  <a:cubicBezTo>
                    <a:pt x="8" y="76"/>
                    <a:pt x="7" y="75"/>
                    <a:pt x="7" y="75"/>
                  </a:cubicBezTo>
                  <a:cubicBezTo>
                    <a:pt x="7" y="75"/>
                    <a:pt x="7" y="75"/>
                    <a:pt x="7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3" name="グループ化 1972"/>
          <p:cNvGrpSpPr/>
          <p:nvPr/>
        </p:nvGrpSpPr>
        <p:grpSpPr>
          <a:xfrm>
            <a:off x="3065463" y="2972188"/>
            <a:ext cx="460375" cy="344488"/>
            <a:chOff x="3065463" y="3028951"/>
            <a:chExt cx="460375" cy="344488"/>
          </a:xfrm>
        </p:grpSpPr>
        <p:sp>
          <p:nvSpPr>
            <p:cNvPr id="1005" name="Freeform 882"/>
            <p:cNvSpPr>
              <a:spLocks/>
            </p:cNvSpPr>
            <p:nvPr/>
          </p:nvSpPr>
          <p:spPr bwMode="auto">
            <a:xfrm>
              <a:off x="3065463" y="3028951"/>
              <a:ext cx="230188" cy="344488"/>
            </a:xfrm>
            <a:custGeom>
              <a:avLst/>
              <a:gdLst>
                <a:gd name="T0" fmla="*/ 138 w 138"/>
                <a:gd name="T1" fmla="*/ 34 h 206"/>
                <a:gd name="T2" fmla="*/ 138 w 138"/>
                <a:gd name="T3" fmla="*/ 3 h 206"/>
                <a:gd name="T4" fmla="*/ 135 w 138"/>
                <a:gd name="T5" fmla="*/ 0 h 206"/>
                <a:gd name="T6" fmla="*/ 125 w 138"/>
                <a:gd name="T7" fmla="*/ 0 h 206"/>
                <a:gd name="T8" fmla="*/ 88 w 138"/>
                <a:gd name="T9" fmla="*/ 2 h 206"/>
                <a:gd name="T10" fmla="*/ 18 w 138"/>
                <a:gd name="T11" fmla="*/ 47 h 206"/>
                <a:gd name="T12" fmla="*/ 4 w 138"/>
                <a:gd name="T13" fmla="*/ 120 h 206"/>
                <a:gd name="T14" fmla="*/ 41 w 138"/>
                <a:gd name="T15" fmla="*/ 184 h 206"/>
                <a:gd name="T16" fmla="*/ 99 w 138"/>
                <a:gd name="T17" fmla="*/ 205 h 206"/>
                <a:gd name="T18" fmla="*/ 136 w 138"/>
                <a:gd name="T19" fmla="*/ 205 h 206"/>
                <a:gd name="T20" fmla="*/ 138 w 138"/>
                <a:gd name="T21" fmla="*/ 202 h 206"/>
                <a:gd name="T22" fmla="*/ 138 w 138"/>
                <a:gd name="T23" fmla="*/ 141 h 206"/>
                <a:gd name="T24" fmla="*/ 135 w 138"/>
                <a:gd name="T25" fmla="*/ 138 h 206"/>
                <a:gd name="T26" fmla="*/ 103 w 138"/>
                <a:gd name="T27" fmla="*/ 138 h 206"/>
                <a:gd name="T28" fmla="*/ 96 w 138"/>
                <a:gd name="T29" fmla="*/ 137 h 206"/>
                <a:gd name="T30" fmla="*/ 70 w 138"/>
                <a:gd name="T31" fmla="*/ 99 h 206"/>
                <a:gd name="T32" fmla="*/ 104 w 138"/>
                <a:gd name="T33" fmla="*/ 68 h 206"/>
                <a:gd name="T34" fmla="*/ 135 w 138"/>
                <a:gd name="T35" fmla="*/ 68 h 206"/>
                <a:gd name="T36" fmla="*/ 138 w 138"/>
                <a:gd name="T37" fmla="*/ 65 h 206"/>
                <a:gd name="T38" fmla="*/ 138 w 138"/>
                <a:gd name="T39" fmla="*/ 3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8" h="206">
                  <a:moveTo>
                    <a:pt x="138" y="34"/>
                  </a:moveTo>
                  <a:cubicBezTo>
                    <a:pt x="138" y="24"/>
                    <a:pt x="138" y="13"/>
                    <a:pt x="138" y="3"/>
                  </a:cubicBezTo>
                  <a:cubicBezTo>
                    <a:pt x="138" y="1"/>
                    <a:pt x="137" y="0"/>
                    <a:pt x="135" y="0"/>
                  </a:cubicBezTo>
                  <a:cubicBezTo>
                    <a:pt x="132" y="0"/>
                    <a:pt x="128" y="0"/>
                    <a:pt x="125" y="0"/>
                  </a:cubicBezTo>
                  <a:cubicBezTo>
                    <a:pt x="112" y="0"/>
                    <a:pt x="100" y="0"/>
                    <a:pt x="88" y="2"/>
                  </a:cubicBezTo>
                  <a:cubicBezTo>
                    <a:pt x="58" y="7"/>
                    <a:pt x="34" y="22"/>
                    <a:pt x="18" y="47"/>
                  </a:cubicBezTo>
                  <a:cubicBezTo>
                    <a:pt x="4" y="70"/>
                    <a:pt x="0" y="94"/>
                    <a:pt x="4" y="120"/>
                  </a:cubicBezTo>
                  <a:cubicBezTo>
                    <a:pt x="8" y="146"/>
                    <a:pt x="21" y="168"/>
                    <a:pt x="41" y="184"/>
                  </a:cubicBezTo>
                  <a:cubicBezTo>
                    <a:pt x="58" y="197"/>
                    <a:pt x="78" y="204"/>
                    <a:pt x="99" y="205"/>
                  </a:cubicBezTo>
                  <a:cubicBezTo>
                    <a:pt x="111" y="206"/>
                    <a:pt x="124" y="205"/>
                    <a:pt x="136" y="205"/>
                  </a:cubicBezTo>
                  <a:cubicBezTo>
                    <a:pt x="138" y="205"/>
                    <a:pt x="138" y="204"/>
                    <a:pt x="138" y="202"/>
                  </a:cubicBezTo>
                  <a:cubicBezTo>
                    <a:pt x="138" y="182"/>
                    <a:pt x="138" y="161"/>
                    <a:pt x="138" y="141"/>
                  </a:cubicBezTo>
                  <a:cubicBezTo>
                    <a:pt x="138" y="138"/>
                    <a:pt x="137" y="138"/>
                    <a:pt x="135" y="138"/>
                  </a:cubicBezTo>
                  <a:cubicBezTo>
                    <a:pt x="124" y="138"/>
                    <a:pt x="114" y="138"/>
                    <a:pt x="103" y="138"/>
                  </a:cubicBezTo>
                  <a:cubicBezTo>
                    <a:pt x="101" y="138"/>
                    <a:pt x="98" y="137"/>
                    <a:pt x="96" y="137"/>
                  </a:cubicBezTo>
                  <a:cubicBezTo>
                    <a:pt x="79" y="133"/>
                    <a:pt x="68" y="117"/>
                    <a:pt x="70" y="99"/>
                  </a:cubicBezTo>
                  <a:cubicBezTo>
                    <a:pt x="72" y="81"/>
                    <a:pt x="86" y="68"/>
                    <a:pt x="104" y="68"/>
                  </a:cubicBezTo>
                  <a:cubicBezTo>
                    <a:pt x="115" y="68"/>
                    <a:pt x="125" y="68"/>
                    <a:pt x="135" y="68"/>
                  </a:cubicBezTo>
                  <a:cubicBezTo>
                    <a:pt x="137" y="68"/>
                    <a:pt x="138" y="67"/>
                    <a:pt x="138" y="65"/>
                  </a:cubicBezTo>
                  <a:cubicBezTo>
                    <a:pt x="138" y="54"/>
                    <a:pt x="138" y="44"/>
                    <a:pt x="138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6" name="Freeform 883"/>
            <p:cNvSpPr>
              <a:spLocks/>
            </p:cNvSpPr>
            <p:nvPr/>
          </p:nvSpPr>
          <p:spPr bwMode="auto">
            <a:xfrm>
              <a:off x="3327400" y="3030538"/>
              <a:ext cx="198438" cy="341313"/>
            </a:xfrm>
            <a:custGeom>
              <a:avLst/>
              <a:gdLst>
                <a:gd name="T0" fmla="*/ 1 w 118"/>
                <a:gd name="T1" fmla="*/ 0 h 204"/>
                <a:gd name="T2" fmla="*/ 0 w 118"/>
                <a:gd name="T3" fmla="*/ 0 h 204"/>
                <a:gd name="T4" fmla="*/ 2 w 118"/>
                <a:gd name="T5" fmla="*/ 1 h 204"/>
                <a:gd name="T6" fmla="*/ 65 w 118"/>
                <a:gd name="T7" fmla="*/ 65 h 204"/>
                <a:gd name="T8" fmla="*/ 68 w 118"/>
                <a:gd name="T9" fmla="*/ 71 h 204"/>
                <a:gd name="T10" fmla="*/ 68 w 118"/>
                <a:gd name="T11" fmla="*/ 134 h 204"/>
                <a:gd name="T12" fmla="*/ 66 w 118"/>
                <a:gd name="T13" fmla="*/ 139 h 204"/>
                <a:gd name="T14" fmla="*/ 3 w 118"/>
                <a:gd name="T15" fmla="*/ 201 h 204"/>
                <a:gd name="T16" fmla="*/ 0 w 118"/>
                <a:gd name="T17" fmla="*/ 204 h 204"/>
                <a:gd name="T18" fmla="*/ 3 w 118"/>
                <a:gd name="T19" fmla="*/ 204 h 204"/>
                <a:gd name="T20" fmla="*/ 114 w 118"/>
                <a:gd name="T21" fmla="*/ 204 h 204"/>
                <a:gd name="T22" fmla="*/ 118 w 118"/>
                <a:gd name="T23" fmla="*/ 201 h 204"/>
                <a:gd name="T24" fmla="*/ 118 w 118"/>
                <a:gd name="T25" fmla="*/ 3 h 204"/>
                <a:gd name="T26" fmla="*/ 114 w 118"/>
                <a:gd name="T27" fmla="*/ 0 h 204"/>
                <a:gd name="T28" fmla="*/ 3 w 118"/>
                <a:gd name="T29" fmla="*/ 0 h 204"/>
                <a:gd name="T30" fmla="*/ 1 w 118"/>
                <a:gd name="T3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8" h="20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3" y="23"/>
                    <a:pt x="44" y="44"/>
                    <a:pt x="65" y="65"/>
                  </a:cubicBezTo>
                  <a:cubicBezTo>
                    <a:pt x="67" y="67"/>
                    <a:pt x="68" y="69"/>
                    <a:pt x="68" y="71"/>
                  </a:cubicBezTo>
                  <a:cubicBezTo>
                    <a:pt x="68" y="92"/>
                    <a:pt x="68" y="113"/>
                    <a:pt x="68" y="134"/>
                  </a:cubicBezTo>
                  <a:cubicBezTo>
                    <a:pt x="68" y="136"/>
                    <a:pt x="67" y="138"/>
                    <a:pt x="66" y="139"/>
                  </a:cubicBezTo>
                  <a:cubicBezTo>
                    <a:pt x="45" y="160"/>
                    <a:pt x="24" y="180"/>
                    <a:pt x="3" y="201"/>
                  </a:cubicBezTo>
                  <a:cubicBezTo>
                    <a:pt x="2" y="202"/>
                    <a:pt x="1" y="203"/>
                    <a:pt x="0" y="204"/>
                  </a:cubicBezTo>
                  <a:cubicBezTo>
                    <a:pt x="2" y="204"/>
                    <a:pt x="2" y="204"/>
                    <a:pt x="3" y="204"/>
                  </a:cubicBezTo>
                  <a:cubicBezTo>
                    <a:pt x="40" y="204"/>
                    <a:pt x="77" y="204"/>
                    <a:pt x="114" y="204"/>
                  </a:cubicBezTo>
                  <a:cubicBezTo>
                    <a:pt x="118" y="204"/>
                    <a:pt x="118" y="204"/>
                    <a:pt x="118" y="201"/>
                  </a:cubicBezTo>
                  <a:cubicBezTo>
                    <a:pt x="118" y="135"/>
                    <a:pt x="118" y="69"/>
                    <a:pt x="118" y="3"/>
                  </a:cubicBezTo>
                  <a:cubicBezTo>
                    <a:pt x="118" y="0"/>
                    <a:pt x="118" y="0"/>
                    <a:pt x="114" y="0"/>
                  </a:cubicBezTo>
                  <a:cubicBezTo>
                    <a:pt x="77" y="0"/>
                    <a:pt x="40" y="0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7" name="Freeform 884"/>
            <p:cNvSpPr>
              <a:spLocks/>
            </p:cNvSpPr>
            <p:nvPr/>
          </p:nvSpPr>
          <p:spPr bwMode="auto">
            <a:xfrm>
              <a:off x="3065463" y="3028951"/>
              <a:ext cx="230188" cy="344488"/>
            </a:xfrm>
            <a:custGeom>
              <a:avLst/>
              <a:gdLst>
                <a:gd name="T0" fmla="*/ 138 w 138"/>
                <a:gd name="T1" fmla="*/ 34 h 206"/>
                <a:gd name="T2" fmla="*/ 138 w 138"/>
                <a:gd name="T3" fmla="*/ 65 h 206"/>
                <a:gd name="T4" fmla="*/ 135 w 138"/>
                <a:gd name="T5" fmla="*/ 68 h 206"/>
                <a:gd name="T6" fmla="*/ 104 w 138"/>
                <a:gd name="T7" fmla="*/ 68 h 206"/>
                <a:gd name="T8" fmla="*/ 70 w 138"/>
                <a:gd name="T9" fmla="*/ 99 h 206"/>
                <a:gd name="T10" fmla="*/ 96 w 138"/>
                <a:gd name="T11" fmla="*/ 137 h 206"/>
                <a:gd name="T12" fmla="*/ 103 w 138"/>
                <a:gd name="T13" fmla="*/ 138 h 206"/>
                <a:gd name="T14" fmla="*/ 135 w 138"/>
                <a:gd name="T15" fmla="*/ 138 h 206"/>
                <a:gd name="T16" fmla="*/ 138 w 138"/>
                <a:gd name="T17" fmla="*/ 141 h 206"/>
                <a:gd name="T18" fmla="*/ 138 w 138"/>
                <a:gd name="T19" fmla="*/ 202 h 206"/>
                <a:gd name="T20" fmla="*/ 136 w 138"/>
                <a:gd name="T21" fmla="*/ 205 h 206"/>
                <a:gd name="T22" fmla="*/ 99 w 138"/>
                <a:gd name="T23" fmla="*/ 205 h 206"/>
                <a:gd name="T24" fmla="*/ 41 w 138"/>
                <a:gd name="T25" fmla="*/ 184 h 206"/>
                <a:gd name="T26" fmla="*/ 4 w 138"/>
                <a:gd name="T27" fmla="*/ 120 h 206"/>
                <a:gd name="T28" fmla="*/ 18 w 138"/>
                <a:gd name="T29" fmla="*/ 47 h 206"/>
                <a:gd name="T30" fmla="*/ 88 w 138"/>
                <a:gd name="T31" fmla="*/ 2 h 206"/>
                <a:gd name="T32" fmla="*/ 125 w 138"/>
                <a:gd name="T33" fmla="*/ 0 h 206"/>
                <a:gd name="T34" fmla="*/ 135 w 138"/>
                <a:gd name="T35" fmla="*/ 0 h 206"/>
                <a:gd name="T36" fmla="*/ 138 w 138"/>
                <a:gd name="T37" fmla="*/ 3 h 206"/>
                <a:gd name="T38" fmla="*/ 138 w 138"/>
                <a:gd name="T39" fmla="*/ 3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8" h="206">
                  <a:moveTo>
                    <a:pt x="138" y="34"/>
                  </a:moveTo>
                  <a:cubicBezTo>
                    <a:pt x="138" y="44"/>
                    <a:pt x="138" y="54"/>
                    <a:pt x="138" y="65"/>
                  </a:cubicBezTo>
                  <a:cubicBezTo>
                    <a:pt x="138" y="67"/>
                    <a:pt x="137" y="68"/>
                    <a:pt x="135" y="68"/>
                  </a:cubicBezTo>
                  <a:cubicBezTo>
                    <a:pt x="125" y="68"/>
                    <a:pt x="115" y="68"/>
                    <a:pt x="104" y="68"/>
                  </a:cubicBezTo>
                  <a:cubicBezTo>
                    <a:pt x="86" y="68"/>
                    <a:pt x="72" y="81"/>
                    <a:pt x="70" y="99"/>
                  </a:cubicBezTo>
                  <a:cubicBezTo>
                    <a:pt x="68" y="117"/>
                    <a:pt x="79" y="133"/>
                    <a:pt x="96" y="137"/>
                  </a:cubicBezTo>
                  <a:cubicBezTo>
                    <a:pt x="98" y="137"/>
                    <a:pt x="101" y="138"/>
                    <a:pt x="103" y="138"/>
                  </a:cubicBezTo>
                  <a:cubicBezTo>
                    <a:pt x="114" y="138"/>
                    <a:pt x="124" y="138"/>
                    <a:pt x="135" y="138"/>
                  </a:cubicBezTo>
                  <a:cubicBezTo>
                    <a:pt x="137" y="138"/>
                    <a:pt x="138" y="138"/>
                    <a:pt x="138" y="141"/>
                  </a:cubicBezTo>
                  <a:cubicBezTo>
                    <a:pt x="138" y="161"/>
                    <a:pt x="138" y="182"/>
                    <a:pt x="138" y="202"/>
                  </a:cubicBezTo>
                  <a:cubicBezTo>
                    <a:pt x="138" y="204"/>
                    <a:pt x="138" y="205"/>
                    <a:pt x="136" y="205"/>
                  </a:cubicBezTo>
                  <a:cubicBezTo>
                    <a:pt x="124" y="205"/>
                    <a:pt x="111" y="206"/>
                    <a:pt x="99" y="205"/>
                  </a:cubicBezTo>
                  <a:cubicBezTo>
                    <a:pt x="78" y="204"/>
                    <a:pt x="58" y="197"/>
                    <a:pt x="41" y="184"/>
                  </a:cubicBezTo>
                  <a:cubicBezTo>
                    <a:pt x="21" y="168"/>
                    <a:pt x="8" y="146"/>
                    <a:pt x="4" y="120"/>
                  </a:cubicBezTo>
                  <a:cubicBezTo>
                    <a:pt x="0" y="94"/>
                    <a:pt x="4" y="70"/>
                    <a:pt x="18" y="47"/>
                  </a:cubicBezTo>
                  <a:cubicBezTo>
                    <a:pt x="34" y="22"/>
                    <a:pt x="58" y="7"/>
                    <a:pt x="88" y="2"/>
                  </a:cubicBezTo>
                  <a:cubicBezTo>
                    <a:pt x="100" y="0"/>
                    <a:pt x="112" y="0"/>
                    <a:pt x="125" y="0"/>
                  </a:cubicBezTo>
                  <a:cubicBezTo>
                    <a:pt x="128" y="0"/>
                    <a:pt x="132" y="0"/>
                    <a:pt x="135" y="0"/>
                  </a:cubicBezTo>
                  <a:cubicBezTo>
                    <a:pt x="137" y="0"/>
                    <a:pt x="138" y="1"/>
                    <a:pt x="138" y="3"/>
                  </a:cubicBezTo>
                  <a:cubicBezTo>
                    <a:pt x="138" y="13"/>
                    <a:pt x="138" y="24"/>
                    <a:pt x="138" y="3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8" name="Freeform 885"/>
            <p:cNvSpPr>
              <a:spLocks/>
            </p:cNvSpPr>
            <p:nvPr/>
          </p:nvSpPr>
          <p:spPr bwMode="auto">
            <a:xfrm>
              <a:off x="3327400" y="3030538"/>
              <a:ext cx="198438" cy="341313"/>
            </a:xfrm>
            <a:custGeom>
              <a:avLst/>
              <a:gdLst>
                <a:gd name="T0" fmla="*/ 1 w 118"/>
                <a:gd name="T1" fmla="*/ 0 h 204"/>
                <a:gd name="T2" fmla="*/ 3 w 118"/>
                <a:gd name="T3" fmla="*/ 0 h 204"/>
                <a:gd name="T4" fmla="*/ 114 w 118"/>
                <a:gd name="T5" fmla="*/ 0 h 204"/>
                <a:gd name="T6" fmla="*/ 118 w 118"/>
                <a:gd name="T7" fmla="*/ 3 h 204"/>
                <a:gd name="T8" fmla="*/ 118 w 118"/>
                <a:gd name="T9" fmla="*/ 201 h 204"/>
                <a:gd name="T10" fmla="*/ 114 w 118"/>
                <a:gd name="T11" fmla="*/ 204 h 204"/>
                <a:gd name="T12" fmla="*/ 3 w 118"/>
                <a:gd name="T13" fmla="*/ 204 h 204"/>
                <a:gd name="T14" fmla="*/ 0 w 118"/>
                <a:gd name="T15" fmla="*/ 204 h 204"/>
                <a:gd name="T16" fmla="*/ 3 w 118"/>
                <a:gd name="T17" fmla="*/ 201 h 204"/>
                <a:gd name="T18" fmla="*/ 66 w 118"/>
                <a:gd name="T19" fmla="*/ 139 h 204"/>
                <a:gd name="T20" fmla="*/ 68 w 118"/>
                <a:gd name="T21" fmla="*/ 134 h 204"/>
                <a:gd name="T22" fmla="*/ 68 w 118"/>
                <a:gd name="T23" fmla="*/ 71 h 204"/>
                <a:gd name="T24" fmla="*/ 65 w 118"/>
                <a:gd name="T25" fmla="*/ 65 h 204"/>
                <a:gd name="T26" fmla="*/ 2 w 118"/>
                <a:gd name="T27" fmla="*/ 1 h 204"/>
                <a:gd name="T28" fmla="*/ 0 w 118"/>
                <a:gd name="T29" fmla="*/ 0 h 204"/>
                <a:gd name="T30" fmla="*/ 1 w 118"/>
                <a:gd name="T31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8" h="204">
                  <a:moveTo>
                    <a:pt x="1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40" y="0"/>
                    <a:pt x="77" y="0"/>
                    <a:pt x="114" y="0"/>
                  </a:cubicBezTo>
                  <a:cubicBezTo>
                    <a:pt x="118" y="0"/>
                    <a:pt x="118" y="0"/>
                    <a:pt x="118" y="3"/>
                  </a:cubicBezTo>
                  <a:cubicBezTo>
                    <a:pt x="118" y="69"/>
                    <a:pt x="118" y="135"/>
                    <a:pt x="118" y="201"/>
                  </a:cubicBezTo>
                  <a:cubicBezTo>
                    <a:pt x="118" y="204"/>
                    <a:pt x="118" y="204"/>
                    <a:pt x="114" y="204"/>
                  </a:cubicBezTo>
                  <a:cubicBezTo>
                    <a:pt x="77" y="204"/>
                    <a:pt x="40" y="204"/>
                    <a:pt x="3" y="204"/>
                  </a:cubicBezTo>
                  <a:cubicBezTo>
                    <a:pt x="2" y="204"/>
                    <a:pt x="2" y="204"/>
                    <a:pt x="0" y="204"/>
                  </a:cubicBezTo>
                  <a:cubicBezTo>
                    <a:pt x="1" y="203"/>
                    <a:pt x="2" y="202"/>
                    <a:pt x="3" y="201"/>
                  </a:cubicBezTo>
                  <a:cubicBezTo>
                    <a:pt x="24" y="180"/>
                    <a:pt x="45" y="160"/>
                    <a:pt x="66" y="139"/>
                  </a:cubicBezTo>
                  <a:cubicBezTo>
                    <a:pt x="67" y="138"/>
                    <a:pt x="68" y="136"/>
                    <a:pt x="68" y="134"/>
                  </a:cubicBezTo>
                  <a:cubicBezTo>
                    <a:pt x="68" y="113"/>
                    <a:pt x="68" y="92"/>
                    <a:pt x="68" y="71"/>
                  </a:cubicBezTo>
                  <a:cubicBezTo>
                    <a:pt x="68" y="69"/>
                    <a:pt x="67" y="67"/>
                    <a:pt x="65" y="65"/>
                  </a:cubicBezTo>
                  <a:cubicBezTo>
                    <a:pt x="44" y="44"/>
                    <a:pt x="23" y="23"/>
                    <a:pt x="2" y="1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09" name="Freeform 886"/>
          <p:cNvSpPr>
            <a:spLocks/>
          </p:cNvSpPr>
          <p:nvPr/>
        </p:nvSpPr>
        <p:spPr bwMode="auto">
          <a:xfrm>
            <a:off x="3667125" y="2988063"/>
            <a:ext cx="476250" cy="311150"/>
          </a:xfrm>
          <a:custGeom>
            <a:avLst/>
            <a:gdLst>
              <a:gd name="T0" fmla="*/ 122 w 284"/>
              <a:gd name="T1" fmla="*/ 40 h 185"/>
              <a:gd name="T2" fmla="*/ 119 w 284"/>
              <a:gd name="T3" fmla="*/ 36 h 185"/>
              <a:gd name="T4" fmla="*/ 68 w 284"/>
              <a:gd name="T5" fmla="*/ 27 h 185"/>
              <a:gd name="T6" fmla="*/ 43 w 284"/>
              <a:gd name="T7" fmla="*/ 78 h 185"/>
              <a:gd name="T8" fmla="*/ 41 w 284"/>
              <a:gd name="T9" fmla="*/ 82 h 185"/>
              <a:gd name="T10" fmla="*/ 15 w 284"/>
              <a:gd name="T11" fmla="*/ 157 h 185"/>
              <a:gd name="T12" fmla="*/ 61 w 284"/>
              <a:gd name="T13" fmla="*/ 185 h 185"/>
              <a:gd name="T14" fmla="*/ 228 w 284"/>
              <a:gd name="T15" fmla="*/ 185 h 185"/>
              <a:gd name="T16" fmla="*/ 238 w 284"/>
              <a:gd name="T17" fmla="*/ 184 h 185"/>
              <a:gd name="T18" fmla="*/ 280 w 284"/>
              <a:gd name="T19" fmla="*/ 124 h 185"/>
              <a:gd name="T20" fmla="*/ 245 w 284"/>
              <a:gd name="T21" fmla="*/ 81 h 185"/>
              <a:gd name="T22" fmla="*/ 244 w 284"/>
              <a:gd name="T23" fmla="*/ 78 h 185"/>
              <a:gd name="T24" fmla="*/ 245 w 284"/>
              <a:gd name="T25" fmla="*/ 60 h 185"/>
              <a:gd name="T26" fmla="*/ 230 w 284"/>
              <a:gd name="T27" fmla="*/ 22 h 185"/>
              <a:gd name="T28" fmla="*/ 218 w 284"/>
              <a:gd name="T29" fmla="*/ 11 h 185"/>
              <a:gd name="T30" fmla="*/ 217 w 284"/>
              <a:gd name="T31" fmla="*/ 13 h 185"/>
              <a:gd name="T32" fmla="*/ 193 w 284"/>
              <a:gd name="T33" fmla="*/ 53 h 185"/>
              <a:gd name="T34" fmla="*/ 196 w 284"/>
              <a:gd name="T35" fmla="*/ 57 h 185"/>
              <a:gd name="T36" fmla="*/ 227 w 284"/>
              <a:gd name="T37" fmla="*/ 57 h 185"/>
              <a:gd name="T38" fmla="*/ 229 w 284"/>
              <a:gd name="T39" fmla="*/ 58 h 185"/>
              <a:gd name="T40" fmla="*/ 228 w 284"/>
              <a:gd name="T41" fmla="*/ 61 h 185"/>
              <a:gd name="T42" fmla="*/ 227 w 284"/>
              <a:gd name="T43" fmla="*/ 62 h 185"/>
              <a:gd name="T44" fmla="*/ 179 w 284"/>
              <a:gd name="T45" fmla="*/ 117 h 185"/>
              <a:gd name="T46" fmla="*/ 144 w 284"/>
              <a:gd name="T47" fmla="*/ 157 h 185"/>
              <a:gd name="T48" fmla="*/ 141 w 284"/>
              <a:gd name="T49" fmla="*/ 160 h 185"/>
              <a:gd name="T50" fmla="*/ 140 w 284"/>
              <a:gd name="T51" fmla="*/ 159 h 185"/>
              <a:gd name="T52" fmla="*/ 142 w 284"/>
              <a:gd name="T53" fmla="*/ 156 h 185"/>
              <a:gd name="T54" fmla="*/ 167 w 284"/>
              <a:gd name="T55" fmla="*/ 93 h 185"/>
              <a:gd name="T56" fmla="*/ 164 w 284"/>
              <a:gd name="T57" fmla="*/ 89 h 185"/>
              <a:gd name="T58" fmla="*/ 142 w 284"/>
              <a:gd name="T59" fmla="*/ 89 h 185"/>
              <a:gd name="T60" fmla="*/ 138 w 284"/>
              <a:gd name="T61" fmla="*/ 83 h 185"/>
              <a:gd name="T62" fmla="*/ 165 w 284"/>
              <a:gd name="T63" fmla="*/ 10 h 185"/>
              <a:gd name="T64" fmla="*/ 168 w 284"/>
              <a:gd name="T65" fmla="*/ 0 h 185"/>
              <a:gd name="T66" fmla="*/ 122 w 284"/>
              <a:gd name="T67" fmla="*/ 4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84" h="185">
                <a:moveTo>
                  <a:pt x="122" y="40"/>
                </a:moveTo>
                <a:cubicBezTo>
                  <a:pt x="120" y="38"/>
                  <a:pt x="120" y="37"/>
                  <a:pt x="119" y="36"/>
                </a:cubicBezTo>
                <a:cubicBezTo>
                  <a:pt x="106" y="23"/>
                  <a:pt x="85" y="19"/>
                  <a:pt x="68" y="27"/>
                </a:cubicBezTo>
                <a:cubicBezTo>
                  <a:pt x="48" y="37"/>
                  <a:pt x="38" y="57"/>
                  <a:pt x="43" y="78"/>
                </a:cubicBezTo>
                <a:cubicBezTo>
                  <a:pt x="44" y="80"/>
                  <a:pt x="43" y="81"/>
                  <a:pt x="41" y="82"/>
                </a:cubicBezTo>
                <a:cubicBezTo>
                  <a:pt x="12" y="95"/>
                  <a:pt x="0" y="129"/>
                  <a:pt x="15" y="157"/>
                </a:cubicBezTo>
                <a:cubicBezTo>
                  <a:pt x="25" y="175"/>
                  <a:pt x="40" y="185"/>
                  <a:pt x="61" y="185"/>
                </a:cubicBezTo>
                <a:cubicBezTo>
                  <a:pt x="117" y="185"/>
                  <a:pt x="172" y="185"/>
                  <a:pt x="228" y="185"/>
                </a:cubicBezTo>
                <a:cubicBezTo>
                  <a:pt x="231" y="185"/>
                  <a:pt x="235" y="185"/>
                  <a:pt x="238" y="184"/>
                </a:cubicBezTo>
                <a:cubicBezTo>
                  <a:pt x="267" y="178"/>
                  <a:pt x="284" y="151"/>
                  <a:pt x="280" y="124"/>
                </a:cubicBezTo>
                <a:cubicBezTo>
                  <a:pt x="277" y="103"/>
                  <a:pt x="265" y="89"/>
                  <a:pt x="245" y="81"/>
                </a:cubicBezTo>
                <a:cubicBezTo>
                  <a:pt x="244" y="81"/>
                  <a:pt x="243" y="80"/>
                  <a:pt x="244" y="78"/>
                </a:cubicBezTo>
                <a:cubicBezTo>
                  <a:pt x="244" y="72"/>
                  <a:pt x="245" y="66"/>
                  <a:pt x="245" y="60"/>
                </a:cubicBezTo>
                <a:cubicBezTo>
                  <a:pt x="245" y="46"/>
                  <a:pt x="239" y="33"/>
                  <a:pt x="230" y="22"/>
                </a:cubicBezTo>
                <a:cubicBezTo>
                  <a:pt x="227" y="18"/>
                  <a:pt x="223" y="14"/>
                  <a:pt x="218" y="11"/>
                </a:cubicBezTo>
                <a:cubicBezTo>
                  <a:pt x="218" y="12"/>
                  <a:pt x="217" y="13"/>
                  <a:pt x="217" y="13"/>
                </a:cubicBezTo>
                <a:cubicBezTo>
                  <a:pt x="209" y="27"/>
                  <a:pt x="201" y="40"/>
                  <a:pt x="193" y="53"/>
                </a:cubicBezTo>
                <a:cubicBezTo>
                  <a:pt x="192" y="56"/>
                  <a:pt x="192" y="57"/>
                  <a:pt x="196" y="57"/>
                </a:cubicBezTo>
                <a:cubicBezTo>
                  <a:pt x="206" y="57"/>
                  <a:pt x="216" y="57"/>
                  <a:pt x="227" y="57"/>
                </a:cubicBezTo>
                <a:cubicBezTo>
                  <a:pt x="228" y="57"/>
                  <a:pt x="228" y="58"/>
                  <a:pt x="229" y="58"/>
                </a:cubicBezTo>
                <a:cubicBezTo>
                  <a:pt x="229" y="59"/>
                  <a:pt x="229" y="60"/>
                  <a:pt x="228" y="61"/>
                </a:cubicBezTo>
                <a:cubicBezTo>
                  <a:pt x="228" y="61"/>
                  <a:pt x="228" y="62"/>
                  <a:pt x="227" y="62"/>
                </a:cubicBezTo>
                <a:cubicBezTo>
                  <a:pt x="211" y="80"/>
                  <a:pt x="195" y="98"/>
                  <a:pt x="179" y="117"/>
                </a:cubicBezTo>
                <a:cubicBezTo>
                  <a:pt x="167" y="130"/>
                  <a:pt x="156" y="144"/>
                  <a:pt x="144" y="157"/>
                </a:cubicBezTo>
                <a:cubicBezTo>
                  <a:pt x="143" y="158"/>
                  <a:pt x="142" y="159"/>
                  <a:pt x="141" y="160"/>
                </a:cubicBezTo>
                <a:cubicBezTo>
                  <a:pt x="141" y="160"/>
                  <a:pt x="141" y="159"/>
                  <a:pt x="140" y="159"/>
                </a:cubicBezTo>
                <a:cubicBezTo>
                  <a:pt x="141" y="158"/>
                  <a:pt x="141" y="157"/>
                  <a:pt x="142" y="156"/>
                </a:cubicBezTo>
                <a:cubicBezTo>
                  <a:pt x="150" y="135"/>
                  <a:pt x="159" y="114"/>
                  <a:pt x="167" y="93"/>
                </a:cubicBezTo>
                <a:cubicBezTo>
                  <a:pt x="169" y="89"/>
                  <a:pt x="168" y="89"/>
                  <a:pt x="164" y="89"/>
                </a:cubicBezTo>
                <a:cubicBezTo>
                  <a:pt x="157" y="89"/>
                  <a:pt x="149" y="89"/>
                  <a:pt x="142" y="89"/>
                </a:cubicBezTo>
                <a:cubicBezTo>
                  <a:pt x="137" y="89"/>
                  <a:pt x="136" y="87"/>
                  <a:pt x="138" y="83"/>
                </a:cubicBezTo>
                <a:cubicBezTo>
                  <a:pt x="147" y="59"/>
                  <a:pt x="156" y="34"/>
                  <a:pt x="165" y="10"/>
                </a:cubicBezTo>
                <a:cubicBezTo>
                  <a:pt x="166" y="7"/>
                  <a:pt x="167" y="4"/>
                  <a:pt x="168" y="0"/>
                </a:cubicBezTo>
                <a:cubicBezTo>
                  <a:pt x="146" y="6"/>
                  <a:pt x="131" y="19"/>
                  <a:pt x="122" y="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10" name="Freeform 887"/>
          <p:cNvSpPr>
            <a:spLocks/>
          </p:cNvSpPr>
          <p:nvPr/>
        </p:nvSpPr>
        <p:spPr bwMode="auto">
          <a:xfrm>
            <a:off x="3667125" y="2988063"/>
            <a:ext cx="476250" cy="311150"/>
          </a:xfrm>
          <a:custGeom>
            <a:avLst/>
            <a:gdLst>
              <a:gd name="T0" fmla="*/ 122 w 284"/>
              <a:gd name="T1" fmla="*/ 40 h 185"/>
              <a:gd name="T2" fmla="*/ 168 w 284"/>
              <a:gd name="T3" fmla="*/ 0 h 185"/>
              <a:gd name="T4" fmla="*/ 165 w 284"/>
              <a:gd name="T5" fmla="*/ 10 h 185"/>
              <a:gd name="T6" fmla="*/ 138 w 284"/>
              <a:gd name="T7" fmla="*/ 83 h 185"/>
              <a:gd name="T8" fmla="*/ 142 w 284"/>
              <a:gd name="T9" fmla="*/ 89 h 185"/>
              <a:gd name="T10" fmla="*/ 164 w 284"/>
              <a:gd name="T11" fmla="*/ 89 h 185"/>
              <a:gd name="T12" fmla="*/ 167 w 284"/>
              <a:gd name="T13" fmla="*/ 93 h 185"/>
              <a:gd name="T14" fmla="*/ 142 w 284"/>
              <a:gd name="T15" fmla="*/ 156 h 185"/>
              <a:gd name="T16" fmla="*/ 140 w 284"/>
              <a:gd name="T17" fmla="*/ 159 h 185"/>
              <a:gd name="T18" fmla="*/ 141 w 284"/>
              <a:gd name="T19" fmla="*/ 160 h 185"/>
              <a:gd name="T20" fmla="*/ 144 w 284"/>
              <a:gd name="T21" fmla="*/ 157 h 185"/>
              <a:gd name="T22" fmla="*/ 179 w 284"/>
              <a:gd name="T23" fmla="*/ 117 h 185"/>
              <a:gd name="T24" fmla="*/ 227 w 284"/>
              <a:gd name="T25" fmla="*/ 62 h 185"/>
              <a:gd name="T26" fmla="*/ 228 w 284"/>
              <a:gd name="T27" fmla="*/ 61 h 185"/>
              <a:gd name="T28" fmla="*/ 229 w 284"/>
              <a:gd name="T29" fmla="*/ 58 h 185"/>
              <a:gd name="T30" fmla="*/ 227 w 284"/>
              <a:gd name="T31" fmla="*/ 57 h 185"/>
              <a:gd name="T32" fmla="*/ 196 w 284"/>
              <a:gd name="T33" fmla="*/ 57 h 185"/>
              <a:gd name="T34" fmla="*/ 193 w 284"/>
              <a:gd name="T35" fmla="*/ 53 h 185"/>
              <a:gd name="T36" fmla="*/ 217 w 284"/>
              <a:gd name="T37" fmla="*/ 13 h 185"/>
              <a:gd name="T38" fmla="*/ 218 w 284"/>
              <a:gd name="T39" fmla="*/ 11 h 185"/>
              <a:gd name="T40" fmla="*/ 230 w 284"/>
              <a:gd name="T41" fmla="*/ 22 h 185"/>
              <a:gd name="T42" fmla="*/ 245 w 284"/>
              <a:gd name="T43" fmla="*/ 60 h 185"/>
              <a:gd name="T44" fmla="*/ 244 w 284"/>
              <a:gd name="T45" fmla="*/ 78 h 185"/>
              <a:gd name="T46" fmla="*/ 245 w 284"/>
              <a:gd name="T47" fmla="*/ 81 h 185"/>
              <a:gd name="T48" fmla="*/ 280 w 284"/>
              <a:gd name="T49" fmla="*/ 124 h 185"/>
              <a:gd name="T50" fmla="*/ 238 w 284"/>
              <a:gd name="T51" fmla="*/ 184 h 185"/>
              <a:gd name="T52" fmla="*/ 228 w 284"/>
              <a:gd name="T53" fmla="*/ 185 h 185"/>
              <a:gd name="T54" fmla="*/ 61 w 284"/>
              <a:gd name="T55" fmla="*/ 185 h 185"/>
              <a:gd name="T56" fmla="*/ 15 w 284"/>
              <a:gd name="T57" fmla="*/ 157 h 185"/>
              <a:gd name="T58" fmla="*/ 41 w 284"/>
              <a:gd name="T59" fmla="*/ 82 h 185"/>
              <a:gd name="T60" fmla="*/ 43 w 284"/>
              <a:gd name="T61" fmla="*/ 78 h 185"/>
              <a:gd name="T62" fmla="*/ 68 w 284"/>
              <a:gd name="T63" fmla="*/ 27 h 185"/>
              <a:gd name="T64" fmla="*/ 119 w 284"/>
              <a:gd name="T65" fmla="*/ 36 h 185"/>
              <a:gd name="T66" fmla="*/ 122 w 284"/>
              <a:gd name="T67" fmla="*/ 40 h 1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84" h="185">
                <a:moveTo>
                  <a:pt x="122" y="40"/>
                </a:moveTo>
                <a:cubicBezTo>
                  <a:pt x="131" y="19"/>
                  <a:pt x="146" y="6"/>
                  <a:pt x="168" y="0"/>
                </a:cubicBezTo>
                <a:cubicBezTo>
                  <a:pt x="167" y="4"/>
                  <a:pt x="166" y="7"/>
                  <a:pt x="165" y="10"/>
                </a:cubicBezTo>
                <a:cubicBezTo>
                  <a:pt x="156" y="34"/>
                  <a:pt x="147" y="59"/>
                  <a:pt x="138" y="83"/>
                </a:cubicBezTo>
                <a:cubicBezTo>
                  <a:pt x="136" y="87"/>
                  <a:pt x="137" y="89"/>
                  <a:pt x="142" y="89"/>
                </a:cubicBezTo>
                <a:cubicBezTo>
                  <a:pt x="149" y="89"/>
                  <a:pt x="157" y="89"/>
                  <a:pt x="164" y="89"/>
                </a:cubicBezTo>
                <a:cubicBezTo>
                  <a:pt x="168" y="89"/>
                  <a:pt x="169" y="89"/>
                  <a:pt x="167" y="93"/>
                </a:cubicBezTo>
                <a:cubicBezTo>
                  <a:pt x="159" y="114"/>
                  <a:pt x="150" y="135"/>
                  <a:pt x="142" y="156"/>
                </a:cubicBezTo>
                <a:cubicBezTo>
                  <a:pt x="141" y="157"/>
                  <a:pt x="141" y="158"/>
                  <a:pt x="140" y="159"/>
                </a:cubicBezTo>
                <a:cubicBezTo>
                  <a:pt x="141" y="159"/>
                  <a:pt x="141" y="160"/>
                  <a:pt x="141" y="160"/>
                </a:cubicBezTo>
                <a:cubicBezTo>
                  <a:pt x="142" y="159"/>
                  <a:pt x="143" y="158"/>
                  <a:pt x="144" y="157"/>
                </a:cubicBezTo>
                <a:cubicBezTo>
                  <a:pt x="156" y="144"/>
                  <a:pt x="167" y="130"/>
                  <a:pt x="179" y="117"/>
                </a:cubicBezTo>
                <a:cubicBezTo>
                  <a:pt x="195" y="98"/>
                  <a:pt x="211" y="80"/>
                  <a:pt x="227" y="62"/>
                </a:cubicBezTo>
                <a:cubicBezTo>
                  <a:pt x="228" y="62"/>
                  <a:pt x="228" y="61"/>
                  <a:pt x="228" y="61"/>
                </a:cubicBezTo>
                <a:cubicBezTo>
                  <a:pt x="229" y="60"/>
                  <a:pt x="229" y="59"/>
                  <a:pt x="229" y="58"/>
                </a:cubicBezTo>
                <a:cubicBezTo>
                  <a:pt x="228" y="58"/>
                  <a:pt x="228" y="57"/>
                  <a:pt x="227" y="57"/>
                </a:cubicBezTo>
                <a:cubicBezTo>
                  <a:pt x="216" y="57"/>
                  <a:pt x="206" y="57"/>
                  <a:pt x="196" y="57"/>
                </a:cubicBezTo>
                <a:cubicBezTo>
                  <a:pt x="192" y="57"/>
                  <a:pt x="192" y="56"/>
                  <a:pt x="193" y="53"/>
                </a:cubicBezTo>
                <a:cubicBezTo>
                  <a:pt x="201" y="40"/>
                  <a:pt x="209" y="27"/>
                  <a:pt x="217" y="13"/>
                </a:cubicBezTo>
                <a:cubicBezTo>
                  <a:pt x="217" y="13"/>
                  <a:pt x="218" y="12"/>
                  <a:pt x="218" y="11"/>
                </a:cubicBezTo>
                <a:cubicBezTo>
                  <a:pt x="223" y="14"/>
                  <a:pt x="227" y="18"/>
                  <a:pt x="230" y="22"/>
                </a:cubicBezTo>
                <a:cubicBezTo>
                  <a:pt x="239" y="33"/>
                  <a:pt x="245" y="46"/>
                  <a:pt x="245" y="60"/>
                </a:cubicBezTo>
                <a:cubicBezTo>
                  <a:pt x="245" y="66"/>
                  <a:pt x="244" y="72"/>
                  <a:pt x="244" y="78"/>
                </a:cubicBezTo>
                <a:cubicBezTo>
                  <a:pt x="243" y="80"/>
                  <a:pt x="244" y="81"/>
                  <a:pt x="245" y="81"/>
                </a:cubicBezTo>
                <a:cubicBezTo>
                  <a:pt x="265" y="89"/>
                  <a:pt x="277" y="103"/>
                  <a:pt x="280" y="124"/>
                </a:cubicBezTo>
                <a:cubicBezTo>
                  <a:pt x="284" y="151"/>
                  <a:pt x="267" y="178"/>
                  <a:pt x="238" y="184"/>
                </a:cubicBezTo>
                <a:cubicBezTo>
                  <a:pt x="235" y="185"/>
                  <a:pt x="231" y="185"/>
                  <a:pt x="228" y="185"/>
                </a:cubicBezTo>
                <a:cubicBezTo>
                  <a:pt x="172" y="185"/>
                  <a:pt x="117" y="185"/>
                  <a:pt x="61" y="185"/>
                </a:cubicBezTo>
                <a:cubicBezTo>
                  <a:pt x="40" y="185"/>
                  <a:pt x="25" y="175"/>
                  <a:pt x="15" y="157"/>
                </a:cubicBezTo>
                <a:cubicBezTo>
                  <a:pt x="0" y="129"/>
                  <a:pt x="12" y="95"/>
                  <a:pt x="41" y="82"/>
                </a:cubicBezTo>
                <a:cubicBezTo>
                  <a:pt x="43" y="81"/>
                  <a:pt x="44" y="80"/>
                  <a:pt x="43" y="78"/>
                </a:cubicBezTo>
                <a:cubicBezTo>
                  <a:pt x="38" y="57"/>
                  <a:pt x="48" y="37"/>
                  <a:pt x="68" y="27"/>
                </a:cubicBezTo>
                <a:cubicBezTo>
                  <a:pt x="85" y="19"/>
                  <a:pt x="106" y="23"/>
                  <a:pt x="119" y="36"/>
                </a:cubicBezTo>
                <a:cubicBezTo>
                  <a:pt x="120" y="37"/>
                  <a:pt x="120" y="38"/>
                  <a:pt x="122" y="40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74" name="グループ化 1973"/>
          <p:cNvGrpSpPr/>
          <p:nvPr/>
        </p:nvGrpSpPr>
        <p:grpSpPr>
          <a:xfrm>
            <a:off x="4303713" y="2926150"/>
            <a:ext cx="434975" cy="434975"/>
            <a:chOff x="4303713" y="2982913"/>
            <a:chExt cx="434975" cy="434975"/>
          </a:xfrm>
        </p:grpSpPr>
        <p:sp>
          <p:nvSpPr>
            <p:cNvPr id="1011" name="Freeform 888"/>
            <p:cNvSpPr>
              <a:spLocks/>
            </p:cNvSpPr>
            <p:nvPr/>
          </p:nvSpPr>
          <p:spPr bwMode="auto">
            <a:xfrm>
              <a:off x="4303713" y="2982913"/>
              <a:ext cx="434975" cy="434975"/>
            </a:xfrm>
            <a:custGeom>
              <a:avLst/>
              <a:gdLst>
                <a:gd name="T0" fmla="*/ 260 w 260"/>
                <a:gd name="T1" fmla="*/ 91 h 259"/>
                <a:gd name="T2" fmla="*/ 258 w 260"/>
                <a:gd name="T3" fmla="*/ 92 h 259"/>
                <a:gd name="T4" fmla="*/ 233 w 260"/>
                <a:gd name="T5" fmla="*/ 113 h 259"/>
                <a:gd name="T6" fmla="*/ 191 w 260"/>
                <a:gd name="T7" fmla="*/ 151 h 259"/>
                <a:gd name="T8" fmla="*/ 187 w 260"/>
                <a:gd name="T9" fmla="*/ 153 h 259"/>
                <a:gd name="T10" fmla="*/ 187 w 260"/>
                <a:gd name="T11" fmla="*/ 91 h 259"/>
                <a:gd name="T12" fmla="*/ 116 w 260"/>
                <a:gd name="T13" fmla="*/ 152 h 259"/>
                <a:gd name="T14" fmla="*/ 115 w 260"/>
                <a:gd name="T15" fmla="*/ 152 h 259"/>
                <a:gd name="T16" fmla="*/ 115 w 260"/>
                <a:gd name="T17" fmla="*/ 148 h 259"/>
                <a:gd name="T18" fmla="*/ 115 w 260"/>
                <a:gd name="T19" fmla="*/ 24 h 259"/>
                <a:gd name="T20" fmla="*/ 111 w 260"/>
                <a:gd name="T21" fmla="*/ 15 h 259"/>
                <a:gd name="T22" fmla="*/ 99 w 260"/>
                <a:gd name="T23" fmla="*/ 7 h 259"/>
                <a:gd name="T24" fmla="*/ 56 w 260"/>
                <a:gd name="T25" fmla="*/ 1 h 259"/>
                <a:gd name="T26" fmla="*/ 28 w 260"/>
                <a:gd name="T27" fmla="*/ 4 h 259"/>
                <a:gd name="T28" fmla="*/ 6 w 260"/>
                <a:gd name="T29" fmla="*/ 14 h 259"/>
                <a:gd name="T30" fmla="*/ 0 w 260"/>
                <a:gd name="T31" fmla="*/ 24 h 259"/>
                <a:gd name="T32" fmla="*/ 0 w 260"/>
                <a:gd name="T33" fmla="*/ 256 h 259"/>
                <a:gd name="T34" fmla="*/ 4 w 260"/>
                <a:gd name="T35" fmla="*/ 259 h 259"/>
                <a:gd name="T36" fmla="*/ 257 w 260"/>
                <a:gd name="T37" fmla="*/ 259 h 259"/>
                <a:gd name="T38" fmla="*/ 260 w 260"/>
                <a:gd name="T39" fmla="*/ 256 h 259"/>
                <a:gd name="T40" fmla="*/ 260 w 260"/>
                <a:gd name="T41" fmla="*/ 212 h 259"/>
                <a:gd name="T42" fmla="*/ 260 w 260"/>
                <a:gd name="T43" fmla="*/ 94 h 259"/>
                <a:gd name="T44" fmla="*/ 260 w 260"/>
                <a:gd name="T45" fmla="*/ 91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60" h="259">
                  <a:moveTo>
                    <a:pt x="260" y="91"/>
                  </a:moveTo>
                  <a:cubicBezTo>
                    <a:pt x="259" y="92"/>
                    <a:pt x="258" y="92"/>
                    <a:pt x="258" y="92"/>
                  </a:cubicBezTo>
                  <a:cubicBezTo>
                    <a:pt x="250" y="99"/>
                    <a:pt x="242" y="106"/>
                    <a:pt x="233" y="113"/>
                  </a:cubicBezTo>
                  <a:cubicBezTo>
                    <a:pt x="219" y="126"/>
                    <a:pt x="205" y="138"/>
                    <a:pt x="191" y="151"/>
                  </a:cubicBezTo>
                  <a:cubicBezTo>
                    <a:pt x="190" y="151"/>
                    <a:pt x="189" y="152"/>
                    <a:pt x="187" y="153"/>
                  </a:cubicBezTo>
                  <a:cubicBezTo>
                    <a:pt x="187" y="132"/>
                    <a:pt x="187" y="112"/>
                    <a:pt x="187" y="91"/>
                  </a:cubicBezTo>
                  <a:cubicBezTo>
                    <a:pt x="163" y="112"/>
                    <a:pt x="139" y="132"/>
                    <a:pt x="116" y="152"/>
                  </a:cubicBezTo>
                  <a:cubicBezTo>
                    <a:pt x="116" y="152"/>
                    <a:pt x="115" y="152"/>
                    <a:pt x="115" y="152"/>
                  </a:cubicBezTo>
                  <a:cubicBezTo>
                    <a:pt x="115" y="151"/>
                    <a:pt x="115" y="149"/>
                    <a:pt x="115" y="148"/>
                  </a:cubicBezTo>
                  <a:cubicBezTo>
                    <a:pt x="115" y="107"/>
                    <a:pt x="115" y="66"/>
                    <a:pt x="115" y="24"/>
                  </a:cubicBezTo>
                  <a:cubicBezTo>
                    <a:pt x="115" y="20"/>
                    <a:pt x="114" y="17"/>
                    <a:pt x="111" y="15"/>
                  </a:cubicBezTo>
                  <a:cubicBezTo>
                    <a:pt x="107" y="12"/>
                    <a:pt x="103" y="9"/>
                    <a:pt x="99" y="7"/>
                  </a:cubicBezTo>
                  <a:cubicBezTo>
                    <a:pt x="85" y="2"/>
                    <a:pt x="71" y="0"/>
                    <a:pt x="56" y="1"/>
                  </a:cubicBezTo>
                  <a:cubicBezTo>
                    <a:pt x="47" y="1"/>
                    <a:pt x="37" y="2"/>
                    <a:pt x="28" y="4"/>
                  </a:cubicBezTo>
                  <a:cubicBezTo>
                    <a:pt x="20" y="6"/>
                    <a:pt x="12" y="9"/>
                    <a:pt x="6" y="14"/>
                  </a:cubicBezTo>
                  <a:cubicBezTo>
                    <a:pt x="2" y="16"/>
                    <a:pt x="0" y="20"/>
                    <a:pt x="0" y="24"/>
                  </a:cubicBezTo>
                  <a:cubicBezTo>
                    <a:pt x="0" y="101"/>
                    <a:pt x="0" y="179"/>
                    <a:pt x="0" y="256"/>
                  </a:cubicBezTo>
                  <a:cubicBezTo>
                    <a:pt x="0" y="258"/>
                    <a:pt x="1" y="259"/>
                    <a:pt x="4" y="259"/>
                  </a:cubicBezTo>
                  <a:cubicBezTo>
                    <a:pt x="88" y="259"/>
                    <a:pt x="173" y="259"/>
                    <a:pt x="257" y="259"/>
                  </a:cubicBezTo>
                  <a:cubicBezTo>
                    <a:pt x="260" y="259"/>
                    <a:pt x="260" y="258"/>
                    <a:pt x="260" y="256"/>
                  </a:cubicBezTo>
                  <a:cubicBezTo>
                    <a:pt x="260" y="241"/>
                    <a:pt x="260" y="227"/>
                    <a:pt x="260" y="212"/>
                  </a:cubicBezTo>
                  <a:cubicBezTo>
                    <a:pt x="260" y="173"/>
                    <a:pt x="260" y="133"/>
                    <a:pt x="260" y="94"/>
                  </a:cubicBezTo>
                  <a:cubicBezTo>
                    <a:pt x="260" y="93"/>
                    <a:pt x="260" y="92"/>
                    <a:pt x="260" y="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2" name="Freeform 889"/>
            <p:cNvSpPr>
              <a:spLocks noEditPoints="1"/>
            </p:cNvSpPr>
            <p:nvPr/>
          </p:nvSpPr>
          <p:spPr bwMode="auto">
            <a:xfrm>
              <a:off x="4303713" y="2982913"/>
              <a:ext cx="434975" cy="434975"/>
            </a:xfrm>
            <a:custGeom>
              <a:avLst/>
              <a:gdLst>
                <a:gd name="T0" fmla="*/ 260 w 260"/>
                <a:gd name="T1" fmla="*/ 91 h 259"/>
                <a:gd name="T2" fmla="*/ 260 w 260"/>
                <a:gd name="T3" fmla="*/ 94 h 259"/>
                <a:gd name="T4" fmla="*/ 260 w 260"/>
                <a:gd name="T5" fmla="*/ 212 h 259"/>
                <a:gd name="T6" fmla="*/ 260 w 260"/>
                <a:gd name="T7" fmla="*/ 256 h 259"/>
                <a:gd name="T8" fmla="*/ 257 w 260"/>
                <a:gd name="T9" fmla="*/ 259 h 259"/>
                <a:gd name="T10" fmla="*/ 4 w 260"/>
                <a:gd name="T11" fmla="*/ 259 h 259"/>
                <a:gd name="T12" fmla="*/ 0 w 260"/>
                <a:gd name="T13" fmla="*/ 256 h 259"/>
                <a:gd name="T14" fmla="*/ 0 w 260"/>
                <a:gd name="T15" fmla="*/ 24 h 259"/>
                <a:gd name="T16" fmla="*/ 6 w 260"/>
                <a:gd name="T17" fmla="*/ 14 h 259"/>
                <a:gd name="T18" fmla="*/ 28 w 260"/>
                <a:gd name="T19" fmla="*/ 4 h 259"/>
                <a:gd name="T20" fmla="*/ 56 w 260"/>
                <a:gd name="T21" fmla="*/ 1 h 259"/>
                <a:gd name="T22" fmla="*/ 99 w 260"/>
                <a:gd name="T23" fmla="*/ 7 h 259"/>
                <a:gd name="T24" fmla="*/ 111 w 260"/>
                <a:gd name="T25" fmla="*/ 15 h 259"/>
                <a:gd name="T26" fmla="*/ 115 w 260"/>
                <a:gd name="T27" fmla="*/ 24 h 259"/>
                <a:gd name="T28" fmla="*/ 115 w 260"/>
                <a:gd name="T29" fmla="*/ 148 h 259"/>
                <a:gd name="T30" fmla="*/ 115 w 260"/>
                <a:gd name="T31" fmla="*/ 152 h 259"/>
                <a:gd name="T32" fmla="*/ 116 w 260"/>
                <a:gd name="T33" fmla="*/ 152 h 259"/>
                <a:gd name="T34" fmla="*/ 187 w 260"/>
                <a:gd name="T35" fmla="*/ 91 h 259"/>
                <a:gd name="T36" fmla="*/ 187 w 260"/>
                <a:gd name="T37" fmla="*/ 153 h 259"/>
                <a:gd name="T38" fmla="*/ 191 w 260"/>
                <a:gd name="T39" fmla="*/ 151 h 259"/>
                <a:gd name="T40" fmla="*/ 233 w 260"/>
                <a:gd name="T41" fmla="*/ 113 h 259"/>
                <a:gd name="T42" fmla="*/ 258 w 260"/>
                <a:gd name="T43" fmla="*/ 92 h 259"/>
                <a:gd name="T44" fmla="*/ 260 w 260"/>
                <a:gd name="T45" fmla="*/ 91 h 259"/>
                <a:gd name="T46" fmla="*/ 59 w 260"/>
                <a:gd name="T47" fmla="*/ 33 h 259"/>
                <a:gd name="T48" fmla="*/ 80 w 260"/>
                <a:gd name="T49" fmla="*/ 31 h 259"/>
                <a:gd name="T50" fmla="*/ 98 w 260"/>
                <a:gd name="T51" fmla="*/ 25 h 259"/>
                <a:gd name="T52" fmla="*/ 98 w 260"/>
                <a:gd name="T53" fmla="*/ 15 h 259"/>
                <a:gd name="T54" fmla="*/ 88 w 260"/>
                <a:gd name="T55" fmla="*/ 11 h 259"/>
                <a:gd name="T56" fmla="*/ 34 w 260"/>
                <a:gd name="T57" fmla="*/ 10 h 259"/>
                <a:gd name="T58" fmla="*/ 19 w 260"/>
                <a:gd name="T59" fmla="*/ 16 h 259"/>
                <a:gd name="T60" fmla="*/ 19 w 260"/>
                <a:gd name="T61" fmla="*/ 24 h 259"/>
                <a:gd name="T62" fmla="*/ 26 w 260"/>
                <a:gd name="T63" fmla="*/ 28 h 259"/>
                <a:gd name="T64" fmla="*/ 59 w 260"/>
                <a:gd name="T65" fmla="*/ 33 h 259"/>
                <a:gd name="T66" fmla="*/ 182 w 260"/>
                <a:gd name="T67" fmla="*/ 203 h 259"/>
                <a:gd name="T68" fmla="*/ 182 w 260"/>
                <a:gd name="T69" fmla="*/ 191 h 259"/>
                <a:gd name="T70" fmla="*/ 179 w 260"/>
                <a:gd name="T71" fmla="*/ 188 h 259"/>
                <a:gd name="T72" fmla="*/ 155 w 260"/>
                <a:gd name="T73" fmla="*/ 188 h 259"/>
                <a:gd name="T74" fmla="*/ 152 w 260"/>
                <a:gd name="T75" fmla="*/ 191 h 259"/>
                <a:gd name="T76" fmla="*/ 152 w 260"/>
                <a:gd name="T77" fmla="*/ 215 h 259"/>
                <a:gd name="T78" fmla="*/ 155 w 260"/>
                <a:gd name="T79" fmla="*/ 218 h 259"/>
                <a:gd name="T80" fmla="*/ 180 w 260"/>
                <a:gd name="T81" fmla="*/ 218 h 259"/>
                <a:gd name="T82" fmla="*/ 182 w 260"/>
                <a:gd name="T83" fmla="*/ 215 h 259"/>
                <a:gd name="T84" fmla="*/ 182 w 260"/>
                <a:gd name="T85" fmla="*/ 203 h 259"/>
                <a:gd name="T86" fmla="*/ 131 w 260"/>
                <a:gd name="T87" fmla="*/ 203 h 259"/>
                <a:gd name="T88" fmla="*/ 131 w 260"/>
                <a:gd name="T89" fmla="*/ 191 h 259"/>
                <a:gd name="T90" fmla="*/ 128 w 260"/>
                <a:gd name="T91" fmla="*/ 188 h 259"/>
                <a:gd name="T92" fmla="*/ 104 w 260"/>
                <a:gd name="T93" fmla="*/ 188 h 259"/>
                <a:gd name="T94" fmla="*/ 101 w 260"/>
                <a:gd name="T95" fmla="*/ 191 h 259"/>
                <a:gd name="T96" fmla="*/ 101 w 260"/>
                <a:gd name="T97" fmla="*/ 215 h 259"/>
                <a:gd name="T98" fmla="*/ 104 w 260"/>
                <a:gd name="T99" fmla="*/ 218 h 259"/>
                <a:gd name="T100" fmla="*/ 129 w 260"/>
                <a:gd name="T101" fmla="*/ 218 h 259"/>
                <a:gd name="T102" fmla="*/ 131 w 260"/>
                <a:gd name="T103" fmla="*/ 215 h 259"/>
                <a:gd name="T104" fmla="*/ 131 w 260"/>
                <a:gd name="T105" fmla="*/ 203 h 259"/>
                <a:gd name="T106" fmla="*/ 218 w 260"/>
                <a:gd name="T107" fmla="*/ 218 h 259"/>
                <a:gd name="T108" fmla="*/ 231 w 260"/>
                <a:gd name="T109" fmla="*/ 218 h 259"/>
                <a:gd name="T110" fmla="*/ 233 w 260"/>
                <a:gd name="T111" fmla="*/ 215 h 259"/>
                <a:gd name="T112" fmla="*/ 233 w 260"/>
                <a:gd name="T113" fmla="*/ 191 h 259"/>
                <a:gd name="T114" fmla="*/ 231 w 260"/>
                <a:gd name="T115" fmla="*/ 188 h 259"/>
                <a:gd name="T116" fmla="*/ 206 w 260"/>
                <a:gd name="T117" fmla="*/ 188 h 259"/>
                <a:gd name="T118" fmla="*/ 204 w 260"/>
                <a:gd name="T119" fmla="*/ 191 h 259"/>
                <a:gd name="T120" fmla="*/ 204 w 260"/>
                <a:gd name="T121" fmla="*/ 215 h 259"/>
                <a:gd name="T122" fmla="*/ 206 w 260"/>
                <a:gd name="T123" fmla="*/ 218 h 259"/>
                <a:gd name="T124" fmla="*/ 218 w 260"/>
                <a:gd name="T125" fmla="*/ 218 h 2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60" h="259">
                  <a:moveTo>
                    <a:pt x="260" y="91"/>
                  </a:moveTo>
                  <a:cubicBezTo>
                    <a:pt x="260" y="92"/>
                    <a:pt x="260" y="93"/>
                    <a:pt x="260" y="94"/>
                  </a:cubicBezTo>
                  <a:cubicBezTo>
                    <a:pt x="260" y="133"/>
                    <a:pt x="260" y="173"/>
                    <a:pt x="260" y="212"/>
                  </a:cubicBezTo>
                  <a:cubicBezTo>
                    <a:pt x="260" y="227"/>
                    <a:pt x="260" y="241"/>
                    <a:pt x="260" y="256"/>
                  </a:cubicBezTo>
                  <a:cubicBezTo>
                    <a:pt x="260" y="258"/>
                    <a:pt x="260" y="259"/>
                    <a:pt x="257" y="259"/>
                  </a:cubicBezTo>
                  <a:cubicBezTo>
                    <a:pt x="173" y="259"/>
                    <a:pt x="88" y="259"/>
                    <a:pt x="4" y="259"/>
                  </a:cubicBezTo>
                  <a:cubicBezTo>
                    <a:pt x="1" y="259"/>
                    <a:pt x="0" y="258"/>
                    <a:pt x="0" y="256"/>
                  </a:cubicBezTo>
                  <a:cubicBezTo>
                    <a:pt x="0" y="179"/>
                    <a:pt x="0" y="101"/>
                    <a:pt x="0" y="24"/>
                  </a:cubicBezTo>
                  <a:cubicBezTo>
                    <a:pt x="0" y="20"/>
                    <a:pt x="2" y="16"/>
                    <a:pt x="6" y="14"/>
                  </a:cubicBezTo>
                  <a:cubicBezTo>
                    <a:pt x="12" y="9"/>
                    <a:pt x="20" y="6"/>
                    <a:pt x="28" y="4"/>
                  </a:cubicBezTo>
                  <a:cubicBezTo>
                    <a:pt x="37" y="2"/>
                    <a:pt x="47" y="1"/>
                    <a:pt x="56" y="1"/>
                  </a:cubicBezTo>
                  <a:cubicBezTo>
                    <a:pt x="71" y="0"/>
                    <a:pt x="85" y="2"/>
                    <a:pt x="99" y="7"/>
                  </a:cubicBezTo>
                  <a:cubicBezTo>
                    <a:pt x="103" y="9"/>
                    <a:pt x="107" y="12"/>
                    <a:pt x="111" y="15"/>
                  </a:cubicBezTo>
                  <a:cubicBezTo>
                    <a:pt x="114" y="17"/>
                    <a:pt x="115" y="20"/>
                    <a:pt x="115" y="24"/>
                  </a:cubicBezTo>
                  <a:cubicBezTo>
                    <a:pt x="115" y="66"/>
                    <a:pt x="115" y="107"/>
                    <a:pt x="115" y="148"/>
                  </a:cubicBezTo>
                  <a:cubicBezTo>
                    <a:pt x="115" y="149"/>
                    <a:pt x="115" y="151"/>
                    <a:pt x="115" y="152"/>
                  </a:cubicBezTo>
                  <a:cubicBezTo>
                    <a:pt x="115" y="152"/>
                    <a:pt x="116" y="152"/>
                    <a:pt x="116" y="152"/>
                  </a:cubicBezTo>
                  <a:cubicBezTo>
                    <a:pt x="139" y="132"/>
                    <a:pt x="163" y="112"/>
                    <a:pt x="187" y="91"/>
                  </a:cubicBezTo>
                  <a:cubicBezTo>
                    <a:pt x="187" y="112"/>
                    <a:pt x="187" y="132"/>
                    <a:pt x="187" y="153"/>
                  </a:cubicBezTo>
                  <a:cubicBezTo>
                    <a:pt x="189" y="152"/>
                    <a:pt x="190" y="151"/>
                    <a:pt x="191" y="151"/>
                  </a:cubicBezTo>
                  <a:cubicBezTo>
                    <a:pt x="205" y="138"/>
                    <a:pt x="219" y="126"/>
                    <a:pt x="233" y="113"/>
                  </a:cubicBezTo>
                  <a:cubicBezTo>
                    <a:pt x="242" y="106"/>
                    <a:pt x="250" y="99"/>
                    <a:pt x="258" y="92"/>
                  </a:cubicBezTo>
                  <a:cubicBezTo>
                    <a:pt x="258" y="92"/>
                    <a:pt x="259" y="92"/>
                    <a:pt x="260" y="91"/>
                  </a:cubicBezTo>
                  <a:close/>
                  <a:moveTo>
                    <a:pt x="59" y="33"/>
                  </a:moveTo>
                  <a:cubicBezTo>
                    <a:pt x="66" y="32"/>
                    <a:pt x="73" y="32"/>
                    <a:pt x="80" y="31"/>
                  </a:cubicBezTo>
                  <a:cubicBezTo>
                    <a:pt x="86" y="30"/>
                    <a:pt x="92" y="28"/>
                    <a:pt x="98" y="25"/>
                  </a:cubicBezTo>
                  <a:cubicBezTo>
                    <a:pt x="102" y="22"/>
                    <a:pt x="102" y="18"/>
                    <a:pt x="98" y="15"/>
                  </a:cubicBezTo>
                  <a:cubicBezTo>
                    <a:pt x="94" y="14"/>
                    <a:pt x="91" y="12"/>
                    <a:pt x="88" y="11"/>
                  </a:cubicBezTo>
                  <a:cubicBezTo>
                    <a:pt x="70" y="7"/>
                    <a:pt x="52" y="7"/>
                    <a:pt x="34" y="10"/>
                  </a:cubicBezTo>
                  <a:cubicBezTo>
                    <a:pt x="28" y="11"/>
                    <a:pt x="23" y="13"/>
                    <a:pt x="19" y="16"/>
                  </a:cubicBezTo>
                  <a:cubicBezTo>
                    <a:pt x="15" y="19"/>
                    <a:pt x="15" y="22"/>
                    <a:pt x="19" y="24"/>
                  </a:cubicBezTo>
                  <a:cubicBezTo>
                    <a:pt x="21" y="26"/>
                    <a:pt x="23" y="27"/>
                    <a:pt x="26" y="28"/>
                  </a:cubicBezTo>
                  <a:cubicBezTo>
                    <a:pt x="37" y="32"/>
                    <a:pt x="47" y="32"/>
                    <a:pt x="59" y="33"/>
                  </a:cubicBezTo>
                  <a:close/>
                  <a:moveTo>
                    <a:pt x="182" y="203"/>
                  </a:moveTo>
                  <a:cubicBezTo>
                    <a:pt x="182" y="199"/>
                    <a:pt x="182" y="195"/>
                    <a:pt x="182" y="191"/>
                  </a:cubicBezTo>
                  <a:cubicBezTo>
                    <a:pt x="182" y="189"/>
                    <a:pt x="181" y="188"/>
                    <a:pt x="179" y="188"/>
                  </a:cubicBezTo>
                  <a:cubicBezTo>
                    <a:pt x="171" y="188"/>
                    <a:pt x="163" y="188"/>
                    <a:pt x="155" y="188"/>
                  </a:cubicBezTo>
                  <a:cubicBezTo>
                    <a:pt x="153" y="188"/>
                    <a:pt x="152" y="189"/>
                    <a:pt x="152" y="191"/>
                  </a:cubicBezTo>
                  <a:cubicBezTo>
                    <a:pt x="152" y="199"/>
                    <a:pt x="152" y="207"/>
                    <a:pt x="152" y="215"/>
                  </a:cubicBezTo>
                  <a:cubicBezTo>
                    <a:pt x="152" y="217"/>
                    <a:pt x="153" y="218"/>
                    <a:pt x="155" y="218"/>
                  </a:cubicBezTo>
                  <a:cubicBezTo>
                    <a:pt x="163" y="218"/>
                    <a:pt x="171" y="218"/>
                    <a:pt x="180" y="218"/>
                  </a:cubicBezTo>
                  <a:cubicBezTo>
                    <a:pt x="181" y="218"/>
                    <a:pt x="182" y="217"/>
                    <a:pt x="182" y="215"/>
                  </a:cubicBezTo>
                  <a:cubicBezTo>
                    <a:pt x="182" y="211"/>
                    <a:pt x="182" y="207"/>
                    <a:pt x="182" y="203"/>
                  </a:cubicBezTo>
                  <a:close/>
                  <a:moveTo>
                    <a:pt x="131" y="203"/>
                  </a:moveTo>
                  <a:cubicBezTo>
                    <a:pt x="131" y="199"/>
                    <a:pt x="131" y="195"/>
                    <a:pt x="131" y="191"/>
                  </a:cubicBezTo>
                  <a:cubicBezTo>
                    <a:pt x="131" y="189"/>
                    <a:pt x="130" y="188"/>
                    <a:pt x="128" y="188"/>
                  </a:cubicBezTo>
                  <a:cubicBezTo>
                    <a:pt x="120" y="188"/>
                    <a:pt x="112" y="188"/>
                    <a:pt x="104" y="188"/>
                  </a:cubicBezTo>
                  <a:cubicBezTo>
                    <a:pt x="102" y="188"/>
                    <a:pt x="101" y="189"/>
                    <a:pt x="101" y="191"/>
                  </a:cubicBezTo>
                  <a:cubicBezTo>
                    <a:pt x="101" y="199"/>
                    <a:pt x="101" y="207"/>
                    <a:pt x="101" y="215"/>
                  </a:cubicBezTo>
                  <a:cubicBezTo>
                    <a:pt x="101" y="217"/>
                    <a:pt x="102" y="218"/>
                    <a:pt x="104" y="218"/>
                  </a:cubicBezTo>
                  <a:cubicBezTo>
                    <a:pt x="112" y="218"/>
                    <a:pt x="120" y="218"/>
                    <a:pt x="129" y="218"/>
                  </a:cubicBezTo>
                  <a:cubicBezTo>
                    <a:pt x="131" y="218"/>
                    <a:pt x="131" y="217"/>
                    <a:pt x="131" y="215"/>
                  </a:cubicBezTo>
                  <a:cubicBezTo>
                    <a:pt x="131" y="211"/>
                    <a:pt x="131" y="207"/>
                    <a:pt x="131" y="203"/>
                  </a:cubicBezTo>
                  <a:close/>
                  <a:moveTo>
                    <a:pt x="218" y="218"/>
                  </a:moveTo>
                  <a:cubicBezTo>
                    <a:pt x="223" y="218"/>
                    <a:pt x="227" y="218"/>
                    <a:pt x="231" y="218"/>
                  </a:cubicBezTo>
                  <a:cubicBezTo>
                    <a:pt x="233" y="218"/>
                    <a:pt x="233" y="217"/>
                    <a:pt x="233" y="215"/>
                  </a:cubicBezTo>
                  <a:cubicBezTo>
                    <a:pt x="233" y="207"/>
                    <a:pt x="233" y="199"/>
                    <a:pt x="233" y="191"/>
                  </a:cubicBezTo>
                  <a:cubicBezTo>
                    <a:pt x="233" y="189"/>
                    <a:pt x="233" y="188"/>
                    <a:pt x="231" y="188"/>
                  </a:cubicBezTo>
                  <a:cubicBezTo>
                    <a:pt x="223" y="188"/>
                    <a:pt x="214" y="188"/>
                    <a:pt x="206" y="188"/>
                  </a:cubicBezTo>
                  <a:cubicBezTo>
                    <a:pt x="204" y="188"/>
                    <a:pt x="204" y="189"/>
                    <a:pt x="204" y="191"/>
                  </a:cubicBezTo>
                  <a:cubicBezTo>
                    <a:pt x="204" y="199"/>
                    <a:pt x="204" y="207"/>
                    <a:pt x="204" y="215"/>
                  </a:cubicBezTo>
                  <a:cubicBezTo>
                    <a:pt x="204" y="217"/>
                    <a:pt x="204" y="218"/>
                    <a:pt x="206" y="218"/>
                  </a:cubicBezTo>
                  <a:cubicBezTo>
                    <a:pt x="210" y="218"/>
                    <a:pt x="214" y="218"/>
                    <a:pt x="218" y="2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3" name="Freeform 890"/>
            <p:cNvSpPr>
              <a:spLocks/>
            </p:cNvSpPr>
            <p:nvPr/>
          </p:nvSpPr>
          <p:spPr bwMode="auto">
            <a:xfrm>
              <a:off x="4329113" y="2995613"/>
              <a:ext cx="144463" cy="42863"/>
            </a:xfrm>
            <a:custGeom>
              <a:avLst/>
              <a:gdLst>
                <a:gd name="T0" fmla="*/ 44 w 87"/>
                <a:gd name="T1" fmla="*/ 26 h 26"/>
                <a:gd name="T2" fmla="*/ 11 w 87"/>
                <a:gd name="T3" fmla="*/ 21 h 26"/>
                <a:gd name="T4" fmla="*/ 4 w 87"/>
                <a:gd name="T5" fmla="*/ 17 h 26"/>
                <a:gd name="T6" fmla="*/ 4 w 87"/>
                <a:gd name="T7" fmla="*/ 9 h 26"/>
                <a:gd name="T8" fmla="*/ 19 w 87"/>
                <a:gd name="T9" fmla="*/ 3 h 26"/>
                <a:gd name="T10" fmla="*/ 73 w 87"/>
                <a:gd name="T11" fmla="*/ 4 h 26"/>
                <a:gd name="T12" fmla="*/ 83 w 87"/>
                <a:gd name="T13" fmla="*/ 8 h 26"/>
                <a:gd name="T14" fmla="*/ 83 w 87"/>
                <a:gd name="T15" fmla="*/ 18 h 26"/>
                <a:gd name="T16" fmla="*/ 65 w 87"/>
                <a:gd name="T17" fmla="*/ 24 h 26"/>
                <a:gd name="T18" fmla="*/ 44 w 87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26">
                  <a:moveTo>
                    <a:pt x="44" y="26"/>
                  </a:moveTo>
                  <a:cubicBezTo>
                    <a:pt x="32" y="25"/>
                    <a:pt x="22" y="25"/>
                    <a:pt x="11" y="21"/>
                  </a:cubicBezTo>
                  <a:cubicBezTo>
                    <a:pt x="8" y="20"/>
                    <a:pt x="6" y="19"/>
                    <a:pt x="4" y="17"/>
                  </a:cubicBezTo>
                  <a:cubicBezTo>
                    <a:pt x="0" y="15"/>
                    <a:pt x="0" y="12"/>
                    <a:pt x="4" y="9"/>
                  </a:cubicBezTo>
                  <a:cubicBezTo>
                    <a:pt x="8" y="6"/>
                    <a:pt x="13" y="4"/>
                    <a:pt x="19" y="3"/>
                  </a:cubicBezTo>
                  <a:cubicBezTo>
                    <a:pt x="37" y="0"/>
                    <a:pt x="55" y="0"/>
                    <a:pt x="73" y="4"/>
                  </a:cubicBezTo>
                  <a:cubicBezTo>
                    <a:pt x="76" y="5"/>
                    <a:pt x="79" y="7"/>
                    <a:pt x="83" y="8"/>
                  </a:cubicBezTo>
                  <a:cubicBezTo>
                    <a:pt x="87" y="11"/>
                    <a:pt x="87" y="15"/>
                    <a:pt x="83" y="18"/>
                  </a:cubicBezTo>
                  <a:cubicBezTo>
                    <a:pt x="77" y="21"/>
                    <a:pt x="71" y="23"/>
                    <a:pt x="65" y="24"/>
                  </a:cubicBezTo>
                  <a:cubicBezTo>
                    <a:pt x="58" y="25"/>
                    <a:pt x="51" y="25"/>
                    <a:pt x="4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4" name="Freeform 891"/>
            <p:cNvSpPr>
              <a:spLocks/>
            </p:cNvSpPr>
            <p:nvPr/>
          </p:nvSpPr>
          <p:spPr bwMode="auto">
            <a:xfrm>
              <a:off x="4557713" y="3298826"/>
              <a:ext cx="50800" cy="49213"/>
            </a:xfrm>
            <a:custGeom>
              <a:avLst/>
              <a:gdLst>
                <a:gd name="T0" fmla="*/ 30 w 30"/>
                <a:gd name="T1" fmla="*/ 15 h 30"/>
                <a:gd name="T2" fmla="*/ 30 w 30"/>
                <a:gd name="T3" fmla="*/ 27 h 30"/>
                <a:gd name="T4" fmla="*/ 28 w 30"/>
                <a:gd name="T5" fmla="*/ 30 h 30"/>
                <a:gd name="T6" fmla="*/ 3 w 30"/>
                <a:gd name="T7" fmla="*/ 30 h 30"/>
                <a:gd name="T8" fmla="*/ 0 w 30"/>
                <a:gd name="T9" fmla="*/ 27 h 30"/>
                <a:gd name="T10" fmla="*/ 0 w 30"/>
                <a:gd name="T11" fmla="*/ 3 h 30"/>
                <a:gd name="T12" fmla="*/ 3 w 30"/>
                <a:gd name="T13" fmla="*/ 0 h 30"/>
                <a:gd name="T14" fmla="*/ 27 w 30"/>
                <a:gd name="T15" fmla="*/ 0 h 30"/>
                <a:gd name="T16" fmla="*/ 30 w 30"/>
                <a:gd name="T17" fmla="*/ 3 h 30"/>
                <a:gd name="T18" fmla="*/ 30 w 30"/>
                <a:gd name="T19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0">
                  <a:moveTo>
                    <a:pt x="30" y="15"/>
                  </a:moveTo>
                  <a:cubicBezTo>
                    <a:pt x="30" y="19"/>
                    <a:pt x="30" y="23"/>
                    <a:pt x="30" y="27"/>
                  </a:cubicBezTo>
                  <a:cubicBezTo>
                    <a:pt x="30" y="29"/>
                    <a:pt x="29" y="30"/>
                    <a:pt x="28" y="30"/>
                  </a:cubicBezTo>
                  <a:cubicBezTo>
                    <a:pt x="19" y="30"/>
                    <a:pt x="11" y="30"/>
                    <a:pt x="3" y="30"/>
                  </a:cubicBezTo>
                  <a:cubicBezTo>
                    <a:pt x="1" y="30"/>
                    <a:pt x="0" y="29"/>
                    <a:pt x="0" y="27"/>
                  </a:cubicBezTo>
                  <a:cubicBezTo>
                    <a:pt x="0" y="19"/>
                    <a:pt x="0" y="11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" y="0"/>
                    <a:pt x="19" y="0"/>
                    <a:pt x="27" y="0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7"/>
                    <a:pt x="30" y="11"/>
                    <a:pt x="30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5" name="Freeform 892"/>
            <p:cNvSpPr>
              <a:spLocks/>
            </p:cNvSpPr>
            <p:nvPr/>
          </p:nvSpPr>
          <p:spPr bwMode="auto">
            <a:xfrm>
              <a:off x="4471988" y="3298826"/>
              <a:ext cx="50800" cy="49213"/>
            </a:xfrm>
            <a:custGeom>
              <a:avLst/>
              <a:gdLst>
                <a:gd name="T0" fmla="*/ 30 w 30"/>
                <a:gd name="T1" fmla="*/ 15 h 30"/>
                <a:gd name="T2" fmla="*/ 30 w 30"/>
                <a:gd name="T3" fmla="*/ 27 h 30"/>
                <a:gd name="T4" fmla="*/ 28 w 30"/>
                <a:gd name="T5" fmla="*/ 30 h 30"/>
                <a:gd name="T6" fmla="*/ 3 w 30"/>
                <a:gd name="T7" fmla="*/ 30 h 30"/>
                <a:gd name="T8" fmla="*/ 0 w 30"/>
                <a:gd name="T9" fmla="*/ 27 h 30"/>
                <a:gd name="T10" fmla="*/ 0 w 30"/>
                <a:gd name="T11" fmla="*/ 3 h 30"/>
                <a:gd name="T12" fmla="*/ 3 w 30"/>
                <a:gd name="T13" fmla="*/ 0 h 30"/>
                <a:gd name="T14" fmla="*/ 27 w 30"/>
                <a:gd name="T15" fmla="*/ 0 h 30"/>
                <a:gd name="T16" fmla="*/ 30 w 30"/>
                <a:gd name="T17" fmla="*/ 3 h 30"/>
                <a:gd name="T18" fmla="*/ 30 w 30"/>
                <a:gd name="T19" fmla="*/ 1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30">
                  <a:moveTo>
                    <a:pt x="30" y="15"/>
                  </a:moveTo>
                  <a:cubicBezTo>
                    <a:pt x="30" y="19"/>
                    <a:pt x="30" y="23"/>
                    <a:pt x="30" y="27"/>
                  </a:cubicBezTo>
                  <a:cubicBezTo>
                    <a:pt x="30" y="29"/>
                    <a:pt x="30" y="30"/>
                    <a:pt x="28" y="30"/>
                  </a:cubicBezTo>
                  <a:cubicBezTo>
                    <a:pt x="19" y="30"/>
                    <a:pt x="11" y="30"/>
                    <a:pt x="3" y="30"/>
                  </a:cubicBezTo>
                  <a:cubicBezTo>
                    <a:pt x="1" y="30"/>
                    <a:pt x="0" y="29"/>
                    <a:pt x="0" y="27"/>
                  </a:cubicBezTo>
                  <a:cubicBezTo>
                    <a:pt x="0" y="19"/>
                    <a:pt x="0" y="11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" y="0"/>
                    <a:pt x="19" y="0"/>
                    <a:pt x="27" y="0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7"/>
                    <a:pt x="30" y="11"/>
                    <a:pt x="30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6" name="Freeform 893"/>
            <p:cNvSpPr>
              <a:spLocks/>
            </p:cNvSpPr>
            <p:nvPr/>
          </p:nvSpPr>
          <p:spPr bwMode="auto">
            <a:xfrm>
              <a:off x="4645025" y="3298826"/>
              <a:ext cx="47625" cy="49213"/>
            </a:xfrm>
            <a:custGeom>
              <a:avLst/>
              <a:gdLst>
                <a:gd name="T0" fmla="*/ 14 w 29"/>
                <a:gd name="T1" fmla="*/ 30 h 30"/>
                <a:gd name="T2" fmla="*/ 2 w 29"/>
                <a:gd name="T3" fmla="*/ 30 h 30"/>
                <a:gd name="T4" fmla="*/ 0 w 29"/>
                <a:gd name="T5" fmla="*/ 27 h 30"/>
                <a:gd name="T6" fmla="*/ 0 w 29"/>
                <a:gd name="T7" fmla="*/ 3 h 30"/>
                <a:gd name="T8" fmla="*/ 2 w 29"/>
                <a:gd name="T9" fmla="*/ 0 h 30"/>
                <a:gd name="T10" fmla="*/ 27 w 29"/>
                <a:gd name="T11" fmla="*/ 0 h 30"/>
                <a:gd name="T12" fmla="*/ 29 w 29"/>
                <a:gd name="T13" fmla="*/ 3 h 30"/>
                <a:gd name="T14" fmla="*/ 29 w 29"/>
                <a:gd name="T15" fmla="*/ 27 h 30"/>
                <a:gd name="T16" fmla="*/ 27 w 29"/>
                <a:gd name="T17" fmla="*/ 30 h 30"/>
                <a:gd name="T18" fmla="*/ 14 w 29"/>
                <a:gd name="T19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30">
                  <a:moveTo>
                    <a:pt x="14" y="30"/>
                  </a:moveTo>
                  <a:cubicBezTo>
                    <a:pt x="10" y="30"/>
                    <a:pt x="6" y="30"/>
                    <a:pt x="2" y="30"/>
                  </a:cubicBezTo>
                  <a:cubicBezTo>
                    <a:pt x="0" y="30"/>
                    <a:pt x="0" y="29"/>
                    <a:pt x="0" y="27"/>
                  </a:cubicBezTo>
                  <a:cubicBezTo>
                    <a:pt x="0" y="19"/>
                    <a:pt x="0" y="11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0" y="0"/>
                    <a:pt x="19" y="0"/>
                    <a:pt x="27" y="0"/>
                  </a:cubicBezTo>
                  <a:cubicBezTo>
                    <a:pt x="29" y="0"/>
                    <a:pt x="29" y="1"/>
                    <a:pt x="29" y="3"/>
                  </a:cubicBezTo>
                  <a:cubicBezTo>
                    <a:pt x="29" y="11"/>
                    <a:pt x="29" y="19"/>
                    <a:pt x="29" y="27"/>
                  </a:cubicBezTo>
                  <a:cubicBezTo>
                    <a:pt x="29" y="29"/>
                    <a:pt x="29" y="30"/>
                    <a:pt x="27" y="30"/>
                  </a:cubicBezTo>
                  <a:cubicBezTo>
                    <a:pt x="23" y="30"/>
                    <a:pt x="19" y="30"/>
                    <a:pt x="14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5" name="グループ化 1974"/>
          <p:cNvGrpSpPr/>
          <p:nvPr/>
        </p:nvGrpSpPr>
        <p:grpSpPr>
          <a:xfrm>
            <a:off x="4957763" y="2916625"/>
            <a:ext cx="350838" cy="455613"/>
            <a:chOff x="4957763" y="2973388"/>
            <a:chExt cx="350838" cy="455613"/>
          </a:xfrm>
        </p:grpSpPr>
        <p:sp>
          <p:nvSpPr>
            <p:cNvPr id="1017" name="Freeform 894"/>
            <p:cNvSpPr>
              <a:spLocks/>
            </p:cNvSpPr>
            <p:nvPr/>
          </p:nvSpPr>
          <p:spPr bwMode="auto">
            <a:xfrm>
              <a:off x="4957763" y="2973388"/>
              <a:ext cx="350838" cy="455613"/>
            </a:xfrm>
            <a:custGeom>
              <a:avLst/>
              <a:gdLst>
                <a:gd name="T0" fmla="*/ 210 w 210"/>
                <a:gd name="T1" fmla="*/ 136 h 272"/>
                <a:gd name="T2" fmla="*/ 210 w 210"/>
                <a:gd name="T3" fmla="*/ 43 h 272"/>
                <a:gd name="T4" fmla="*/ 204 w 210"/>
                <a:gd name="T5" fmla="*/ 28 h 272"/>
                <a:gd name="T6" fmla="*/ 184 w 210"/>
                <a:gd name="T7" fmla="*/ 14 h 272"/>
                <a:gd name="T8" fmla="*/ 118 w 210"/>
                <a:gd name="T9" fmla="*/ 0 h 272"/>
                <a:gd name="T10" fmla="*/ 81 w 210"/>
                <a:gd name="T11" fmla="*/ 1 h 272"/>
                <a:gd name="T12" fmla="*/ 43 w 210"/>
                <a:gd name="T13" fmla="*/ 8 h 272"/>
                <a:gd name="T14" fmla="*/ 12 w 210"/>
                <a:gd name="T15" fmla="*/ 22 h 272"/>
                <a:gd name="T16" fmla="*/ 0 w 210"/>
                <a:gd name="T17" fmla="*/ 45 h 272"/>
                <a:gd name="T18" fmla="*/ 1 w 210"/>
                <a:gd name="T19" fmla="*/ 228 h 272"/>
                <a:gd name="T20" fmla="*/ 8 w 210"/>
                <a:gd name="T21" fmla="*/ 245 h 272"/>
                <a:gd name="T22" fmla="*/ 33 w 210"/>
                <a:gd name="T23" fmla="*/ 260 h 272"/>
                <a:gd name="T24" fmla="*/ 102 w 210"/>
                <a:gd name="T25" fmla="*/ 272 h 272"/>
                <a:gd name="T26" fmla="*/ 132 w 210"/>
                <a:gd name="T27" fmla="*/ 270 h 272"/>
                <a:gd name="T28" fmla="*/ 178 w 210"/>
                <a:gd name="T29" fmla="*/ 260 h 272"/>
                <a:gd name="T30" fmla="*/ 203 w 210"/>
                <a:gd name="T31" fmla="*/ 246 h 272"/>
                <a:gd name="T32" fmla="*/ 210 w 210"/>
                <a:gd name="T33" fmla="*/ 229 h 272"/>
                <a:gd name="T34" fmla="*/ 210 w 210"/>
                <a:gd name="T35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0" h="272">
                  <a:moveTo>
                    <a:pt x="210" y="136"/>
                  </a:moveTo>
                  <a:cubicBezTo>
                    <a:pt x="210" y="105"/>
                    <a:pt x="210" y="74"/>
                    <a:pt x="210" y="43"/>
                  </a:cubicBezTo>
                  <a:cubicBezTo>
                    <a:pt x="210" y="37"/>
                    <a:pt x="208" y="32"/>
                    <a:pt x="204" y="28"/>
                  </a:cubicBezTo>
                  <a:cubicBezTo>
                    <a:pt x="198" y="22"/>
                    <a:pt x="191" y="18"/>
                    <a:pt x="184" y="14"/>
                  </a:cubicBezTo>
                  <a:cubicBezTo>
                    <a:pt x="163" y="5"/>
                    <a:pt x="141" y="1"/>
                    <a:pt x="118" y="0"/>
                  </a:cubicBezTo>
                  <a:cubicBezTo>
                    <a:pt x="106" y="0"/>
                    <a:pt x="93" y="0"/>
                    <a:pt x="81" y="1"/>
                  </a:cubicBezTo>
                  <a:cubicBezTo>
                    <a:pt x="68" y="2"/>
                    <a:pt x="55" y="4"/>
                    <a:pt x="43" y="8"/>
                  </a:cubicBezTo>
                  <a:cubicBezTo>
                    <a:pt x="32" y="11"/>
                    <a:pt x="21" y="15"/>
                    <a:pt x="12" y="22"/>
                  </a:cubicBezTo>
                  <a:cubicBezTo>
                    <a:pt x="4" y="28"/>
                    <a:pt x="0" y="35"/>
                    <a:pt x="0" y="45"/>
                  </a:cubicBezTo>
                  <a:cubicBezTo>
                    <a:pt x="1" y="106"/>
                    <a:pt x="1" y="167"/>
                    <a:pt x="1" y="228"/>
                  </a:cubicBezTo>
                  <a:cubicBezTo>
                    <a:pt x="1" y="235"/>
                    <a:pt x="3" y="241"/>
                    <a:pt x="8" y="245"/>
                  </a:cubicBezTo>
                  <a:cubicBezTo>
                    <a:pt x="15" y="252"/>
                    <a:pt x="24" y="256"/>
                    <a:pt x="33" y="260"/>
                  </a:cubicBezTo>
                  <a:cubicBezTo>
                    <a:pt x="55" y="268"/>
                    <a:pt x="79" y="271"/>
                    <a:pt x="102" y="272"/>
                  </a:cubicBezTo>
                  <a:cubicBezTo>
                    <a:pt x="112" y="272"/>
                    <a:pt x="122" y="271"/>
                    <a:pt x="132" y="270"/>
                  </a:cubicBezTo>
                  <a:cubicBezTo>
                    <a:pt x="148" y="269"/>
                    <a:pt x="163" y="266"/>
                    <a:pt x="178" y="260"/>
                  </a:cubicBezTo>
                  <a:cubicBezTo>
                    <a:pt x="187" y="257"/>
                    <a:pt x="196" y="253"/>
                    <a:pt x="203" y="246"/>
                  </a:cubicBezTo>
                  <a:cubicBezTo>
                    <a:pt x="208" y="242"/>
                    <a:pt x="210" y="236"/>
                    <a:pt x="210" y="229"/>
                  </a:cubicBezTo>
                  <a:cubicBezTo>
                    <a:pt x="210" y="198"/>
                    <a:pt x="210" y="167"/>
                    <a:pt x="210" y="1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8" name="Freeform 895"/>
            <p:cNvSpPr>
              <a:spLocks noEditPoints="1"/>
            </p:cNvSpPr>
            <p:nvPr/>
          </p:nvSpPr>
          <p:spPr bwMode="auto">
            <a:xfrm>
              <a:off x="4957763" y="2973388"/>
              <a:ext cx="350838" cy="455613"/>
            </a:xfrm>
            <a:custGeom>
              <a:avLst/>
              <a:gdLst>
                <a:gd name="T0" fmla="*/ 210 w 210"/>
                <a:gd name="T1" fmla="*/ 229 h 272"/>
                <a:gd name="T2" fmla="*/ 178 w 210"/>
                <a:gd name="T3" fmla="*/ 260 h 272"/>
                <a:gd name="T4" fmla="*/ 102 w 210"/>
                <a:gd name="T5" fmla="*/ 272 h 272"/>
                <a:gd name="T6" fmla="*/ 8 w 210"/>
                <a:gd name="T7" fmla="*/ 245 h 272"/>
                <a:gd name="T8" fmla="*/ 0 w 210"/>
                <a:gd name="T9" fmla="*/ 45 h 272"/>
                <a:gd name="T10" fmla="*/ 43 w 210"/>
                <a:gd name="T11" fmla="*/ 8 h 272"/>
                <a:gd name="T12" fmla="*/ 118 w 210"/>
                <a:gd name="T13" fmla="*/ 0 h 272"/>
                <a:gd name="T14" fmla="*/ 204 w 210"/>
                <a:gd name="T15" fmla="*/ 28 h 272"/>
                <a:gd name="T16" fmla="*/ 210 w 210"/>
                <a:gd name="T17" fmla="*/ 136 h 272"/>
                <a:gd name="T18" fmla="*/ 127 w 210"/>
                <a:gd name="T19" fmla="*/ 58 h 272"/>
                <a:gd name="T20" fmla="*/ 176 w 210"/>
                <a:gd name="T21" fmla="*/ 44 h 272"/>
                <a:gd name="T22" fmla="*/ 166 w 210"/>
                <a:gd name="T23" fmla="*/ 22 h 272"/>
                <a:gd name="T24" fmla="*/ 92 w 210"/>
                <a:gd name="T25" fmla="*/ 13 h 272"/>
                <a:gd name="T26" fmla="*/ 37 w 210"/>
                <a:gd name="T27" fmla="*/ 26 h 272"/>
                <a:gd name="T28" fmla="*/ 53 w 210"/>
                <a:gd name="T29" fmla="*/ 52 h 272"/>
                <a:gd name="T30" fmla="*/ 157 w 210"/>
                <a:gd name="T31" fmla="*/ 162 h 272"/>
                <a:gd name="T32" fmla="*/ 147 w 210"/>
                <a:gd name="T33" fmla="*/ 186 h 272"/>
                <a:gd name="T34" fmla="*/ 139 w 210"/>
                <a:gd name="T35" fmla="*/ 214 h 272"/>
                <a:gd name="T36" fmla="*/ 137 w 210"/>
                <a:gd name="T37" fmla="*/ 228 h 272"/>
                <a:gd name="T38" fmla="*/ 149 w 210"/>
                <a:gd name="T39" fmla="*/ 229 h 272"/>
                <a:gd name="T40" fmla="*/ 169 w 210"/>
                <a:gd name="T41" fmla="*/ 203 h 272"/>
                <a:gd name="T42" fmla="*/ 177 w 210"/>
                <a:gd name="T43" fmla="*/ 172 h 272"/>
                <a:gd name="T44" fmla="*/ 179 w 210"/>
                <a:gd name="T45" fmla="*/ 154 h 272"/>
                <a:gd name="T46" fmla="*/ 169 w 210"/>
                <a:gd name="T47" fmla="*/ 144 h 272"/>
                <a:gd name="T48" fmla="*/ 154 w 210"/>
                <a:gd name="T49" fmla="*/ 107 h 272"/>
                <a:gd name="T50" fmla="*/ 137 w 210"/>
                <a:gd name="T51" fmla="*/ 107 h 272"/>
                <a:gd name="T52" fmla="*/ 141 w 210"/>
                <a:gd name="T53" fmla="*/ 121 h 272"/>
                <a:gd name="T54" fmla="*/ 147 w 210"/>
                <a:gd name="T55" fmla="*/ 148 h 272"/>
                <a:gd name="T56" fmla="*/ 56 w 210"/>
                <a:gd name="T57" fmla="*/ 161 h 272"/>
                <a:gd name="T58" fmla="*/ 65 w 210"/>
                <a:gd name="T59" fmla="*/ 127 h 272"/>
                <a:gd name="T60" fmla="*/ 73 w 210"/>
                <a:gd name="T61" fmla="*/ 121 h 272"/>
                <a:gd name="T62" fmla="*/ 76 w 210"/>
                <a:gd name="T63" fmla="*/ 106 h 272"/>
                <a:gd name="T64" fmla="*/ 60 w 210"/>
                <a:gd name="T65" fmla="*/ 105 h 272"/>
                <a:gd name="T66" fmla="*/ 44 w 210"/>
                <a:gd name="T67" fmla="*/ 129 h 272"/>
                <a:gd name="T68" fmla="*/ 39 w 210"/>
                <a:gd name="T69" fmla="*/ 151 h 272"/>
                <a:gd name="T70" fmla="*/ 34 w 210"/>
                <a:gd name="T71" fmla="*/ 154 h 272"/>
                <a:gd name="T72" fmla="*/ 38 w 210"/>
                <a:gd name="T73" fmla="*/ 172 h 272"/>
                <a:gd name="T74" fmla="*/ 44 w 210"/>
                <a:gd name="T75" fmla="*/ 186 h 272"/>
                <a:gd name="T76" fmla="*/ 54 w 210"/>
                <a:gd name="T77" fmla="*/ 225 h 272"/>
                <a:gd name="T78" fmla="*/ 76 w 210"/>
                <a:gd name="T79" fmla="*/ 227 h 272"/>
                <a:gd name="T80" fmla="*/ 73 w 210"/>
                <a:gd name="T81" fmla="*/ 214 h 272"/>
                <a:gd name="T82" fmla="*/ 65 w 210"/>
                <a:gd name="T83" fmla="*/ 17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0" h="272">
                  <a:moveTo>
                    <a:pt x="210" y="136"/>
                  </a:moveTo>
                  <a:cubicBezTo>
                    <a:pt x="210" y="167"/>
                    <a:pt x="210" y="198"/>
                    <a:pt x="210" y="229"/>
                  </a:cubicBezTo>
                  <a:cubicBezTo>
                    <a:pt x="210" y="236"/>
                    <a:pt x="208" y="242"/>
                    <a:pt x="203" y="246"/>
                  </a:cubicBezTo>
                  <a:cubicBezTo>
                    <a:pt x="196" y="253"/>
                    <a:pt x="187" y="257"/>
                    <a:pt x="178" y="260"/>
                  </a:cubicBezTo>
                  <a:cubicBezTo>
                    <a:pt x="163" y="266"/>
                    <a:pt x="148" y="269"/>
                    <a:pt x="132" y="270"/>
                  </a:cubicBezTo>
                  <a:cubicBezTo>
                    <a:pt x="122" y="271"/>
                    <a:pt x="112" y="272"/>
                    <a:pt x="102" y="272"/>
                  </a:cubicBezTo>
                  <a:cubicBezTo>
                    <a:pt x="79" y="271"/>
                    <a:pt x="55" y="268"/>
                    <a:pt x="33" y="260"/>
                  </a:cubicBezTo>
                  <a:cubicBezTo>
                    <a:pt x="24" y="256"/>
                    <a:pt x="15" y="252"/>
                    <a:pt x="8" y="245"/>
                  </a:cubicBezTo>
                  <a:cubicBezTo>
                    <a:pt x="3" y="241"/>
                    <a:pt x="1" y="235"/>
                    <a:pt x="1" y="228"/>
                  </a:cubicBezTo>
                  <a:cubicBezTo>
                    <a:pt x="1" y="167"/>
                    <a:pt x="1" y="106"/>
                    <a:pt x="0" y="45"/>
                  </a:cubicBezTo>
                  <a:cubicBezTo>
                    <a:pt x="0" y="35"/>
                    <a:pt x="4" y="28"/>
                    <a:pt x="12" y="22"/>
                  </a:cubicBezTo>
                  <a:cubicBezTo>
                    <a:pt x="21" y="15"/>
                    <a:pt x="32" y="11"/>
                    <a:pt x="43" y="8"/>
                  </a:cubicBezTo>
                  <a:cubicBezTo>
                    <a:pt x="55" y="4"/>
                    <a:pt x="68" y="2"/>
                    <a:pt x="81" y="1"/>
                  </a:cubicBezTo>
                  <a:cubicBezTo>
                    <a:pt x="93" y="0"/>
                    <a:pt x="106" y="0"/>
                    <a:pt x="118" y="0"/>
                  </a:cubicBezTo>
                  <a:cubicBezTo>
                    <a:pt x="141" y="1"/>
                    <a:pt x="163" y="5"/>
                    <a:pt x="184" y="14"/>
                  </a:cubicBezTo>
                  <a:cubicBezTo>
                    <a:pt x="191" y="18"/>
                    <a:pt x="198" y="22"/>
                    <a:pt x="204" y="28"/>
                  </a:cubicBezTo>
                  <a:cubicBezTo>
                    <a:pt x="208" y="32"/>
                    <a:pt x="210" y="37"/>
                    <a:pt x="210" y="43"/>
                  </a:cubicBezTo>
                  <a:cubicBezTo>
                    <a:pt x="210" y="74"/>
                    <a:pt x="210" y="105"/>
                    <a:pt x="210" y="136"/>
                  </a:cubicBezTo>
                  <a:close/>
                  <a:moveTo>
                    <a:pt x="108" y="59"/>
                  </a:moveTo>
                  <a:cubicBezTo>
                    <a:pt x="112" y="59"/>
                    <a:pt x="120" y="59"/>
                    <a:pt x="127" y="58"/>
                  </a:cubicBezTo>
                  <a:cubicBezTo>
                    <a:pt x="137" y="56"/>
                    <a:pt x="147" y="55"/>
                    <a:pt x="157" y="53"/>
                  </a:cubicBezTo>
                  <a:cubicBezTo>
                    <a:pt x="164" y="51"/>
                    <a:pt x="170" y="49"/>
                    <a:pt x="176" y="44"/>
                  </a:cubicBezTo>
                  <a:cubicBezTo>
                    <a:pt x="182" y="39"/>
                    <a:pt x="182" y="33"/>
                    <a:pt x="176" y="28"/>
                  </a:cubicBezTo>
                  <a:cubicBezTo>
                    <a:pt x="173" y="26"/>
                    <a:pt x="170" y="24"/>
                    <a:pt x="166" y="22"/>
                  </a:cubicBezTo>
                  <a:cubicBezTo>
                    <a:pt x="149" y="15"/>
                    <a:pt x="130" y="14"/>
                    <a:pt x="112" y="13"/>
                  </a:cubicBezTo>
                  <a:cubicBezTo>
                    <a:pt x="105" y="13"/>
                    <a:pt x="99" y="13"/>
                    <a:pt x="92" y="13"/>
                  </a:cubicBezTo>
                  <a:cubicBezTo>
                    <a:pt x="82" y="14"/>
                    <a:pt x="73" y="15"/>
                    <a:pt x="64" y="17"/>
                  </a:cubicBezTo>
                  <a:cubicBezTo>
                    <a:pt x="54" y="18"/>
                    <a:pt x="45" y="21"/>
                    <a:pt x="37" y="26"/>
                  </a:cubicBezTo>
                  <a:cubicBezTo>
                    <a:pt x="28" y="32"/>
                    <a:pt x="28" y="40"/>
                    <a:pt x="38" y="46"/>
                  </a:cubicBezTo>
                  <a:cubicBezTo>
                    <a:pt x="43" y="48"/>
                    <a:pt x="48" y="51"/>
                    <a:pt x="53" y="52"/>
                  </a:cubicBezTo>
                  <a:cubicBezTo>
                    <a:pt x="70" y="57"/>
                    <a:pt x="88" y="59"/>
                    <a:pt x="108" y="59"/>
                  </a:cubicBezTo>
                  <a:close/>
                  <a:moveTo>
                    <a:pt x="157" y="162"/>
                  </a:moveTo>
                  <a:cubicBezTo>
                    <a:pt x="152" y="165"/>
                    <a:pt x="149" y="170"/>
                    <a:pt x="148" y="175"/>
                  </a:cubicBezTo>
                  <a:cubicBezTo>
                    <a:pt x="147" y="178"/>
                    <a:pt x="147" y="182"/>
                    <a:pt x="147" y="186"/>
                  </a:cubicBezTo>
                  <a:cubicBezTo>
                    <a:pt x="147" y="192"/>
                    <a:pt x="147" y="199"/>
                    <a:pt x="147" y="205"/>
                  </a:cubicBezTo>
                  <a:cubicBezTo>
                    <a:pt x="147" y="211"/>
                    <a:pt x="145" y="214"/>
                    <a:pt x="139" y="214"/>
                  </a:cubicBezTo>
                  <a:cubicBezTo>
                    <a:pt x="137" y="214"/>
                    <a:pt x="137" y="215"/>
                    <a:pt x="137" y="216"/>
                  </a:cubicBezTo>
                  <a:cubicBezTo>
                    <a:pt x="137" y="220"/>
                    <a:pt x="137" y="224"/>
                    <a:pt x="137" y="228"/>
                  </a:cubicBezTo>
                  <a:cubicBezTo>
                    <a:pt x="137" y="229"/>
                    <a:pt x="137" y="230"/>
                    <a:pt x="139" y="230"/>
                  </a:cubicBezTo>
                  <a:cubicBezTo>
                    <a:pt x="142" y="230"/>
                    <a:pt x="146" y="230"/>
                    <a:pt x="149" y="229"/>
                  </a:cubicBezTo>
                  <a:cubicBezTo>
                    <a:pt x="156" y="228"/>
                    <a:pt x="162" y="226"/>
                    <a:pt x="165" y="219"/>
                  </a:cubicBezTo>
                  <a:cubicBezTo>
                    <a:pt x="168" y="214"/>
                    <a:pt x="169" y="209"/>
                    <a:pt x="169" y="203"/>
                  </a:cubicBezTo>
                  <a:cubicBezTo>
                    <a:pt x="169" y="196"/>
                    <a:pt x="169" y="188"/>
                    <a:pt x="169" y="181"/>
                  </a:cubicBezTo>
                  <a:cubicBezTo>
                    <a:pt x="169" y="175"/>
                    <a:pt x="171" y="173"/>
                    <a:pt x="177" y="172"/>
                  </a:cubicBezTo>
                  <a:cubicBezTo>
                    <a:pt x="178" y="172"/>
                    <a:pt x="179" y="172"/>
                    <a:pt x="179" y="170"/>
                  </a:cubicBezTo>
                  <a:cubicBezTo>
                    <a:pt x="179" y="165"/>
                    <a:pt x="179" y="160"/>
                    <a:pt x="179" y="154"/>
                  </a:cubicBezTo>
                  <a:cubicBezTo>
                    <a:pt x="179" y="152"/>
                    <a:pt x="178" y="151"/>
                    <a:pt x="176" y="151"/>
                  </a:cubicBezTo>
                  <a:cubicBezTo>
                    <a:pt x="170" y="151"/>
                    <a:pt x="169" y="150"/>
                    <a:pt x="169" y="144"/>
                  </a:cubicBezTo>
                  <a:cubicBezTo>
                    <a:pt x="169" y="139"/>
                    <a:pt x="169" y="133"/>
                    <a:pt x="169" y="127"/>
                  </a:cubicBezTo>
                  <a:cubicBezTo>
                    <a:pt x="168" y="119"/>
                    <a:pt x="165" y="109"/>
                    <a:pt x="154" y="107"/>
                  </a:cubicBezTo>
                  <a:cubicBezTo>
                    <a:pt x="149" y="106"/>
                    <a:pt x="144" y="105"/>
                    <a:pt x="139" y="105"/>
                  </a:cubicBezTo>
                  <a:cubicBezTo>
                    <a:pt x="137" y="104"/>
                    <a:pt x="137" y="105"/>
                    <a:pt x="137" y="107"/>
                  </a:cubicBezTo>
                  <a:cubicBezTo>
                    <a:pt x="137" y="110"/>
                    <a:pt x="137" y="114"/>
                    <a:pt x="137" y="117"/>
                  </a:cubicBezTo>
                  <a:cubicBezTo>
                    <a:pt x="137" y="122"/>
                    <a:pt x="137" y="122"/>
                    <a:pt x="141" y="121"/>
                  </a:cubicBezTo>
                  <a:cubicBezTo>
                    <a:pt x="146" y="121"/>
                    <a:pt x="147" y="122"/>
                    <a:pt x="147" y="127"/>
                  </a:cubicBezTo>
                  <a:cubicBezTo>
                    <a:pt x="147" y="134"/>
                    <a:pt x="147" y="141"/>
                    <a:pt x="147" y="148"/>
                  </a:cubicBezTo>
                  <a:cubicBezTo>
                    <a:pt x="148" y="154"/>
                    <a:pt x="150" y="159"/>
                    <a:pt x="157" y="162"/>
                  </a:cubicBezTo>
                  <a:close/>
                  <a:moveTo>
                    <a:pt x="56" y="161"/>
                  </a:moveTo>
                  <a:cubicBezTo>
                    <a:pt x="62" y="159"/>
                    <a:pt x="65" y="154"/>
                    <a:pt x="65" y="148"/>
                  </a:cubicBezTo>
                  <a:cubicBezTo>
                    <a:pt x="65" y="141"/>
                    <a:pt x="65" y="134"/>
                    <a:pt x="65" y="127"/>
                  </a:cubicBezTo>
                  <a:cubicBezTo>
                    <a:pt x="65" y="121"/>
                    <a:pt x="65" y="121"/>
                    <a:pt x="72" y="121"/>
                  </a:cubicBezTo>
                  <a:cubicBezTo>
                    <a:pt x="72" y="121"/>
                    <a:pt x="73" y="121"/>
                    <a:pt x="73" y="121"/>
                  </a:cubicBezTo>
                  <a:cubicBezTo>
                    <a:pt x="75" y="121"/>
                    <a:pt x="76" y="120"/>
                    <a:pt x="76" y="119"/>
                  </a:cubicBezTo>
                  <a:cubicBezTo>
                    <a:pt x="75" y="114"/>
                    <a:pt x="75" y="110"/>
                    <a:pt x="76" y="106"/>
                  </a:cubicBezTo>
                  <a:cubicBezTo>
                    <a:pt x="76" y="104"/>
                    <a:pt x="75" y="104"/>
                    <a:pt x="73" y="104"/>
                  </a:cubicBezTo>
                  <a:cubicBezTo>
                    <a:pt x="69" y="104"/>
                    <a:pt x="64" y="105"/>
                    <a:pt x="60" y="105"/>
                  </a:cubicBezTo>
                  <a:cubicBezTo>
                    <a:pt x="51" y="107"/>
                    <a:pt x="46" y="112"/>
                    <a:pt x="45" y="121"/>
                  </a:cubicBezTo>
                  <a:cubicBezTo>
                    <a:pt x="44" y="124"/>
                    <a:pt x="44" y="127"/>
                    <a:pt x="44" y="129"/>
                  </a:cubicBezTo>
                  <a:cubicBezTo>
                    <a:pt x="44" y="135"/>
                    <a:pt x="44" y="140"/>
                    <a:pt x="44" y="145"/>
                  </a:cubicBezTo>
                  <a:cubicBezTo>
                    <a:pt x="44" y="149"/>
                    <a:pt x="42" y="151"/>
                    <a:pt x="39" y="151"/>
                  </a:cubicBezTo>
                  <a:cubicBezTo>
                    <a:pt x="38" y="151"/>
                    <a:pt x="37" y="152"/>
                    <a:pt x="36" y="151"/>
                  </a:cubicBezTo>
                  <a:cubicBezTo>
                    <a:pt x="34" y="151"/>
                    <a:pt x="34" y="152"/>
                    <a:pt x="34" y="154"/>
                  </a:cubicBezTo>
                  <a:cubicBezTo>
                    <a:pt x="34" y="159"/>
                    <a:pt x="34" y="164"/>
                    <a:pt x="34" y="168"/>
                  </a:cubicBezTo>
                  <a:cubicBezTo>
                    <a:pt x="34" y="171"/>
                    <a:pt x="35" y="172"/>
                    <a:pt x="38" y="172"/>
                  </a:cubicBezTo>
                  <a:cubicBezTo>
                    <a:pt x="42" y="172"/>
                    <a:pt x="44" y="174"/>
                    <a:pt x="44" y="178"/>
                  </a:cubicBezTo>
                  <a:cubicBezTo>
                    <a:pt x="44" y="181"/>
                    <a:pt x="44" y="183"/>
                    <a:pt x="44" y="186"/>
                  </a:cubicBezTo>
                  <a:cubicBezTo>
                    <a:pt x="44" y="194"/>
                    <a:pt x="44" y="202"/>
                    <a:pt x="45" y="210"/>
                  </a:cubicBezTo>
                  <a:cubicBezTo>
                    <a:pt x="46" y="216"/>
                    <a:pt x="49" y="222"/>
                    <a:pt x="54" y="225"/>
                  </a:cubicBezTo>
                  <a:cubicBezTo>
                    <a:pt x="60" y="228"/>
                    <a:pt x="67" y="229"/>
                    <a:pt x="73" y="229"/>
                  </a:cubicBezTo>
                  <a:cubicBezTo>
                    <a:pt x="75" y="229"/>
                    <a:pt x="76" y="228"/>
                    <a:pt x="76" y="227"/>
                  </a:cubicBezTo>
                  <a:cubicBezTo>
                    <a:pt x="75" y="223"/>
                    <a:pt x="75" y="220"/>
                    <a:pt x="76" y="216"/>
                  </a:cubicBezTo>
                  <a:cubicBezTo>
                    <a:pt x="76" y="214"/>
                    <a:pt x="75" y="214"/>
                    <a:pt x="73" y="214"/>
                  </a:cubicBezTo>
                  <a:cubicBezTo>
                    <a:pt x="68" y="213"/>
                    <a:pt x="65" y="210"/>
                    <a:pt x="65" y="205"/>
                  </a:cubicBezTo>
                  <a:cubicBezTo>
                    <a:pt x="65" y="196"/>
                    <a:pt x="65" y="186"/>
                    <a:pt x="65" y="177"/>
                  </a:cubicBezTo>
                  <a:cubicBezTo>
                    <a:pt x="64" y="171"/>
                    <a:pt x="63" y="165"/>
                    <a:pt x="56" y="16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9" name="Freeform 896"/>
            <p:cNvSpPr>
              <a:spLocks/>
            </p:cNvSpPr>
            <p:nvPr/>
          </p:nvSpPr>
          <p:spPr bwMode="auto">
            <a:xfrm>
              <a:off x="5005388" y="2995613"/>
              <a:ext cx="257175" cy="76200"/>
            </a:xfrm>
            <a:custGeom>
              <a:avLst/>
              <a:gdLst>
                <a:gd name="T0" fmla="*/ 80 w 154"/>
                <a:gd name="T1" fmla="*/ 46 h 46"/>
                <a:gd name="T2" fmla="*/ 25 w 154"/>
                <a:gd name="T3" fmla="*/ 39 h 46"/>
                <a:gd name="T4" fmla="*/ 10 w 154"/>
                <a:gd name="T5" fmla="*/ 33 h 46"/>
                <a:gd name="T6" fmla="*/ 9 w 154"/>
                <a:gd name="T7" fmla="*/ 13 h 46"/>
                <a:gd name="T8" fmla="*/ 36 w 154"/>
                <a:gd name="T9" fmla="*/ 4 h 46"/>
                <a:gd name="T10" fmla="*/ 64 w 154"/>
                <a:gd name="T11" fmla="*/ 0 h 46"/>
                <a:gd name="T12" fmla="*/ 84 w 154"/>
                <a:gd name="T13" fmla="*/ 0 h 46"/>
                <a:gd name="T14" fmla="*/ 138 w 154"/>
                <a:gd name="T15" fmla="*/ 9 h 46"/>
                <a:gd name="T16" fmla="*/ 148 w 154"/>
                <a:gd name="T17" fmla="*/ 15 h 46"/>
                <a:gd name="T18" fmla="*/ 148 w 154"/>
                <a:gd name="T19" fmla="*/ 31 h 46"/>
                <a:gd name="T20" fmla="*/ 129 w 154"/>
                <a:gd name="T21" fmla="*/ 40 h 46"/>
                <a:gd name="T22" fmla="*/ 99 w 154"/>
                <a:gd name="T23" fmla="*/ 45 h 46"/>
                <a:gd name="T24" fmla="*/ 80 w 154"/>
                <a:gd name="T2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46">
                  <a:moveTo>
                    <a:pt x="80" y="46"/>
                  </a:moveTo>
                  <a:cubicBezTo>
                    <a:pt x="60" y="46"/>
                    <a:pt x="42" y="44"/>
                    <a:pt x="25" y="39"/>
                  </a:cubicBezTo>
                  <a:cubicBezTo>
                    <a:pt x="20" y="38"/>
                    <a:pt x="15" y="35"/>
                    <a:pt x="10" y="33"/>
                  </a:cubicBezTo>
                  <a:cubicBezTo>
                    <a:pt x="0" y="27"/>
                    <a:pt x="0" y="19"/>
                    <a:pt x="9" y="13"/>
                  </a:cubicBezTo>
                  <a:cubicBezTo>
                    <a:pt x="17" y="8"/>
                    <a:pt x="26" y="5"/>
                    <a:pt x="36" y="4"/>
                  </a:cubicBezTo>
                  <a:cubicBezTo>
                    <a:pt x="45" y="2"/>
                    <a:pt x="54" y="1"/>
                    <a:pt x="64" y="0"/>
                  </a:cubicBezTo>
                  <a:cubicBezTo>
                    <a:pt x="71" y="0"/>
                    <a:pt x="77" y="0"/>
                    <a:pt x="84" y="0"/>
                  </a:cubicBezTo>
                  <a:cubicBezTo>
                    <a:pt x="102" y="1"/>
                    <a:pt x="121" y="2"/>
                    <a:pt x="138" y="9"/>
                  </a:cubicBezTo>
                  <a:cubicBezTo>
                    <a:pt x="142" y="11"/>
                    <a:pt x="145" y="13"/>
                    <a:pt x="148" y="15"/>
                  </a:cubicBezTo>
                  <a:cubicBezTo>
                    <a:pt x="154" y="20"/>
                    <a:pt x="154" y="26"/>
                    <a:pt x="148" y="31"/>
                  </a:cubicBezTo>
                  <a:cubicBezTo>
                    <a:pt x="142" y="36"/>
                    <a:pt x="136" y="38"/>
                    <a:pt x="129" y="40"/>
                  </a:cubicBezTo>
                  <a:cubicBezTo>
                    <a:pt x="119" y="42"/>
                    <a:pt x="109" y="43"/>
                    <a:pt x="99" y="45"/>
                  </a:cubicBezTo>
                  <a:cubicBezTo>
                    <a:pt x="92" y="46"/>
                    <a:pt x="84" y="46"/>
                    <a:pt x="80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0" name="Freeform 897"/>
            <p:cNvSpPr>
              <a:spLocks/>
            </p:cNvSpPr>
            <p:nvPr/>
          </p:nvSpPr>
          <p:spPr bwMode="auto">
            <a:xfrm>
              <a:off x="5187950" y="3148013"/>
              <a:ext cx="69850" cy="211138"/>
            </a:xfrm>
            <a:custGeom>
              <a:avLst/>
              <a:gdLst>
                <a:gd name="T0" fmla="*/ 20 w 42"/>
                <a:gd name="T1" fmla="*/ 58 h 126"/>
                <a:gd name="T2" fmla="*/ 10 w 42"/>
                <a:gd name="T3" fmla="*/ 44 h 126"/>
                <a:gd name="T4" fmla="*/ 10 w 42"/>
                <a:gd name="T5" fmla="*/ 23 h 126"/>
                <a:gd name="T6" fmla="*/ 4 w 42"/>
                <a:gd name="T7" fmla="*/ 17 h 126"/>
                <a:gd name="T8" fmla="*/ 0 w 42"/>
                <a:gd name="T9" fmla="*/ 13 h 126"/>
                <a:gd name="T10" fmla="*/ 0 w 42"/>
                <a:gd name="T11" fmla="*/ 3 h 126"/>
                <a:gd name="T12" fmla="*/ 2 w 42"/>
                <a:gd name="T13" fmla="*/ 1 h 126"/>
                <a:gd name="T14" fmla="*/ 17 w 42"/>
                <a:gd name="T15" fmla="*/ 3 h 126"/>
                <a:gd name="T16" fmla="*/ 32 w 42"/>
                <a:gd name="T17" fmla="*/ 23 h 126"/>
                <a:gd name="T18" fmla="*/ 32 w 42"/>
                <a:gd name="T19" fmla="*/ 40 h 126"/>
                <a:gd name="T20" fmla="*/ 39 w 42"/>
                <a:gd name="T21" fmla="*/ 47 h 126"/>
                <a:gd name="T22" fmla="*/ 42 w 42"/>
                <a:gd name="T23" fmla="*/ 50 h 126"/>
                <a:gd name="T24" fmla="*/ 42 w 42"/>
                <a:gd name="T25" fmla="*/ 66 h 126"/>
                <a:gd name="T26" fmla="*/ 40 w 42"/>
                <a:gd name="T27" fmla="*/ 68 h 126"/>
                <a:gd name="T28" fmla="*/ 32 w 42"/>
                <a:gd name="T29" fmla="*/ 77 h 126"/>
                <a:gd name="T30" fmla="*/ 32 w 42"/>
                <a:gd name="T31" fmla="*/ 99 h 126"/>
                <a:gd name="T32" fmla="*/ 28 w 42"/>
                <a:gd name="T33" fmla="*/ 115 h 126"/>
                <a:gd name="T34" fmla="*/ 12 w 42"/>
                <a:gd name="T35" fmla="*/ 125 h 126"/>
                <a:gd name="T36" fmla="*/ 2 w 42"/>
                <a:gd name="T37" fmla="*/ 126 h 126"/>
                <a:gd name="T38" fmla="*/ 0 w 42"/>
                <a:gd name="T39" fmla="*/ 124 h 126"/>
                <a:gd name="T40" fmla="*/ 0 w 42"/>
                <a:gd name="T41" fmla="*/ 112 h 126"/>
                <a:gd name="T42" fmla="*/ 2 w 42"/>
                <a:gd name="T43" fmla="*/ 110 h 126"/>
                <a:gd name="T44" fmla="*/ 10 w 42"/>
                <a:gd name="T45" fmla="*/ 101 h 126"/>
                <a:gd name="T46" fmla="*/ 10 w 42"/>
                <a:gd name="T47" fmla="*/ 82 h 126"/>
                <a:gd name="T48" fmla="*/ 11 w 42"/>
                <a:gd name="T49" fmla="*/ 71 h 126"/>
                <a:gd name="T50" fmla="*/ 20 w 42"/>
                <a:gd name="T51" fmla="*/ 58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2" h="126">
                  <a:moveTo>
                    <a:pt x="20" y="58"/>
                  </a:moveTo>
                  <a:cubicBezTo>
                    <a:pt x="13" y="55"/>
                    <a:pt x="11" y="50"/>
                    <a:pt x="10" y="44"/>
                  </a:cubicBezTo>
                  <a:cubicBezTo>
                    <a:pt x="10" y="37"/>
                    <a:pt x="10" y="30"/>
                    <a:pt x="10" y="23"/>
                  </a:cubicBezTo>
                  <a:cubicBezTo>
                    <a:pt x="10" y="18"/>
                    <a:pt x="9" y="17"/>
                    <a:pt x="4" y="17"/>
                  </a:cubicBezTo>
                  <a:cubicBezTo>
                    <a:pt x="0" y="18"/>
                    <a:pt x="0" y="18"/>
                    <a:pt x="0" y="13"/>
                  </a:cubicBezTo>
                  <a:cubicBezTo>
                    <a:pt x="0" y="10"/>
                    <a:pt x="0" y="6"/>
                    <a:pt x="0" y="3"/>
                  </a:cubicBezTo>
                  <a:cubicBezTo>
                    <a:pt x="0" y="1"/>
                    <a:pt x="0" y="0"/>
                    <a:pt x="2" y="1"/>
                  </a:cubicBezTo>
                  <a:cubicBezTo>
                    <a:pt x="7" y="1"/>
                    <a:pt x="12" y="2"/>
                    <a:pt x="17" y="3"/>
                  </a:cubicBezTo>
                  <a:cubicBezTo>
                    <a:pt x="28" y="5"/>
                    <a:pt x="31" y="15"/>
                    <a:pt x="32" y="23"/>
                  </a:cubicBezTo>
                  <a:cubicBezTo>
                    <a:pt x="32" y="29"/>
                    <a:pt x="32" y="35"/>
                    <a:pt x="32" y="40"/>
                  </a:cubicBezTo>
                  <a:cubicBezTo>
                    <a:pt x="32" y="46"/>
                    <a:pt x="33" y="47"/>
                    <a:pt x="39" y="47"/>
                  </a:cubicBezTo>
                  <a:cubicBezTo>
                    <a:pt x="41" y="47"/>
                    <a:pt x="42" y="48"/>
                    <a:pt x="42" y="50"/>
                  </a:cubicBezTo>
                  <a:cubicBezTo>
                    <a:pt x="42" y="56"/>
                    <a:pt x="42" y="61"/>
                    <a:pt x="42" y="66"/>
                  </a:cubicBezTo>
                  <a:cubicBezTo>
                    <a:pt x="42" y="68"/>
                    <a:pt x="41" y="68"/>
                    <a:pt x="40" y="68"/>
                  </a:cubicBezTo>
                  <a:cubicBezTo>
                    <a:pt x="34" y="69"/>
                    <a:pt x="32" y="71"/>
                    <a:pt x="32" y="77"/>
                  </a:cubicBezTo>
                  <a:cubicBezTo>
                    <a:pt x="32" y="84"/>
                    <a:pt x="32" y="92"/>
                    <a:pt x="32" y="99"/>
                  </a:cubicBezTo>
                  <a:cubicBezTo>
                    <a:pt x="32" y="105"/>
                    <a:pt x="31" y="110"/>
                    <a:pt x="28" y="115"/>
                  </a:cubicBezTo>
                  <a:cubicBezTo>
                    <a:pt x="25" y="122"/>
                    <a:pt x="19" y="124"/>
                    <a:pt x="12" y="125"/>
                  </a:cubicBezTo>
                  <a:cubicBezTo>
                    <a:pt x="9" y="126"/>
                    <a:pt x="5" y="126"/>
                    <a:pt x="2" y="126"/>
                  </a:cubicBezTo>
                  <a:cubicBezTo>
                    <a:pt x="0" y="126"/>
                    <a:pt x="0" y="125"/>
                    <a:pt x="0" y="124"/>
                  </a:cubicBezTo>
                  <a:cubicBezTo>
                    <a:pt x="0" y="120"/>
                    <a:pt x="0" y="116"/>
                    <a:pt x="0" y="112"/>
                  </a:cubicBezTo>
                  <a:cubicBezTo>
                    <a:pt x="0" y="111"/>
                    <a:pt x="0" y="110"/>
                    <a:pt x="2" y="110"/>
                  </a:cubicBezTo>
                  <a:cubicBezTo>
                    <a:pt x="8" y="110"/>
                    <a:pt x="10" y="107"/>
                    <a:pt x="10" y="101"/>
                  </a:cubicBezTo>
                  <a:cubicBezTo>
                    <a:pt x="10" y="95"/>
                    <a:pt x="10" y="88"/>
                    <a:pt x="10" y="82"/>
                  </a:cubicBezTo>
                  <a:cubicBezTo>
                    <a:pt x="10" y="78"/>
                    <a:pt x="10" y="74"/>
                    <a:pt x="11" y="71"/>
                  </a:cubicBezTo>
                  <a:cubicBezTo>
                    <a:pt x="12" y="66"/>
                    <a:pt x="15" y="61"/>
                    <a:pt x="20" y="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1" name="Freeform 898"/>
            <p:cNvSpPr>
              <a:spLocks/>
            </p:cNvSpPr>
            <p:nvPr/>
          </p:nvSpPr>
          <p:spPr bwMode="auto">
            <a:xfrm>
              <a:off x="5014913" y="3148013"/>
              <a:ext cx="69850" cy="209550"/>
            </a:xfrm>
            <a:custGeom>
              <a:avLst/>
              <a:gdLst>
                <a:gd name="T0" fmla="*/ 22 w 42"/>
                <a:gd name="T1" fmla="*/ 57 h 125"/>
                <a:gd name="T2" fmla="*/ 31 w 42"/>
                <a:gd name="T3" fmla="*/ 73 h 125"/>
                <a:gd name="T4" fmla="*/ 31 w 42"/>
                <a:gd name="T5" fmla="*/ 101 h 125"/>
                <a:gd name="T6" fmla="*/ 39 w 42"/>
                <a:gd name="T7" fmla="*/ 110 h 125"/>
                <a:gd name="T8" fmla="*/ 42 w 42"/>
                <a:gd name="T9" fmla="*/ 112 h 125"/>
                <a:gd name="T10" fmla="*/ 42 w 42"/>
                <a:gd name="T11" fmla="*/ 123 h 125"/>
                <a:gd name="T12" fmla="*/ 39 w 42"/>
                <a:gd name="T13" fmla="*/ 125 h 125"/>
                <a:gd name="T14" fmla="*/ 20 w 42"/>
                <a:gd name="T15" fmla="*/ 121 h 125"/>
                <a:gd name="T16" fmla="*/ 11 w 42"/>
                <a:gd name="T17" fmla="*/ 106 h 125"/>
                <a:gd name="T18" fmla="*/ 10 w 42"/>
                <a:gd name="T19" fmla="*/ 82 h 125"/>
                <a:gd name="T20" fmla="*/ 10 w 42"/>
                <a:gd name="T21" fmla="*/ 74 h 125"/>
                <a:gd name="T22" fmla="*/ 4 w 42"/>
                <a:gd name="T23" fmla="*/ 68 h 125"/>
                <a:gd name="T24" fmla="*/ 0 w 42"/>
                <a:gd name="T25" fmla="*/ 64 h 125"/>
                <a:gd name="T26" fmla="*/ 0 w 42"/>
                <a:gd name="T27" fmla="*/ 50 h 125"/>
                <a:gd name="T28" fmla="*/ 2 w 42"/>
                <a:gd name="T29" fmla="*/ 47 h 125"/>
                <a:gd name="T30" fmla="*/ 5 w 42"/>
                <a:gd name="T31" fmla="*/ 47 h 125"/>
                <a:gd name="T32" fmla="*/ 10 w 42"/>
                <a:gd name="T33" fmla="*/ 41 h 125"/>
                <a:gd name="T34" fmla="*/ 10 w 42"/>
                <a:gd name="T35" fmla="*/ 25 h 125"/>
                <a:gd name="T36" fmla="*/ 11 w 42"/>
                <a:gd name="T37" fmla="*/ 17 h 125"/>
                <a:gd name="T38" fmla="*/ 26 w 42"/>
                <a:gd name="T39" fmla="*/ 1 h 125"/>
                <a:gd name="T40" fmla="*/ 39 w 42"/>
                <a:gd name="T41" fmla="*/ 0 h 125"/>
                <a:gd name="T42" fmla="*/ 42 w 42"/>
                <a:gd name="T43" fmla="*/ 2 h 125"/>
                <a:gd name="T44" fmla="*/ 42 w 42"/>
                <a:gd name="T45" fmla="*/ 15 h 125"/>
                <a:gd name="T46" fmla="*/ 39 w 42"/>
                <a:gd name="T47" fmla="*/ 17 h 125"/>
                <a:gd name="T48" fmla="*/ 38 w 42"/>
                <a:gd name="T49" fmla="*/ 17 h 125"/>
                <a:gd name="T50" fmla="*/ 31 w 42"/>
                <a:gd name="T51" fmla="*/ 23 h 125"/>
                <a:gd name="T52" fmla="*/ 31 w 42"/>
                <a:gd name="T53" fmla="*/ 44 h 125"/>
                <a:gd name="T54" fmla="*/ 22 w 42"/>
                <a:gd name="T55" fmla="*/ 57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2" h="125">
                  <a:moveTo>
                    <a:pt x="22" y="57"/>
                  </a:moveTo>
                  <a:cubicBezTo>
                    <a:pt x="29" y="61"/>
                    <a:pt x="30" y="67"/>
                    <a:pt x="31" y="73"/>
                  </a:cubicBezTo>
                  <a:cubicBezTo>
                    <a:pt x="31" y="82"/>
                    <a:pt x="31" y="92"/>
                    <a:pt x="31" y="101"/>
                  </a:cubicBezTo>
                  <a:cubicBezTo>
                    <a:pt x="31" y="106"/>
                    <a:pt x="34" y="109"/>
                    <a:pt x="39" y="110"/>
                  </a:cubicBezTo>
                  <a:cubicBezTo>
                    <a:pt x="41" y="110"/>
                    <a:pt x="42" y="110"/>
                    <a:pt x="42" y="112"/>
                  </a:cubicBezTo>
                  <a:cubicBezTo>
                    <a:pt x="41" y="116"/>
                    <a:pt x="41" y="119"/>
                    <a:pt x="42" y="123"/>
                  </a:cubicBezTo>
                  <a:cubicBezTo>
                    <a:pt x="42" y="124"/>
                    <a:pt x="41" y="125"/>
                    <a:pt x="39" y="125"/>
                  </a:cubicBezTo>
                  <a:cubicBezTo>
                    <a:pt x="33" y="125"/>
                    <a:pt x="26" y="124"/>
                    <a:pt x="20" y="121"/>
                  </a:cubicBezTo>
                  <a:cubicBezTo>
                    <a:pt x="15" y="118"/>
                    <a:pt x="12" y="112"/>
                    <a:pt x="11" y="106"/>
                  </a:cubicBezTo>
                  <a:cubicBezTo>
                    <a:pt x="10" y="98"/>
                    <a:pt x="10" y="90"/>
                    <a:pt x="10" y="82"/>
                  </a:cubicBezTo>
                  <a:cubicBezTo>
                    <a:pt x="10" y="79"/>
                    <a:pt x="10" y="77"/>
                    <a:pt x="10" y="74"/>
                  </a:cubicBezTo>
                  <a:cubicBezTo>
                    <a:pt x="10" y="70"/>
                    <a:pt x="8" y="68"/>
                    <a:pt x="4" y="68"/>
                  </a:cubicBezTo>
                  <a:cubicBezTo>
                    <a:pt x="1" y="68"/>
                    <a:pt x="0" y="67"/>
                    <a:pt x="0" y="64"/>
                  </a:cubicBezTo>
                  <a:cubicBezTo>
                    <a:pt x="0" y="60"/>
                    <a:pt x="0" y="55"/>
                    <a:pt x="0" y="50"/>
                  </a:cubicBezTo>
                  <a:cubicBezTo>
                    <a:pt x="0" y="48"/>
                    <a:pt x="0" y="47"/>
                    <a:pt x="2" y="47"/>
                  </a:cubicBezTo>
                  <a:cubicBezTo>
                    <a:pt x="3" y="48"/>
                    <a:pt x="4" y="47"/>
                    <a:pt x="5" y="47"/>
                  </a:cubicBezTo>
                  <a:cubicBezTo>
                    <a:pt x="8" y="47"/>
                    <a:pt x="10" y="45"/>
                    <a:pt x="10" y="41"/>
                  </a:cubicBezTo>
                  <a:cubicBezTo>
                    <a:pt x="10" y="36"/>
                    <a:pt x="10" y="31"/>
                    <a:pt x="10" y="25"/>
                  </a:cubicBezTo>
                  <a:cubicBezTo>
                    <a:pt x="10" y="23"/>
                    <a:pt x="10" y="20"/>
                    <a:pt x="11" y="17"/>
                  </a:cubicBezTo>
                  <a:cubicBezTo>
                    <a:pt x="12" y="8"/>
                    <a:pt x="17" y="3"/>
                    <a:pt x="26" y="1"/>
                  </a:cubicBezTo>
                  <a:cubicBezTo>
                    <a:pt x="30" y="1"/>
                    <a:pt x="35" y="0"/>
                    <a:pt x="39" y="0"/>
                  </a:cubicBezTo>
                  <a:cubicBezTo>
                    <a:pt x="41" y="0"/>
                    <a:pt x="42" y="0"/>
                    <a:pt x="42" y="2"/>
                  </a:cubicBezTo>
                  <a:cubicBezTo>
                    <a:pt x="41" y="6"/>
                    <a:pt x="41" y="10"/>
                    <a:pt x="42" y="15"/>
                  </a:cubicBezTo>
                  <a:cubicBezTo>
                    <a:pt x="42" y="16"/>
                    <a:pt x="41" y="17"/>
                    <a:pt x="39" y="17"/>
                  </a:cubicBezTo>
                  <a:cubicBezTo>
                    <a:pt x="39" y="17"/>
                    <a:pt x="38" y="17"/>
                    <a:pt x="38" y="17"/>
                  </a:cubicBezTo>
                  <a:cubicBezTo>
                    <a:pt x="31" y="17"/>
                    <a:pt x="31" y="17"/>
                    <a:pt x="31" y="23"/>
                  </a:cubicBezTo>
                  <a:cubicBezTo>
                    <a:pt x="31" y="30"/>
                    <a:pt x="31" y="37"/>
                    <a:pt x="31" y="44"/>
                  </a:cubicBezTo>
                  <a:cubicBezTo>
                    <a:pt x="31" y="50"/>
                    <a:pt x="28" y="55"/>
                    <a:pt x="22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6" name="グループ化 1975"/>
          <p:cNvGrpSpPr/>
          <p:nvPr/>
        </p:nvGrpSpPr>
        <p:grpSpPr>
          <a:xfrm>
            <a:off x="5511800" y="2932500"/>
            <a:ext cx="461963" cy="422275"/>
            <a:chOff x="5511800" y="2989263"/>
            <a:chExt cx="461963" cy="422275"/>
          </a:xfrm>
        </p:grpSpPr>
        <p:sp>
          <p:nvSpPr>
            <p:cNvPr id="1022" name="Freeform 899"/>
            <p:cNvSpPr>
              <a:spLocks/>
            </p:cNvSpPr>
            <p:nvPr/>
          </p:nvSpPr>
          <p:spPr bwMode="auto">
            <a:xfrm>
              <a:off x="5613400" y="3252788"/>
              <a:ext cx="266700" cy="158750"/>
            </a:xfrm>
            <a:custGeom>
              <a:avLst/>
              <a:gdLst>
                <a:gd name="T0" fmla="*/ 0 w 159"/>
                <a:gd name="T1" fmla="*/ 30 h 95"/>
                <a:gd name="T2" fmla="*/ 0 w 159"/>
                <a:gd name="T3" fmla="*/ 45 h 95"/>
                <a:gd name="T4" fmla="*/ 2 w 159"/>
                <a:gd name="T5" fmla="*/ 49 h 95"/>
                <a:gd name="T6" fmla="*/ 77 w 159"/>
                <a:gd name="T7" fmla="*/ 94 h 95"/>
                <a:gd name="T8" fmla="*/ 81 w 159"/>
                <a:gd name="T9" fmla="*/ 94 h 95"/>
                <a:gd name="T10" fmla="*/ 96 w 159"/>
                <a:gd name="T11" fmla="*/ 85 h 95"/>
                <a:gd name="T12" fmla="*/ 156 w 159"/>
                <a:gd name="T13" fmla="*/ 49 h 95"/>
                <a:gd name="T14" fmla="*/ 159 w 159"/>
                <a:gd name="T15" fmla="*/ 47 h 95"/>
                <a:gd name="T16" fmla="*/ 159 w 159"/>
                <a:gd name="T17" fmla="*/ 30 h 95"/>
                <a:gd name="T18" fmla="*/ 156 w 159"/>
                <a:gd name="T19" fmla="*/ 32 h 95"/>
                <a:gd name="T20" fmla="*/ 137 w 159"/>
                <a:gd name="T21" fmla="*/ 44 h 95"/>
                <a:gd name="T22" fmla="*/ 133 w 159"/>
                <a:gd name="T23" fmla="*/ 44 h 95"/>
                <a:gd name="T24" fmla="*/ 119 w 159"/>
                <a:gd name="T25" fmla="*/ 32 h 95"/>
                <a:gd name="T26" fmla="*/ 82 w 159"/>
                <a:gd name="T27" fmla="*/ 1 h 95"/>
                <a:gd name="T28" fmla="*/ 77 w 159"/>
                <a:gd name="T29" fmla="*/ 1 h 95"/>
                <a:gd name="T30" fmla="*/ 68 w 159"/>
                <a:gd name="T31" fmla="*/ 9 h 95"/>
                <a:gd name="T32" fmla="*/ 25 w 159"/>
                <a:gd name="T33" fmla="*/ 44 h 95"/>
                <a:gd name="T34" fmla="*/ 20 w 159"/>
                <a:gd name="T35" fmla="*/ 44 h 95"/>
                <a:gd name="T36" fmla="*/ 8 w 159"/>
                <a:gd name="T37" fmla="*/ 36 h 95"/>
                <a:gd name="T38" fmla="*/ 0 w 159"/>
                <a:gd name="T39" fmla="*/ 3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9" h="95">
                  <a:moveTo>
                    <a:pt x="0" y="30"/>
                  </a:moveTo>
                  <a:cubicBezTo>
                    <a:pt x="0" y="36"/>
                    <a:pt x="0" y="40"/>
                    <a:pt x="0" y="45"/>
                  </a:cubicBezTo>
                  <a:cubicBezTo>
                    <a:pt x="0" y="47"/>
                    <a:pt x="0" y="48"/>
                    <a:pt x="2" y="49"/>
                  </a:cubicBezTo>
                  <a:cubicBezTo>
                    <a:pt x="27" y="64"/>
                    <a:pt x="52" y="79"/>
                    <a:pt x="77" y="94"/>
                  </a:cubicBezTo>
                  <a:cubicBezTo>
                    <a:pt x="79" y="95"/>
                    <a:pt x="80" y="95"/>
                    <a:pt x="81" y="94"/>
                  </a:cubicBezTo>
                  <a:cubicBezTo>
                    <a:pt x="86" y="91"/>
                    <a:pt x="91" y="88"/>
                    <a:pt x="96" y="85"/>
                  </a:cubicBezTo>
                  <a:cubicBezTo>
                    <a:pt x="116" y="73"/>
                    <a:pt x="136" y="61"/>
                    <a:pt x="156" y="49"/>
                  </a:cubicBezTo>
                  <a:cubicBezTo>
                    <a:pt x="157" y="48"/>
                    <a:pt x="159" y="47"/>
                    <a:pt x="159" y="47"/>
                  </a:cubicBezTo>
                  <a:cubicBezTo>
                    <a:pt x="159" y="41"/>
                    <a:pt x="159" y="36"/>
                    <a:pt x="159" y="30"/>
                  </a:cubicBezTo>
                  <a:cubicBezTo>
                    <a:pt x="158" y="31"/>
                    <a:pt x="157" y="31"/>
                    <a:pt x="156" y="32"/>
                  </a:cubicBezTo>
                  <a:cubicBezTo>
                    <a:pt x="150" y="36"/>
                    <a:pt x="144" y="40"/>
                    <a:pt x="137" y="44"/>
                  </a:cubicBezTo>
                  <a:cubicBezTo>
                    <a:pt x="136" y="45"/>
                    <a:pt x="135" y="45"/>
                    <a:pt x="133" y="44"/>
                  </a:cubicBezTo>
                  <a:cubicBezTo>
                    <a:pt x="129" y="40"/>
                    <a:pt x="124" y="36"/>
                    <a:pt x="119" y="32"/>
                  </a:cubicBezTo>
                  <a:cubicBezTo>
                    <a:pt x="106" y="22"/>
                    <a:pt x="94" y="12"/>
                    <a:pt x="82" y="1"/>
                  </a:cubicBezTo>
                  <a:cubicBezTo>
                    <a:pt x="80" y="0"/>
                    <a:pt x="78" y="0"/>
                    <a:pt x="77" y="1"/>
                  </a:cubicBezTo>
                  <a:cubicBezTo>
                    <a:pt x="74" y="4"/>
                    <a:pt x="71" y="6"/>
                    <a:pt x="68" y="9"/>
                  </a:cubicBezTo>
                  <a:cubicBezTo>
                    <a:pt x="54" y="20"/>
                    <a:pt x="39" y="32"/>
                    <a:pt x="25" y="44"/>
                  </a:cubicBezTo>
                  <a:cubicBezTo>
                    <a:pt x="24" y="45"/>
                    <a:pt x="22" y="45"/>
                    <a:pt x="20" y="44"/>
                  </a:cubicBezTo>
                  <a:cubicBezTo>
                    <a:pt x="16" y="41"/>
                    <a:pt x="12" y="38"/>
                    <a:pt x="8" y="36"/>
                  </a:cubicBezTo>
                  <a:cubicBezTo>
                    <a:pt x="5" y="34"/>
                    <a:pt x="3" y="32"/>
                    <a:pt x="0" y="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3" name="Freeform 900"/>
            <p:cNvSpPr>
              <a:spLocks/>
            </p:cNvSpPr>
            <p:nvPr/>
          </p:nvSpPr>
          <p:spPr bwMode="auto">
            <a:xfrm>
              <a:off x="5519738" y="3151188"/>
              <a:ext cx="227013" cy="160338"/>
            </a:xfrm>
            <a:custGeom>
              <a:avLst/>
              <a:gdLst>
                <a:gd name="T0" fmla="*/ 0 w 135"/>
                <a:gd name="T1" fmla="*/ 44 h 96"/>
                <a:gd name="T2" fmla="*/ 1 w 135"/>
                <a:gd name="T3" fmla="*/ 45 h 96"/>
                <a:gd name="T4" fmla="*/ 77 w 135"/>
                <a:gd name="T5" fmla="*/ 95 h 96"/>
                <a:gd name="T6" fmla="*/ 82 w 135"/>
                <a:gd name="T7" fmla="*/ 94 h 96"/>
                <a:gd name="T8" fmla="*/ 124 w 135"/>
                <a:gd name="T9" fmla="*/ 59 h 96"/>
                <a:gd name="T10" fmla="*/ 135 w 135"/>
                <a:gd name="T11" fmla="*/ 50 h 96"/>
                <a:gd name="T12" fmla="*/ 133 w 135"/>
                <a:gd name="T13" fmla="*/ 48 h 96"/>
                <a:gd name="T14" fmla="*/ 56 w 135"/>
                <a:gd name="T15" fmla="*/ 1 h 96"/>
                <a:gd name="T16" fmla="*/ 52 w 135"/>
                <a:gd name="T17" fmla="*/ 2 h 96"/>
                <a:gd name="T18" fmla="*/ 14 w 135"/>
                <a:gd name="T19" fmla="*/ 32 h 96"/>
                <a:gd name="T20" fmla="*/ 0 w 135"/>
                <a:gd name="T21" fmla="*/ 4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6">
                  <a:moveTo>
                    <a:pt x="0" y="44"/>
                  </a:moveTo>
                  <a:cubicBezTo>
                    <a:pt x="0" y="44"/>
                    <a:pt x="1" y="45"/>
                    <a:pt x="1" y="45"/>
                  </a:cubicBezTo>
                  <a:cubicBezTo>
                    <a:pt x="27" y="62"/>
                    <a:pt x="52" y="78"/>
                    <a:pt x="77" y="95"/>
                  </a:cubicBezTo>
                  <a:cubicBezTo>
                    <a:pt x="79" y="96"/>
                    <a:pt x="80" y="95"/>
                    <a:pt x="82" y="94"/>
                  </a:cubicBezTo>
                  <a:cubicBezTo>
                    <a:pt x="96" y="82"/>
                    <a:pt x="110" y="70"/>
                    <a:pt x="124" y="59"/>
                  </a:cubicBezTo>
                  <a:cubicBezTo>
                    <a:pt x="127" y="56"/>
                    <a:pt x="131" y="53"/>
                    <a:pt x="135" y="50"/>
                  </a:cubicBezTo>
                  <a:cubicBezTo>
                    <a:pt x="134" y="49"/>
                    <a:pt x="133" y="48"/>
                    <a:pt x="133" y="48"/>
                  </a:cubicBezTo>
                  <a:cubicBezTo>
                    <a:pt x="107" y="33"/>
                    <a:pt x="82" y="17"/>
                    <a:pt x="56" y="1"/>
                  </a:cubicBezTo>
                  <a:cubicBezTo>
                    <a:pt x="54" y="0"/>
                    <a:pt x="53" y="1"/>
                    <a:pt x="52" y="2"/>
                  </a:cubicBezTo>
                  <a:cubicBezTo>
                    <a:pt x="39" y="12"/>
                    <a:pt x="27" y="22"/>
                    <a:pt x="14" y="32"/>
                  </a:cubicBezTo>
                  <a:cubicBezTo>
                    <a:pt x="9" y="36"/>
                    <a:pt x="5" y="40"/>
                    <a:pt x="0" y="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4" name="Freeform 901"/>
            <p:cNvSpPr>
              <a:spLocks/>
            </p:cNvSpPr>
            <p:nvPr/>
          </p:nvSpPr>
          <p:spPr bwMode="auto">
            <a:xfrm>
              <a:off x="5519738" y="2990851"/>
              <a:ext cx="227013" cy="158750"/>
            </a:xfrm>
            <a:custGeom>
              <a:avLst/>
              <a:gdLst>
                <a:gd name="T0" fmla="*/ 0 w 135"/>
                <a:gd name="T1" fmla="*/ 51 h 95"/>
                <a:gd name="T2" fmla="*/ 2 w 135"/>
                <a:gd name="T3" fmla="*/ 54 h 95"/>
                <a:gd name="T4" fmla="*/ 52 w 135"/>
                <a:gd name="T5" fmla="*/ 93 h 95"/>
                <a:gd name="T6" fmla="*/ 57 w 135"/>
                <a:gd name="T7" fmla="*/ 93 h 95"/>
                <a:gd name="T8" fmla="*/ 132 w 135"/>
                <a:gd name="T9" fmla="*/ 48 h 95"/>
                <a:gd name="T10" fmla="*/ 135 w 135"/>
                <a:gd name="T11" fmla="*/ 46 h 95"/>
                <a:gd name="T12" fmla="*/ 133 w 135"/>
                <a:gd name="T13" fmla="*/ 44 h 95"/>
                <a:gd name="T14" fmla="*/ 82 w 135"/>
                <a:gd name="T15" fmla="*/ 2 h 95"/>
                <a:gd name="T16" fmla="*/ 76 w 135"/>
                <a:gd name="T17" fmla="*/ 1 h 95"/>
                <a:gd name="T18" fmla="*/ 16 w 135"/>
                <a:gd name="T19" fmla="*/ 41 h 95"/>
                <a:gd name="T20" fmla="*/ 0 w 135"/>
                <a:gd name="T21" fmla="*/ 5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5">
                  <a:moveTo>
                    <a:pt x="0" y="51"/>
                  </a:moveTo>
                  <a:cubicBezTo>
                    <a:pt x="1" y="52"/>
                    <a:pt x="2" y="53"/>
                    <a:pt x="2" y="54"/>
                  </a:cubicBezTo>
                  <a:cubicBezTo>
                    <a:pt x="19" y="67"/>
                    <a:pt x="35" y="80"/>
                    <a:pt x="52" y="93"/>
                  </a:cubicBezTo>
                  <a:cubicBezTo>
                    <a:pt x="53" y="95"/>
                    <a:pt x="55" y="95"/>
                    <a:pt x="57" y="93"/>
                  </a:cubicBezTo>
                  <a:cubicBezTo>
                    <a:pt x="82" y="78"/>
                    <a:pt x="107" y="63"/>
                    <a:pt x="132" y="48"/>
                  </a:cubicBezTo>
                  <a:cubicBezTo>
                    <a:pt x="133" y="47"/>
                    <a:pt x="133" y="47"/>
                    <a:pt x="135" y="46"/>
                  </a:cubicBezTo>
                  <a:cubicBezTo>
                    <a:pt x="134" y="45"/>
                    <a:pt x="133" y="45"/>
                    <a:pt x="133" y="44"/>
                  </a:cubicBezTo>
                  <a:cubicBezTo>
                    <a:pt x="116" y="30"/>
                    <a:pt x="99" y="16"/>
                    <a:pt x="82" y="2"/>
                  </a:cubicBezTo>
                  <a:cubicBezTo>
                    <a:pt x="80" y="0"/>
                    <a:pt x="78" y="0"/>
                    <a:pt x="76" y="1"/>
                  </a:cubicBezTo>
                  <a:cubicBezTo>
                    <a:pt x="56" y="15"/>
                    <a:pt x="36" y="28"/>
                    <a:pt x="16" y="41"/>
                  </a:cubicBezTo>
                  <a:cubicBezTo>
                    <a:pt x="11" y="44"/>
                    <a:pt x="5" y="48"/>
                    <a:pt x="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5" name="Freeform 902"/>
            <p:cNvSpPr>
              <a:spLocks/>
            </p:cNvSpPr>
            <p:nvPr/>
          </p:nvSpPr>
          <p:spPr bwMode="auto">
            <a:xfrm>
              <a:off x="5748338" y="3151188"/>
              <a:ext cx="225425" cy="160338"/>
            </a:xfrm>
            <a:custGeom>
              <a:avLst/>
              <a:gdLst>
                <a:gd name="T0" fmla="*/ 0 w 135"/>
                <a:gd name="T1" fmla="*/ 49 h 96"/>
                <a:gd name="T2" fmla="*/ 1 w 135"/>
                <a:gd name="T3" fmla="*/ 50 h 96"/>
                <a:gd name="T4" fmla="*/ 54 w 135"/>
                <a:gd name="T5" fmla="*/ 94 h 96"/>
                <a:gd name="T6" fmla="*/ 58 w 135"/>
                <a:gd name="T7" fmla="*/ 95 h 96"/>
                <a:gd name="T8" fmla="*/ 118 w 135"/>
                <a:gd name="T9" fmla="*/ 55 h 96"/>
                <a:gd name="T10" fmla="*/ 135 w 135"/>
                <a:gd name="T11" fmla="*/ 44 h 96"/>
                <a:gd name="T12" fmla="*/ 133 w 135"/>
                <a:gd name="T13" fmla="*/ 42 h 96"/>
                <a:gd name="T14" fmla="*/ 83 w 135"/>
                <a:gd name="T15" fmla="*/ 2 h 96"/>
                <a:gd name="T16" fmla="*/ 78 w 135"/>
                <a:gd name="T17" fmla="*/ 2 h 96"/>
                <a:gd name="T18" fmla="*/ 16 w 135"/>
                <a:gd name="T19" fmla="*/ 40 h 96"/>
                <a:gd name="T20" fmla="*/ 0 w 135"/>
                <a:gd name="T21" fmla="*/ 4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6">
                  <a:moveTo>
                    <a:pt x="0" y="49"/>
                  </a:moveTo>
                  <a:cubicBezTo>
                    <a:pt x="1" y="50"/>
                    <a:pt x="1" y="50"/>
                    <a:pt x="1" y="50"/>
                  </a:cubicBezTo>
                  <a:cubicBezTo>
                    <a:pt x="19" y="65"/>
                    <a:pt x="36" y="80"/>
                    <a:pt x="54" y="94"/>
                  </a:cubicBezTo>
                  <a:cubicBezTo>
                    <a:pt x="55" y="96"/>
                    <a:pt x="56" y="96"/>
                    <a:pt x="58" y="95"/>
                  </a:cubicBezTo>
                  <a:cubicBezTo>
                    <a:pt x="78" y="81"/>
                    <a:pt x="98" y="68"/>
                    <a:pt x="118" y="55"/>
                  </a:cubicBezTo>
                  <a:cubicBezTo>
                    <a:pt x="123" y="51"/>
                    <a:pt x="129" y="48"/>
                    <a:pt x="135" y="44"/>
                  </a:cubicBezTo>
                  <a:cubicBezTo>
                    <a:pt x="134" y="43"/>
                    <a:pt x="134" y="43"/>
                    <a:pt x="133" y="42"/>
                  </a:cubicBezTo>
                  <a:cubicBezTo>
                    <a:pt x="116" y="29"/>
                    <a:pt x="100" y="15"/>
                    <a:pt x="83" y="2"/>
                  </a:cubicBezTo>
                  <a:cubicBezTo>
                    <a:pt x="81" y="1"/>
                    <a:pt x="80" y="0"/>
                    <a:pt x="78" y="2"/>
                  </a:cubicBezTo>
                  <a:cubicBezTo>
                    <a:pt x="57" y="14"/>
                    <a:pt x="36" y="27"/>
                    <a:pt x="16" y="40"/>
                  </a:cubicBezTo>
                  <a:cubicBezTo>
                    <a:pt x="10" y="43"/>
                    <a:pt x="5" y="46"/>
                    <a:pt x="0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6" name="Freeform 903"/>
            <p:cNvSpPr>
              <a:spLocks/>
            </p:cNvSpPr>
            <p:nvPr/>
          </p:nvSpPr>
          <p:spPr bwMode="auto">
            <a:xfrm>
              <a:off x="5748338" y="2989263"/>
              <a:ext cx="225425" cy="160338"/>
            </a:xfrm>
            <a:custGeom>
              <a:avLst/>
              <a:gdLst>
                <a:gd name="T0" fmla="*/ 0 w 135"/>
                <a:gd name="T1" fmla="*/ 47 h 96"/>
                <a:gd name="T2" fmla="*/ 2 w 135"/>
                <a:gd name="T3" fmla="*/ 48 h 96"/>
                <a:gd name="T4" fmla="*/ 77 w 135"/>
                <a:gd name="T5" fmla="*/ 94 h 96"/>
                <a:gd name="T6" fmla="*/ 84 w 135"/>
                <a:gd name="T7" fmla="*/ 93 h 96"/>
                <a:gd name="T8" fmla="*/ 131 w 135"/>
                <a:gd name="T9" fmla="*/ 55 h 96"/>
                <a:gd name="T10" fmla="*/ 135 w 135"/>
                <a:gd name="T11" fmla="*/ 52 h 96"/>
                <a:gd name="T12" fmla="*/ 134 w 135"/>
                <a:gd name="T13" fmla="*/ 51 h 96"/>
                <a:gd name="T14" fmla="*/ 58 w 135"/>
                <a:gd name="T15" fmla="*/ 2 h 96"/>
                <a:gd name="T16" fmla="*/ 53 w 135"/>
                <a:gd name="T17" fmla="*/ 2 h 96"/>
                <a:gd name="T18" fmla="*/ 15 w 135"/>
                <a:gd name="T19" fmla="*/ 34 h 96"/>
                <a:gd name="T20" fmla="*/ 0 w 135"/>
                <a:gd name="T21" fmla="*/ 4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6">
                  <a:moveTo>
                    <a:pt x="0" y="47"/>
                  </a:moveTo>
                  <a:cubicBezTo>
                    <a:pt x="1" y="47"/>
                    <a:pt x="2" y="48"/>
                    <a:pt x="2" y="48"/>
                  </a:cubicBezTo>
                  <a:cubicBezTo>
                    <a:pt x="27" y="63"/>
                    <a:pt x="52" y="79"/>
                    <a:pt x="77" y="94"/>
                  </a:cubicBezTo>
                  <a:cubicBezTo>
                    <a:pt x="80" y="96"/>
                    <a:pt x="81" y="95"/>
                    <a:pt x="84" y="93"/>
                  </a:cubicBezTo>
                  <a:cubicBezTo>
                    <a:pt x="100" y="81"/>
                    <a:pt x="115" y="68"/>
                    <a:pt x="131" y="55"/>
                  </a:cubicBezTo>
                  <a:cubicBezTo>
                    <a:pt x="132" y="54"/>
                    <a:pt x="134" y="53"/>
                    <a:pt x="135" y="52"/>
                  </a:cubicBezTo>
                  <a:cubicBezTo>
                    <a:pt x="134" y="52"/>
                    <a:pt x="134" y="52"/>
                    <a:pt x="134" y="51"/>
                  </a:cubicBezTo>
                  <a:cubicBezTo>
                    <a:pt x="108" y="35"/>
                    <a:pt x="83" y="18"/>
                    <a:pt x="58" y="2"/>
                  </a:cubicBezTo>
                  <a:cubicBezTo>
                    <a:pt x="56" y="0"/>
                    <a:pt x="55" y="1"/>
                    <a:pt x="53" y="2"/>
                  </a:cubicBezTo>
                  <a:cubicBezTo>
                    <a:pt x="40" y="13"/>
                    <a:pt x="28" y="23"/>
                    <a:pt x="15" y="34"/>
                  </a:cubicBezTo>
                  <a:cubicBezTo>
                    <a:pt x="10" y="38"/>
                    <a:pt x="5" y="42"/>
                    <a:pt x="0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7" name="Freeform 904"/>
            <p:cNvSpPr>
              <a:spLocks/>
            </p:cNvSpPr>
            <p:nvPr/>
          </p:nvSpPr>
          <p:spPr bwMode="auto">
            <a:xfrm>
              <a:off x="5605463" y="3252788"/>
              <a:ext cx="266700" cy="158750"/>
            </a:xfrm>
            <a:custGeom>
              <a:avLst/>
              <a:gdLst>
                <a:gd name="T0" fmla="*/ 0 w 159"/>
                <a:gd name="T1" fmla="*/ 30 h 95"/>
                <a:gd name="T2" fmla="*/ 9 w 159"/>
                <a:gd name="T3" fmla="*/ 36 h 95"/>
                <a:gd name="T4" fmla="*/ 21 w 159"/>
                <a:gd name="T5" fmla="*/ 44 h 95"/>
                <a:gd name="T6" fmla="*/ 26 w 159"/>
                <a:gd name="T7" fmla="*/ 44 h 95"/>
                <a:gd name="T8" fmla="*/ 68 w 159"/>
                <a:gd name="T9" fmla="*/ 9 h 95"/>
                <a:gd name="T10" fmla="*/ 77 w 159"/>
                <a:gd name="T11" fmla="*/ 1 h 95"/>
                <a:gd name="T12" fmla="*/ 82 w 159"/>
                <a:gd name="T13" fmla="*/ 1 h 95"/>
                <a:gd name="T14" fmla="*/ 119 w 159"/>
                <a:gd name="T15" fmla="*/ 32 h 95"/>
                <a:gd name="T16" fmla="*/ 134 w 159"/>
                <a:gd name="T17" fmla="*/ 44 h 95"/>
                <a:gd name="T18" fmla="*/ 138 w 159"/>
                <a:gd name="T19" fmla="*/ 44 h 95"/>
                <a:gd name="T20" fmla="*/ 157 w 159"/>
                <a:gd name="T21" fmla="*/ 32 h 95"/>
                <a:gd name="T22" fmla="*/ 159 w 159"/>
                <a:gd name="T23" fmla="*/ 30 h 95"/>
                <a:gd name="T24" fmla="*/ 159 w 159"/>
                <a:gd name="T25" fmla="*/ 47 h 95"/>
                <a:gd name="T26" fmla="*/ 157 w 159"/>
                <a:gd name="T27" fmla="*/ 49 h 95"/>
                <a:gd name="T28" fmla="*/ 97 w 159"/>
                <a:gd name="T29" fmla="*/ 85 h 95"/>
                <a:gd name="T30" fmla="*/ 82 w 159"/>
                <a:gd name="T31" fmla="*/ 94 h 95"/>
                <a:gd name="T32" fmla="*/ 78 w 159"/>
                <a:gd name="T33" fmla="*/ 94 h 95"/>
                <a:gd name="T34" fmla="*/ 2 w 159"/>
                <a:gd name="T35" fmla="*/ 49 h 95"/>
                <a:gd name="T36" fmla="*/ 0 w 159"/>
                <a:gd name="T37" fmla="*/ 45 h 95"/>
                <a:gd name="T38" fmla="*/ 0 w 159"/>
                <a:gd name="T39" fmla="*/ 3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9" h="95">
                  <a:moveTo>
                    <a:pt x="0" y="30"/>
                  </a:moveTo>
                  <a:cubicBezTo>
                    <a:pt x="3" y="32"/>
                    <a:pt x="6" y="34"/>
                    <a:pt x="9" y="36"/>
                  </a:cubicBezTo>
                  <a:cubicBezTo>
                    <a:pt x="13" y="38"/>
                    <a:pt x="17" y="41"/>
                    <a:pt x="21" y="44"/>
                  </a:cubicBezTo>
                  <a:cubicBezTo>
                    <a:pt x="23" y="45"/>
                    <a:pt x="24" y="45"/>
                    <a:pt x="26" y="44"/>
                  </a:cubicBezTo>
                  <a:cubicBezTo>
                    <a:pt x="40" y="32"/>
                    <a:pt x="54" y="20"/>
                    <a:pt x="68" y="9"/>
                  </a:cubicBezTo>
                  <a:cubicBezTo>
                    <a:pt x="71" y="6"/>
                    <a:pt x="74" y="4"/>
                    <a:pt x="77" y="1"/>
                  </a:cubicBezTo>
                  <a:cubicBezTo>
                    <a:pt x="79" y="0"/>
                    <a:pt x="80" y="0"/>
                    <a:pt x="82" y="1"/>
                  </a:cubicBezTo>
                  <a:cubicBezTo>
                    <a:pt x="95" y="12"/>
                    <a:pt x="107" y="22"/>
                    <a:pt x="119" y="32"/>
                  </a:cubicBezTo>
                  <a:cubicBezTo>
                    <a:pt x="124" y="36"/>
                    <a:pt x="129" y="40"/>
                    <a:pt x="134" y="44"/>
                  </a:cubicBezTo>
                  <a:cubicBezTo>
                    <a:pt x="135" y="45"/>
                    <a:pt x="136" y="45"/>
                    <a:pt x="138" y="44"/>
                  </a:cubicBezTo>
                  <a:cubicBezTo>
                    <a:pt x="144" y="40"/>
                    <a:pt x="151" y="36"/>
                    <a:pt x="157" y="32"/>
                  </a:cubicBezTo>
                  <a:cubicBezTo>
                    <a:pt x="158" y="31"/>
                    <a:pt x="158" y="31"/>
                    <a:pt x="159" y="30"/>
                  </a:cubicBezTo>
                  <a:cubicBezTo>
                    <a:pt x="159" y="36"/>
                    <a:pt x="159" y="41"/>
                    <a:pt x="159" y="47"/>
                  </a:cubicBezTo>
                  <a:cubicBezTo>
                    <a:pt x="159" y="47"/>
                    <a:pt x="158" y="48"/>
                    <a:pt x="157" y="49"/>
                  </a:cubicBezTo>
                  <a:cubicBezTo>
                    <a:pt x="137" y="61"/>
                    <a:pt x="117" y="73"/>
                    <a:pt x="97" y="85"/>
                  </a:cubicBezTo>
                  <a:cubicBezTo>
                    <a:pt x="92" y="88"/>
                    <a:pt x="87" y="91"/>
                    <a:pt x="82" y="94"/>
                  </a:cubicBezTo>
                  <a:cubicBezTo>
                    <a:pt x="80" y="95"/>
                    <a:pt x="79" y="95"/>
                    <a:pt x="78" y="94"/>
                  </a:cubicBezTo>
                  <a:cubicBezTo>
                    <a:pt x="53" y="79"/>
                    <a:pt x="27" y="64"/>
                    <a:pt x="2" y="49"/>
                  </a:cubicBezTo>
                  <a:cubicBezTo>
                    <a:pt x="1" y="48"/>
                    <a:pt x="0" y="47"/>
                    <a:pt x="0" y="45"/>
                  </a:cubicBezTo>
                  <a:cubicBezTo>
                    <a:pt x="0" y="40"/>
                    <a:pt x="0" y="36"/>
                    <a:pt x="0" y="3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8" name="Freeform 905"/>
            <p:cNvSpPr>
              <a:spLocks/>
            </p:cNvSpPr>
            <p:nvPr/>
          </p:nvSpPr>
          <p:spPr bwMode="auto">
            <a:xfrm>
              <a:off x="5511800" y="3151188"/>
              <a:ext cx="225425" cy="160338"/>
            </a:xfrm>
            <a:custGeom>
              <a:avLst/>
              <a:gdLst>
                <a:gd name="T0" fmla="*/ 0 w 135"/>
                <a:gd name="T1" fmla="*/ 44 h 96"/>
                <a:gd name="T2" fmla="*/ 15 w 135"/>
                <a:gd name="T3" fmla="*/ 32 h 96"/>
                <a:gd name="T4" fmla="*/ 52 w 135"/>
                <a:gd name="T5" fmla="*/ 2 h 96"/>
                <a:gd name="T6" fmla="*/ 57 w 135"/>
                <a:gd name="T7" fmla="*/ 1 h 96"/>
                <a:gd name="T8" fmla="*/ 133 w 135"/>
                <a:gd name="T9" fmla="*/ 48 h 96"/>
                <a:gd name="T10" fmla="*/ 135 w 135"/>
                <a:gd name="T11" fmla="*/ 50 h 96"/>
                <a:gd name="T12" fmla="*/ 124 w 135"/>
                <a:gd name="T13" fmla="*/ 59 h 96"/>
                <a:gd name="T14" fmla="*/ 82 w 135"/>
                <a:gd name="T15" fmla="*/ 94 h 96"/>
                <a:gd name="T16" fmla="*/ 78 w 135"/>
                <a:gd name="T17" fmla="*/ 95 h 96"/>
                <a:gd name="T18" fmla="*/ 2 w 135"/>
                <a:gd name="T19" fmla="*/ 45 h 96"/>
                <a:gd name="T20" fmla="*/ 0 w 135"/>
                <a:gd name="T21" fmla="*/ 44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6">
                  <a:moveTo>
                    <a:pt x="0" y="44"/>
                  </a:moveTo>
                  <a:cubicBezTo>
                    <a:pt x="5" y="40"/>
                    <a:pt x="10" y="36"/>
                    <a:pt x="15" y="32"/>
                  </a:cubicBezTo>
                  <a:cubicBezTo>
                    <a:pt x="27" y="22"/>
                    <a:pt x="40" y="12"/>
                    <a:pt x="52" y="2"/>
                  </a:cubicBezTo>
                  <a:cubicBezTo>
                    <a:pt x="54" y="1"/>
                    <a:pt x="55" y="0"/>
                    <a:pt x="57" y="1"/>
                  </a:cubicBezTo>
                  <a:cubicBezTo>
                    <a:pt x="82" y="17"/>
                    <a:pt x="108" y="33"/>
                    <a:pt x="133" y="48"/>
                  </a:cubicBezTo>
                  <a:cubicBezTo>
                    <a:pt x="134" y="48"/>
                    <a:pt x="134" y="49"/>
                    <a:pt x="135" y="50"/>
                  </a:cubicBezTo>
                  <a:cubicBezTo>
                    <a:pt x="131" y="53"/>
                    <a:pt x="128" y="56"/>
                    <a:pt x="124" y="59"/>
                  </a:cubicBezTo>
                  <a:cubicBezTo>
                    <a:pt x="110" y="70"/>
                    <a:pt x="96" y="82"/>
                    <a:pt x="82" y="94"/>
                  </a:cubicBezTo>
                  <a:cubicBezTo>
                    <a:pt x="81" y="95"/>
                    <a:pt x="79" y="96"/>
                    <a:pt x="78" y="95"/>
                  </a:cubicBezTo>
                  <a:cubicBezTo>
                    <a:pt x="52" y="78"/>
                    <a:pt x="27" y="62"/>
                    <a:pt x="2" y="45"/>
                  </a:cubicBezTo>
                  <a:cubicBezTo>
                    <a:pt x="1" y="45"/>
                    <a:pt x="1" y="44"/>
                    <a:pt x="0" y="4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9" name="Freeform 906"/>
            <p:cNvSpPr>
              <a:spLocks/>
            </p:cNvSpPr>
            <p:nvPr/>
          </p:nvSpPr>
          <p:spPr bwMode="auto">
            <a:xfrm>
              <a:off x="5511800" y="2990851"/>
              <a:ext cx="225425" cy="158750"/>
            </a:xfrm>
            <a:custGeom>
              <a:avLst/>
              <a:gdLst>
                <a:gd name="T0" fmla="*/ 0 w 135"/>
                <a:gd name="T1" fmla="*/ 51 h 95"/>
                <a:gd name="T2" fmla="*/ 16 w 135"/>
                <a:gd name="T3" fmla="*/ 41 h 95"/>
                <a:gd name="T4" fmla="*/ 76 w 135"/>
                <a:gd name="T5" fmla="*/ 1 h 95"/>
                <a:gd name="T6" fmla="*/ 83 w 135"/>
                <a:gd name="T7" fmla="*/ 2 h 95"/>
                <a:gd name="T8" fmla="*/ 133 w 135"/>
                <a:gd name="T9" fmla="*/ 44 h 95"/>
                <a:gd name="T10" fmla="*/ 135 w 135"/>
                <a:gd name="T11" fmla="*/ 46 h 95"/>
                <a:gd name="T12" fmla="*/ 132 w 135"/>
                <a:gd name="T13" fmla="*/ 48 h 95"/>
                <a:gd name="T14" fmla="*/ 57 w 135"/>
                <a:gd name="T15" fmla="*/ 93 h 95"/>
                <a:gd name="T16" fmla="*/ 52 w 135"/>
                <a:gd name="T17" fmla="*/ 93 h 95"/>
                <a:gd name="T18" fmla="*/ 3 w 135"/>
                <a:gd name="T19" fmla="*/ 54 h 95"/>
                <a:gd name="T20" fmla="*/ 0 w 135"/>
                <a:gd name="T21" fmla="*/ 5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5">
                  <a:moveTo>
                    <a:pt x="0" y="51"/>
                  </a:moveTo>
                  <a:cubicBezTo>
                    <a:pt x="6" y="48"/>
                    <a:pt x="11" y="44"/>
                    <a:pt x="16" y="41"/>
                  </a:cubicBezTo>
                  <a:cubicBezTo>
                    <a:pt x="36" y="28"/>
                    <a:pt x="57" y="15"/>
                    <a:pt x="76" y="1"/>
                  </a:cubicBezTo>
                  <a:cubicBezTo>
                    <a:pt x="79" y="0"/>
                    <a:pt x="80" y="0"/>
                    <a:pt x="83" y="2"/>
                  </a:cubicBezTo>
                  <a:cubicBezTo>
                    <a:pt x="99" y="16"/>
                    <a:pt x="116" y="30"/>
                    <a:pt x="133" y="44"/>
                  </a:cubicBezTo>
                  <a:cubicBezTo>
                    <a:pt x="134" y="45"/>
                    <a:pt x="134" y="45"/>
                    <a:pt x="135" y="46"/>
                  </a:cubicBezTo>
                  <a:cubicBezTo>
                    <a:pt x="134" y="47"/>
                    <a:pt x="133" y="47"/>
                    <a:pt x="132" y="48"/>
                  </a:cubicBezTo>
                  <a:cubicBezTo>
                    <a:pt x="107" y="63"/>
                    <a:pt x="82" y="78"/>
                    <a:pt x="57" y="93"/>
                  </a:cubicBezTo>
                  <a:cubicBezTo>
                    <a:pt x="55" y="95"/>
                    <a:pt x="54" y="95"/>
                    <a:pt x="52" y="93"/>
                  </a:cubicBezTo>
                  <a:cubicBezTo>
                    <a:pt x="36" y="80"/>
                    <a:pt x="19" y="67"/>
                    <a:pt x="3" y="54"/>
                  </a:cubicBezTo>
                  <a:cubicBezTo>
                    <a:pt x="2" y="53"/>
                    <a:pt x="1" y="52"/>
                    <a:pt x="0" y="5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0" name="Freeform 907"/>
            <p:cNvSpPr>
              <a:spLocks/>
            </p:cNvSpPr>
            <p:nvPr/>
          </p:nvSpPr>
          <p:spPr bwMode="auto">
            <a:xfrm>
              <a:off x="5741988" y="3151188"/>
              <a:ext cx="225425" cy="160338"/>
            </a:xfrm>
            <a:custGeom>
              <a:avLst/>
              <a:gdLst>
                <a:gd name="T0" fmla="*/ 0 w 135"/>
                <a:gd name="T1" fmla="*/ 49 h 96"/>
                <a:gd name="T2" fmla="*/ 15 w 135"/>
                <a:gd name="T3" fmla="*/ 40 h 96"/>
                <a:gd name="T4" fmla="*/ 78 w 135"/>
                <a:gd name="T5" fmla="*/ 2 h 96"/>
                <a:gd name="T6" fmla="*/ 83 w 135"/>
                <a:gd name="T7" fmla="*/ 2 h 96"/>
                <a:gd name="T8" fmla="*/ 133 w 135"/>
                <a:gd name="T9" fmla="*/ 42 h 96"/>
                <a:gd name="T10" fmla="*/ 135 w 135"/>
                <a:gd name="T11" fmla="*/ 44 h 96"/>
                <a:gd name="T12" fmla="*/ 117 w 135"/>
                <a:gd name="T13" fmla="*/ 55 h 96"/>
                <a:gd name="T14" fmla="*/ 57 w 135"/>
                <a:gd name="T15" fmla="*/ 95 h 96"/>
                <a:gd name="T16" fmla="*/ 53 w 135"/>
                <a:gd name="T17" fmla="*/ 94 h 96"/>
                <a:gd name="T18" fmla="*/ 1 w 135"/>
                <a:gd name="T19" fmla="*/ 50 h 96"/>
                <a:gd name="T20" fmla="*/ 0 w 135"/>
                <a:gd name="T21" fmla="*/ 4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5" h="96">
                  <a:moveTo>
                    <a:pt x="0" y="49"/>
                  </a:moveTo>
                  <a:cubicBezTo>
                    <a:pt x="5" y="46"/>
                    <a:pt x="10" y="43"/>
                    <a:pt x="15" y="40"/>
                  </a:cubicBezTo>
                  <a:cubicBezTo>
                    <a:pt x="36" y="27"/>
                    <a:pt x="57" y="14"/>
                    <a:pt x="78" y="2"/>
                  </a:cubicBezTo>
                  <a:cubicBezTo>
                    <a:pt x="80" y="0"/>
                    <a:pt x="81" y="1"/>
                    <a:pt x="83" y="2"/>
                  </a:cubicBezTo>
                  <a:cubicBezTo>
                    <a:pt x="99" y="15"/>
                    <a:pt x="116" y="29"/>
                    <a:pt x="133" y="42"/>
                  </a:cubicBezTo>
                  <a:cubicBezTo>
                    <a:pt x="133" y="43"/>
                    <a:pt x="134" y="43"/>
                    <a:pt x="135" y="44"/>
                  </a:cubicBezTo>
                  <a:cubicBezTo>
                    <a:pt x="129" y="48"/>
                    <a:pt x="123" y="51"/>
                    <a:pt x="117" y="55"/>
                  </a:cubicBezTo>
                  <a:cubicBezTo>
                    <a:pt x="97" y="68"/>
                    <a:pt x="77" y="81"/>
                    <a:pt x="57" y="95"/>
                  </a:cubicBezTo>
                  <a:cubicBezTo>
                    <a:pt x="56" y="96"/>
                    <a:pt x="55" y="96"/>
                    <a:pt x="53" y="94"/>
                  </a:cubicBezTo>
                  <a:cubicBezTo>
                    <a:pt x="36" y="80"/>
                    <a:pt x="18" y="65"/>
                    <a:pt x="1" y="50"/>
                  </a:cubicBezTo>
                  <a:cubicBezTo>
                    <a:pt x="0" y="50"/>
                    <a:pt x="0" y="50"/>
                    <a:pt x="0" y="4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1" name="Freeform 908"/>
            <p:cNvSpPr>
              <a:spLocks/>
            </p:cNvSpPr>
            <p:nvPr/>
          </p:nvSpPr>
          <p:spPr bwMode="auto">
            <a:xfrm>
              <a:off x="5741988" y="2989263"/>
              <a:ext cx="223838" cy="160338"/>
            </a:xfrm>
            <a:custGeom>
              <a:avLst/>
              <a:gdLst>
                <a:gd name="T0" fmla="*/ 0 w 134"/>
                <a:gd name="T1" fmla="*/ 47 h 96"/>
                <a:gd name="T2" fmla="*/ 15 w 134"/>
                <a:gd name="T3" fmla="*/ 34 h 96"/>
                <a:gd name="T4" fmla="*/ 53 w 134"/>
                <a:gd name="T5" fmla="*/ 2 h 96"/>
                <a:gd name="T6" fmla="*/ 57 w 134"/>
                <a:gd name="T7" fmla="*/ 2 h 96"/>
                <a:gd name="T8" fmla="*/ 133 w 134"/>
                <a:gd name="T9" fmla="*/ 51 h 96"/>
                <a:gd name="T10" fmla="*/ 134 w 134"/>
                <a:gd name="T11" fmla="*/ 52 h 96"/>
                <a:gd name="T12" fmla="*/ 131 w 134"/>
                <a:gd name="T13" fmla="*/ 55 h 96"/>
                <a:gd name="T14" fmla="*/ 83 w 134"/>
                <a:gd name="T15" fmla="*/ 93 h 96"/>
                <a:gd name="T16" fmla="*/ 77 w 134"/>
                <a:gd name="T17" fmla="*/ 94 h 96"/>
                <a:gd name="T18" fmla="*/ 2 w 134"/>
                <a:gd name="T19" fmla="*/ 48 h 96"/>
                <a:gd name="T20" fmla="*/ 0 w 134"/>
                <a:gd name="T21" fmla="*/ 4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96">
                  <a:moveTo>
                    <a:pt x="0" y="47"/>
                  </a:moveTo>
                  <a:cubicBezTo>
                    <a:pt x="5" y="42"/>
                    <a:pt x="10" y="38"/>
                    <a:pt x="15" y="34"/>
                  </a:cubicBezTo>
                  <a:cubicBezTo>
                    <a:pt x="27" y="23"/>
                    <a:pt x="40" y="13"/>
                    <a:pt x="53" y="2"/>
                  </a:cubicBezTo>
                  <a:cubicBezTo>
                    <a:pt x="54" y="1"/>
                    <a:pt x="55" y="0"/>
                    <a:pt x="57" y="2"/>
                  </a:cubicBezTo>
                  <a:cubicBezTo>
                    <a:pt x="82" y="18"/>
                    <a:pt x="108" y="35"/>
                    <a:pt x="133" y="51"/>
                  </a:cubicBezTo>
                  <a:cubicBezTo>
                    <a:pt x="133" y="52"/>
                    <a:pt x="134" y="52"/>
                    <a:pt x="134" y="52"/>
                  </a:cubicBezTo>
                  <a:cubicBezTo>
                    <a:pt x="133" y="53"/>
                    <a:pt x="132" y="54"/>
                    <a:pt x="131" y="55"/>
                  </a:cubicBezTo>
                  <a:cubicBezTo>
                    <a:pt x="115" y="68"/>
                    <a:pt x="99" y="81"/>
                    <a:pt x="83" y="93"/>
                  </a:cubicBezTo>
                  <a:cubicBezTo>
                    <a:pt x="81" y="95"/>
                    <a:pt x="79" y="96"/>
                    <a:pt x="77" y="94"/>
                  </a:cubicBezTo>
                  <a:cubicBezTo>
                    <a:pt x="52" y="79"/>
                    <a:pt x="27" y="63"/>
                    <a:pt x="2" y="48"/>
                  </a:cubicBezTo>
                  <a:cubicBezTo>
                    <a:pt x="1" y="48"/>
                    <a:pt x="1" y="47"/>
                    <a:pt x="0" y="4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7" name="グループ化 1986"/>
          <p:cNvGrpSpPr/>
          <p:nvPr/>
        </p:nvGrpSpPr>
        <p:grpSpPr>
          <a:xfrm>
            <a:off x="38659" y="4057826"/>
            <a:ext cx="422276" cy="436563"/>
            <a:chOff x="38100" y="3957638"/>
            <a:chExt cx="422276" cy="436563"/>
          </a:xfrm>
        </p:grpSpPr>
        <p:sp>
          <p:nvSpPr>
            <p:cNvPr id="1032" name="Freeform 909"/>
            <p:cNvSpPr>
              <a:spLocks/>
            </p:cNvSpPr>
            <p:nvPr/>
          </p:nvSpPr>
          <p:spPr bwMode="auto">
            <a:xfrm>
              <a:off x="39688" y="4292601"/>
              <a:ext cx="420688" cy="101600"/>
            </a:xfrm>
            <a:custGeom>
              <a:avLst/>
              <a:gdLst>
                <a:gd name="T0" fmla="*/ 125 w 251"/>
                <a:gd name="T1" fmla="*/ 60 h 60"/>
                <a:gd name="T2" fmla="*/ 245 w 251"/>
                <a:gd name="T3" fmla="*/ 60 h 60"/>
                <a:gd name="T4" fmla="*/ 251 w 251"/>
                <a:gd name="T5" fmla="*/ 53 h 60"/>
                <a:gd name="T6" fmla="*/ 251 w 251"/>
                <a:gd name="T7" fmla="*/ 7 h 60"/>
                <a:gd name="T8" fmla="*/ 245 w 251"/>
                <a:gd name="T9" fmla="*/ 0 h 60"/>
                <a:gd name="T10" fmla="*/ 222 w 251"/>
                <a:gd name="T11" fmla="*/ 0 h 60"/>
                <a:gd name="T12" fmla="*/ 217 w 251"/>
                <a:gd name="T13" fmla="*/ 6 h 60"/>
                <a:gd name="T14" fmla="*/ 217 w 251"/>
                <a:gd name="T15" fmla="*/ 23 h 60"/>
                <a:gd name="T16" fmla="*/ 215 w 251"/>
                <a:gd name="T17" fmla="*/ 26 h 60"/>
                <a:gd name="T18" fmla="*/ 36 w 251"/>
                <a:gd name="T19" fmla="*/ 26 h 60"/>
                <a:gd name="T20" fmla="*/ 33 w 251"/>
                <a:gd name="T21" fmla="*/ 23 h 60"/>
                <a:gd name="T22" fmla="*/ 33 w 251"/>
                <a:gd name="T23" fmla="*/ 6 h 60"/>
                <a:gd name="T24" fmla="*/ 27 w 251"/>
                <a:gd name="T25" fmla="*/ 0 h 60"/>
                <a:gd name="T26" fmla="*/ 6 w 251"/>
                <a:gd name="T27" fmla="*/ 0 h 60"/>
                <a:gd name="T28" fmla="*/ 0 w 251"/>
                <a:gd name="T29" fmla="*/ 6 h 60"/>
                <a:gd name="T30" fmla="*/ 0 w 251"/>
                <a:gd name="T31" fmla="*/ 54 h 60"/>
                <a:gd name="T32" fmla="*/ 6 w 251"/>
                <a:gd name="T33" fmla="*/ 60 h 60"/>
                <a:gd name="T34" fmla="*/ 125 w 251"/>
                <a:gd name="T3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1" h="60">
                  <a:moveTo>
                    <a:pt x="125" y="60"/>
                  </a:moveTo>
                  <a:cubicBezTo>
                    <a:pt x="165" y="60"/>
                    <a:pt x="205" y="60"/>
                    <a:pt x="245" y="60"/>
                  </a:cubicBezTo>
                  <a:cubicBezTo>
                    <a:pt x="250" y="60"/>
                    <a:pt x="251" y="58"/>
                    <a:pt x="251" y="53"/>
                  </a:cubicBezTo>
                  <a:cubicBezTo>
                    <a:pt x="251" y="38"/>
                    <a:pt x="251" y="22"/>
                    <a:pt x="251" y="7"/>
                  </a:cubicBezTo>
                  <a:cubicBezTo>
                    <a:pt x="251" y="2"/>
                    <a:pt x="249" y="0"/>
                    <a:pt x="245" y="0"/>
                  </a:cubicBezTo>
                  <a:cubicBezTo>
                    <a:pt x="238" y="0"/>
                    <a:pt x="230" y="0"/>
                    <a:pt x="222" y="0"/>
                  </a:cubicBezTo>
                  <a:cubicBezTo>
                    <a:pt x="219" y="0"/>
                    <a:pt x="217" y="2"/>
                    <a:pt x="217" y="6"/>
                  </a:cubicBezTo>
                  <a:cubicBezTo>
                    <a:pt x="217" y="11"/>
                    <a:pt x="217" y="17"/>
                    <a:pt x="217" y="23"/>
                  </a:cubicBezTo>
                  <a:cubicBezTo>
                    <a:pt x="217" y="25"/>
                    <a:pt x="217" y="26"/>
                    <a:pt x="215" y="26"/>
                  </a:cubicBezTo>
                  <a:cubicBezTo>
                    <a:pt x="155" y="26"/>
                    <a:pt x="96" y="26"/>
                    <a:pt x="36" y="26"/>
                  </a:cubicBezTo>
                  <a:cubicBezTo>
                    <a:pt x="34" y="26"/>
                    <a:pt x="33" y="25"/>
                    <a:pt x="33" y="23"/>
                  </a:cubicBezTo>
                  <a:cubicBezTo>
                    <a:pt x="33" y="17"/>
                    <a:pt x="33" y="12"/>
                    <a:pt x="33" y="6"/>
                  </a:cubicBezTo>
                  <a:cubicBezTo>
                    <a:pt x="33" y="1"/>
                    <a:pt x="32" y="0"/>
                    <a:pt x="27" y="0"/>
                  </a:cubicBezTo>
                  <a:cubicBezTo>
                    <a:pt x="20" y="0"/>
                    <a:pt x="13" y="0"/>
                    <a:pt x="6" y="0"/>
                  </a:cubicBezTo>
                  <a:cubicBezTo>
                    <a:pt x="1" y="0"/>
                    <a:pt x="0" y="1"/>
                    <a:pt x="0" y="6"/>
                  </a:cubicBezTo>
                  <a:cubicBezTo>
                    <a:pt x="0" y="22"/>
                    <a:pt x="0" y="38"/>
                    <a:pt x="0" y="54"/>
                  </a:cubicBezTo>
                  <a:cubicBezTo>
                    <a:pt x="0" y="59"/>
                    <a:pt x="1" y="60"/>
                    <a:pt x="6" y="60"/>
                  </a:cubicBezTo>
                  <a:cubicBezTo>
                    <a:pt x="45" y="60"/>
                    <a:pt x="85" y="60"/>
                    <a:pt x="125" y="6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3" name="Freeform 910"/>
            <p:cNvSpPr>
              <a:spLocks/>
            </p:cNvSpPr>
            <p:nvPr/>
          </p:nvSpPr>
          <p:spPr bwMode="auto">
            <a:xfrm>
              <a:off x="38100" y="3957638"/>
              <a:ext cx="420688" cy="101600"/>
            </a:xfrm>
            <a:custGeom>
              <a:avLst/>
              <a:gdLst>
                <a:gd name="T0" fmla="*/ 126 w 251"/>
                <a:gd name="T1" fmla="*/ 0 h 60"/>
                <a:gd name="T2" fmla="*/ 60 w 251"/>
                <a:gd name="T3" fmla="*/ 0 h 60"/>
                <a:gd name="T4" fmla="*/ 6 w 251"/>
                <a:gd name="T5" fmla="*/ 0 h 60"/>
                <a:gd name="T6" fmla="*/ 0 w 251"/>
                <a:gd name="T7" fmla="*/ 5 h 60"/>
                <a:gd name="T8" fmla="*/ 0 w 251"/>
                <a:gd name="T9" fmla="*/ 55 h 60"/>
                <a:gd name="T10" fmla="*/ 5 w 251"/>
                <a:gd name="T11" fmla="*/ 60 h 60"/>
                <a:gd name="T12" fmla="*/ 29 w 251"/>
                <a:gd name="T13" fmla="*/ 60 h 60"/>
                <a:gd name="T14" fmla="*/ 34 w 251"/>
                <a:gd name="T15" fmla="*/ 55 h 60"/>
                <a:gd name="T16" fmla="*/ 34 w 251"/>
                <a:gd name="T17" fmla="*/ 38 h 60"/>
                <a:gd name="T18" fmla="*/ 39 w 251"/>
                <a:gd name="T19" fmla="*/ 34 h 60"/>
                <a:gd name="T20" fmla="*/ 147 w 251"/>
                <a:gd name="T21" fmla="*/ 34 h 60"/>
                <a:gd name="T22" fmla="*/ 214 w 251"/>
                <a:gd name="T23" fmla="*/ 34 h 60"/>
                <a:gd name="T24" fmla="*/ 218 w 251"/>
                <a:gd name="T25" fmla="*/ 38 h 60"/>
                <a:gd name="T26" fmla="*/ 218 w 251"/>
                <a:gd name="T27" fmla="*/ 55 h 60"/>
                <a:gd name="T28" fmla="*/ 223 w 251"/>
                <a:gd name="T29" fmla="*/ 60 h 60"/>
                <a:gd name="T30" fmla="*/ 245 w 251"/>
                <a:gd name="T31" fmla="*/ 60 h 60"/>
                <a:gd name="T32" fmla="*/ 251 w 251"/>
                <a:gd name="T33" fmla="*/ 54 h 60"/>
                <a:gd name="T34" fmla="*/ 251 w 251"/>
                <a:gd name="T35" fmla="*/ 7 h 60"/>
                <a:gd name="T36" fmla="*/ 245 w 251"/>
                <a:gd name="T37" fmla="*/ 0 h 60"/>
                <a:gd name="T38" fmla="*/ 126 w 251"/>
                <a:gd name="T3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1" h="60">
                  <a:moveTo>
                    <a:pt x="126" y="0"/>
                  </a:moveTo>
                  <a:cubicBezTo>
                    <a:pt x="104" y="0"/>
                    <a:pt x="82" y="0"/>
                    <a:pt x="60" y="0"/>
                  </a:cubicBezTo>
                  <a:cubicBezTo>
                    <a:pt x="42" y="0"/>
                    <a:pt x="24" y="0"/>
                    <a:pt x="6" y="0"/>
                  </a:cubicBezTo>
                  <a:cubicBezTo>
                    <a:pt x="1" y="0"/>
                    <a:pt x="0" y="1"/>
                    <a:pt x="0" y="5"/>
                  </a:cubicBezTo>
                  <a:cubicBezTo>
                    <a:pt x="0" y="22"/>
                    <a:pt x="0" y="38"/>
                    <a:pt x="0" y="55"/>
                  </a:cubicBezTo>
                  <a:cubicBezTo>
                    <a:pt x="0" y="59"/>
                    <a:pt x="1" y="60"/>
                    <a:pt x="5" y="60"/>
                  </a:cubicBezTo>
                  <a:cubicBezTo>
                    <a:pt x="13" y="60"/>
                    <a:pt x="21" y="60"/>
                    <a:pt x="29" y="60"/>
                  </a:cubicBezTo>
                  <a:cubicBezTo>
                    <a:pt x="33" y="60"/>
                    <a:pt x="34" y="59"/>
                    <a:pt x="34" y="55"/>
                  </a:cubicBezTo>
                  <a:cubicBezTo>
                    <a:pt x="34" y="49"/>
                    <a:pt x="34" y="44"/>
                    <a:pt x="34" y="38"/>
                  </a:cubicBezTo>
                  <a:cubicBezTo>
                    <a:pt x="34" y="34"/>
                    <a:pt x="34" y="34"/>
                    <a:pt x="39" y="34"/>
                  </a:cubicBezTo>
                  <a:cubicBezTo>
                    <a:pt x="75" y="34"/>
                    <a:pt x="111" y="34"/>
                    <a:pt x="147" y="34"/>
                  </a:cubicBezTo>
                  <a:cubicBezTo>
                    <a:pt x="170" y="34"/>
                    <a:pt x="192" y="34"/>
                    <a:pt x="214" y="34"/>
                  </a:cubicBezTo>
                  <a:cubicBezTo>
                    <a:pt x="218" y="34"/>
                    <a:pt x="218" y="34"/>
                    <a:pt x="218" y="38"/>
                  </a:cubicBezTo>
                  <a:cubicBezTo>
                    <a:pt x="218" y="43"/>
                    <a:pt x="218" y="49"/>
                    <a:pt x="218" y="55"/>
                  </a:cubicBezTo>
                  <a:cubicBezTo>
                    <a:pt x="218" y="59"/>
                    <a:pt x="219" y="60"/>
                    <a:pt x="223" y="60"/>
                  </a:cubicBezTo>
                  <a:cubicBezTo>
                    <a:pt x="231" y="60"/>
                    <a:pt x="238" y="60"/>
                    <a:pt x="245" y="60"/>
                  </a:cubicBezTo>
                  <a:cubicBezTo>
                    <a:pt x="250" y="60"/>
                    <a:pt x="251" y="59"/>
                    <a:pt x="251" y="54"/>
                  </a:cubicBezTo>
                  <a:cubicBezTo>
                    <a:pt x="251" y="38"/>
                    <a:pt x="251" y="23"/>
                    <a:pt x="251" y="7"/>
                  </a:cubicBezTo>
                  <a:cubicBezTo>
                    <a:pt x="251" y="0"/>
                    <a:pt x="251" y="0"/>
                    <a:pt x="245" y="0"/>
                  </a:cubicBezTo>
                  <a:cubicBezTo>
                    <a:pt x="205" y="0"/>
                    <a:pt x="166" y="0"/>
                    <a:pt x="1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4" name="Freeform 911"/>
            <p:cNvSpPr>
              <a:spLocks/>
            </p:cNvSpPr>
            <p:nvPr/>
          </p:nvSpPr>
          <p:spPr bwMode="auto">
            <a:xfrm>
              <a:off x="127000" y="4059238"/>
              <a:ext cx="71438" cy="57150"/>
            </a:xfrm>
            <a:custGeom>
              <a:avLst/>
              <a:gdLst>
                <a:gd name="T0" fmla="*/ 21 w 42"/>
                <a:gd name="T1" fmla="*/ 0 h 35"/>
                <a:gd name="T2" fmla="*/ 4 w 42"/>
                <a:gd name="T3" fmla="*/ 0 h 35"/>
                <a:gd name="T4" fmla="*/ 0 w 42"/>
                <a:gd name="T5" fmla="*/ 5 h 35"/>
                <a:gd name="T6" fmla="*/ 0 w 42"/>
                <a:gd name="T7" fmla="*/ 30 h 35"/>
                <a:gd name="T8" fmla="*/ 5 w 42"/>
                <a:gd name="T9" fmla="*/ 35 h 35"/>
                <a:gd name="T10" fmla="*/ 37 w 42"/>
                <a:gd name="T11" fmla="*/ 35 h 35"/>
                <a:gd name="T12" fmla="*/ 42 w 42"/>
                <a:gd name="T13" fmla="*/ 30 h 35"/>
                <a:gd name="T14" fmla="*/ 42 w 42"/>
                <a:gd name="T15" fmla="*/ 5 h 35"/>
                <a:gd name="T16" fmla="*/ 37 w 42"/>
                <a:gd name="T17" fmla="*/ 0 h 35"/>
                <a:gd name="T18" fmla="*/ 21 w 42"/>
                <a:gd name="T1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5">
                  <a:moveTo>
                    <a:pt x="21" y="0"/>
                  </a:moveTo>
                  <a:cubicBezTo>
                    <a:pt x="15" y="0"/>
                    <a:pt x="10" y="0"/>
                    <a:pt x="4" y="0"/>
                  </a:cubicBezTo>
                  <a:cubicBezTo>
                    <a:pt x="1" y="0"/>
                    <a:pt x="0" y="2"/>
                    <a:pt x="0" y="5"/>
                  </a:cubicBezTo>
                  <a:cubicBezTo>
                    <a:pt x="0" y="13"/>
                    <a:pt x="0" y="22"/>
                    <a:pt x="0" y="30"/>
                  </a:cubicBezTo>
                  <a:cubicBezTo>
                    <a:pt x="0" y="33"/>
                    <a:pt x="1" y="35"/>
                    <a:pt x="5" y="35"/>
                  </a:cubicBezTo>
                  <a:cubicBezTo>
                    <a:pt x="15" y="35"/>
                    <a:pt x="26" y="35"/>
                    <a:pt x="37" y="35"/>
                  </a:cubicBezTo>
                  <a:cubicBezTo>
                    <a:pt x="41" y="35"/>
                    <a:pt x="42" y="33"/>
                    <a:pt x="42" y="30"/>
                  </a:cubicBezTo>
                  <a:cubicBezTo>
                    <a:pt x="42" y="22"/>
                    <a:pt x="42" y="13"/>
                    <a:pt x="42" y="5"/>
                  </a:cubicBezTo>
                  <a:cubicBezTo>
                    <a:pt x="42" y="2"/>
                    <a:pt x="41" y="0"/>
                    <a:pt x="37" y="0"/>
                  </a:cubicBezTo>
                  <a:cubicBezTo>
                    <a:pt x="32" y="0"/>
                    <a:pt x="26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5" name="Freeform 912"/>
            <p:cNvSpPr>
              <a:spLocks/>
            </p:cNvSpPr>
            <p:nvPr/>
          </p:nvSpPr>
          <p:spPr bwMode="auto">
            <a:xfrm>
              <a:off x="331788" y="4146551"/>
              <a:ext cx="69850" cy="57150"/>
            </a:xfrm>
            <a:custGeom>
              <a:avLst/>
              <a:gdLst>
                <a:gd name="T0" fmla="*/ 21 w 42"/>
                <a:gd name="T1" fmla="*/ 0 h 34"/>
                <a:gd name="T2" fmla="*/ 5 w 42"/>
                <a:gd name="T3" fmla="*/ 0 h 34"/>
                <a:gd name="T4" fmla="*/ 0 w 42"/>
                <a:gd name="T5" fmla="*/ 5 h 34"/>
                <a:gd name="T6" fmla="*/ 0 w 42"/>
                <a:gd name="T7" fmla="*/ 28 h 34"/>
                <a:gd name="T8" fmla="*/ 5 w 42"/>
                <a:gd name="T9" fmla="*/ 34 h 34"/>
                <a:gd name="T10" fmla="*/ 37 w 42"/>
                <a:gd name="T11" fmla="*/ 34 h 34"/>
                <a:gd name="T12" fmla="*/ 42 w 42"/>
                <a:gd name="T13" fmla="*/ 28 h 34"/>
                <a:gd name="T14" fmla="*/ 42 w 42"/>
                <a:gd name="T15" fmla="*/ 6 h 34"/>
                <a:gd name="T16" fmla="*/ 37 w 42"/>
                <a:gd name="T17" fmla="*/ 0 h 34"/>
                <a:gd name="T18" fmla="*/ 21 w 42"/>
                <a:gd name="T1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4">
                  <a:moveTo>
                    <a:pt x="21" y="0"/>
                  </a:moveTo>
                  <a:cubicBezTo>
                    <a:pt x="16" y="0"/>
                    <a:pt x="10" y="0"/>
                    <a:pt x="5" y="0"/>
                  </a:cubicBezTo>
                  <a:cubicBezTo>
                    <a:pt x="1" y="0"/>
                    <a:pt x="0" y="2"/>
                    <a:pt x="0" y="5"/>
                  </a:cubicBezTo>
                  <a:cubicBezTo>
                    <a:pt x="0" y="13"/>
                    <a:pt x="0" y="21"/>
                    <a:pt x="0" y="28"/>
                  </a:cubicBezTo>
                  <a:cubicBezTo>
                    <a:pt x="0" y="32"/>
                    <a:pt x="1" y="34"/>
                    <a:pt x="5" y="34"/>
                  </a:cubicBezTo>
                  <a:cubicBezTo>
                    <a:pt x="15" y="34"/>
                    <a:pt x="26" y="34"/>
                    <a:pt x="37" y="34"/>
                  </a:cubicBezTo>
                  <a:cubicBezTo>
                    <a:pt x="40" y="33"/>
                    <a:pt x="42" y="32"/>
                    <a:pt x="42" y="28"/>
                  </a:cubicBezTo>
                  <a:cubicBezTo>
                    <a:pt x="42" y="21"/>
                    <a:pt x="42" y="13"/>
                    <a:pt x="42" y="6"/>
                  </a:cubicBezTo>
                  <a:cubicBezTo>
                    <a:pt x="42" y="2"/>
                    <a:pt x="40" y="0"/>
                    <a:pt x="37" y="0"/>
                  </a:cubicBezTo>
                  <a:cubicBezTo>
                    <a:pt x="31" y="0"/>
                    <a:pt x="26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6" name="Freeform 913"/>
            <p:cNvSpPr>
              <a:spLocks/>
            </p:cNvSpPr>
            <p:nvPr/>
          </p:nvSpPr>
          <p:spPr bwMode="auto">
            <a:xfrm>
              <a:off x="127000" y="4146551"/>
              <a:ext cx="71438" cy="57150"/>
            </a:xfrm>
            <a:custGeom>
              <a:avLst/>
              <a:gdLst>
                <a:gd name="T0" fmla="*/ 21 w 42"/>
                <a:gd name="T1" fmla="*/ 34 h 34"/>
                <a:gd name="T2" fmla="*/ 36 w 42"/>
                <a:gd name="T3" fmla="*/ 34 h 34"/>
                <a:gd name="T4" fmla="*/ 42 w 42"/>
                <a:gd name="T5" fmla="*/ 28 h 34"/>
                <a:gd name="T6" fmla="*/ 42 w 42"/>
                <a:gd name="T7" fmla="*/ 6 h 34"/>
                <a:gd name="T8" fmla="*/ 36 w 42"/>
                <a:gd name="T9" fmla="*/ 0 h 34"/>
                <a:gd name="T10" fmla="*/ 5 w 42"/>
                <a:gd name="T11" fmla="*/ 0 h 34"/>
                <a:gd name="T12" fmla="*/ 0 w 42"/>
                <a:gd name="T13" fmla="*/ 6 h 34"/>
                <a:gd name="T14" fmla="*/ 0 w 42"/>
                <a:gd name="T15" fmla="*/ 28 h 34"/>
                <a:gd name="T16" fmla="*/ 5 w 42"/>
                <a:gd name="T17" fmla="*/ 34 h 34"/>
                <a:gd name="T18" fmla="*/ 21 w 42"/>
                <a:gd name="T1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4">
                  <a:moveTo>
                    <a:pt x="21" y="34"/>
                  </a:moveTo>
                  <a:cubicBezTo>
                    <a:pt x="26" y="34"/>
                    <a:pt x="31" y="34"/>
                    <a:pt x="36" y="34"/>
                  </a:cubicBezTo>
                  <a:cubicBezTo>
                    <a:pt x="40" y="34"/>
                    <a:pt x="42" y="32"/>
                    <a:pt x="42" y="28"/>
                  </a:cubicBezTo>
                  <a:cubicBezTo>
                    <a:pt x="42" y="21"/>
                    <a:pt x="42" y="13"/>
                    <a:pt x="42" y="6"/>
                  </a:cubicBezTo>
                  <a:cubicBezTo>
                    <a:pt x="42" y="2"/>
                    <a:pt x="40" y="0"/>
                    <a:pt x="36" y="0"/>
                  </a:cubicBezTo>
                  <a:cubicBezTo>
                    <a:pt x="26" y="0"/>
                    <a:pt x="15" y="0"/>
                    <a:pt x="5" y="0"/>
                  </a:cubicBezTo>
                  <a:cubicBezTo>
                    <a:pt x="1" y="0"/>
                    <a:pt x="0" y="2"/>
                    <a:pt x="0" y="6"/>
                  </a:cubicBezTo>
                  <a:cubicBezTo>
                    <a:pt x="0" y="13"/>
                    <a:pt x="0" y="21"/>
                    <a:pt x="0" y="28"/>
                  </a:cubicBezTo>
                  <a:cubicBezTo>
                    <a:pt x="0" y="32"/>
                    <a:pt x="1" y="34"/>
                    <a:pt x="5" y="34"/>
                  </a:cubicBezTo>
                  <a:cubicBezTo>
                    <a:pt x="10" y="34"/>
                    <a:pt x="15" y="34"/>
                    <a:pt x="21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7" name="Freeform 914"/>
            <p:cNvSpPr>
              <a:spLocks/>
            </p:cNvSpPr>
            <p:nvPr/>
          </p:nvSpPr>
          <p:spPr bwMode="auto">
            <a:xfrm>
              <a:off x="230188" y="4192588"/>
              <a:ext cx="69850" cy="55563"/>
            </a:xfrm>
            <a:custGeom>
              <a:avLst/>
              <a:gdLst>
                <a:gd name="T0" fmla="*/ 21 w 42"/>
                <a:gd name="T1" fmla="*/ 0 h 33"/>
                <a:gd name="T2" fmla="*/ 5 w 42"/>
                <a:gd name="T3" fmla="*/ 0 h 33"/>
                <a:gd name="T4" fmla="*/ 0 w 42"/>
                <a:gd name="T5" fmla="*/ 5 h 33"/>
                <a:gd name="T6" fmla="*/ 0 w 42"/>
                <a:gd name="T7" fmla="*/ 27 h 33"/>
                <a:gd name="T8" fmla="*/ 5 w 42"/>
                <a:gd name="T9" fmla="*/ 33 h 33"/>
                <a:gd name="T10" fmla="*/ 37 w 42"/>
                <a:gd name="T11" fmla="*/ 33 h 33"/>
                <a:gd name="T12" fmla="*/ 42 w 42"/>
                <a:gd name="T13" fmla="*/ 28 h 33"/>
                <a:gd name="T14" fmla="*/ 42 w 42"/>
                <a:gd name="T15" fmla="*/ 4 h 33"/>
                <a:gd name="T16" fmla="*/ 37 w 42"/>
                <a:gd name="T17" fmla="*/ 0 h 33"/>
                <a:gd name="T18" fmla="*/ 21 w 42"/>
                <a:gd name="T1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3">
                  <a:moveTo>
                    <a:pt x="21" y="0"/>
                  </a:moveTo>
                  <a:cubicBezTo>
                    <a:pt x="16" y="0"/>
                    <a:pt x="11" y="0"/>
                    <a:pt x="5" y="0"/>
                  </a:cubicBezTo>
                  <a:cubicBezTo>
                    <a:pt x="1" y="0"/>
                    <a:pt x="0" y="1"/>
                    <a:pt x="0" y="5"/>
                  </a:cubicBezTo>
                  <a:cubicBezTo>
                    <a:pt x="0" y="12"/>
                    <a:pt x="0" y="20"/>
                    <a:pt x="0" y="27"/>
                  </a:cubicBezTo>
                  <a:cubicBezTo>
                    <a:pt x="0" y="31"/>
                    <a:pt x="1" y="33"/>
                    <a:pt x="5" y="33"/>
                  </a:cubicBezTo>
                  <a:cubicBezTo>
                    <a:pt x="16" y="33"/>
                    <a:pt x="26" y="33"/>
                    <a:pt x="37" y="33"/>
                  </a:cubicBezTo>
                  <a:cubicBezTo>
                    <a:pt x="40" y="33"/>
                    <a:pt x="42" y="31"/>
                    <a:pt x="42" y="28"/>
                  </a:cubicBezTo>
                  <a:cubicBezTo>
                    <a:pt x="42" y="20"/>
                    <a:pt x="42" y="12"/>
                    <a:pt x="42" y="4"/>
                  </a:cubicBezTo>
                  <a:cubicBezTo>
                    <a:pt x="42" y="1"/>
                    <a:pt x="40" y="0"/>
                    <a:pt x="37" y="0"/>
                  </a:cubicBezTo>
                  <a:cubicBezTo>
                    <a:pt x="31" y="0"/>
                    <a:pt x="26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8" name="Freeform 915"/>
            <p:cNvSpPr>
              <a:spLocks/>
            </p:cNvSpPr>
            <p:nvPr/>
          </p:nvSpPr>
          <p:spPr bwMode="auto">
            <a:xfrm>
              <a:off x="230188" y="4105276"/>
              <a:ext cx="69850" cy="55563"/>
            </a:xfrm>
            <a:custGeom>
              <a:avLst/>
              <a:gdLst>
                <a:gd name="T0" fmla="*/ 21 w 42"/>
                <a:gd name="T1" fmla="*/ 33 h 33"/>
                <a:gd name="T2" fmla="*/ 37 w 42"/>
                <a:gd name="T3" fmla="*/ 33 h 33"/>
                <a:gd name="T4" fmla="*/ 42 w 42"/>
                <a:gd name="T5" fmla="*/ 28 h 33"/>
                <a:gd name="T6" fmla="*/ 42 w 42"/>
                <a:gd name="T7" fmla="*/ 5 h 33"/>
                <a:gd name="T8" fmla="*/ 37 w 42"/>
                <a:gd name="T9" fmla="*/ 0 h 33"/>
                <a:gd name="T10" fmla="*/ 5 w 42"/>
                <a:gd name="T11" fmla="*/ 0 h 33"/>
                <a:gd name="T12" fmla="*/ 0 w 42"/>
                <a:gd name="T13" fmla="*/ 5 h 33"/>
                <a:gd name="T14" fmla="*/ 0 w 42"/>
                <a:gd name="T15" fmla="*/ 28 h 33"/>
                <a:gd name="T16" fmla="*/ 5 w 42"/>
                <a:gd name="T17" fmla="*/ 33 h 33"/>
                <a:gd name="T18" fmla="*/ 21 w 42"/>
                <a:gd name="T1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3">
                  <a:moveTo>
                    <a:pt x="21" y="33"/>
                  </a:moveTo>
                  <a:cubicBezTo>
                    <a:pt x="26" y="33"/>
                    <a:pt x="31" y="33"/>
                    <a:pt x="37" y="33"/>
                  </a:cubicBezTo>
                  <a:cubicBezTo>
                    <a:pt x="40" y="33"/>
                    <a:pt x="42" y="32"/>
                    <a:pt x="42" y="28"/>
                  </a:cubicBezTo>
                  <a:cubicBezTo>
                    <a:pt x="42" y="20"/>
                    <a:pt x="42" y="12"/>
                    <a:pt x="42" y="5"/>
                  </a:cubicBezTo>
                  <a:cubicBezTo>
                    <a:pt x="42" y="1"/>
                    <a:pt x="40" y="0"/>
                    <a:pt x="37" y="0"/>
                  </a:cubicBezTo>
                  <a:cubicBezTo>
                    <a:pt x="26" y="0"/>
                    <a:pt x="16" y="0"/>
                    <a:pt x="5" y="0"/>
                  </a:cubicBezTo>
                  <a:cubicBezTo>
                    <a:pt x="2" y="0"/>
                    <a:pt x="0" y="1"/>
                    <a:pt x="0" y="5"/>
                  </a:cubicBezTo>
                  <a:cubicBezTo>
                    <a:pt x="0" y="13"/>
                    <a:pt x="0" y="20"/>
                    <a:pt x="0" y="28"/>
                  </a:cubicBezTo>
                  <a:cubicBezTo>
                    <a:pt x="0" y="31"/>
                    <a:pt x="1" y="33"/>
                    <a:pt x="5" y="33"/>
                  </a:cubicBezTo>
                  <a:cubicBezTo>
                    <a:pt x="10" y="33"/>
                    <a:pt x="16" y="33"/>
                    <a:pt x="21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9" name="Freeform 916"/>
            <p:cNvSpPr>
              <a:spLocks/>
            </p:cNvSpPr>
            <p:nvPr/>
          </p:nvSpPr>
          <p:spPr bwMode="auto">
            <a:xfrm>
              <a:off x="127000" y="4233863"/>
              <a:ext cx="71438" cy="55563"/>
            </a:xfrm>
            <a:custGeom>
              <a:avLst/>
              <a:gdLst>
                <a:gd name="T0" fmla="*/ 21 w 42"/>
                <a:gd name="T1" fmla="*/ 0 h 33"/>
                <a:gd name="T2" fmla="*/ 4 w 42"/>
                <a:gd name="T3" fmla="*/ 0 h 33"/>
                <a:gd name="T4" fmla="*/ 0 w 42"/>
                <a:gd name="T5" fmla="*/ 5 h 33"/>
                <a:gd name="T6" fmla="*/ 0 w 42"/>
                <a:gd name="T7" fmla="*/ 29 h 33"/>
                <a:gd name="T8" fmla="*/ 4 w 42"/>
                <a:gd name="T9" fmla="*/ 33 h 33"/>
                <a:gd name="T10" fmla="*/ 37 w 42"/>
                <a:gd name="T11" fmla="*/ 33 h 33"/>
                <a:gd name="T12" fmla="*/ 42 w 42"/>
                <a:gd name="T13" fmla="*/ 29 h 33"/>
                <a:gd name="T14" fmla="*/ 42 w 42"/>
                <a:gd name="T15" fmla="*/ 5 h 33"/>
                <a:gd name="T16" fmla="*/ 37 w 42"/>
                <a:gd name="T17" fmla="*/ 0 h 33"/>
                <a:gd name="T18" fmla="*/ 21 w 42"/>
                <a:gd name="T1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3">
                  <a:moveTo>
                    <a:pt x="21" y="0"/>
                  </a:moveTo>
                  <a:cubicBezTo>
                    <a:pt x="15" y="0"/>
                    <a:pt x="10" y="0"/>
                    <a:pt x="4" y="0"/>
                  </a:cubicBezTo>
                  <a:cubicBezTo>
                    <a:pt x="1" y="0"/>
                    <a:pt x="0" y="1"/>
                    <a:pt x="0" y="5"/>
                  </a:cubicBezTo>
                  <a:cubicBezTo>
                    <a:pt x="0" y="13"/>
                    <a:pt x="0" y="21"/>
                    <a:pt x="0" y="29"/>
                  </a:cubicBezTo>
                  <a:cubicBezTo>
                    <a:pt x="0" y="32"/>
                    <a:pt x="1" y="33"/>
                    <a:pt x="4" y="33"/>
                  </a:cubicBezTo>
                  <a:cubicBezTo>
                    <a:pt x="15" y="33"/>
                    <a:pt x="26" y="33"/>
                    <a:pt x="37" y="33"/>
                  </a:cubicBezTo>
                  <a:cubicBezTo>
                    <a:pt x="40" y="33"/>
                    <a:pt x="42" y="32"/>
                    <a:pt x="42" y="29"/>
                  </a:cubicBezTo>
                  <a:cubicBezTo>
                    <a:pt x="42" y="21"/>
                    <a:pt x="42" y="13"/>
                    <a:pt x="42" y="5"/>
                  </a:cubicBezTo>
                  <a:cubicBezTo>
                    <a:pt x="42" y="2"/>
                    <a:pt x="40" y="0"/>
                    <a:pt x="37" y="0"/>
                  </a:cubicBezTo>
                  <a:cubicBezTo>
                    <a:pt x="32" y="0"/>
                    <a:pt x="26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0" name="Freeform 917"/>
            <p:cNvSpPr>
              <a:spLocks/>
            </p:cNvSpPr>
            <p:nvPr/>
          </p:nvSpPr>
          <p:spPr bwMode="auto">
            <a:xfrm>
              <a:off x="39688" y="4292601"/>
              <a:ext cx="420688" cy="101600"/>
            </a:xfrm>
            <a:custGeom>
              <a:avLst/>
              <a:gdLst>
                <a:gd name="T0" fmla="*/ 125 w 251"/>
                <a:gd name="T1" fmla="*/ 60 h 60"/>
                <a:gd name="T2" fmla="*/ 6 w 251"/>
                <a:gd name="T3" fmla="*/ 60 h 60"/>
                <a:gd name="T4" fmla="*/ 0 w 251"/>
                <a:gd name="T5" fmla="*/ 54 h 60"/>
                <a:gd name="T6" fmla="*/ 0 w 251"/>
                <a:gd name="T7" fmla="*/ 6 h 60"/>
                <a:gd name="T8" fmla="*/ 6 w 251"/>
                <a:gd name="T9" fmla="*/ 0 h 60"/>
                <a:gd name="T10" fmla="*/ 27 w 251"/>
                <a:gd name="T11" fmla="*/ 0 h 60"/>
                <a:gd name="T12" fmla="*/ 33 w 251"/>
                <a:gd name="T13" fmla="*/ 6 h 60"/>
                <a:gd name="T14" fmla="*/ 33 w 251"/>
                <a:gd name="T15" fmla="*/ 23 h 60"/>
                <a:gd name="T16" fmla="*/ 36 w 251"/>
                <a:gd name="T17" fmla="*/ 26 h 60"/>
                <a:gd name="T18" fmla="*/ 215 w 251"/>
                <a:gd name="T19" fmla="*/ 26 h 60"/>
                <a:gd name="T20" fmla="*/ 217 w 251"/>
                <a:gd name="T21" fmla="*/ 23 h 60"/>
                <a:gd name="T22" fmla="*/ 217 w 251"/>
                <a:gd name="T23" fmla="*/ 6 h 60"/>
                <a:gd name="T24" fmla="*/ 222 w 251"/>
                <a:gd name="T25" fmla="*/ 0 h 60"/>
                <a:gd name="T26" fmla="*/ 245 w 251"/>
                <a:gd name="T27" fmla="*/ 0 h 60"/>
                <a:gd name="T28" fmla="*/ 251 w 251"/>
                <a:gd name="T29" fmla="*/ 7 h 60"/>
                <a:gd name="T30" fmla="*/ 251 w 251"/>
                <a:gd name="T31" fmla="*/ 53 h 60"/>
                <a:gd name="T32" fmla="*/ 245 w 251"/>
                <a:gd name="T33" fmla="*/ 60 h 60"/>
                <a:gd name="T34" fmla="*/ 125 w 251"/>
                <a:gd name="T3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1" h="60">
                  <a:moveTo>
                    <a:pt x="125" y="60"/>
                  </a:moveTo>
                  <a:cubicBezTo>
                    <a:pt x="85" y="60"/>
                    <a:pt x="45" y="60"/>
                    <a:pt x="6" y="60"/>
                  </a:cubicBezTo>
                  <a:cubicBezTo>
                    <a:pt x="1" y="60"/>
                    <a:pt x="0" y="59"/>
                    <a:pt x="0" y="54"/>
                  </a:cubicBezTo>
                  <a:cubicBezTo>
                    <a:pt x="0" y="38"/>
                    <a:pt x="0" y="22"/>
                    <a:pt x="0" y="6"/>
                  </a:cubicBezTo>
                  <a:cubicBezTo>
                    <a:pt x="0" y="1"/>
                    <a:pt x="1" y="0"/>
                    <a:pt x="6" y="0"/>
                  </a:cubicBezTo>
                  <a:cubicBezTo>
                    <a:pt x="13" y="0"/>
                    <a:pt x="20" y="0"/>
                    <a:pt x="27" y="0"/>
                  </a:cubicBezTo>
                  <a:cubicBezTo>
                    <a:pt x="32" y="0"/>
                    <a:pt x="33" y="1"/>
                    <a:pt x="33" y="6"/>
                  </a:cubicBezTo>
                  <a:cubicBezTo>
                    <a:pt x="33" y="12"/>
                    <a:pt x="33" y="17"/>
                    <a:pt x="33" y="23"/>
                  </a:cubicBezTo>
                  <a:cubicBezTo>
                    <a:pt x="33" y="25"/>
                    <a:pt x="34" y="26"/>
                    <a:pt x="36" y="26"/>
                  </a:cubicBezTo>
                  <a:cubicBezTo>
                    <a:pt x="96" y="26"/>
                    <a:pt x="155" y="26"/>
                    <a:pt x="215" y="26"/>
                  </a:cubicBezTo>
                  <a:cubicBezTo>
                    <a:pt x="217" y="26"/>
                    <a:pt x="217" y="25"/>
                    <a:pt x="217" y="23"/>
                  </a:cubicBezTo>
                  <a:cubicBezTo>
                    <a:pt x="217" y="17"/>
                    <a:pt x="217" y="11"/>
                    <a:pt x="217" y="6"/>
                  </a:cubicBezTo>
                  <a:cubicBezTo>
                    <a:pt x="217" y="2"/>
                    <a:pt x="219" y="0"/>
                    <a:pt x="222" y="0"/>
                  </a:cubicBezTo>
                  <a:cubicBezTo>
                    <a:pt x="230" y="0"/>
                    <a:pt x="238" y="0"/>
                    <a:pt x="245" y="0"/>
                  </a:cubicBezTo>
                  <a:cubicBezTo>
                    <a:pt x="249" y="0"/>
                    <a:pt x="251" y="2"/>
                    <a:pt x="251" y="7"/>
                  </a:cubicBezTo>
                  <a:cubicBezTo>
                    <a:pt x="251" y="22"/>
                    <a:pt x="251" y="38"/>
                    <a:pt x="251" y="53"/>
                  </a:cubicBezTo>
                  <a:cubicBezTo>
                    <a:pt x="251" y="58"/>
                    <a:pt x="250" y="60"/>
                    <a:pt x="245" y="60"/>
                  </a:cubicBezTo>
                  <a:cubicBezTo>
                    <a:pt x="205" y="60"/>
                    <a:pt x="165" y="60"/>
                    <a:pt x="125" y="6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1" name="Freeform 918"/>
            <p:cNvSpPr>
              <a:spLocks/>
            </p:cNvSpPr>
            <p:nvPr/>
          </p:nvSpPr>
          <p:spPr bwMode="auto">
            <a:xfrm>
              <a:off x="38100" y="3957638"/>
              <a:ext cx="420688" cy="101600"/>
            </a:xfrm>
            <a:custGeom>
              <a:avLst/>
              <a:gdLst>
                <a:gd name="T0" fmla="*/ 126 w 251"/>
                <a:gd name="T1" fmla="*/ 0 h 60"/>
                <a:gd name="T2" fmla="*/ 245 w 251"/>
                <a:gd name="T3" fmla="*/ 0 h 60"/>
                <a:gd name="T4" fmla="*/ 251 w 251"/>
                <a:gd name="T5" fmla="*/ 7 h 60"/>
                <a:gd name="T6" fmla="*/ 251 w 251"/>
                <a:gd name="T7" fmla="*/ 54 h 60"/>
                <a:gd name="T8" fmla="*/ 245 w 251"/>
                <a:gd name="T9" fmla="*/ 60 h 60"/>
                <a:gd name="T10" fmla="*/ 223 w 251"/>
                <a:gd name="T11" fmla="*/ 60 h 60"/>
                <a:gd name="T12" fmla="*/ 218 w 251"/>
                <a:gd name="T13" fmla="*/ 55 h 60"/>
                <a:gd name="T14" fmla="*/ 218 w 251"/>
                <a:gd name="T15" fmla="*/ 38 h 60"/>
                <a:gd name="T16" fmla="*/ 214 w 251"/>
                <a:gd name="T17" fmla="*/ 34 h 60"/>
                <a:gd name="T18" fmla="*/ 147 w 251"/>
                <a:gd name="T19" fmla="*/ 34 h 60"/>
                <a:gd name="T20" fmla="*/ 39 w 251"/>
                <a:gd name="T21" fmla="*/ 34 h 60"/>
                <a:gd name="T22" fmla="*/ 34 w 251"/>
                <a:gd name="T23" fmla="*/ 38 h 60"/>
                <a:gd name="T24" fmla="*/ 34 w 251"/>
                <a:gd name="T25" fmla="*/ 55 h 60"/>
                <a:gd name="T26" fmla="*/ 29 w 251"/>
                <a:gd name="T27" fmla="*/ 60 h 60"/>
                <a:gd name="T28" fmla="*/ 5 w 251"/>
                <a:gd name="T29" fmla="*/ 60 h 60"/>
                <a:gd name="T30" fmla="*/ 0 w 251"/>
                <a:gd name="T31" fmla="*/ 55 h 60"/>
                <a:gd name="T32" fmla="*/ 0 w 251"/>
                <a:gd name="T33" fmla="*/ 5 h 60"/>
                <a:gd name="T34" fmla="*/ 6 w 251"/>
                <a:gd name="T35" fmla="*/ 0 h 60"/>
                <a:gd name="T36" fmla="*/ 60 w 251"/>
                <a:gd name="T37" fmla="*/ 0 h 60"/>
                <a:gd name="T38" fmla="*/ 126 w 251"/>
                <a:gd name="T3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1" h="60">
                  <a:moveTo>
                    <a:pt x="126" y="0"/>
                  </a:moveTo>
                  <a:cubicBezTo>
                    <a:pt x="166" y="0"/>
                    <a:pt x="205" y="0"/>
                    <a:pt x="245" y="0"/>
                  </a:cubicBezTo>
                  <a:cubicBezTo>
                    <a:pt x="251" y="0"/>
                    <a:pt x="251" y="0"/>
                    <a:pt x="251" y="7"/>
                  </a:cubicBezTo>
                  <a:cubicBezTo>
                    <a:pt x="251" y="23"/>
                    <a:pt x="251" y="38"/>
                    <a:pt x="251" y="54"/>
                  </a:cubicBezTo>
                  <a:cubicBezTo>
                    <a:pt x="251" y="59"/>
                    <a:pt x="250" y="60"/>
                    <a:pt x="245" y="60"/>
                  </a:cubicBezTo>
                  <a:cubicBezTo>
                    <a:pt x="238" y="60"/>
                    <a:pt x="231" y="60"/>
                    <a:pt x="223" y="60"/>
                  </a:cubicBezTo>
                  <a:cubicBezTo>
                    <a:pt x="219" y="60"/>
                    <a:pt x="218" y="59"/>
                    <a:pt x="218" y="55"/>
                  </a:cubicBezTo>
                  <a:cubicBezTo>
                    <a:pt x="218" y="49"/>
                    <a:pt x="218" y="43"/>
                    <a:pt x="218" y="38"/>
                  </a:cubicBezTo>
                  <a:cubicBezTo>
                    <a:pt x="218" y="34"/>
                    <a:pt x="218" y="34"/>
                    <a:pt x="214" y="34"/>
                  </a:cubicBezTo>
                  <a:cubicBezTo>
                    <a:pt x="192" y="34"/>
                    <a:pt x="170" y="34"/>
                    <a:pt x="147" y="34"/>
                  </a:cubicBezTo>
                  <a:cubicBezTo>
                    <a:pt x="111" y="34"/>
                    <a:pt x="75" y="34"/>
                    <a:pt x="39" y="34"/>
                  </a:cubicBezTo>
                  <a:cubicBezTo>
                    <a:pt x="34" y="34"/>
                    <a:pt x="34" y="34"/>
                    <a:pt x="34" y="38"/>
                  </a:cubicBezTo>
                  <a:cubicBezTo>
                    <a:pt x="34" y="44"/>
                    <a:pt x="34" y="49"/>
                    <a:pt x="34" y="55"/>
                  </a:cubicBezTo>
                  <a:cubicBezTo>
                    <a:pt x="34" y="59"/>
                    <a:pt x="33" y="60"/>
                    <a:pt x="29" y="60"/>
                  </a:cubicBezTo>
                  <a:cubicBezTo>
                    <a:pt x="21" y="60"/>
                    <a:pt x="13" y="60"/>
                    <a:pt x="5" y="60"/>
                  </a:cubicBezTo>
                  <a:cubicBezTo>
                    <a:pt x="1" y="60"/>
                    <a:pt x="0" y="59"/>
                    <a:pt x="0" y="55"/>
                  </a:cubicBezTo>
                  <a:cubicBezTo>
                    <a:pt x="0" y="38"/>
                    <a:pt x="0" y="22"/>
                    <a:pt x="0" y="5"/>
                  </a:cubicBezTo>
                  <a:cubicBezTo>
                    <a:pt x="0" y="1"/>
                    <a:pt x="1" y="0"/>
                    <a:pt x="6" y="0"/>
                  </a:cubicBezTo>
                  <a:cubicBezTo>
                    <a:pt x="24" y="0"/>
                    <a:pt x="42" y="0"/>
                    <a:pt x="60" y="0"/>
                  </a:cubicBezTo>
                  <a:cubicBezTo>
                    <a:pt x="82" y="0"/>
                    <a:pt x="104" y="0"/>
                    <a:pt x="12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2" name="Freeform 919"/>
            <p:cNvSpPr>
              <a:spLocks/>
            </p:cNvSpPr>
            <p:nvPr/>
          </p:nvSpPr>
          <p:spPr bwMode="auto">
            <a:xfrm>
              <a:off x="127000" y="4059238"/>
              <a:ext cx="71438" cy="57150"/>
            </a:xfrm>
            <a:custGeom>
              <a:avLst/>
              <a:gdLst>
                <a:gd name="T0" fmla="*/ 21 w 42"/>
                <a:gd name="T1" fmla="*/ 0 h 35"/>
                <a:gd name="T2" fmla="*/ 37 w 42"/>
                <a:gd name="T3" fmla="*/ 0 h 35"/>
                <a:gd name="T4" fmla="*/ 42 w 42"/>
                <a:gd name="T5" fmla="*/ 5 h 35"/>
                <a:gd name="T6" fmla="*/ 42 w 42"/>
                <a:gd name="T7" fmla="*/ 30 h 35"/>
                <a:gd name="T8" fmla="*/ 37 w 42"/>
                <a:gd name="T9" fmla="*/ 35 h 35"/>
                <a:gd name="T10" fmla="*/ 5 w 42"/>
                <a:gd name="T11" fmla="*/ 35 h 35"/>
                <a:gd name="T12" fmla="*/ 0 w 42"/>
                <a:gd name="T13" fmla="*/ 30 h 35"/>
                <a:gd name="T14" fmla="*/ 0 w 42"/>
                <a:gd name="T15" fmla="*/ 5 h 35"/>
                <a:gd name="T16" fmla="*/ 4 w 42"/>
                <a:gd name="T17" fmla="*/ 0 h 35"/>
                <a:gd name="T18" fmla="*/ 21 w 42"/>
                <a:gd name="T19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5">
                  <a:moveTo>
                    <a:pt x="21" y="0"/>
                  </a:moveTo>
                  <a:cubicBezTo>
                    <a:pt x="26" y="0"/>
                    <a:pt x="32" y="0"/>
                    <a:pt x="37" y="0"/>
                  </a:cubicBezTo>
                  <a:cubicBezTo>
                    <a:pt x="41" y="0"/>
                    <a:pt x="42" y="2"/>
                    <a:pt x="42" y="5"/>
                  </a:cubicBezTo>
                  <a:cubicBezTo>
                    <a:pt x="42" y="13"/>
                    <a:pt x="42" y="22"/>
                    <a:pt x="42" y="30"/>
                  </a:cubicBezTo>
                  <a:cubicBezTo>
                    <a:pt x="42" y="33"/>
                    <a:pt x="41" y="35"/>
                    <a:pt x="37" y="35"/>
                  </a:cubicBezTo>
                  <a:cubicBezTo>
                    <a:pt x="26" y="35"/>
                    <a:pt x="15" y="35"/>
                    <a:pt x="5" y="35"/>
                  </a:cubicBezTo>
                  <a:cubicBezTo>
                    <a:pt x="1" y="35"/>
                    <a:pt x="0" y="33"/>
                    <a:pt x="0" y="30"/>
                  </a:cubicBezTo>
                  <a:cubicBezTo>
                    <a:pt x="0" y="22"/>
                    <a:pt x="0" y="13"/>
                    <a:pt x="0" y="5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10" y="0"/>
                    <a:pt x="15" y="0"/>
                    <a:pt x="2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3" name="Freeform 920"/>
            <p:cNvSpPr>
              <a:spLocks/>
            </p:cNvSpPr>
            <p:nvPr/>
          </p:nvSpPr>
          <p:spPr bwMode="auto">
            <a:xfrm>
              <a:off x="331788" y="4146551"/>
              <a:ext cx="69850" cy="57150"/>
            </a:xfrm>
            <a:custGeom>
              <a:avLst/>
              <a:gdLst>
                <a:gd name="T0" fmla="*/ 21 w 42"/>
                <a:gd name="T1" fmla="*/ 0 h 34"/>
                <a:gd name="T2" fmla="*/ 37 w 42"/>
                <a:gd name="T3" fmla="*/ 0 h 34"/>
                <a:gd name="T4" fmla="*/ 42 w 42"/>
                <a:gd name="T5" fmla="*/ 6 h 34"/>
                <a:gd name="T6" fmla="*/ 42 w 42"/>
                <a:gd name="T7" fmla="*/ 28 h 34"/>
                <a:gd name="T8" fmla="*/ 37 w 42"/>
                <a:gd name="T9" fmla="*/ 34 h 34"/>
                <a:gd name="T10" fmla="*/ 5 w 42"/>
                <a:gd name="T11" fmla="*/ 34 h 34"/>
                <a:gd name="T12" fmla="*/ 0 w 42"/>
                <a:gd name="T13" fmla="*/ 28 h 34"/>
                <a:gd name="T14" fmla="*/ 0 w 42"/>
                <a:gd name="T15" fmla="*/ 5 h 34"/>
                <a:gd name="T16" fmla="*/ 5 w 42"/>
                <a:gd name="T17" fmla="*/ 0 h 34"/>
                <a:gd name="T18" fmla="*/ 21 w 42"/>
                <a:gd name="T19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4">
                  <a:moveTo>
                    <a:pt x="21" y="0"/>
                  </a:moveTo>
                  <a:cubicBezTo>
                    <a:pt x="26" y="0"/>
                    <a:pt x="31" y="0"/>
                    <a:pt x="37" y="0"/>
                  </a:cubicBezTo>
                  <a:cubicBezTo>
                    <a:pt x="40" y="0"/>
                    <a:pt x="42" y="2"/>
                    <a:pt x="42" y="6"/>
                  </a:cubicBezTo>
                  <a:cubicBezTo>
                    <a:pt x="42" y="13"/>
                    <a:pt x="42" y="21"/>
                    <a:pt x="42" y="28"/>
                  </a:cubicBezTo>
                  <a:cubicBezTo>
                    <a:pt x="42" y="32"/>
                    <a:pt x="40" y="33"/>
                    <a:pt x="37" y="34"/>
                  </a:cubicBezTo>
                  <a:cubicBezTo>
                    <a:pt x="26" y="34"/>
                    <a:pt x="15" y="34"/>
                    <a:pt x="5" y="34"/>
                  </a:cubicBezTo>
                  <a:cubicBezTo>
                    <a:pt x="1" y="34"/>
                    <a:pt x="0" y="32"/>
                    <a:pt x="0" y="28"/>
                  </a:cubicBezTo>
                  <a:cubicBezTo>
                    <a:pt x="0" y="21"/>
                    <a:pt x="0" y="13"/>
                    <a:pt x="0" y="5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4" name="Freeform 921"/>
            <p:cNvSpPr>
              <a:spLocks/>
            </p:cNvSpPr>
            <p:nvPr/>
          </p:nvSpPr>
          <p:spPr bwMode="auto">
            <a:xfrm>
              <a:off x="127000" y="4146551"/>
              <a:ext cx="71438" cy="57150"/>
            </a:xfrm>
            <a:custGeom>
              <a:avLst/>
              <a:gdLst>
                <a:gd name="T0" fmla="*/ 21 w 42"/>
                <a:gd name="T1" fmla="*/ 34 h 34"/>
                <a:gd name="T2" fmla="*/ 5 w 42"/>
                <a:gd name="T3" fmla="*/ 34 h 34"/>
                <a:gd name="T4" fmla="*/ 0 w 42"/>
                <a:gd name="T5" fmla="*/ 28 h 34"/>
                <a:gd name="T6" fmla="*/ 0 w 42"/>
                <a:gd name="T7" fmla="*/ 6 h 34"/>
                <a:gd name="T8" fmla="*/ 5 w 42"/>
                <a:gd name="T9" fmla="*/ 0 h 34"/>
                <a:gd name="T10" fmla="*/ 36 w 42"/>
                <a:gd name="T11" fmla="*/ 0 h 34"/>
                <a:gd name="T12" fmla="*/ 42 w 42"/>
                <a:gd name="T13" fmla="*/ 6 h 34"/>
                <a:gd name="T14" fmla="*/ 42 w 42"/>
                <a:gd name="T15" fmla="*/ 28 h 34"/>
                <a:gd name="T16" fmla="*/ 36 w 42"/>
                <a:gd name="T17" fmla="*/ 34 h 34"/>
                <a:gd name="T18" fmla="*/ 21 w 42"/>
                <a:gd name="T19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4">
                  <a:moveTo>
                    <a:pt x="21" y="34"/>
                  </a:moveTo>
                  <a:cubicBezTo>
                    <a:pt x="15" y="34"/>
                    <a:pt x="10" y="34"/>
                    <a:pt x="5" y="34"/>
                  </a:cubicBezTo>
                  <a:cubicBezTo>
                    <a:pt x="1" y="34"/>
                    <a:pt x="0" y="32"/>
                    <a:pt x="0" y="28"/>
                  </a:cubicBezTo>
                  <a:cubicBezTo>
                    <a:pt x="0" y="21"/>
                    <a:pt x="0" y="13"/>
                    <a:pt x="0" y="6"/>
                  </a:cubicBezTo>
                  <a:cubicBezTo>
                    <a:pt x="0" y="2"/>
                    <a:pt x="1" y="0"/>
                    <a:pt x="5" y="0"/>
                  </a:cubicBezTo>
                  <a:cubicBezTo>
                    <a:pt x="15" y="0"/>
                    <a:pt x="26" y="0"/>
                    <a:pt x="36" y="0"/>
                  </a:cubicBezTo>
                  <a:cubicBezTo>
                    <a:pt x="40" y="0"/>
                    <a:pt x="42" y="2"/>
                    <a:pt x="42" y="6"/>
                  </a:cubicBezTo>
                  <a:cubicBezTo>
                    <a:pt x="42" y="13"/>
                    <a:pt x="42" y="21"/>
                    <a:pt x="42" y="28"/>
                  </a:cubicBezTo>
                  <a:cubicBezTo>
                    <a:pt x="42" y="32"/>
                    <a:pt x="40" y="34"/>
                    <a:pt x="36" y="34"/>
                  </a:cubicBezTo>
                  <a:cubicBezTo>
                    <a:pt x="31" y="34"/>
                    <a:pt x="26" y="34"/>
                    <a:pt x="21" y="3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5" name="Freeform 922"/>
            <p:cNvSpPr>
              <a:spLocks/>
            </p:cNvSpPr>
            <p:nvPr/>
          </p:nvSpPr>
          <p:spPr bwMode="auto">
            <a:xfrm>
              <a:off x="230188" y="4192588"/>
              <a:ext cx="69850" cy="55563"/>
            </a:xfrm>
            <a:custGeom>
              <a:avLst/>
              <a:gdLst>
                <a:gd name="T0" fmla="*/ 21 w 42"/>
                <a:gd name="T1" fmla="*/ 0 h 33"/>
                <a:gd name="T2" fmla="*/ 37 w 42"/>
                <a:gd name="T3" fmla="*/ 0 h 33"/>
                <a:gd name="T4" fmla="*/ 42 w 42"/>
                <a:gd name="T5" fmla="*/ 4 h 33"/>
                <a:gd name="T6" fmla="*/ 42 w 42"/>
                <a:gd name="T7" fmla="*/ 28 h 33"/>
                <a:gd name="T8" fmla="*/ 37 w 42"/>
                <a:gd name="T9" fmla="*/ 33 h 33"/>
                <a:gd name="T10" fmla="*/ 5 w 42"/>
                <a:gd name="T11" fmla="*/ 33 h 33"/>
                <a:gd name="T12" fmla="*/ 0 w 42"/>
                <a:gd name="T13" fmla="*/ 27 h 33"/>
                <a:gd name="T14" fmla="*/ 0 w 42"/>
                <a:gd name="T15" fmla="*/ 5 h 33"/>
                <a:gd name="T16" fmla="*/ 5 w 42"/>
                <a:gd name="T17" fmla="*/ 0 h 33"/>
                <a:gd name="T18" fmla="*/ 21 w 42"/>
                <a:gd name="T1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3">
                  <a:moveTo>
                    <a:pt x="21" y="0"/>
                  </a:moveTo>
                  <a:cubicBezTo>
                    <a:pt x="26" y="0"/>
                    <a:pt x="31" y="0"/>
                    <a:pt x="37" y="0"/>
                  </a:cubicBezTo>
                  <a:cubicBezTo>
                    <a:pt x="40" y="0"/>
                    <a:pt x="42" y="1"/>
                    <a:pt x="42" y="4"/>
                  </a:cubicBezTo>
                  <a:cubicBezTo>
                    <a:pt x="42" y="12"/>
                    <a:pt x="42" y="20"/>
                    <a:pt x="42" y="28"/>
                  </a:cubicBezTo>
                  <a:cubicBezTo>
                    <a:pt x="42" y="31"/>
                    <a:pt x="40" y="33"/>
                    <a:pt x="37" y="33"/>
                  </a:cubicBezTo>
                  <a:cubicBezTo>
                    <a:pt x="26" y="33"/>
                    <a:pt x="16" y="33"/>
                    <a:pt x="5" y="33"/>
                  </a:cubicBezTo>
                  <a:cubicBezTo>
                    <a:pt x="1" y="33"/>
                    <a:pt x="0" y="31"/>
                    <a:pt x="0" y="27"/>
                  </a:cubicBezTo>
                  <a:cubicBezTo>
                    <a:pt x="0" y="20"/>
                    <a:pt x="0" y="12"/>
                    <a:pt x="0" y="5"/>
                  </a:cubicBezTo>
                  <a:cubicBezTo>
                    <a:pt x="0" y="1"/>
                    <a:pt x="1" y="0"/>
                    <a:pt x="5" y="0"/>
                  </a:cubicBezTo>
                  <a:cubicBezTo>
                    <a:pt x="11" y="0"/>
                    <a:pt x="16" y="0"/>
                    <a:pt x="2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6" name="Freeform 923"/>
            <p:cNvSpPr>
              <a:spLocks/>
            </p:cNvSpPr>
            <p:nvPr/>
          </p:nvSpPr>
          <p:spPr bwMode="auto">
            <a:xfrm>
              <a:off x="230188" y="4105276"/>
              <a:ext cx="69850" cy="55563"/>
            </a:xfrm>
            <a:custGeom>
              <a:avLst/>
              <a:gdLst>
                <a:gd name="T0" fmla="*/ 21 w 42"/>
                <a:gd name="T1" fmla="*/ 33 h 33"/>
                <a:gd name="T2" fmla="*/ 5 w 42"/>
                <a:gd name="T3" fmla="*/ 33 h 33"/>
                <a:gd name="T4" fmla="*/ 0 w 42"/>
                <a:gd name="T5" fmla="*/ 28 h 33"/>
                <a:gd name="T6" fmla="*/ 0 w 42"/>
                <a:gd name="T7" fmla="*/ 5 h 33"/>
                <a:gd name="T8" fmla="*/ 5 w 42"/>
                <a:gd name="T9" fmla="*/ 0 h 33"/>
                <a:gd name="T10" fmla="*/ 37 w 42"/>
                <a:gd name="T11" fmla="*/ 0 h 33"/>
                <a:gd name="T12" fmla="*/ 42 w 42"/>
                <a:gd name="T13" fmla="*/ 5 h 33"/>
                <a:gd name="T14" fmla="*/ 42 w 42"/>
                <a:gd name="T15" fmla="*/ 28 h 33"/>
                <a:gd name="T16" fmla="*/ 37 w 42"/>
                <a:gd name="T17" fmla="*/ 33 h 33"/>
                <a:gd name="T18" fmla="*/ 21 w 42"/>
                <a:gd name="T19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3">
                  <a:moveTo>
                    <a:pt x="21" y="33"/>
                  </a:moveTo>
                  <a:cubicBezTo>
                    <a:pt x="16" y="33"/>
                    <a:pt x="10" y="33"/>
                    <a:pt x="5" y="33"/>
                  </a:cubicBezTo>
                  <a:cubicBezTo>
                    <a:pt x="1" y="33"/>
                    <a:pt x="0" y="31"/>
                    <a:pt x="0" y="28"/>
                  </a:cubicBezTo>
                  <a:cubicBezTo>
                    <a:pt x="0" y="20"/>
                    <a:pt x="0" y="13"/>
                    <a:pt x="0" y="5"/>
                  </a:cubicBezTo>
                  <a:cubicBezTo>
                    <a:pt x="0" y="1"/>
                    <a:pt x="2" y="0"/>
                    <a:pt x="5" y="0"/>
                  </a:cubicBezTo>
                  <a:cubicBezTo>
                    <a:pt x="16" y="0"/>
                    <a:pt x="26" y="0"/>
                    <a:pt x="37" y="0"/>
                  </a:cubicBezTo>
                  <a:cubicBezTo>
                    <a:pt x="40" y="0"/>
                    <a:pt x="42" y="1"/>
                    <a:pt x="42" y="5"/>
                  </a:cubicBezTo>
                  <a:cubicBezTo>
                    <a:pt x="42" y="12"/>
                    <a:pt x="42" y="20"/>
                    <a:pt x="42" y="28"/>
                  </a:cubicBezTo>
                  <a:cubicBezTo>
                    <a:pt x="42" y="32"/>
                    <a:pt x="40" y="33"/>
                    <a:pt x="37" y="33"/>
                  </a:cubicBezTo>
                  <a:cubicBezTo>
                    <a:pt x="31" y="33"/>
                    <a:pt x="26" y="33"/>
                    <a:pt x="21" y="3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7" name="Freeform 924"/>
            <p:cNvSpPr>
              <a:spLocks/>
            </p:cNvSpPr>
            <p:nvPr/>
          </p:nvSpPr>
          <p:spPr bwMode="auto">
            <a:xfrm>
              <a:off x="127000" y="4233863"/>
              <a:ext cx="71438" cy="55563"/>
            </a:xfrm>
            <a:custGeom>
              <a:avLst/>
              <a:gdLst>
                <a:gd name="T0" fmla="*/ 21 w 42"/>
                <a:gd name="T1" fmla="*/ 0 h 33"/>
                <a:gd name="T2" fmla="*/ 37 w 42"/>
                <a:gd name="T3" fmla="*/ 0 h 33"/>
                <a:gd name="T4" fmla="*/ 42 w 42"/>
                <a:gd name="T5" fmla="*/ 5 h 33"/>
                <a:gd name="T6" fmla="*/ 42 w 42"/>
                <a:gd name="T7" fmla="*/ 29 h 33"/>
                <a:gd name="T8" fmla="*/ 37 w 42"/>
                <a:gd name="T9" fmla="*/ 33 h 33"/>
                <a:gd name="T10" fmla="*/ 4 w 42"/>
                <a:gd name="T11" fmla="*/ 33 h 33"/>
                <a:gd name="T12" fmla="*/ 0 w 42"/>
                <a:gd name="T13" fmla="*/ 29 h 33"/>
                <a:gd name="T14" fmla="*/ 0 w 42"/>
                <a:gd name="T15" fmla="*/ 5 h 33"/>
                <a:gd name="T16" fmla="*/ 4 w 42"/>
                <a:gd name="T17" fmla="*/ 0 h 33"/>
                <a:gd name="T18" fmla="*/ 21 w 42"/>
                <a:gd name="T1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33">
                  <a:moveTo>
                    <a:pt x="21" y="0"/>
                  </a:moveTo>
                  <a:cubicBezTo>
                    <a:pt x="26" y="0"/>
                    <a:pt x="32" y="0"/>
                    <a:pt x="37" y="0"/>
                  </a:cubicBezTo>
                  <a:cubicBezTo>
                    <a:pt x="40" y="0"/>
                    <a:pt x="42" y="2"/>
                    <a:pt x="42" y="5"/>
                  </a:cubicBezTo>
                  <a:cubicBezTo>
                    <a:pt x="42" y="13"/>
                    <a:pt x="42" y="21"/>
                    <a:pt x="42" y="29"/>
                  </a:cubicBezTo>
                  <a:cubicBezTo>
                    <a:pt x="42" y="32"/>
                    <a:pt x="40" y="33"/>
                    <a:pt x="37" y="33"/>
                  </a:cubicBezTo>
                  <a:cubicBezTo>
                    <a:pt x="26" y="33"/>
                    <a:pt x="15" y="33"/>
                    <a:pt x="4" y="33"/>
                  </a:cubicBezTo>
                  <a:cubicBezTo>
                    <a:pt x="1" y="33"/>
                    <a:pt x="0" y="32"/>
                    <a:pt x="0" y="29"/>
                  </a:cubicBezTo>
                  <a:cubicBezTo>
                    <a:pt x="0" y="21"/>
                    <a:pt x="0" y="13"/>
                    <a:pt x="0" y="5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10" y="0"/>
                    <a:pt x="15" y="0"/>
                    <a:pt x="2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48" name="Freeform 925"/>
          <p:cNvSpPr>
            <a:spLocks noEditPoints="1"/>
          </p:cNvSpPr>
          <p:nvPr/>
        </p:nvSpPr>
        <p:spPr bwMode="auto">
          <a:xfrm>
            <a:off x="629209" y="4134026"/>
            <a:ext cx="461963" cy="282575"/>
          </a:xfrm>
          <a:custGeom>
            <a:avLst/>
            <a:gdLst>
              <a:gd name="T0" fmla="*/ 138 w 276"/>
              <a:gd name="T1" fmla="*/ 148 h 169"/>
              <a:gd name="T2" fmla="*/ 64 w 276"/>
              <a:gd name="T3" fmla="*/ 148 h 169"/>
              <a:gd name="T4" fmla="*/ 59 w 276"/>
              <a:gd name="T5" fmla="*/ 151 h 169"/>
              <a:gd name="T6" fmla="*/ 29 w 276"/>
              <a:gd name="T7" fmla="*/ 167 h 169"/>
              <a:gd name="T8" fmla="*/ 3 w 276"/>
              <a:gd name="T9" fmla="*/ 142 h 169"/>
              <a:gd name="T10" fmla="*/ 30 w 276"/>
              <a:gd name="T11" fmla="*/ 107 h 169"/>
              <a:gd name="T12" fmla="*/ 43 w 276"/>
              <a:gd name="T13" fmla="*/ 109 h 169"/>
              <a:gd name="T14" fmla="*/ 47 w 276"/>
              <a:gd name="T15" fmla="*/ 108 h 169"/>
              <a:gd name="T16" fmla="*/ 110 w 276"/>
              <a:gd name="T17" fmla="*/ 46 h 169"/>
              <a:gd name="T18" fmla="*/ 110 w 276"/>
              <a:gd name="T19" fmla="*/ 42 h 169"/>
              <a:gd name="T20" fmla="*/ 133 w 276"/>
              <a:gd name="T21" fmla="*/ 2 h 169"/>
              <a:gd name="T22" fmla="*/ 162 w 276"/>
              <a:gd name="T23" fmla="*/ 12 h 169"/>
              <a:gd name="T24" fmla="*/ 167 w 276"/>
              <a:gd name="T25" fmla="*/ 42 h 169"/>
              <a:gd name="T26" fmla="*/ 168 w 276"/>
              <a:gd name="T27" fmla="*/ 46 h 169"/>
              <a:gd name="T28" fmla="*/ 229 w 276"/>
              <a:gd name="T29" fmla="*/ 108 h 169"/>
              <a:gd name="T30" fmla="*/ 234 w 276"/>
              <a:gd name="T31" fmla="*/ 109 h 169"/>
              <a:gd name="T32" fmla="*/ 274 w 276"/>
              <a:gd name="T33" fmla="*/ 134 h 169"/>
              <a:gd name="T34" fmla="*/ 249 w 276"/>
              <a:gd name="T35" fmla="*/ 167 h 169"/>
              <a:gd name="T36" fmla="*/ 218 w 276"/>
              <a:gd name="T37" fmla="*/ 151 h 169"/>
              <a:gd name="T38" fmla="*/ 213 w 276"/>
              <a:gd name="T39" fmla="*/ 148 h 169"/>
              <a:gd name="T40" fmla="*/ 138 w 276"/>
              <a:gd name="T41" fmla="*/ 148 h 169"/>
              <a:gd name="T42" fmla="*/ 138 w 276"/>
              <a:gd name="T43" fmla="*/ 127 h 169"/>
              <a:gd name="T44" fmla="*/ 213 w 276"/>
              <a:gd name="T45" fmla="*/ 127 h 169"/>
              <a:gd name="T46" fmla="*/ 216 w 276"/>
              <a:gd name="T47" fmla="*/ 126 h 169"/>
              <a:gd name="T48" fmla="*/ 215 w 276"/>
              <a:gd name="T49" fmla="*/ 122 h 169"/>
              <a:gd name="T50" fmla="*/ 154 w 276"/>
              <a:gd name="T51" fmla="*/ 60 h 169"/>
              <a:gd name="T52" fmla="*/ 149 w 276"/>
              <a:gd name="T53" fmla="*/ 59 h 169"/>
              <a:gd name="T54" fmla="*/ 129 w 276"/>
              <a:gd name="T55" fmla="*/ 60 h 169"/>
              <a:gd name="T56" fmla="*/ 123 w 276"/>
              <a:gd name="T57" fmla="*/ 61 h 169"/>
              <a:gd name="T58" fmla="*/ 62 w 276"/>
              <a:gd name="T59" fmla="*/ 122 h 169"/>
              <a:gd name="T60" fmla="*/ 61 w 276"/>
              <a:gd name="T61" fmla="*/ 124 h 169"/>
              <a:gd name="T62" fmla="*/ 62 w 276"/>
              <a:gd name="T63" fmla="*/ 127 h 169"/>
              <a:gd name="T64" fmla="*/ 65 w 276"/>
              <a:gd name="T65" fmla="*/ 127 h 169"/>
              <a:gd name="T66" fmla="*/ 138 w 276"/>
              <a:gd name="T67" fmla="*/ 127 h 169"/>
              <a:gd name="T68" fmla="*/ 149 w 276"/>
              <a:gd name="T69" fmla="*/ 31 h 169"/>
              <a:gd name="T70" fmla="*/ 139 w 276"/>
              <a:gd name="T71" fmla="*/ 21 h 169"/>
              <a:gd name="T72" fmla="*/ 128 w 276"/>
              <a:gd name="T73" fmla="*/ 31 h 169"/>
              <a:gd name="T74" fmla="*/ 138 w 276"/>
              <a:gd name="T75" fmla="*/ 42 h 169"/>
              <a:gd name="T76" fmla="*/ 149 w 276"/>
              <a:gd name="T77" fmla="*/ 31 h 169"/>
              <a:gd name="T78" fmla="*/ 245 w 276"/>
              <a:gd name="T79" fmla="*/ 127 h 169"/>
              <a:gd name="T80" fmla="*/ 234 w 276"/>
              <a:gd name="T81" fmla="*/ 137 h 169"/>
              <a:gd name="T82" fmla="*/ 244 w 276"/>
              <a:gd name="T83" fmla="*/ 147 h 169"/>
              <a:gd name="T84" fmla="*/ 255 w 276"/>
              <a:gd name="T85" fmla="*/ 137 h 169"/>
              <a:gd name="T86" fmla="*/ 245 w 276"/>
              <a:gd name="T87" fmla="*/ 127 h 169"/>
              <a:gd name="T88" fmla="*/ 43 w 276"/>
              <a:gd name="T89" fmla="*/ 137 h 169"/>
              <a:gd name="T90" fmla="*/ 32 w 276"/>
              <a:gd name="T91" fmla="*/ 127 h 169"/>
              <a:gd name="T92" fmla="*/ 22 w 276"/>
              <a:gd name="T93" fmla="*/ 137 h 169"/>
              <a:gd name="T94" fmla="*/ 32 w 276"/>
              <a:gd name="T95" fmla="*/ 148 h 169"/>
              <a:gd name="T96" fmla="*/ 43 w 276"/>
              <a:gd name="T97" fmla="*/ 137 h 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6" h="169">
                <a:moveTo>
                  <a:pt x="138" y="148"/>
                </a:moveTo>
                <a:cubicBezTo>
                  <a:pt x="114" y="148"/>
                  <a:pt x="89" y="148"/>
                  <a:pt x="64" y="148"/>
                </a:cubicBezTo>
                <a:cubicBezTo>
                  <a:pt x="62" y="148"/>
                  <a:pt x="61" y="148"/>
                  <a:pt x="59" y="151"/>
                </a:cubicBezTo>
                <a:cubicBezTo>
                  <a:pt x="54" y="163"/>
                  <a:pt x="41" y="169"/>
                  <a:pt x="29" y="167"/>
                </a:cubicBezTo>
                <a:cubicBezTo>
                  <a:pt x="15" y="166"/>
                  <a:pt x="5" y="155"/>
                  <a:pt x="3" y="142"/>
                </a:cubicBezTo>
                <a:cubicBezTo>
                  <a:pt x="0" y="125"/>
                  <a:pt x="13" y="109"/>
                  <a:pt x="30" y="107"/>
                </a:cubicBezTo>
                <a:cubicBezTo>
                  <a:pt x="35" y="107"/>
                  <a:pt x="39" y="108"/>
                  <a:pt x="43" y="109"/>
                </a:cubicBezTo>
                <a:cubicBezTo>
                  <a:pt x="45" y="110"/>
                  <a:pt x="46" y="110"/>
                  <a:pt x="47" y="108"/>
                </a:cubicBezTo>
                <a:cubicBezTo>
                  <a:pt x="68" y="88"/>
                  <a:pt x="89" y="67"/>
                  <a:pt x="110" y="46"/>
                </a:cubicBezTo>
                <a:cubicBezTo>
                  <a:pt x="111" y="45"/>
                  <a:pt x="111" y="43"/>
                  <a:pt x="110" y="42"/>
                </a:cubicBezTo>
                <a:cubicBezTo>
                  <a:pt x="104" y="24"/>
                  <a:pt x="115" y="5"/>
                  <a:pt x="133" y="2"/>
                </a:cubicBezTo>
                <a:cubicBezTo>
                  <a:pt x="144" y="0"/>
                  <a:pt x="154" y="3"/>
                  <a:pt x="162" y="12"/>
                </a:cubicBezTo>
                <a:cubicBezTo>
                  <a:pt x="169" y="21"/>
                  <a:pt x="171" y="31"/>
                  <a:pt x="167" y="42"/>
                </a:cubicBezTo>
                <a:cubicBezTo>
                  <a:pt x="166" y="44"/>
                  <a:pt x="166" y="45"/>
                  <a:pt x="168" y="46"/>
                </a:cubicBezTo>
                <a:cubicBezTo>
                  <a:pt x="188" y="67"/>
                  <a:pt x="209" y="87"/>
                  <a:pt x="229" y="108"/>
                </a:cubicBezTo>
                <a:cubicBezTo>
                  <a:pt x="231" y="109"/>
                  <a:pt x="232" y="109"/>
                  <a:pt x="234" y="109"/>
                </a:cubicBezTo>
                <a:cubicBezTo>
                  <a:pt x="252" y="102"/>
                  <a:pt x="272" y="114"/>
                  <a:pt x="274" y="134"/>
                </a:cubicBezTo>
                <a:cubicBezTo>
                  <a:pt x="276" y="151"/>
                  <a:pt x="264" y="164"/>
                  <a:pt x="249" y="167"/>
                </a:cubicBezTo>
                <a:cubicBezTo>
                  <a:pt x="237" y="169"/>
                  <a:pt x="223" y="162"/>
                  <a:pt x="218" y="151"/>
                </a:cubicBezTo>
                <a:cubicBezTo>
                  <a:pt x="217" y="148"/>
                  <a:pt x="215" y="148"/>
                  <a:pt x="213" y="148"/>
                </a:cubicBezTo>
                <a:cubicBezTo>
                  <a:pt x="188" y="148"/>
                  <a:pt x="163" y="148"/>
                  <a:pt x="138" y="148"/>
                </a:cubicBezTo>
                <a:close/>
                <a:moveTo>
                  <a:pt x="138" y="127"/>
                </a:moveTo>
                <a:cubicBezTo>
                  <a:pt x="163" y="127"/>
                  <a:pt x="188" y="127"/>
                  <a:pt x="213" y="127"/>
                </a:cubicBezTo>
                <a:cubicBezTo>
                  <a:pt x="214" y="127"/>
                  <a:pt x="216" y="127"/>
                  <a:pt x="216" y="126"/>
                </a:cubicBezTo>
                <a:cubicBezTo>
                  <a:pt x="218" y="124"/>
                  <a:pt x="216" y="123"/>
                  <a:pt x="215" y="122"/>
                </a:cubicBezTo>
                <a:cubicBezTo>
                  <a:pt x="195" y="101"/>
                  <a:pt x="174" y="81"/>
                  <a:pt x="154" y="60"/>
                </a:cubicBezTo>
                <a:cubicBezTo>
                  <a:pt x="152" y="59"/>
                  <a:pt x="151" y="59"/>
                  <a:pt x="149" y="59"/>
                </a:cubicBezTo>
                <a:cubicBezTo>
                  <a:pt x="143" y="62"/>
                  <a:pt x="136" y="62"/>
                  <a:pt x="129" y="60"/>
                </a:cubicBezTo>
                <a:cubicBezTo>
                  <a:pt x="126" y="58"/>
                  <a:pt x="125" y="59"/>
                  <a:pt x="123" y="61"/>
                </a:cubicBezTo>
                <a:cubicBezTo>
                  <a:pt x="103" y="81"/>
                  <a:pt x="83" y="101"/>
                  <a:pt x="62" y="122"/>
                </a:cubicBezTo>
                <a:cubicBezTo>
                  <a:pt x="62" y="122"/>
                  <a:pt x="61" y="123"/>
                  <a:pt x="61" y="124"/>
                </a:cubicBezTo>
                <a:cubicBezTo>
                  <a:pt x="60" y="125"/>
                  <a:pt x="60" y="127"/>
                  <a:pt x="62" y="127"/>
                </a:cubicBezTo>
                <a:cubicBezTo>
                  <a:pt x="63" y="127"/>
                  <a:pt x="64" y="127"/>
                  <a:pt x="65" y="127"/>
                </a:cubicBezTo>
                <a:cubicBezTo>
                  <a:pt x="89" y="127"/>
                  <a:pt x="114" y="127"/>
                  <a:pt x="138" y="127"/>
                </a:cubicBezTo>
                <a:close/>
                <a:moveTo>
                  <a:pt x="149" y="31"/>
                </a:moveTo>
                <a:cubicBezTo>
                  <a:pt x="149" y="26"/>
                  <a:pt x="145" y="21"/>
                  <a:pt x="139" y="21"/>
                </a:cubicBezTo>
                <a:cubicBezTo>
                  <a:pt x="133" y="21"/>
                  <a:pt x="128" y="25"/>
                  <a:pt x="128" y="31"/>
                </a:cubicBezTo>
                <a:cubicBezTo>
                  <a:pt x="128" y="37"/>
                  <a:pt x="133" y="41"/>
                  <a:pt x="138" y="42"/>
                </a:cubicBezTo>
                <a:cubicBezTo>
                  <a:pt x="144" y="42"/>
                  <a:pt x="149" y="37"/>
                  <a:pt x="149" y="31"/>
                </a:cubicBezTo>
                <a:close/>
                <a:moveTo>
                  <a:pt x="245" y="127"/>
                </a:moveTo>
                <a:cubicBezTo>
                  <a:pt x="239" y="127"/>
                  <a:pt x="234" y="131"/>
                  <a:pt x="234" y="137"/>
                </a:cubicBezTo>
                <a:cubicBezTo>
                  <a:pt x="234" y="143"/>
                  <a:pt x="239" y="147"/>
                  <a:pt x="244" y="147"/>
                </a:cubicBezTo>
                <a:cubicBezTo>
                  <a:pt x="250" y="148"/>
                  <a:pt x="255" y="143"/>
                  <a:pt x="255" y="137"/>
                </a:cubicBezTo>
                <a:cubicBezTo>
                  <a:pt x="255" y="131"/>
                  <a:pt x="250" y="127"/>
                  <a:pt x="245" y="127"/>
                </a:cubicBezTo>
                <a:close/>
                <a:moveTo>
                  <a:pt x="43" y="137"/>
                </a:moveTo>
                <a:cubicBezTo>
                  <a:pt x="43" y="132"/>
                  <a:pt x="38" y="127"/>
                  <a:pt x="32" y="127"/>
                </a:cubicBezTo>
                <a:cubicBezTo>
                  <a:pt x="27" y="127"/>
                  <a:pt x="22" y="132"/>
                  <a:pt x="22" y="137"/>
                </a:cubicBezTo>
                <a:cubicBezTo>
                  <a:pt x="22" y="143"/>
                  <a:pt x="27" y="148"/>
                  <a:pt x="32" y="148"/>
                </a:cubicBezTo>
                <a:cubicBezTo>
                  <a:pt x="38" y="148"/>
                  <a:pt x="43" y="143"/>
                  <a:pt x="43" y="137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49" name="Freeform 926"/>
          <p:cNvSpPr>
            <a:spLocks/>
          </p:cNvSpPr>
          <p:nvPr/>
        </p:nvSpPr>
        <p:spPr bwMode="auto">
          <a:xfrm>
            <a:off x="1235634" y="4043539"/>
            <a:ext cx="461963" cy="461963"/>
          </a:xfrm>
          <a:custGeom>
            <a:avLst/>
            <a:gdLst>
              <a:gd name="T0" fmla="*/ 149 w 276"/>
              <a:gd name="T1" fmla="*/ 104 h 276"/>
              <a:gd name="T2" fmla="*/ 149 w 276"/>
              <a:gd name="T3" fmla="*/ 106 h 276"/>
              <a:gd name="T4" fmla="*/ 149 w 276"/>
              <a:gd name="T5" fmla="*/ 175 h 276"/>
              <a:gd name="T6" fmla="*/ 151 w 276"/>
              <a:gd name="T7" fmla="*/ 179 h 276"/>
              <a:gd name="T8" fmla="*/ 160 w 276"/>
              <a:gd name="T9" fmla="*/ 200 h 276"/>
              <a:gd name="T10" fmla="*/ 141 w 276"/>
              <a:gd name="T11" fmla="*/ 218 h 276"/>
              <a:gd name="T12" fmla="*/ 119 w 276"/>
              <a:gd name="T13" fmla="*/ 203 h 276"/>
              <a:gd name="T14" fmla="*/ 128 w 276"/>
              <a:gd name="T15" fmla="*/ 178 h 276"/>
              <a:gd name="T16" fmla="*/ 131 w 276"/>
              <a:gd name="T17" fmla="*/ 174 h 276"/>
              <a:gd name="T18" fmla="*/ 131 w 276"/>
              <a:gd name="T19" fmla="*/ 105 h 276"/>
              <a:gd name="T20" fmla="*/ 129 w 276"/>
              <a:gd name="T21" fmla="*/ 101 h 276"/>
              <a:gd name="T22" fmla="*/ 119 w 276"/>
              <a:gd name="T23" fmla="*/ 77 h 276"/>
              <a:gd name="T24" fmla="*/ 117 w 276"/>
              <a:gd name="T25" fmla="*/ 73 h 276"/>
              <a:gd name="T26" fmla="*/ 91 w 276"/>
              <a:gd name="T27" fmla="*/ 47 h 276"/>
              <a:gd name="T28" fmla="*/ 87 w 276"/>
              <a:gd name="T29" fmla="*/ 47 h 276"/>
              <a:gd name="T30" fmla="*/ 8 w 276"/>
              <a:gd name="T31" fmla="*/ 126 h 276"/>
              <a:gd name="T32" fmla="*/ 8 w 276"/>
              <a:gd name="T33" fmla="*/ 150 h 276"/>
              <a:gd name="T34" fmla="*/ 126 w 276"/>
              <a:gd name="T35" fmla="*/ 269 h 276"/>
              <a:gd name="T36" fmla="*/ 151 w 276"/>
              <a:gd name="T37" fmla="*/ 269 h 276"/>
              <a:gd name="T38" fmla="*/ 269 w 276"/>
              <a:gd name="T39" fmla="*/ 151 h 276"/>
              <a:gd name="T40" fmla="*/ 269 w 276"/>
              <a:gd name="T41" fmla="*/ 126 h 276"/>
              <a:gd name="T42" fmla="*/ 151 w 276"/>
              <a:gd name="T43" fmla="*/ 8 h 276"/>
              <a:gd name="T44" fmla="*/ 146 w 276"/>
              <a:gd name="T45" fmla="*/ 4 h 276"/>
              <a:gd name="T46" fmla="*/ 126 w 276"/>
              <a:gd name="T47" fmla="*/ 8 h 276"/>
              <a:gd name="T48" fmla="*/ 103 w 276"/>
              <a:gd name="T49" fmla="*/ 30 h 276"/>
              <a:gd name="T50" fmla="*/ 102 w 276"/>
              <a:gd name="T51" fmla="*/ 32 h 276"/>
              <a:gd name="T52" fmla="*/ 103 w 276"/>
              <a:gd name="T53" fmla="*/ 34 h 276"/>
              <a:gd name="T54" fmla="*/ 129 w 276"/>
              <a:gd name="T55" fmla="*/ 61 h 276"/>
              <a:gd name="T56" fmla="*/ 134 w 276"/>
              <a:gd name="T57" fmla="*/ 62 h 276"/>
              <a:gd name="T58" fmla="*/ 138 w 276"/>
              <a:gd name="T59" fmla="*/ 61 h 276"/>
              <a:gd name="T60" fmla="*/ 160 w 276"/>
              <a:gd name="T61" fmla="*/ 87 h 276"/>
              <a:gd name="T62" fmla="*/ 160 w 276"/>
              <a:gd name="T63" fmla="*/ 91 h 276"/>
              <a:gd name="T64" fmla="*/ 187 w 276"/>
              <a:gd name="T65" fmla="*/ 118 h 276"/>
              <a:gd name="T66" fmla="*/ 191 w 276"/>
              <a:gd name="T67" fmla="*/ 119 h 276"/>
              <a:gd name="T68" fmla="*/ 211 w 276"/>
              <a:gd name="T69" fmla="*/ 125 h 276"/>
              <a:gd name="T70" fmla="*/ 216 w 276"/>
              <a:gd name="T71" fmla="*/ 146 h 276"/>
              <a:gd name="T72" fmla="*/ 191 w 276"/>
              <a:gd name="T73" fmla="*/ 160 h 276"/>
              <a:gd name="T74" fmla="*/ 176 w 276"/>
              <a:gd name="T75" fmla="*/ 135 h 276"/>
              <a:gd name="T76" fmla="*/ 174 w 276"/>
              <a:gd name="T77" fmla="*/ 130 h 276"/>
              <a:gd name="T78" fmla="*/ 157 w 276"/>
              <a:gd name="T79" fmla="*/ 113 h 276"/>
              <a:gd name="T80" fmla="*/ 149 w 276"/>
              <a:gd name="T81" fmla="*/ 104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6" h="276">
                <a:moveTo>
                  <a:pt x="149" y="104"/>
                </a:moveTo>
                <a:cubicBezTo>
                  <a:pt x="149" y="106"/>
                  <a:pt x="149" y="106"/>
                  <a:pt x="149" y="106"/>
                </a:cubicBezTo>
                <a:cubicBezTo>
                  <a:pt x="149" y="129"/>
                  <a:pt x="149" y="152"/>
                  <a:pt x="149" y="175"/>
                </a:cubicBezTo>
                <a:cubicBezTo>
                  <a:pt x="149" y="177"/>
                  <a:pt x="149" y="178"/>
                  <a:pt x="151" y="179"/>
                </a:cubicBezTo>
                <a:cubicBezTo>
                  <a:pt x="158" y="184"/>
                  <a:pt x="161" y="192"/>
                  <a:pt x="160" y="200"/>
                </a:cubicBezTo>
                <a:cubicBezTo>
                  <a:pt x="158" y="210"/>
                  <a:pt x="150" y="217"/>
                  <a:pt x="141" y="218"/>
                </a:cubicBezTo>
                <a:cubicBezTo>
                  <a:pt x="130" y="218"/>
                  <a:pt x="122" y="212"/>
                  <a:pt x="119" y="203"/>
                </a:cubicBezTo>
                <a:cubicBezTo>
                  <a:pt x="116" y="193"/>
                  <a:pt x="120" y="183"/>
                  <a:pt x="128" y="178"/>
                </a:cubicBezTo>
                <a:cubicBezTo>
                  <a:pt x="130" y="177"/>
                  <a:pt x="131" y="176"/>
                  <a:pt x="131" y="174"/>
                </a:cubicBezTo>
                <a:cubicBezTo>
                  <a:pt x="131" y="151"/>
                  <a:pt x="131" y="128"/>
                  <a:pt x="131" y="105"/>
                </a:cubicBezTo>
                <a:cubicBezTo>
                  <a:pt x="131" y="103"/>
                  <a:pt x="131" y="102"/>
                  <a:pt x="129" y="101"/>
                </a:cubicBezTo>
                <a:cubicBezTo>
                  <a:pt x="120" y="96"/>
                  <a:pt x="116" y="87"/>
                  <a:pt x="119" y="77"/>
                </a:cubicBezTo>
                <a:cubicBezTo>
                  <a:pt x="119" y="76"/>
                  <a:pt x="119" y="75"/>
                  <a:pt x="117" y="73"/>
                </a:cubicBezTo>
                <a:cubicBezTo>
                  <a:pt x="108" y="64"/>
                  <a:pt x="100" y="56"/>
                  <a:pt x="91" y="47"/>
                </a:cubicBezTo>
                <a:cubicBezTo>
                  <a:pt x="89" y="45"/>
                  <a:pt x="88" y="45"/>
                  <a:pt x="87" y="47"/>
                </a:cubicBezTo>
                <a:cubicBezTo>
                  <a:pt x="60" y="73"/>
                  <a:pt x="34" y="99"/>
                  <a:pt x="8" y="126"/>
                </a:cubicBezTo>
                <a:cubicBezTo>
                  <a:pt x="0" y="133"/>
                  <a:pt x="0" y="143"/>
                  <a:pt x="8" y="150"/>
                </a:cubicBezTo>
                <a:cubicBezTo>
                  <a:pt x="47" y="190"/>
                  <a:pt x="86" y="229"/>
                  <a:pt x="126" y="269"/>
                </a:cubicBezTo>
                <a:cubicBezTo>
                  <a:pt x="133" y="276"/>
                  <a:pt x="143" y="276"/>
                  <a:pt x="151" y="269"/>
                </a:cubicBezTo>
                <a:cubicBezTo>
                  <a:pt x="190" y="229"/>
                  <a:pt x="229" y="190"/>
                  <a:pt x="269" y="151"/>
                </a:cubicBezTo>
                <a:cubicBezTo>
                  <a:pt x="276" y="143"/>
                  <a:pt x="276" y="133"/>
                  <a:pt x="269" y="126"/>
                </a:cubicBezTo>
                <a:cubicBezTo>
                  <a:pt x="229" y="86"/>
                  <a:pt x="190" y="47"/>
                  <a:pt x="151" y="8"/>
                </a:cubicBezTo>
                <a:cubicBezTo>
                  <a:pt x="150" y="7"/>
                  <a:pt x="148" y="5"/>
                  <a:pt x="146" y="4"/>
                </a:cubicBezTo>
                <a:cubicBezTo>
                  <a:pt x="139" y="0"/>
                  <a:pt x="132" y="2"/>
                  <a:pt x="126" y="8"/>
                </a:cubicBezTo>
                <a:cubicBezTo>
                  <a:pt x="118" y="15"/>
                  <a:pt x="111" y="23"/>
                  <a:pt x="103" y="30"/>
                </a:cubicBezTo>
                <a:cubicBezTo>
                  <a:pt x="103" y="31"/>
                  <a:pt x="102" y="32"/>
                  <a:pt x="102" y="32"/>
                </a:cubicBezTo>
                <a:cubicBezTo>
                  <a:pt x="102" y="33"/>
                  <a:pt x="103" y="34"/>
                  <a:pt x="103" y="34"/>
                </a:cubicBezTo>
                <a:cubicBezTo>
                  <a:pt x="112" y="43"/>
                  <a:pt x="121" y="52"/>
                  <a:pt x="129" y="61"/>
                </a:cubicBezTo>
                <a:cubicBezTo>
                  <a:pt x="131" y="62"/>
                  <a:pt x="132" y="63"/>
                  <a:pt x="134" y="62"/>
                </a:cubicBezTo>
                <a:cubicBezTo>
                  <a:pt x="136" y="61"/>
                  <a:pt x="137" y="61"/>
                  <a:pt x="138" y="61"/>
                </a:cubicBezTo>
                <a:cubicBezTo>
                  <a:pt x="152" y="61"/>
                  <a:pt x="163" y="74"/>
                  <a:pt x="160" y="87"/>
                </a:cubicBezTo>
                <a:cubicBezTo>
                  <a:pt x="159" y="89"/>
                  <a:pt x="159" y="90"/>
                  <a:pt x="160" y="91"/>
                </a:cubicBezTo>
                <a:cubicBezTo>
                  <a:pt x="169" y="100"/>
                  <a:pt x="178" y="109"/>
                  <a:pt x="187" y="118"/>
                </a:cubicBezTo>
                <a:cubicBezTo>
                  <a:pt x="188" y="119"/>
                  <a:pt x="190" y="119"/>
                  <a:pt x="191" y="119"/>
                </a:cubicBezTo>
                <a:cubicBezTo>
                  <a:pt x="199" y="117"/>
                  <a:pt x="206" y="119"/>
                  <a:pt x="211" y="125"/>
                </a:cubicBezTo>
                <a:cubicBezTo>
                  <a:pt x="217" y="131"/>
                  <a:pt x="219" y="138"/>
                  <a:pt x="216" y="146"/>
                </a:cubicBezTo>
                <a:cubicBezTo>
                  <a:pt x="213" y="157"/>
                  <a:pt x="202" y="163"/>
                  <a:pt x="191" y="160"/>
                </a:cubicBezTo>
                <a:cubicBezTo>
                  <a:pt x="179" y="157"/>
                  <a:pt x="173" y="146"/>
                  <a:pt x="176" y="135"/>
                </a:cubicBezTo>
                <a:cubicBezTo>
                  <a:pt x="176" y="133"/>
                  <a:pt x="176" y="132"/>
                  <a:pt x="174" y="130"/>
                </a:cubicBezTo>
                <a:cubicBezTo>
                  <a:pt x="168" y="125"/>
                  <a:pt x="163" y="119"/>
                  <a:pt x="157" y="113"/>
                </a:cubicBezTo>
                <a:cubicBezTo>
                  <a:pt x="154" y="110"/>
                  <a:pt x="152" y="108"/>
                  <a:pt x="149" y="1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0" name="Freeform 927"/>
          <p:cNvSpPr>
            <a:spLocks/>
          </p:cNvSpPr>
          <p:nvPr/>
        </p:nvSpPr>
        <p:spPr bwMode="auto">
          <a:xfrm>
            <a:off x="1235634" y="4043539"/>
            <a:ext cx="461963" cy="461963"/>
          </a:xfrm>
          <a:custGeom>
            <a:avLst/>
            <a:gdLst>
              <a:gd name="T0" fmla="*/ 149 w 276"/>
              <a:gd name="T1" fmla="*/ 104 h 276"/>
              <a:gd name="T2" fmla="*/ 157 w 276"/>
              <a:gd name="T3" fmla="*/ 113 h 276"/>
              <a:gd name="T4" fmla="*/ 174 w 276"/>
              <a:gd name="T5" fmla="*/ 130 h 276"/>
              <a:gd name="T6" fmla="*/ 176 w 276"/>
              <a:gd name="T7" fmla="*/ 135 h 276"/>
              <a:gd name="T8" fmla="*/ 191 w 276"/>
              <a:gd name="T9" fmla="*/ 160 h 276"/>
              <a:gd name="T10" fmla="*/ 216 w 276"/>
              <a:gd name="T11" fmla="*/ 146 h 276"/>
              <a:gd name="T12" fmla="*/ 211 w 276"/>
              <a:gd name="T13" fmla="*/ 125 h 276"/>
              <a:gd name="T14" fmla="*/ 191 w 276"/>
              <a:gd name="T15" fmla="*/ 119 h 276"/>
              <a:gd name="T16" fmla="*/ 187 w 276"/>
              <a:gd name="T17" fmla="*/ 118 h 276"/>
              <a:gd name="T18" fmla="*/ 160 w 276"/>
              <a:gd name="T19" fmla="*/ 91 h 276"/>
              <a:gd name="T20" fmla="*/ 160 w 276"/>
              <a:gd name="T21" fmla="*/ 87 h 276"/>
              <a:gd name="T22" fmla="*/ 138 w 276"/>
              <a:gd name="T23" fmla="*/ 61 h 276"/>
              <a:gd name="T24" fmla="*/ 134 w 276"/>
              <a:gd name="T25" fmla="*/ 62 h 276"/>
              <a:gd name="T26" fmla="*/ 129 w 276"/>
              <a:gd name="T27" fmla="*/ 61 h 276"/>
              <a:gd name="T28" fmla="*/ 103 w 276"/>
              <a:gd name="T29" fmla="*/ 34 h 276"/>
              <a:gd name="T30" fmla="*/ 102 w 276"/>
              <a:gd name="T31" fmla="*/ 32 h 276"/>
              <a:gd name="T32" fmla="*/ 103 w 276"/>
              <a:gd name="T33" fmla="*/ 30 h 276"/>
              <a:gd name="T34" fmla="*/ 126 w 276"/>
              <a:gd name="T35" fmla="*/ 8 h 276"/>
              <a:gd name="T36" fmla="*/ 146 w 276"/>
              <a:gd name="T37" fmla="*/ 4 h 276"/>
              <a:gd name="T38" fmla="*/ 151 w 276"/>
              <a:gd name="T39" fmla="*/ 8 h 276"/>
              <a:gd name="T40" fmla="*/ 269 w 276"/>
              <a:gd name="T41" fmla="*/ 126 h 276"/>
              <a:gd name="T42" fmla="*/ 269 w 276"/>
              <a:gd name="T43" fmla="*/ 151 h 276"/>
              <a:gd name="T44" fmla="*/ 151 w 276"/>
              <a:gd name="T45" fmla="*/ 269 h 276"/>
              <a:gd name="T46" fmla="*/ 126 w 276"/>
              <a:gd name="T47" fmla="*/ 269 h 276"/>
              <a:gd name="T48" fmla="*/ 8 w 276"/>
              <a:gd name="T49" fmla="*/ 150 h 276"/>
              <a:gd name="T50" fmla="*/ 8 w 276"/>
              <a:gd name="T51" fmla="*/ 126 h 276"/>
              <a:gd name="T52" fmla="*/ 87 w 276"/>
              <a:gd name="T53" fmla="*/ 47 h 276"/>
              <a:gd name="T54" fmla="*/ 91 w 276"/>
              <a:gd name="T55" fmla="*/ 47 h 276"/>
              <a:gd name="T56" fmla="*/ 117 w 276"/>
              <a:gd name="T57" fmla="*/ 73 h 276"/>
              <a:gd name="T58" fmla="*/ 119 w 276"/>
              <a:gd name="T59" fmla="*/ 77 h 276"/>
              <a:gd name="T60" fmla="*/ 129 w 276"/>
              <a:gd name="T61" fmla="*/ 101 h 276"/>
              <a:gd name="T62" fmla="*/ 131 w 276"/>
              <a:gd name="T63" fmla="*/ 105 h 276"/>
              <a:gd name="T64" fmla="*/ 131 w 276"/>
              <a:gd name="T65" fmla="*/ 174 h 276"/>
              <a:gd name="T66" fmla="*/ 128 w 276"/>
              <a:gd name="T67" fmla="*/ 178 h 276"/>
              <a:gd name="T68" fmla="*/ 119 w 276"/>
              <a:gd name="T69" fmla="*/ 203 h 276"/>
              <a:gd name="T70" fmla="*/ 141 w 276"/>
              <a:gd name="T71" fmla="*/ 218 h 276"/>
              <a:gd name="T72" fmla="*/ 160 w 276"/>
              <a:gd name="T73" fmla="*/ 200 h 276"/>
              <a:gd name="T74" fmla="*/ 151 w 276"/>
              <a:gd name="T75" fmla="*/ 179 h 276"/>
              <a:gd name="T76" fmla="*/ 149 w 276"/>
              <a:gd name="T77" fmla="*/ 175 h 276"/>
              <a:gd name="T78" fmla="*/ 149 w 276"/>
              <a:gd name="T79" fmla="*/ 106 h 276"/>
              <a:gd name="T80" fmla="*/ 149 w 276"/>
              <a:gd name="T81" fmla="*/ 104 h 2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276" h="276">
                <a:moveTo>
                  <a:pt x="149" y="104"/>
                </a:moveTo>
                <a:cubicBezTo>
                  <a:pt x="152" y="108"/>
                  <a:pt x="154" y="110"/>
                  <a:pt x="157" y="113"/>
                </a:cubicBezTo>
                <a:cubicBezTo>
                  <a:pt x="163" y="119"/>
                  <a:pt x="168" y="125"/>
                  <a:pt x="174" y="130"/>
                </a:cubicBezTo>
                <a:cubicBezTo>
                  <a:pt x="176" y="132"/>
                  <a:pt x="176" y="133"/>
                  <a:pt x="176" y="135"/>
                </a:cubicBezTo>
                <a:cubicBezTo>
                  <a:pt x="173" y="146"/>
                  <a:pt x="179" y="157"/>
                  <a:pt x="191" y="160"/>
                </a:cubicBezTo>
                <a:cubicBezTo>
                  <a:pt x="202" y="163"/>
                  <a:pt x="213" y="157"/>
                  <a:pt x="216" y="146"/>
                </a:cubicBezTo>
                <a:cubicBezTo>
                  <a:pt x="219" y="138"/>
                  <a:pt x="217" y="131"/>
                  <a:pt x="211" y="125"/>
                </a:cubicBezTo>
                <a:cubicBezTo>
                  <a:pt x="206" y="119"/>
                  <a:pt x="199" y="117"/>
                  <a:pt x="191" y="119"/>
                </a:cubicBezTo>
                <a:cubicBezTo>
                  <a:pt x="190" y="119"/>
                  <a:pt x="188" y="119"/>
                  <a:pt x="187" y="118"/>
                </a:cubicBezTo>
                <a:cubicBezTo>
                  <a:pt x="178" y="109"/>
                  <a:pt x="169" y="100"/>
                  <a:pt x="160" y="91"/>
                </a:cubicBezTo>
                <a:cubicBezTo>
                  <a:pt x="159" y="90"/>
                  <a:pt x="159" y="89"/>
                  <a:pt x="160" y="87"/>
                </a:cubicBezTo>
                <a:cubicBezTo>
                  <a:pt x="163" y="74"/>
                  <a:pt x="152" y="61"/>
                  <a:pt x="138" y="61"/>
                </a:cubicBezTo>
                <a:cubicBezTo>
                  <a:pt x="137" y="61"/>
                  <a:pt x="136" y="61"/>
                  <a:pt x="134" y="62"/>
                </a:cubicBezTo>
                <a:cubicBezTo>
                  <a:pt x="132" y="63"/>
                  <a:pt x="131" y="62"/>
                  <a:pt x="129" y="61"/>
                </a:cubicBezTo>
                <a:cubicBezTo>
                  <a:pt x="121" y="52"/>
                  <a:pt x="112" y="43"/>
                  <a:pt x="103" y="34"/>
                </a:cubicBezTo>
                <a:cubicBezTo>
                  <a:pt x="103" y="34"/>
                  <a:pt x="102" y="33"/>
                  <a:pt x="102" y="32"/>
                </a:cubicBezTo>
                <a:cubicBezTo>
                  <a:pt x="102" y="32"/>
                  <a:pt x="103" y="31"/>
                  <a:pt x="103" y="30"/>
                </a:cubicBezTo>
                <a:cubicBezTo>
                  <a:pt x="111" y="23"/>
                  <a:pt x="118" y="15"/>
                  <a:pt x="126" y="8"/>
                </a:cubicBezTo>
                <a:cubicBezTo>
                  <a:pt x="132" y="2"/>
                  <a:pt x="139" y="0"/>
                  <a:pt x="146" y="4"/>
                </a:cubicBezTo>
                <a:cubicBezTo>
                  <a:pt x="148" y="5"/>
                  <a:pt x="150" y="7"/>
                  <a:pt x="151" y="8"/>
                </a:cubicBezTo>
                <a:cubicBezTo>
                  <a:pt x="190" y="47"/>
                  <a:pt x="229" y="86"/>
                  <a:pt x="269" y="126"/>
                </a:cubicBezTo>
                <a:cubicBezTo>
                  <a:pt x="276" y="133"/>
                  <a:pt x="276" y="143"/>
                  <a:pt x="269" y="151"/>
                </a:cubicBezTo>
                <a:cubicBezTo>
                  <a:pt x="229" y="190"/>
                  <a:pt x="190" y="229"/>
                  <a:pt x="151" y="269"/>
                </a:cubicBezTo>
                <a:cubicBezTo>
                  <a:pt x="143" y="276"/>
                  <a:pt x="133" y="276"/>
                  <a:pt x="126" y="269"/>
                </a:cubicBezTo>
                <a:cubicBezTo>
                  <a:pt x="86" y="229"/>
                  <a:pt x="47" y="190"/>
                  <a:pt x="8" y="150"/>
                </a:cubicBezTo>
                <a:cubicBezTo>
                  <a:pt x="0" y="143"/>
                  <a:pt x="0" y="133"/>
                  <a:pt x="8" y="126"/>
                </a:cubicBezTo>
                <a:cubicBezTo>
                  <a:pt x="34" y="99"/>
                  <a:pt x="60" y="73"/>
                  <a:pt x="87" y="47"/>
                </a:cubicBezTo>
                <a:cubicBezTo>
                  <a:pt x="88" y="45"/>
                  <a:pt x="89" y="45"/>
                  <a:pt x="91" y="47"/>
                </a:cubicBezTo>
                <a:cubicBezTo>
                  <a:pt x="100" y="56"/>
                  <a:pt x="108" y="64"/>
                  <a:pt x="117" y="73"/>
                </a:cubicBezTo>
                <a:cubicBezTo>
                  <a:pt x="119" y="75"/>
                  <a:pt x="119" y="76"/>
                  <a:pt x="119" y="77"/>
                </a:cubicBezTo>
                <a:cubicBezTo>
                  <a:pt x="116" y="87"/>
                  <a:pt x="120" y="96"/>
                  <a:pt x="129" y="101"/>
                </a:cubicBezTo>
                <a:cubicBezTo>
                  <a:pt x="131" y="102"/>
                  <a:pt x="131" y="103"/>
                  <a:pt x="131" y="105"/>
                </a:cubicBezTo>
                <a:cubicBezTo>
                  <a:pt x="131" y="128"/>
                  <a:pt x="131" y="151"/>
                  <a:pt x="131" y="174"/>
                </a:cubicBezTo>
                <a:cubicBezTo>
                  <a:pt x="131" y="176"/>
                  <a:pt x="130" y="177"/>
                  <a:pt x="128" y="178"/>
                </a:cubicBezTo>
                <a:cubicBezTo>
                  <a:pt x="120" y="183"/>
                  <a:pt x="116" y="193"/>
                  <a:pt x="119" y="203"/>
                </a:cubicBezTo>
                <a:cubicBezTo>
                  <a:pt x="122" y="212"/>
                  <a:pt x="130" y="218"/>
                  <a:pt x="141" y="218"/>
                </a:cubicBezTo>
                <a:cubicBezTo>
                  <a:pt x="150" y="217"/>
                  <a:pt x="158" y="210"/>
                  <a:pt x="160" y="200"/>
                </a:cubicBezTo>
                <a:cubicBezTo>
                  <a:pt x="161" y="192"/>
                  <a:pt x="158" y="184"/>
                  <a:pt x="151" y="179"/>
                </a:cubicBezTo>
                <a:cubicBezTo>
                  <a:pt x="149" y="178"/>
                  <a:pt x="149" y="177"/>
                  <a:pt x="149" y="175"/>
                </a:cubicBezTo>
                <a:cubicBezTo>
                  <a:pt x="149" y="152"/>
                  <a:pt x="149" y="129"/>
                  <a:pt x="149" y="106"/>
                </a:cubicBezTo>
                <a:cubicBezTo>
                  <a:pt x="149" y="106"/>
                  <a:pt x="149" y="106"/>
                  <a:pt x="149" y="104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1" name="Freeform 928"/>
          <p:cNvSpPr>
            <a:spLocks/>
          </p:cNvSpPr>
          <p:nvPr/>
        </p:nvSpPr>
        <p:spPr bwMode="auto">
          <a:xfrm>
            <a:off x="1851584" y="4046714"/>
            <a:ext cx="455613" cy="457200"/>
          </a:xfrm>
          <a:custGeom>
            <a:avLst/>
            <a:gdLst>
              <a:gd name="T0" fmla="*/ 136 w 272"/>
              <a:gd name="T1" fmla="*/ 0 h 273"/>
              <a:gd name="T2" fmla="*/ 0 w 272"/>
              <a:gd name="T3" fmla="*/ 136 h 273"/>
              <a:gd name="T4" fmla="*/ 135 w 272"/>
              <a:gd name="T5" fmla="*/ 272 h 273"/>
              <a:gd name="T6" fmla="*/ 272 w 272"/>
              <a:gd name="T7" fmla="*/ 136 h 273"/>
              <a:gd name="T8" fmla="*/ 136 w 272"/>
              <a:gd name="T9" fmla="*/ 0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" h="273">
                <a:moveTo>
                  <a:pt x="136" y="0"/>
                </a:moveTo>
                <a:cubicBezTo>
                  <a:pt x="62" y="0"/>
                  <a:pt x="0" y="61"/>
                  <a:pt x="0" y="136"/>
                </a:cubicBezTo>
                <a:cubicBezTo>
                  <a:pt x="0" y="210"/>
                  <a:pt x="59" y="272"/>
                  <a:pt x="135" y="272"/>
                </a:cubicBezTo>
                <a:cubicBezTo>
                  <a:pt x="211" y="273"/>
                  <a:pt x="272" y="213"/>
                  <a:pt x="272" y="136"/>
                </a:cubicBezTo>
                <a:cubicBezTo>
                  <a:pt x="272" y="58"/>
                  <a:pt x="209" y="0"/>
                  <a:pt x="13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2" name="Freeform 929"/>
          <p:cNvSpPr>
            <a:spLocks noEditPoints="1"/>
          </p:cNvSpPr>
          <p:nvPr/>
        </p:nvSpPr>
        <p:spPr bwMode="auto">
          <a:xfrm>
            <a:off x="1851584" y="4046714"/>
            <a:ext cx="455613" cy="457200"/>
          </a:xfrm>
          <a:custGeom>
            <a:avLst/>
            <a:gdLst>
              <a:gd name="T0" fmla="*/ 136 w 272"/>
              <a:gd name="T1" fmla="*/ 0 h 273"/>
              <a:gd name="T2" fmla="*/ 272 w 272"/>
              <a:gd name="T3" fmla="*/ 136 h 273"/>
              <a:gd name="T4" fmla="*/ 135 w 272"/>
              <a:gd name="T5" fmla="*/ 272 h 273"/>
              <a:gd name="T6" fmla="*/ 0 w 272"/>
              <a:gd name="T7" fmla="*/ 136 h 273"/>
              <a:gd name="T8" fmla="*/ 136 w 272"/>
              <a:gd name="T9" fmla="*/ 0 h 273"/>
              <a:gd name="T10" fmla="*/ 112 w 272"/>
              <a:gd name="T11" fmla="*/ 209 h 273"/>
              <a:gd name="T12" fmla="*/ 112 w 272"/>
              <a:gd name="T13" fmla="*/ 209 h 273"/>
              <a:gd name="T14" fmla="*/ 111 w 272"/>
              <a:gd name="T15" fmla="*/ 209 h 273"/>
              <a:gd name="T16" fmla="*/ 80 w 272"/>
              <a:gd name="T17" fmla="*/ 201 h 273"/>
              <a:gd name="T18" fmla="*/ 54 w 272"/>
              <a:gd name="T19" fmla="*/ 178 h 273"/>
              <a:gd name="T20" fmla="*/ 47 w 272"/>
              <a:gd name="T21" fmla="*/ 137 h 273"/>
              <a:gd name="T22" fmla="*/ 61 w 272"/>
              <a:gd name="T23" fmla="*/ 105 h 273"/>
              <a:gd name="T24" fmla="*/ 61 w 272"/>
              <a:gd name="T25" fmla="*/ 102 h 273"/>
              <a:gd name="T26" fmla="*/ 62 w 272"/>
              <a:gd name="T27" fmla="*/ 70 h 273"/>
              <a:gd name="T28" fmla="*/ 65 w 272"/>
              <a:gd name="T29" fmla="*/ 67 h 273"/>
              <a:gd name="T30" fmla="*/ 81 w 272"/>
              <a:gd name="T31" fmla="*/ 71 h 273"/>
              <a:gd name="T32" fmla="*/ 99 w 272"/>
              <a:gd name="T33" fmla="*/ 81 h 273"/>
              <a:gd name="T34" fmla="*/ 103 w 272"/>
              <a:gd name="T35" fmla="*/ 82 h 273"/>
              <a:gd name="T36" fmla="*/ 142 w 272"/>
              <a:gd name="T37" fmla="*/ 77 h 273"/>
              <a:gd name="T38" fmla="*/ 169 w 272"/>
              <a:gd name="T39" fmla="*/ 81 h 273"/>
              <a:gd name="T40" fmla="*/ 174 w 272"/>
              <a:gd name="T41" fmla="*/ 81 h 273"/>
              <a:gd name="T42" fmla="*/ 206 w 272"/>
              <a:gd name="T43" fmla="*/ 68 h 273"/>
              <a:gd name="T44" fmla="*/ 211 w 272"/>
              <a:gd name="T45" fmla="*/ 70 h 273"/>
              <a:gd name="T46" fmla="*/ 211 w 272"/>
              <a:gd name="T47" fmla="*/ 102 h 273"/>
              <a:gd name="T48" fmla="*/ 212 w 272"/>
              <a:gd name="T49" fmla="*/ 106 h 273"/>
              <a:gd name="T50" fmla="*/ 223 w 272"/>
              <a:gd name="T51" fmla="*/ 124 h 273"/>
              <a:gd name="T52" fmla="*/ 220 w 272"/>
              <a:gd name="T53" fmla="*/ 172 h 273"/>
              <a:gd name="T54" fmla="*/ 198 w 272"/>
              <a:gd name="T55" fmla="*/ 198 h 273"/>
              <a:gd name="T56" fmla="*/ 166 w 272"/>
              <a:gd name="T57" fmla="*/ 208 h 273"/>
              <a:gd name="T58" fmla="*/ 160 w 272"/>
              <a:gd name="T59" fmla="*/ 209 h 273"/>
              <a:gd name="T60" fmla="*/ 160 w 272"/>
              <a:gd name="T61" fmla="*/ 210 h 273"/>
              <a:gd name="T62" fmla="*/ 162 w 272"/>
              <a:gd name="T63" fmla="*/ 212 h 273"/>
              <a:gd name="T64" fmla="*/ 172 w 272"/>
              <a:gd name="T65" fmla="*/ 232 h 273"/>
              <a:gd name="T66" fmla="*/ 172 w 272"/>
              <a:gd name="T67" fmla="*/ 252 h 273"/>
              <a:gd name="T68" fmla="*/ 172 w 272"/>
              <a:gd name="T69" fmla="*/ 255 h 273"/>
              <a:gd name="T70" fmla="*/ 260 w 272"/>
              <a:gd name="T71" fmla="*/ 125 h 273"/>
              <a:gd name="T72" fmla="*/ 220 w 272"/>
              <a:gd name="T73" fmla="*/ 45 h 273"/>
              <a:gd name="T74" fmla="*/ 127 w 272"/>
              <a:gd name="T75" fmla="*/ 12 h 273"/>
              <a:gd name="T76" fmla="*/ 12 w 272"/>
              <a:gd name="T77" fmla="*/ 145 h 273"/>
              <a:gd name="T78" fmla="*/ 50 w 272"/>
              <a:gd name="T79" fmla="*/ 226 h 273"/>
              <a:gd name="T80" fmla="*/ 100 w 272"/>
              <a:gd name="T81" fmla="*/ 255 h 273"/>
              <a:gd name="T82" fmla="*/ 100 w 272"/>
              <a:gd name="T83" fmla="*/ 252 h 273"/>
              <a:gd name="T84" fmla="*/ 101 w 272"/>
              <a:gd name="T85" fmla="*/ 232 h 273"/>
              <a:gd name="T86" fmla="*/ 107 w 272"/>
              <a:gd name="T87" fmla="*/ 215 h 273"/>
              <a:gd name="T88" fmla="*/ 112 w 272"/>
              <a:gd name="T89" fmla="*/ 209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72" h="273">
                <a:moveTo>
                  <a:pt x="136" y="0"/>
                </a:moveTo>
                <a:cubicBezTo>
                  <a:pt x="209" y="0"/>
                  <a:pt x="272" y="58"/>
                  <a:pt x="272" y="136"/>
                </a:cubicBezTo>
                <a:cubicBezTo>
                  <a:pt x="272" y="213"/>
                  <a:pt x="211" y="273"/>
                  <a:pt x="135" y="272"/>
                </a:cubicBezTo>
                <a:cubicBezTo>
                  <a:pt x="59" y="272"/>
                  <a:pt x="0" y="210"/>
                  <a:pt x="0" y="136"/>
                </a:cubicBezTo>
                <a:cubicBezTo>
                  <a:pt x="0" y="61"/>
                  <a:pt x="62" y="0"/>
                  <a:pt x="136" y="0"/>
                </a:cubicBezTo>
                <a:close/>
                <a:moveTo>
                  <a:pt x="112" y="209"/>
                </a:moveTo>
                <a:cubicBezTo>
                  <a:pt x="112" y="209"/>
                  <a:pt x="112" y="209"/>
                  <a:pt x="112" y="209"/>
                </a:cubicBezTo>
                <a:cubicBezTo>
                  <a:pt x="111" y="209"/>
                  <a:pt x="111" y="209"/>
                  <a:pt x="111" y="209"/>
                </a:cubicBezTo>
                <a:cubicBezTo>
                  <a:pt x="100" y="207"/>
                  <a:pt x="90" y="205"/>
                  <a:pt x="80" y="201"/>
                </a:cubicBezTo>
                <a:cubicBezTo>
                  <a:pt x="69" y="196"/>
                  <a:pt x="59" y="189"/>
                  <a:pt x="54" y="178"/>
                </a:cubicBezTo>
                <a:cubicBezTo>
                  <a:pt x="48" y="165"/>
                  <a:pt x="47" y="151"/>
                  <a:pt x="47" y="137"/>
                </a:cubicBezTo>
                <a:cubicBezTo>
                  <a:pt x="48" y="125"/>
                  <a:pt x="53" y="114"/>
                  <a:pt x="61" y="105"/>
                </a:cubicBezTo>
                <a:cubicBezTo>
                  <a:pt x="61" y="105"/>
                  <a:pt x="61" y="103"/>
                  <a:pt x="61" y="102"/>
                </a:cubicBezTo>
                <a:cubicBezTo>
                  <a:pt x="58" y="91"/>
                  <a:pt x="58" y="81"/>
                  <a:pt x="62" y="70"/>
                </a:cubicBezTo>
                <a:cubicBezTo>
                  <a:pt x="63" y="69"/>
                  <a:pt x="63" y="67"/>
                  <a:pt x="65" y="67"/>
                </a:cubicBezTo>
                <a:cubicBezTo>
                  <a:pt x="71" y="68"/>
                  <a:pt x="76" y="68"/>
                  <a:pt x="81" y="71"/>
                </a:cubicBezTo>
                <a:cubicBezTo>
                  <a:pt x="87" y="74"/>
                  <a:pt x="93" y="78"/>
                  <a:pt x="99" y="81"/>
                </a:cubicBezTo>
                <a:cubicBezTo>
                  <a:pt x="100" y="81"/>
                  <a:pt x="101" y="82"/>
                  <a:pt x="103" y="82"/>
                </a:cubicBezTo>
                <a:cubicBezTo>
                  <a:pt x="116" y="78"/>
                  <a:pt x="129" y="77"/>
                  <a:pt x="142" y="77"/>
                </a:cubicBezTo>
                <a:cubicBezTo>
                  <a:pt x="151" y="78"/>
                  <a:pt x="160" y="79"/>
                  <a:pt x="169" y="81"/>
                </a:cubicBezTo>
                <a:cubicBezTo>
                  <a:pt x="171" y="82"/>
                  <a:pt x="172" y="82"/>
                  <a:pt x="174" y="81"/>
                </a:cubicBezTo>
                <a:cubicBezTo>
                  <a:pt x="184" y="74"/>
                  <a:pt x="194" y="68"/>
                  <a:pt x="206" y="68"/>
                </a:cubicBezTo>
                <a:cubicBezTo>
                  <a:pt x="209" y="67"/>
                  <a:pt x="210" y="68"/>
                  <a:pt x="211" y="70"/>
                </a:cubicBezTo>
                <a:cubicBezTo>
                  <a:pt x="214" y="81"/>
                  <a:pt x="215" y="91"/>
                  <a:pt x="211" y="102"/>
                </a:cubicBezTo>
                <a:cubicBezTo>
                  <a:pt x="211" y="103"/>
                  <a:pt x="211" y="105"/>
                  <a:pt x="212" y="106"/>
                </a:cubicBezTo>
                <a:cubicBezTo>
                  <a:pt x="217" y="111"/>
                  <a:pt x="221" y="117"/>
                  <a:pt x="223" y="124"/>
                </a:cubicBezTo>
                <a:cubicBezTo>
                  <a:pt x="227" y="140"/>
                  <a:pt x="226" y="156"/>
                  <a:pt x="220" y="172"/>
                </a:cubicBezTo>
                <a:cubicBezTo>
                  <a:pt x="216" y="184"/>
                  <a:pt x="209" y="192"/>
                  <a:pt x="198" y="198"/>
                </a:cubicBezTo>
                <a:cubicBezTo>
                  <a:pt x="188" y="203"/>
                  <a:pt x="177" y="206"/>
                  <a:pt x="166" y="208"/>
                </a:cubicBezTo>
                <a:cubicBezTo>
                  <a:pt x="164" y="209"/>
                  <a:pt x="162" y="209"/>
                  <a:pt x="160" y="209"/>
                </a:cubicBezTo>
                <a:cubicBezTo>
                  <a:pt x="160" y="210"/>
                  <a:pt x="160" y="210"/>
                  <a:pt x="160" y="210"/>
                </a:cubicBezTo>
                <a:cubicBezTo>
                  <a:pt x="161" y="211"/>
                  <a:pt x="161" y="211"/>
                  <a:pt x="162" y="212"/>
                </a:cubicBezTo>
                <a:cubicBezTo>
                  <a:pt x="168" y="217"/>
                  <a:pt x="172" y="224"/>
                  <a:pt x="172" y="232"/>
                </a:cubicBezTo>
                <a:cubicBezTo>
                  <a:pt x="172" y="238"/>
                  <a:pt x="172" y="245"/>
                  <a:pt x="172" y="252"/>
                </a:cubicBezTo>
                <a:cubicBezTo>
                  <a:pt x="172" y="253"/>
                  <a:pt x="172" y="254"/>
                  <a:pt x="172" y="255"/>
                </a:cubicBezTo>
                <a:cubicBezTo>
                  <a:pt x="210" y="246"/>
                  <a:pt x="266" y="200"/>
                  <a:pt x="260" y="125"/>
                </a:cubicBezTo>
                <a:cubicBezTo>
                  <a:pt x="257" y="93"/>
                  <a:pt x="244" y="66"/>
                  <a:pt x="220" y="45"/>
                </a:cubicBezTo>
                <a:cubicBezTo>
                  <a:pt x="194" y="21"/>
                  <a:pt x="163" y="10"/>
                  <a:pt x="127" y="12"/>
                </a:cubicBezTo>
                <a:cubicBezTo>
                  <a:pt x="64" y="16"/>
                  <a:pt x="7" y="71"/>
                  <a:pt x="12" y="145"/>
                </a:cubicBezTo>
                <a:cubicBezTo>
                  <a:pt x="14" y="177"/>
                  <a:pt x="27" y="204"/>
                  <a:pt x="50" y="226"/>
                </a:cubicBezTo>
                <a:cubicBezTo>
                  <a:pt x="64" y="240"/>
                  <a:pt x="81" y="249"/>
                  <a:pt x="100" y="255"/>
                </a:cubicBezTo>
                <a:cubicBezTo>
                  <a:pt x="100" y="254"/>
                  <a:pt x="100" y="253"/>
                  <a:pt x="100" y="252"/>
                </a:cubicBezTo>
                <a:cubicBezTo>
                  <a:pt x="101" y="245"/>
                  <a:pt x="100" y="239"/>
                  <a:pt x="101" y="232"/>
                </a:cubicBezTo>
                <a:cubicBezTo>
                  <a:pt x="101" y="226"/>
                  <a:pt x="103" y="220"/>
                  <a:pt x="107" y="215"/>
                </a:cubicBezTo>
                <a:cubicBezTo>
                  <a:pt x="109" y="213"/>
                  <a:pt x="110" y="211"/>
                  <a:pt x="112" y="209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53" name="Freeform 930"/>
          <p:cNvSpPr>
            <a:spLocks/>
          </p:cNvSpPr>
          <p:nvPr/>
        </p:nvSpPr>
        <p:spPr bwMode="auto">
          <a:xfrm>
            <a:off x="1864284" y="4062589"/>
            <a:ext cx="433388" cy="411163"/>
          </a:xfrm>
          <a:custGeom>
            <a:avLst/>
            <a:gdLst>
              <a:gd name="T0" fmla="*/ 105 w 259"/>
              <a:gd name="T1" fmla="*/ 199 h 245"/>
              <a:gd name="T2" fmla="*/ 100 w 259"/>
              <a:gd name="T3" fmla="*/ 205 h 245"/>
              <a:gd name="T4" fmla="*/ 94 w 259"/>
              <a:gd name="T5" fmla="*/ 222 h 245"/>
              <a:gd name="T6" fmla="*/ 93 w 259"/>
              <a:gd name="T7" fmla="*/ 242 h 245"/>
              <a:gd name="T8" fmla="*/ 93 w 259"/>
              <a:gd name="T9" fmla="*/ 245 h 245"/>
              <a:gd name="T10" fmla="*/ 43 w 259"/>
              <a:gd name="T11" fmla="*/ 216 h 245"/>
              <a:gd name="T12" fmla="*/ 5 w 259"/>
              <a:gd name="T13" fmla="*/ 135 h 245"/>
              <a:gd name="T14" fmla="*/ 120 w 259"/>
              <a:gd name="T15" fmla="*/ 2 h 245"/>
              <a:gd name="T16" fmla="*/ 213 w 259"/>
              <a:gd name="T17" fmla="*/ 35 h 245"/>
              <a:gd name="T18" fmla="*/ 253 w 259"/>
              <a:gd name="T19" fmla="*/ 115 h 245"/>
              <a:gd name="T20" fmla="*/ 165 w 259"/>
              <a:gd name="T21" fmla="*/ 245 h 245"/>
              <a:gd name="T22" fmla="*/ 165 w 259"/>
              <a:gd name="T23" fmla="*/ 242 h 245"/>
              <a:gd name="T24" fmla="*/ 165 w 259"/>
              <a:gd name="T25" fmla="*/ 222 h 245"/>
              <a:gd name="T26" fmla="*/ 155 w 259"/>
              <a:gd name="T27" fmla="*/ 202 h 245"/>
              <a:gd name="T28" fmla="*/ 153 w 259"/>
              <a:gd name="T29" fmla="*/ 200 h 245"/>
              <a:gd name="T30" fmla="*/ 153 w 259"/>
              <a:gd name="T31" fmla="*/ 199 h 245"/>
              <a:gd name="T32" fmla="*/ 159 w 259"/>
              <a:gd name="T33" fmla="*/ 198 h 245"/>
              <a:gd name="T34" fmla="*/ 191 w 259"/>
              <a:gd name="T35" fmla="*/ 188 h 245"/>
              <a:gd name="T36" fmla="*/ 213 w 259"/>
              <a:gd name="T37" fmla="*/ 162 h 245"/>
              <a:gd name="T38" fmla="*/ 216 w 259"/>
              <a:gd name="T39" fmla="*/ 114 h 245"/>
              <a:gd name="T40" fmla="*/ 205 w 259"/>
              <a:gd name="T41" fmla="*/ 96 h 245"/>
              <a:gd name="T42" fmla="*/ 204 w 259"/>
              <a:gd name="T43" fmla="*/ 92 h 245"/>
              <a:gd name="T44" fmla="*/ 204 w 259"/>
              <a:gd name="T45" fmla="*/ 60 h 245"/>
              <a:gd name="T46" fmla="*/ 199 w 259"/>
              <a:gd name="T47" fmla="*/ 58 h 245"/>
              <a:gd name="T48" fmla="*/ 167 w 259"/>
              <a:gd name="T49" fmla="*/ 71 h 245"/>
              <a:gd name="T50" fmla="*/ 162 w 259"/>
              <a:gd name="T51" fmla="*/ 71 h 245"/>
              <a:gd name="T52" fmla="*/ 135 w 259"/>
              <a:gd name="T53" fmla="*/ 67 h 245"/>
              <a:gd name="T54" fmla="*/ 96 w 259"/>
              <a:gd name="T55" fmla="*/ 72 h 245"/>
              <a:gd name="T56" fmla="*/ 92 w 259"/>
              <a:gd name="T57" fmla="*/ 71 h 245"/>
              <a:gd name="T58" fmla="*/ 74 w 259"/>
              <a:gd name="T59" fmla="*/ 61 h 245"/>
              <a:gd name="T60" fmla="*/ 58 w 259"/>
              <a:gd name="T61" fmla="*/ 57 h 245"/>
              <a:gd name="T62" fmla="*/ 55 w 259"/>
              <a:gd name="T63" fmla="*/ 60 h 245"/>
              <a:gd name="T64" fmla="*/ 54 w 259"/>
              <a:gd name="T65" fmla="*/ 92 h 245"/>
              <a:gd name="T66" fmla="*/ 54 w 259"/>
              <a:gd name="T67" fmla="*/ 95 h 245"/>
              <a:gd name="T68" fmla="*/ 40 w 259"/>
              <a:gd name="T69" fmla="*/ 127 h 245"/>
              <a:gd name="T70" fmla="*/ 47 w 259"/>
              <a:gd name="T71" fmla="*/ 168 h 245"/>
              <a:gd name="T72" fmla="*/ 73 w 259"/>
              <a:gd name="T73" fmla="*/ 191 h 245"/>
              <a:gd name="T74" fmla="*/ 104 w 259"/>
              <a:gd name="T75" fmla="*/ 199 h 245"/>
              <a:gd name="T76" fmla="*/ 105 w 259"/>
              <a:gd name="T77" fmla="*/ 199 h 245"/>
              <a:gd name="T78" fmla="*/ 105 w 259"/>
              <a:gd name="T79" fmla="*/ 199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59" h="245">
                <a:moveTo>
                  <a:pt x="105" y="199"/>
                </a:moveTo>
                <a:cubicBezTo>
                  <a:pt x="103" y="201"/>
                  <a:pt x="102" y="203"/>
                  <a:pt x="100" y="205"/>
                </a:cubicBezTo>
                <a:cubicBezTo>
                  <a:pt x="96" y="210"/>
                  <a:pt x="94" y="216"/>
                  <a:pt x="94" y="222"/>
                </a:cubicBezTo>
                <a:cubicBezTo>
                  <a:pt x="93" y="229"/>
                  <a:pt x="94" y="235"/>
                  <a:pt x="93" y="242"/>
                </a:cubicBezTo>
                <a:cubicBezTo>
                  <a:pt x="93" y="243"/>
                  <a:pt x="93" y="244"/>
                  <a:pt x="93" y="245"/>
                </a:cubicBezTo>
                <a:cubicBezTo>
                  <a:pt x="74" y="239"/>
                  <a:pt x="57" y="230"/>
                  <a:pt x="43" y="216"/>
                </a:cubicBezTo>
                <a:cubicBezTo>
                  <a:pt x="20" y="194"/>
                  <a:pt x="7" y="167"/>
                  <a:pt x="5" y="135"/>
                </a:cubicBezTo>
                <a:cubicBezTo>
                  <a:pt x="0" y="61"/>
                  <a:pt x="57" y="6"/>
                  <a:pt x="120" y="2"/>
                </a:cubicBezTo>
                <a:cubicBezTo>
                  <a:pt x="156" y="0"/>
                  <a:pt x="187" y="11"/>
                  <a:pt x="213" y="35"/>
                </a:cubicBezTo>
                <a:cubicBezTo>
                  <a:pt x="237" y="56"/>
                  <a:pt x="250" y="83"/>
                  <a:pt x="253" y="115"/>
                </a:cubicBezTo>
                <a:cubicBezTo>
                  <a:pt x="259" y="190"/>
                  <a:pt x="203" y="236"/>
                  <a:pt x="165" y="245"/>
                </a:cubicBezTo>
                <a:cubicBezTo>
                  <a:pt x="165" y="244"/>
                  <a:pt x="165" y="243"/>
                  <a:pt x="165" y="242"/>
                </a:cubicBezTo>
                <a:cubicBezTo>
                  <a:pt x="165" y="235"/>
                  <a:pt x="165" y="228"/>
                  <a:pt x="165" y="222"/>
                </a:cubicBezTo>
                <a:cubicBezTo>
                  <a:pt x="165" y="214"/>
                  <a:pt x="161" y="207"/>
                  <a:pt x="155" y="202"/>
                </a:cubicBezTo>
                <a:cubicBezTo>
                  <a:pt x="154" y="201"/>
                  <a:pt x="154" y="201"/>
                  <a:pt x="153" y="200"/>
                </a:cubicBezTo>
                <a:cubicBezTo>
                  <a:pt x="153" y="200"/>
                  <a:pt x="153" y="200"/>
                  <a:pt x="153" y="199"/>
                </a:cubicBezTo>
                <a:cubicBezTo>
                  <a:pt x="155" y="199"/>
                  <a:pt x="157" y="199"/>
                  <a:pt x="159" y="198"/>
                </a:cubicBezTo>
                <a:cubicBezTo>
                  <a:pt x="170" y="196"/>
                  <a:pt x="181" y="193"/>
                  <a:pt x="191" y="188"/>
                </a:cubicBezTo>
                <a:cubicBezTo>
                  <a:pt x="202" y="182"/>
                  <a:pt x="209" y="174"/>
                  <a:pt x="213" y="162"/>
                </a:cubicBezTo>
                <a:cubicBezTo>
                  <a:pt x="219" y="146"/>
                  <a:pt x="220" y="130"/>
                  <a:pt x="216" y="114"/>
                </a:cubicBezTo>
                <a:cubicBezTo>
                  <a:pt x="214" y="107"/>
                  <a:pt x="210" y="101"/>
                  <a:pt x="205" y="96"/>
                </a:cubicBezTo>
                <a:cubicBezTo>
                  <a:pt x="204" y="95"/>
                  <a:pt x="204" y="93"/>
                  <a:pt x="204" y="92"/>
                </a:cubicBezTo>
                <a:cubicBezTo>
                  <a:pt x="208" y="81"/>
                  <a:pt x="207" y="71"/>
                  <a:pt x="204" y="60"/>
                </a:cubicBezTo>
                <a:cubicBezTo>
                  <a:pt x="203" y="58"/>
                  <a:pt x="202" y="57"/>
                  <a:pt x="199" y="58"/>
                </a:cubicBezTo>
                <a:cubicBezTo>
                  <a:pt x="187" y="58"/>
                  <a:pt x="177" y="64"/>
                  <a:pt x="167" y="71"/>
                </a:cubicBezTo>
                <a:cubicBezTo>
                  <a:pt x="165" y="72"/>
                  <a:pt x="164" y="72"/>
                  <a:pt x="162" y="71"/>
                </a:cubicBezTo>
                <a:cubicBezTo>
                  <a:pt x="153" y="69"/>
                  <a:pt x="144" y="68"/>
                  <a:pt x="135" y="67"/>
                </a:cubicBezTo>
                <a:cubicBezTo>
                  <a:pt x="122" y="67"/>
                  <a:pt x="109" y="68"/>
                  <a:pt x="96" y="72"/>
                </a:cubicBezTo>
                <a:cubicBezTo>
                  <a:pt x="94" y="72"/>
                  <a:pt x="93" y="71"/>
                  <a:pt x="92" y="71"/>
                </a:cubicBezTo>
                <a:cubicBezTo>
                  <a:pt x="86" y="68"/>
                  <a:pt x="80" y="64"/>
                  <a:pt x="74" y="61"/>
                </a:cubicBezTo>
                <a:cubicBezTo>
                  <a:pt x="69" y="58"/>
                  <a:pt x="64" y="58"/>
                  <a:pt x="58" y="57"/>
                </a:cubicBezTo>
                <a:cubicBezTo>
                  <a:pt x="56" y="57"/>
                  <a:pt x="56" y="59"/>
                  <a:pt x="55" y="60"/>
                </a:cubicBezTo>
                <a:cubicBezTo>
                  <a:pt x="51" y="71"/>
                  <a:pt x="51" y="81"/>
                  <a:pt x="54" y="92"/>
                </a:cubicBezTo>
                <a:cubicBezTo>
                  <a:pt x="54" y="93"/>
                  <a:pt x="54" y="95"/>
                  <a:pt x="54" y="95"/>
                </a:cubicBezTo>
                <a:cubicBezTo>
                  <a:pt x="46" y="104"/>
                  <a:pt x="41" y="115"/>
                  <a:pt x="40" y="127"/>
                </a:cubicBezTo>
                <a:cubicBezTo>
                  <a:pt x="40" y="141"/>
                  <a:pt x="41" y="155"/>
                  <a:pt x="47" y="168"/>
                </a:cubicBezTo>
                <a:cubicBezTo>
                  <a:pt x="52" y="179"/>
                  <a:pt x="62" y="186"/>
                  <a:pt x="73" y="191"/>
                </a:cubicBezTo>
                <a:cubicBezTo>
                  <a:pt x="83" y="195"/>
                  <a:pt x="93" y="197"/>
                  <a:pt x="104" y="199"/>
                </a:cubicBezTo>
                <a:cubicBezTo>
                  <a:pt x="104" y="199"/>
                  <a:pt x="104" y="199"/>
                  <a:pt x="105" y="199"/>
                </a:cubicBezTo>
                <a:cubicBezTo>
                  <a:pt x="105" y="199"/>
                  <a:pt x="105" y="199"/>
                  <a:pt x="105" y="19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89" name="グループ化 1988"/>
          <p:cNvGrpSpPr/>
          <p:nvPr/>
        </p:nvGrpSpPr>
        <p:grpSpPr>
          <a:xfrm>
            <a:off x="2461184" y="4108626"/>
            <a:ext cx="457200" cy="333375"/>
            <a:chOff x="2460625" y="4008438"/>
            <a:chExt cx="457200" cy="333375"/>
          </a:xfrm>
        </p:grpSpPr>
        <p:sp>
          <p:nvSpPr>
            <p:cNvPr id="1054" name="Freeform 931"/>
            <p:cNvSpPr>
              <a:spLocks/>
            </p:cNvSpPr>
            <p:nvPr/>
          </p:nvSpPr>
          <p:spPr bwMode="auto">
            <a:xfrm>
              <a:off x="2460625" y="4008438"/>
              <a:ext cx="457200" cy="333375"/>
            </a:xfrm>
            <a:custGeom>
              <a:avLst/>
              <a:gdLst>
                <a:gd name="T0" fmla="*/ 133 w 273"/>
                <a:gd name="T1" fmla="*/ 23 h 199"/>
                <a:gd name="T2" fmla="*/ 77 w 273"/>
                <a:gd name="T3" fmla="*/ 61 h 199"/>
                <a:gd name="T4" fmla="*/ 77 w 273"/>
                <a:gd name="T5" fmla="*/ 102 h 199"/>
                <a:gd name="T6" fmla="*/ 90 w 273"/>
                <a:gd name="T7" fmla="*/ 91 h 199"/>
                <a:gd name="T8" fmla="*/ 83 w 273"/>
                <a:gd name="T9" fmla="*/ 127 h 199"/>
                <a:gd name="T10" fmla="*/ 128 w 273"/>
                <a:gd name="T11" fmla="*/ 115 h 199"/>
                <a:gd name="T12" fmla="*/ 131 w 273"/>
                <a:gd name="T13" fmla="*/ 64 h 199"/>
                <a:gd name="T14" fmla="*/ 136 w 273"/>
                <a:gd name="T15" fmla="*/ 56 h 199"/>
                <a:gd name="T16" fmla="*/ 138 w 273"/>
                <a:gd name="T17" fmla="*/ 121 h 199"/>
                <a:gd name="T18" fmla="*/ 98 w 273"/>
                <a:gd name="T19" fmla="*/ 135 h 199"/>
                <a:gd name="T20" fmla="*/ 67 w 273"/>
                <a:gd name="T21" fmla="*/ 115 h 199"/>
                <a:gd name="T22" fmla="*/ 59 w 273"/>
                <a:gd name="T23" fmla="*/ 94 h 199"/>
                <a:gd name="T24" fmla="*/ 76 w 273"/>
                <a:gd name="T25" fmla="*/ 52 h 199"/>
                <a:gd name="T26" fmla="*/ 64 w 273"/>
                <a:gd name="T27" fmla="*/ 49 h 199"/>
                <a:gd name="T28" fmla="*/ 17 w 273"/>
                <a:gd name="T29" fmla="*/ 89 h 199"/>
                <a:gd name="T30" fmla="*/ 10 w 273"/>
                <a:gd name="T31" fmla="*/ 66 h 199"/>
                <a:gd name="T32" fmla="*/ 3 w 273"/>
                <a:gd name="T33" fmla="*/ 86 h 199"/>
                <a:gd name="T34" fmla="*/ 20 w 273"/>
                <a:gd name="T35" fmla="*/ 100 h 199"/>
                <a:gd name="T36" fmla="*/ 37 w 273"/>
                <a:gd name="T37" fmla="*/ 162 h 199"/>
                <a:gd name="T38" fmla="*/ 41 w 273"/>
                <a:gd name="T39" fmla="*/ 193 h 199"/>
                <a:gd name="T40" fmla="*/ 68 w 273"/>
                <a:gd name="T41" fmla="*/ 181 h 199"/>
                <a:gd name="T42" fmla="*/ 73 w 273"/>
                <a:gd name="T43" fmla="*/ 150 h 199"/>
                <a:gd name="T44" fmla="*/ 111 w 273"/>
                <a:gd name="T45" fmla="*/ 153 h 199"/>
                <a:gd name="T46" fmla="*/ 109 w 273"/>
                <a:gd name="T47" fmla="*/ 167 h 199"/>
                <a:gd name="T48" fmla="*/ 108 w 273"/>
                <a:gd name="T49" fmla="*/ 195 h 199"/>
                <a:gd name="T50" fmla="*/ 153 w 273"/>
                <a:gd name="T51" fmla="*/ 160 h 199"/>
                <a:gd name="T52" fmla="*/ 149 w 273"/>
                <a:gd name="T53" fmla="*/ 119 h 199"/>
                <a:gd name="T54" fmla="*/ 152 w 273"/>
                <a:gd name="T55" fmla="*/ 119 h 199"/>
                <a:gd name="T56" fmla="*/ 185 w 273"/>
                <a:gd name="T57" fmla="*/ 140 h 199"/>
                <a:gd name="T58" fmla="*/ 200 w 273"/>
                <a:gd name="T59" fmla="*/ 131 h 199"/>
                <a:gd name="T60" fmla="*/ 179 w 273"/>
                <a:gd name="T61" fmla="*/ 98 h 199"/>
                <a:gd name="T62" fmla="*/ 215 w 273"/>
                <a:gd name="T63" fmla="*/ 120 h 199"/>
                <a:gd name="T64" fmla="*/ 272 w 273"/>
                <a:gd name="T65" fmla="*/ 56 h 199"/>
                <a:gd name="T66" fmla="*/ 254 w 273"/>
                <a:gd name="T67" fmla="*/ 11 h 199"/>
                <a:gd name="T68" fmla="*/ 239 w 273"/>
                <a:gd name="T69" fmla="*/ 59 h 199"/>
                <a:gd name="T70" fmla="*/ 226 w 273"/>
                <a:gd name="T71" fmla="*/ 80 h 199"/>
                <a:gd name="T72" fmla="*/ 221 w 273"/>
                <a:gd name="T73" fmla="*/ 64 h 199"/>
                <a:gd name="T74" fmla="*/ 219 w 273"/>
                <a:gd name="T75" fmla="*/ 55 h 199"/>
                <a:gd name="T76" fmla="*/ 205 w 273"/>
                <a:gd name="T77" fmla="*/ 45 h 199"/>
                <a:gd name="T78" fmla="*/ 218 w 273"/>
                <a:gd name="T79" fmla="*/ 39 h 199"/>
                <a:gd name="T80" fmla="*/ 195 w 273"/>
                <a:gd name="T81" fmla="*/ 27 h 199"/>
                <a:gd name="T82" fmla="*/ 156 w 273"/>
                <a:gd name="T83" fmla="*/ 1 h 199"/>
                <a:gd name="T84" fmla="*/ 135 w 273"/>
                <a:gd name="T85" fmla="*/ 21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3" h="199">
                  <a:moveTo>
                    <a:pt x="135" y="21"/>
                  </a:moveTo>
                  <a:cubicBezTo>
                    <a:pt x="135" y="22"/>
                    <a:pt x="135" y="22"/>
                    <a:pt x="136" y="22"/>
                  </a:cubicBezTo>
                  <a:cubicBezTo>
                    <a:pt x="135" y="22"/>
                    <a:pt x="134" y="23"/>
                    <a:pt x="133" y="23"/>
                  </a:cubicBezTo>
                  <a:cubicBezTo>
                    <a:pt x="127" y="24"/>
                    <a:pt x="121" y="26"/>
                    <a:pt x="114" y="27"/>
                  </a:cubicBezTo>
                  <a:cubicBezTo>
                    <a:pt x="110" y="28"/>
                    <a:pt x="105" y="29"/>
                    <a:pt x="102" y="33"/>
                  </a:cubicBezTo>
                  <a:cubicBezTo>
                    <a:pt x="94" y="43"/>
                    <a:pt x="85" y="52"/>
                    <a:pt x="77" y="61"/>
                  </a:cubicBezTo>
                  <a:cubicBezTo>
                    <a:pt x="73" y="67"/>
                    <a:pt x="70" y="73"/>
                    <a:pt x="66" y="78"/>
                  </a:cubicBezTo>
                  <a:cubicBezTo>
                    <a:pt x="64" y="81"/>
                    <a:pt x="64" y="85"/>
                    <a:pt x="66" y="88"/>
                  </a:cubicBezTo>
                  <a:cubicBezTo>
                    <a:pt x="70" y="93"/>
                    <a:pt x="74" y="98"/>
                    <a:pt x="77" y="102"/>
                  </a:cubicBezTo>
                  <a:cubicBezTo>
                    <a:pt x="81" y="98"/>
                    <a:pt x="86" y="93"/>
                    <a:pt x="90" y="88"/>
                  </a:cubicBezTo>
                  <a:cubicBezTo>
                    <a:pt x="90" y="89"/>
                    <a:pt x="90" y="89"/>
                    <a:pt x="90" y="89"/>
                  </a:cubicBezTo>
                  <a:cubicBezTo>
                    <a:pt x="90" y="90"/>
                    <a:pt x="90" y="90"/>
                    <a:pt x="90" y="91"/>
                  </a:cubicBezTo>
                  <a:cubicBezTo>
                    <a:pt x="86" y="99"/>
                    <a:pt x="82" y="106"/>
                    <a:pt x="78" y="114"/>
                  </a:cubicBezTo>
                  <a:cubicBezTo>
                    <a:pt x="75" y="121"/>
                    <a:pt x="75" y="122"/>
                    <a:pt x="82" y="126"/>
                  </a:cubicBezTo>
                  <a:cubicBezTo>
                    <a:pt x="82" y="127"/>
                    <a:pt x="83" y="127"/>
                    <a:pt x="83" y="127"/>
                  </a:cubicBezTo>
                  <a:cubicBezTo>
                    <a:pt x="87" y="129"/>
                    <a:pt x="90" y="129"/>
                    <a:pt x="94" y="127"/>
                  </a:cubicBezTo>
                  <a:cubicBezTo>
                    <a:pt x="97" y="125"/>
                    <a:pt x="101" y="124"/>
                    <a:pt x="104" y="122"/>
                  </a:cubicBezTo>
                  <a:cubicBezTo>
                    <a:pt x="112" y="117"/>
                    <a:pt x="119" y="114"/>
                    <a:pt x="128" y="115"/>
                  </a:cubicBezTo>
                  <a:cubicBezTo>
                    <a:pt x="129" y="115"/>
                    <a:pt x="130" y="114"/>
                    <a:pt x="130" y="114"/>
                  </a:cubicBezTo>
                  <a:cubicBezTo>
                    <a:pt x="133" y="105"/>
                    <a:pt x="135" y="96"/>
                    <a:pt x="132" y="87"/>
                  </a:cubicBezTo>
                  <a:cubicBezTo>
                    <a:pt x="130" y="80"/>
                    <a:pt x="130" y="72"/>
                    <a:pt x="131" y="64"/>
                  </a:cubicBezTo>
                  <a:cubicBezTo>
                    <a:pt x="132" y="60"/>
                    <a:pt x="133" y="56"/>
                    <a:pt x="136" y="52"/>
                  </a:cubicBezTo>
                  <a:cubicBezTo>
                    <a:pt x="136" y="53"/>
                    <a:pt x="136" y="53"/>
                    <a:pt x="136" y="53"/>
                  </a:cubicBezTo>
                  <a:cubicBezTo>
                    <a:pt x="136" y="54"/>
                    <a:pt x="136" y="55"/>
                    <a:pt x="136" y="56"/>
                  </a:cubicBezTo>
                  <a:cubicBezTo>
                    <a:pt x="135" y="64"/>
                    <a:pt x="136" y="73"/>
                    <a:pt x="139" y="81"/>
                  </a:cubicBezTo>
                  <a:cubicBezTo>
                    <a:pt x="141" y="87"/>
                    <a:pt x="142" y="93"/>
                    <a:pt x="141" y="99"/>
                  </a:cubicBezTo>
                  <a:cubicBezTo>
                    <a:pt x="140" y="106"/>
                    <a:pt x="139" y="114"/>
                    <a:pt x="138" y="121"/>
                  </a:cubicBezTo>
                  <a:cubicBezTo>
                    <a:pt x="137" y="125"/>
                    <a:pt x="137" y="125"/>
                    <a:pt x="133" y="124"/>
                  </a:cubicBezTo>
                  <a:cubicBezTo>
                    <a:pt x="126" y="122"/>
                    <a:pt x="119" y="123"/>
                    <a:pt x="112" y="127"/>
                  </a:cubicBezTo>
                  <a:cubicBezTo>
                    <a:pt x="107" y="130"/>
                    <a:pt x="103" y="132"/>
                    <a:pt x="98" y="135"/>
                  </a:cubicBezTo>
                  <a:cubicBezTo>
                    <a:pt x="90" y="139"/>
                    <a:pt x="83" y="138"/>
                    <a:pt x="76" y="132"/>
                  </a:cubicBezTo>
                  <a:cubicBezTo>
                    <a:pt x="73" y="130"/>
                    <a:pt x="70" y="128"/>
                    <a:pt x="68" y="125"/>
                  </a:cubicBezTo>
                  <a:cubicBezTo>
                    <a:pt x="63" y="120"/>
                    <a:pt x="64" y="122"/>
                    <a:pt x="67" y="115"/>
                  </a:cubicBezTo>
                  <a:cubicBezTo>
                    <a:pt x="68" y="115"/>
                    <a:pt x="68" y="114"/>
                    <a:pt x="68" y="114"/>
                  </a:cubicBezTo>
                  <a:cubicBezTo>
                    <a:pt x="71" y="110"/>
                    <a:pt x="71" y="110"/>
                    <a:pt x="68" y="106"/>
                  </a:cubicBezTo>
                  <a:cubicBezTo>
                    <a:pt x="65" y="101"/>
                    <a:pt x="62" y="98"/>
                    <a:pt x="59" y="94"/>
                  </a:cubicBezTo>
                  <a:cubicBezTo>
                    <a:pt x="55" y="88"/>
                    <a:pt x="55" y="83"/>
                    <a:pt x="57" y="77"/>
                  </a:cubicBezTo>
                  <a:cubicBezTo>
                    <a:pt x="59" y="74"/>
                    <a:pt x="60" y="72"/>
                    <a:pt x="62" y="69"/>
                  </a:cubicBezTo>
                  <a:cubicBezTo>
                    <a:pt x="66" y="63"/>
                    <a:pt x="71" y="57"/>
                    <a:pt x="76" y="52"/>
                  </a:cubicBezTo>
                  <a:cubicBezTo>
                    <a:pt x="78" y="49"/>
                    <a:pt x="80" y="47"/>
                    <a:pt x="82" y="45"/>
                  </a:cubicBezTo>
                  <a:cubicBezTo>
                    <a:pt x="82" y="44"/>
                    <a:pt x="82" y="44"/>
                    <a:pt x="82" y="44"/>
                  </a:cubicBezTo>
                  <a:cubicBezTo>
                    <a:pt x="76" y="46"/>
                    <a:pt x="70" y="47"/>
                    <a:pt x="64" y="49"/>
                  </a:cubicBezTo>
                  <a:cubicBezTo>
                    <a:pt x="53" y="53"/>
                    <a:pt x="43" y="58"/>
                    <a:pt x="36" y="67"/>
                  </a:cubicBezTo>
                  <a:cubicBezTo>
                    <a:pt x="32" y="72"/>
                    <a:pt x="29" y="77"/>
                    <a:pt x="25" y="82"/>
                  </a:cubicBezTo>
                  <a:cubicBezTo>
                    <a:pt x="22" y="84"/>
                    <a:pt x="20" y="87"/>
                    <a:pt x="17" y="89"/>
                  </a:cubicBezTo>
                  <a:cubicBezTo>
                    <a:pt x="13" y="91"/>
                    <a:pt x="7" y="90"/>
                    <a:pt x="6" y="85"/>
                  </a:cubicBezTo>
                  <a:cubicBezTo>
                    <a:pt x="7" y="83"/>
                    <a:pt x="9" y="81"/>
                    <a:pt x="9" y="79"/>
                  </a:cubicBezTo>
                  <a:cubicBezTo>
                    <a:pt x="10" y="75"/>
                    <a:pt x="10" y="71"/>
                    <a:pt x="10" y="66"/>
                  </a:cubicBezTo>
                  <a:cubicBezTo>
                    <a:pt x="6" y="68"/>
                    <a:pt x="3" y="71"/>
                    <a:pt x="1" y="75"/>
                  </a:cubicBezTo>
                  <a:cubicBezTo>
                    <a:pt x="0" y="78"/>
                    <a:pt x="0" y="80"/>
                    <a:pt x="1" y="83"/>
                  </a:cubicBezTo>
                  <a:cubicBezTo>
                    <a:pt x="2" y="84"/>
                    <a:pt x="3" y="85"/>
                    <a:pt x="3" y="86"/>
                  </a:cubicBezTo>
                  <a:cubicBezTo>
                    <a:pt x="4" y="94"/>
                    <a:pt x="7" y="97"/>
                    <a:pt x="14" y="98"/>
                  </a:cubicBezTo>
                  <a:cubicBezTo>
                    <a:pt x="16" y="98"/>
                    <a:pt x="18" y="98"/>
                    <a:pt x="20" y="98"/>
                  </a:cubicBezTo>
                  <a:cubicBezTo>
                    <a:pt x="20" y="99"/>
                    <a:pt x="20" y="99"/>
                    <a:pt x="20" y="100"/>
                  </a:cubicBezTo>
                  <a:cubicBezTo>
                    <a:pt x="20" y="104"/>
                    <a:pt x="20" y="109"/>
                    <a:pt x="19" y="114"/>
                  </a:cubicBezTo>
                  <a:cubicBezTo>
                    <a:pt x="19" y="122"/>
                    <a:pt x="20" y="129"/>
                    <a:pt x="24" y="136"/>
                  </a:cubicBezTo>
                  <a:cubicBezTo>
                    <a:pt x="28" y="145"/>
                    <a:pt x="33" y="153"/>
                    <a:pt x="37" y="162"/>
                  </a:cubicBezTo>
                  <a:cubicBezTo>
                    <a:pt x="38" y="163"/>
                    <a:pt x="39" y="164"/>
                    <a:pt x="38" y="165"/>
                  </a:cubicBezTo>
                  <a:cubicBezTo>
                    <a:pt x="38" y="170"/>
                    <a:pt x="37" y="175"/>
                    <a:pt x="35" y="180"/>
                  </a:cubicBezTo>
                  <a:cubicBezTo>
                    <a:pt x="33" y="187"/>
                    <a:pt x="35" y="191"/>
                    <a:pt x="41" y="193"/>
                  </a:cubicBezTo>
                  <a:cubicBezTo>
                    <a:pt x="46" y="194"/>
                    <a:pt x="52" y="195"/>
                    <a:pt x="57" y="196"/>
                  </a:cubicBezTo>
                  <a:cubicBezTo>
                    <a:pt x="64" y="197"/>
                    <a:pt x="65" y="195"/>
                    <a:pt x="66" y="188"/>
                  </a:cubicBezTo>
                  <a:cubicBezTo>
                    <a:pt x="66" y="186"/>
                    <a:pt x="67" y="183"/>
                    <a:pt x="68" y="181"/>
                  </a:cubicBezTo>
                  <a:cubicBezTo>
                    <a:pt x="73" y="173"/>
                    <a:pt x="74" y="165"/>
                    <a:pt x="73" y="157"/>
                  </a:cubicBezTo>
                  <a:cubicBezTo>
                    <a:pt x="73" y="155"/>
                    <a:pt x="73" y="154"/>
                    <a:pt x="73" y="153"/>
                  </a:cubicBezTo>
                  <a:cubicBezTo>
                    <a:pt x="73" y="152"/>
                    <a:pt x="73" y="151"/>
                    <a:pt x="73" y="150"/>
                  </a:cubicBezTo>
                  <a:cubicBezTo>
                    <a:pt x="75" y="153"/>
                    <a:pt x="77" y="155"/>
                    <a:pt x="79" y="157"/>
                  </a:cubicBezTo>
                  <a:cubicBezTo>
                    <a:pt x="84" y="162"/>
                    <a:pt x="91" y="163"/>
                    <a:pt x="99" y="162"/>
                  </a:cubicBezTo>
                  <a:cubicBezTo>
                    <a:pt x="104" y="161"/>
                    <a:pt x="109" y="159"/>
                    <a:pt x="111" y="153"/>
                  </a:cubicBezTo>
                  <a:cubicBezTo>
                    <a:pt x="111" y="153"/>
                    <a:pt x="111" y="152"/>
                    <a:pt x="112" y="151"/>
                  </a:cubicBezTo>
                  <a:cubicBezTo>
                    <a:pt x="112" y="155"/>
                    <a:pt x="112" y="159"/>
                    <a:pt x="112" y="162"/>
                  </a:cubicBezTo>
                  <a:cubicBezTo>
                    <a:pt x="112" y="164"/>
                    <a:pt x="111" y="166"/>
                    <a:pt x="109" y="167"/>
                  </a:cubicBezTo>
                  <a:cubicBezTo>
                    <a:pt x="106" y="169"/>
                    <a:pt x="104" y="170"/>
                    <a:pt x="101" y="171"/>
                  </a:cubicBezTo>
                  <a:cubicBezTo>
                    <a:pt x="96" y="174"/>
                    <a:pt x="95" y="178"/>
                    <a:pt x="98" y="183"/>
                  </a:cubicBezTo>
                  <a:cubicBezTo>
                    <a:pt x="101" y="187"/>
                    <a:pt x="105" y="191"/>
                    <a:pt x="108" y="195"/>
                  </a:cubicBezTo>
                  <a:cubicBezTo>
                    <a:pt x="112" y="199"/>
                    <a:pt x="114" y="199"/>
                    <a:pt x="119" y="196"/>
                  </a:cubicBezTo>
                  <a:cubicBezTo>
                    <a:pt x="124" y="192"/>
                    <a:pt x="129" y="188"/>
                    <a:pt x="134" y="184"/>
                  </a:cubicBezTo>
                  <a:cubicBezTo>
                    <a:pt x="142" y="178"/>
                    <a:pt x="149" y="170"/>
                    <a:pt x="153" y="160"/>
                  </a:cubicBezTo>
                  <a:cubicBezTo>
                    <a:pt x="156" y="152"/>
                    <a:pt x="159" y="144"/>
                    <a:pt x="163" y="136"/>
                  </a:cubicBezTo>
                  <a:cubicBezTo>
                    <a:pt x="164" y="135"/>
                    <a:pt x="163" y="133"/>
                    <a:pt x="161" y="132"/>
                  </a:cubicBezTo>
                  <a:cubicBezTo>
                    <a:pt x="156" y="129"/>
                    <a:pt x="152" y="124"/>
                    <a:pt x="149" y="119"/>
                  </a:cubicBezTo>
                  <a:cubicBezTo>
                    <a:pt x="149" y="118"/>
                    <a:pt x="149" y="117"/>
                    <a:pt x="148" y="116"/>
                  </a:cubicBezTo>
                  <a:cubicBezTo>
                    <a:pt x="149" y="116"/>
                    <a:pt x="149" y="116"/>
                    <a:pt x="149" y="116"/>
                  </a:cubicBezTo>
                  <a:cubicBezTo>
                    <a:pt x="150" y="117"/>
                    <a:pt x="151" y="118"/>
                    <a:pt x="152" y="119"/>
                  </a:cubicBezTo>
                  <a:cubicBezTo>
                    <a:pt x="156" y="121"/>
                    <a:pt x="160" y="123"/>
                    <a:pt x="164" y="126"/>
                  </a:cubicBezTo>
                  <a:cubicBezTo>
                    <a:pt x="166" y="127"/>
                    <a:pt x="168" y="128"/>
                    <a:pt x="170" y="130"/>
                  </a:cubicBezTo>
                  <a:cubicBezTo>
                    <a:pt x="175" y="134"/>
                    <a:pt x="179" y="138"/>
                    <a:pt x="185" y="140"/>
                  </a:cubicBezTo>
                  <a:cubicBezTo>
                    <a:pt x="195" y="143"/>
                    <a:pt x="204" y="134"/>
                    <a:pt x="206" y="123"/>
                  </a:cubicBezTo>
                  <a:cubicBezTo>
                    <a:pt x="205" y="124"/>
                    <a:pt x="204" y="125"/>
                    <a:pt x="204" y="125"/>
                  </a:cubicBezTo>
                  <a:cubicBezTo>
                    <a:pt x="202" y="127"/>
                    <a:pt x="201" y="129"/>
                    <a:pt x="200" y="131"/>
                  </a:cubicBezTo>
                  <a:cubicBezTo>
                    <a:pt x="194" y="137"/>
                    <a:pt x="186" y="136"/>
                    <a:pt x="182" y="128"/>
                  </a:cubicBezTo>
                  <a:cubicBezTo>
                    <a:pt x="178" y="121"/>
                    <a:pt x="178" y="112"/>
                    <a:pt x="178" y="104"/>
                  </a:cubicBezTo>
                  <a:cubicBezTo>
                    <a:pt x="178" y="102"/>
                    <a:pt x="179" y="100"/>
                    <a:pt x="179" y="98"/>
                  </a:cubicBezTo>
                  <a:cubicBezTo>
                    <a:pt x="179" y="98"/>
                    <a:pt x="180" y="98"/>
                    <a:pt x="180" y="98"/>
                  </a:cubicBezTo>
                  <a:cubicBezTo>
                    <a:pt x="180" y="98"/>
                    <a:pt x="181" y="99"/>
                    <a:pt x="181" y="100"/>
                  </a:cubicBezTo>
                  <a:cubicBezTo>
                    <a:pt x="190" y="110"/>
                    <a:pt x="201" y="117"/>
                    <a:pt x="215" y="120"/>
                  </a:cubicBezTo>
                  <a:cubicBezTo>
                    <a:pt x="223" y="121"/>
                    <a:pt x="231" y="122"/>
                    <a:pt x="238" y="120"/>
                  </a:cubicBezTo>
                  <a:cubicBezTo>
                    <a:pt x="252" y="115"/>
                    <a:pt x="260" y="105"/>
                    <a:pt x="265" y="93"/>
                  </a:cubicBezTo>
                  <a:cubicBezTo>
                    <a:pt x="271" y="81"/>
                    <a:pt x="273" y="69"/>
                    <a:pt x="272" y="56"/>
                  </a:cubicBezTo>
                  <a:cubicBezTo>
                    <a:pt x="271" y="48"/>
                    <a:pt x="271" y="39"/>
                    <a:pt x="270" y="31"/>
                  </a:cubicBezTo>
                  <a:cubicBezTo>
                    <a:pt x="269" y="24"/>
                    <a:pt x="266" y="17"/>
                    <a:pt x="262" y="11"/>
                  </a:cubicBezTo>
                  <a:cubicBezTo>
                    <a:pt x="259" y="7"/>
                    <a:pt x="257" y="7"/>
                    <a:pt x="254" y="11"/>
                  </a:cubicBezTo>
                  <a:cubicBezTo>
                    <a:pt x="251" y="16"/>
                    <a:pt x="247" y="19"/>
                    <a:pt x="242" y="21"/>
                  </a:cubicBezTo>
                  <a:cubicBezTo>
                    <a:pt x="236" y="23"/>
                    <a:pt x="235" y="24"/>
                    <a:pt x="237" y="30"/>
                  </a:cubicBezTo>
                  <a:cubicBezTo>
                    <a:pt x="239" y="40"/>
                    <a:pt x="240" y="49"/>
                    <a:pt x="239" y="59"/>
                  </a:cubicBezTo>
                  <a:cubicBezTo>
                    <a:pt x="238" y="68"/>
                    <a:pt x="235" y="76"/>
                    <a:pt x="227" y="82"/>
                  </a:cubicBezTo>
                  <a:cubicBezTo>
                    <a:pt x="227" y="83"/>
                    <a:pt x="226" y="83"/>
                    <a:pt x="225" y="83"/>
                  </a:cubicBezTo>
                  <a:cubicBezTo>
                    <a:pt x="225" y="82"/>
                    <a:pt x="226" y="81"/>
                    <a:pt x="226" y="80"/>
                  </a:cubicBezTo>
                  <a:cubicBezTo>
                    <a:pt x="228" y="77"/>
                    <a:pt x="230" y="73"/>
                    <a:pt x="231" y="69"/>
                  </a:cubicBezTo>
                  <a:cubicBezTo>
                    <a:pt x="232" y="67"/>
                    <a:pt x="231" y="64"/>
                    <a:pt x="229" y="63"/>
                  </a:cubicBezTo>
                  <a:cubicBezTo>
                    <a:pt x="227" y="61"/>
                    <a:pt x="225" y="61"/>
                    <a:pt x="221" y="64"/>
                  </a:cubicBezTo>
                  <a:cubicBezTo>
                    <a:pt x="220" y="65"/>
                    <a:pt x="218" y="66"/>
                    <a:pt x="217" y="68"/>
                  </a:cubicBezTo>
                  <a:cubicBezTo>
                    <a:pt x="218" y="66"/>
                    <a:pt x="219" y="64"/>
                    <a:pt x="221" y="62"/>
                  </a:cubicBezTo>
                  <a:cubicBezTo>
                    <a:pt x="222" y="59"/>
                    <a:pt x="222" y="56"/>
                    <a:pt x="219" y="55"/>
                  </a:cubicBezTo>
                  <a:cubicBezTo>
                    <a:pt x="217" y="55"/>
                    <a:pt x="216" y="55"/>
                    <a:pt x="214" y="55"/>
                  </a:cubicBezTo>
                  <a:cubicBezTo>
                    <a:pt x="213" y="55"/>
                    <a:pt x="211" y="55"/>
                    <a:pt x="210" y="55"/>
                  </a:cubicBezTo>
                  <a:cubicBezTo>
                    <a:pt x="215" y="50"/>
                    <a:pt x="213" y="47"/>
                    <a:pt x="205" y="45"/>
                  </a:cubicBezTo>
                  <a:cubicBezTo>
                    <a:pt x="207" y="44"/>
                    <a:pt x="209" y="43"/>
                    <a:pt x="210" y="43"/>
                  </a:cubicBezTo>
                  <a:cubicBezTo>
                    <a:pt x="212" y="42"/>
                    <a:pt x="214" y="43"/>
                    <a:pt x="215" y="43"/>
                  </a:cubicBezTo>
                  <a:cubicBezTo>
                    <a:pt x="218" y="42"/>
                    <a:pt x="219" y="41"/>
                    <a:pt x="218" y="39"/>
                  </a:cubicBezTo>
                  <a:cubicBezTo>
                    <a:pt x="216" y="35"/>
                    <a:pt x="209" y="27"/>
                    <a:pt x="202" y="28"/>
                  </a:cubicBezTo>
                  <a:cubicBezTo>
                    <a:pt x="200" y="28"/>
                    <a:pt x="198" y="28"/>
                    <a:pt x="195" y="28"/>
                  </a:cubicBezTo>
                  <a:cubicBezTo>
                    <a:pt x="195" y="27"/>
                    <a:pt x="195" y="27"/>
                    <a:pt x="195" y="27"/>
                  </a:cubicBezTo>
                  <a:cubicBezTo>
                    <a:pt x="197" y="26"/>
                    <a:pt x="199" y="25"/>
                    <a:pt x="202" y="24"/>
                  </a:cubicBezTo>
                  <a:cubicBezTo>
                    <a:pt x="196" y="15"/>
                    <a:pt x="189" y="8"/>
                    <a:pt x="179" y="3"/>
                  </a:cubicBezTo>
                  <a:cubicBezTo>
                    <a:pt x="172" y="0"/>
                    <a:pt x="164" y="0"/>
                    <a:pt x="156" y="1"/>
                  </a:cubicBezTo>
                  <a:cubicBezTo>
                    <a:pt x="147" y="2"/>
                    <a:pt x="138" y="4"/>
                    <a:pt x="130" y="10"/>
                  </a:cubicBezTo>
                  <a:cubicBezTo>
                    <a:pt x="125" y="13"/>
                    <a:pt x="121" y="17"/>
                    <a:pt x="118" y="22"/>
                  </a:cubicBezTo>
                  <a:cubicBezTo>
                    <a:pt x="124" y="22"/>
                    <a:pt x="130" y="22"/>
                    <a:pt x="135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5" name="Freeform 932"/>
            <p:cNvSpPr>
              <a:spLocks/>
            </p:cNvSpPr>
            <p:nvPr/>
          </p:nvSpPr>
          <p:spPr bwMode="auto">
            <a:xfrm>
              <a:off x="2700338" y="4264026"/>
              <a:ext cx="52388" cy="65088"/>
            </a:xfrm>
            <a:custGeom>
              <a:avLst/>
              <a:gdLst>
                <a:gd name="T0" fmla="*/ 22 w 32"/>
                <a:gd name="T1" fmla="*/ 0 h 39"/>
                <a:gd name="T2" fmla="*/ 2 w 32"/>
                <a:gd name="T3" fmla="*/ 34 h 39"/>
                <a:gd name="T4" fmla="*/ 2 w 32"/>
                <a:gd name="T5" fmla="*/ 37 h 39"/>
                <a:gd name="T6" fmla="*/ 6 w 32"/>
                <a:gd name="T7" fmla="*/ 38 h 39"/>
                <a:gd name="T8" fmla="*/ 24 w 32"/>
                <a:gd name="T9" fmla="*/ 39 h 39"/>
                <a:gd name="T10" fmla="*/ 30 w 32"/>
                <a:gd name="T11" fmla="*/ 30 h 39"/>
                <a:gd name="T12" fmla="*/ 28 w 32"/>
                <a:gd name="T13" fmla="*/ 19 h 39"/>
                <a:gd name="T14" fmla="*/ 22 w 32"/>
                <a:gd name="T1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9">
                  <a:moveTo>
                    <a:pt x="22" y="0"/>
                  </a:moveTo>
                  <a:cubicBezTo>
                    <a:pt x="19" y="14"/>
                    <a:pt x="13" y="26"/>
                    <a:pt x="2" y="34"/>
                  </a:cubicBezTo>
                  <a:cubicBezTo>
                    <a:pt x="0" y="36"/>
                    <a:pt x="1" y="37"/>
                    <a:pt x="2" y="37"/>
                  </a:cubicBezTo>
                  <a:cubicBezTo>
                    <a:pt x="3" y="38"/>
                    <a:pt x="4" y="38"/>
                    <a:pt x="6" y="38"/>
                  </a:cubicBezTo>
                  <a:cubicBezTo>
                    <a:pt x="12" y="39"/>
                    <a:pt x="18" y="39"/>
                    <a:pt x="24" y="39"/>
                  </a:cubicBezTo>
                  <a:cubicBezTo>
                    <a:pt x="30" y="39"/>
                    <a:pt x="32" y="35"/>
                    <a:pt x="30" y="30"/>
                  </a:cubicBezTo>
                  <a:cubicBezTo>
                    <a:pt x="28" y="26"/>
                    <a:pt x="28" y="23"/>
                    <a:pt x="28" y="19"/>
                  </a:cubicBezTo>
                  <a:cubicBezTo>
                    <a:pt x="29" y="12"/>
                    <a:pt x="26" y="6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6" name="Freeform 933"/>
            <p:cNvSpPr>
              <a:spLocks/>
            </p:cNvSpPr>
            <p:nvPr/>
          </p:nvSpPr>
          <p:spPr bwMode="auto">
            <a:xfrm>
              <a:off x="2465388" y="4237038"/>
              <a:ext cx="47625" cy="66675"/>
            </a:xfrm>
            <a:custGeom>
              <a:avLst/>
              <a:gdLst>
                <a:gd name="T0" fmla="*/ 13 w 28"/>
                <a:gd name="T1" fmla="*/ 0 h 39"/>
                <a:gd name="T2" fmla="*/ 2 w 28"/>
                <a:gd name="T3" fmla="*/ 13 h 39"/>
                <a:gd name="T4" fmla="*/ 1 w 28"/>
                <a:gd name="T5" fmla="*/ 21 h 39"/>
                <a:gd name="T6" fmla="*/ 15 w 28"/>
                <a:gd name="T7" fmla="*/ 36 h 39"/>
                <a:gd name="T8" fmla="*/ 27 w 28"/>
                <a:gd name="T9" fmla="*/ 34 h 39"/>
                <a:gd name="T10" fmla="*/ 27 w 28"/>
                <a:gd name="T11" fmla="*/ 30 h 39"/>
                <a:gd name="T12" fmla="*/ 16 w 28"/>
                <a:gd name="T13" fmla="*/ 10 h 39"/>
                <a:gd name="T14" fmla="*/ 13 w 28"/>
                <a:gd name="T1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39">
                  <a:moveTo>
                    <a:pt x="13" y="0"/>
                  </a:moveTo>
                  <a:cubicBezTo>
                    <a:pt x="9" y="5"/>
                    <a:pt x="6" y="9"/>
                    <a:pt x="2" y="13"/>
                  </a:cubicBezTo>
                  <a:cubicBezTo>
                    <a:pt x="1" y="16"/>
                    <a:pt x="0" y="19"/>
                    <a:pt x="1" y="21"/>
                  </a:cubicBezTo>
                  <a:cubicBezTo>
                    <a:pt x="5" y="27"/>
                    <a:pt x="9" y="32"/>
                    <a:pt x="15" y="36"/>
                  </a:cubicBezTo>
                  <a:cubicBezTo>
                    <a:pt x="20" y="39"/>
                    <a:pt x="23" y="38"/>
                    <a:pt x="27" y="34"/>
                  </a:cubicBezTo>
                  <a:cubicBezTo>
                    <a:pt x="28" y="33"/>
                    <a:pt x="27" y="32"/>
                    <a:pt x="27" y="30"/>
                  </a:cubicBezTo>
                  <a:cubicBezTo>
                    <a:pt x="23" y="23"/>
                    <a:pt x="20" y="17"/>
                    <a:pt x="16" y="10"/>
                  </a:cubicBezTo>
                  <a:cubicBezTo>
                    <a:pt x="15" y="7"/>
                    <a:pt x="14" y="4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7" name="Freeform 934"/>
            <p:cNvSpPr>
              <a:spLocks noEditPoints="1"/>
            </p:cNvSpPr>
            <p:nvPr/>
          </p:nvSpPr>
          <p:spPr bwMode="auto">
            <a:xfrm>
              <a:off x="2460625" y="4008438"/>
              <a:ext cx="457200" cy="333375"/>
            </a:xfrm>
            <a:custGeom>
              <a:avLst/>
              <a:gdLst>
                <a:gd name="T0" fmla="*/ 130 w 273"/>
                <a:gd name="T1" fmla="*/ 10 h 199"/>
                <a:gd name="T2" fmla="*/ 202 w 273"/>
                <a:gd name="T3" fmla="*/ 24 h 199"/>
                <a:gd name="T4" fmla="*/ 202 w 273"/>
                <a:gd name="T5" fmla="*/ 28 h 199"/>
                <a:gd name="T6" fmla="*/ 210 w 273"/>
                <a:gd name="T7" fmla="*/ 43 h 199"/>
                <a:gd name="T8" fmla="*/ 214 w 273"/>
                <a:gd name="T9" fmla="*/ 55 h 199"/>
                <a:gd name="T10" fmla="*/ 217 w 273"/>
                <a:gd name="T11" fmla="*/ 68 h 199"/>
                <a:gd name="T12" fmla="*/ 231 w 273"/>
                <a:gd name="T13" fmla="*/ 69 h 199"/>
                <a:gd name="T14" fmla="*/ 227 w 273"/>
                <a:gd name="T15" fmla="*/ 82 h 199"/>
                <a:gd name="T16" fmla="*/ 242 w 273"/>
                <a:gd name="T17" fmla="*/ 21 h 199"/>
                <a:gd name="T18" fmla="*/ 270 w 273"/>
                <a:gd name="T19" fmla="*/ 31 h 199"/>
                <a:gd name="T20" fmla="*/ 238 w 273"/>
                <a:gd name="T21" fmla="*/ 120 h 199"/>
                <a:gd name="T22" fmla="*/ 180 w 273"/>
                <a:gd name="T23" fmla="*/ 98 h 199"/>
                <a:gd name="T24" fmla="*/ 182 w 273"/>
                <a:gd name="T25" fmla="*/ 128 h 199"/>
                <a:gd name="T26" fmla="*/ 206 w 273"/>
                <a:gd name="T27" fmla="*/ 123 h 199"/>
                <a:gd name="T28" fmla="*/ 164 w 273"/>
                <a:gd name="T29" fmla="*/ 126 h 199"/>
                <a:gd name="T30" fmla="*/ 148 w 273"/>
                <a:gd name="T31" fmla="*/ 116 h 199"/>
                <a:gd name="T32" fmla="*/ 163 w 273"/>
                <a:gd name="T33" fmla="*/ 136 h 199"/>
                <a:gd name="T34" fmla="*/ 119 w 273"/>
                <a:gd name="T35" fmla="*/ 196 h 199"/>
                <a:gd name="T36" fmla="*/ 101 w 273"/>
                <a:gd name="T37" fmla="*/ 171 h 199"/>
                <a:gd name="T38" fmla="*/ 112 w 273"/>
                <a:gd name="T39" fmla="*/ 151 h 199"/>
                <a:gd name="T40" fmla="*/ 79 w 273"/>
                <a:gd name="T41" fmla="*/ 157 h 199"/>
                <a:gd name="T42" fmla="*/ 73 w 273"/>
                <a:gd name="T43" fmla="*/ 157 h 199"/>
                <a:gd name="T44" fmla="*/ 57 w 273"/>
                <a:gd name="T45" fmla="*/ 196 h 199"/>
                <a:gd name="T46" fmla="*/ 38 w 273"/>
                <a:gd name="T47" fmla="*/ 165 h 199"/>
                <a:gd name="T48" fmla="*/ 19 w 273"/>
                <a:gd name="T49" fmla="*/ 114 h 199"/>
                <a:gd name="T50" fmla="*/ 14 w 273"/>
                <a:gd name="T51" fmla="*/ 98 h 199"/>
                <a:gd name="T52" fmla="*/ 1 w 273"/>
                <a:gd name="T53" fmla="*/ 75 h 199"/>
                <a:gd name="T54" fmla="*/ 6 w 273"/>
                <a:gd name="T55" fmla="*/ 85 h 199"/>
                <a:gd name="T56" fmla="*/ 36 w 273"/>
                <a:gd name="T57" fmla="*/ 67 h 199"/>
                <a:gd name="T58" fmla="*/ 82 w 273"/>
                <a:gd name="T59" fmla="*/ 45 h 199"/>
                <a:gd name="T60" fmla="*/ 57 w 273"/>
                <a:gd name="T61" fmla="*/ 77 h 199"/>
                <a:gd name="T62" fmla="*/ 68 w 273"/>
                <a:gd name="T63" fmla="*/ 114 h 199"/>
                <a:gd name="T64" fmla="*/ 76 w 273"/>
                <a:gd name="T65" fmla="*/ 132 h 199"/>
                <a:gd name="T66" fmla="*/ 133 w 273"/>
                <a:gd name="T67" fmla="*/ 124 h 199"/>
                <a:gd name="T68" fmla="*/ 139 w 273"/>
                <a:gd name="T69" fmla="*/ 81 h 199"/>
                <a:gd name="T70" fmla="*/ 136 w 273"/>
                <a:gd name="T71" fmla="*/ 52 h 199"/>
                <a:gd name="T72" fmla="*/ 130 w 273"/>
                <a:gd name="T73" fmla="*/ 114 h 199"/>
                <a:gd name="T74" fmla="*/ 94 w 273"/>
                <a:gd name="T75" fmla="*/ 127 h 199"/>
                <a:gd name="T76" fmla="*/ 78 w 273"/>
                <a:gd name="T77" fmla="*/ 114 h 199"/>
                <a:gd name="T78" fmla="*/ 90 w 273"/>
                <a:gd name="T79" fmla="*/ 88 h 199"/>
                <a:gd name="T80" fmla="*/ 66 w 273"/>
                <a:gd name="T81" fmla="*/ 78 h 199"/>
                <a:gd name="T82" fmla="*/ 114 w 273"/>
                <a:gd name="T83" fmla="*/ 27 h 199"/>
                <a:gd name="T84" fmla="*/ 135 w 273"/>
                <a:gd name="T85" fmla="*/ 21 h 199"/>
                <a:gd name="T86" fmla="*/ 169 w 273"/>
                <a:gd name="T87" fmla="*/ 63 h 199"/>
                <a:gd name="T88" fmla="*/ 184 w 273"/>
                <a:gd name="T89" fmla="*/ 65 h 199"/>
                <a:gd name="T90" fmla="*/ 191 w 273"/>
                <a:gd name="T91" fmla="*/ 58 h 199"/>
                <a:gd name="T92" fmla="*/ 165 w 273"/>
                <a:gd name="T93" fmla="*/ 66 h 199"/>
                <a:gd name="T94" fmla="*/ 259 w 273"/>
                <a:gd name="T95" fmla="*/ 12 h 199"/>
                <a:gd name="T96" fmla="*/ 239 w 273"/>
                <a:gd name="T97" fmla="*/ 27 h 199"/>
                <a:gd name="T98" fmla="*/ 175 w 273"/>
                <a:gd name="T99" fmla="*/ 35 h 199"/>
                <a:gd name="T100" fmla="*/ 156 w 273"/>
                <a:gd name="T101" fmla="*/ 52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73" h="199">
                  <a:moveTo>
                    <a:pt x="135" y="21"/>
                  </a:moveTo>
                  <a:cubicBezTo>
                    <a:pt x="130" y="22"/>
                    <a:pt x="124" y="22"/>
                    <a:pt x="118" y="22"/>
                  </a:cubicBezTo>
                  <a:cubicBezTo>
                    <a:pt x="121" y="17"/>
                    <a:pt x="125" y="13"/>
                    <a:pt x="130" y="10"/>
                  </a:cubicBezTo>
                  <a:cubicBezTo>
                    <a:pt x="138" y="4"/>
                    <a:pt x="147" y="2"/>
                    <a:pt x="156" y="1"/>
                  </a:cubicBezTo>
                  <a:cubicBezTo>
                    <a:pt x="164" y="0"/>
                    <a:pt x="172" y="0"/>
                    <a:pt x="179" y="3"/>
                  </a:cubicBezTo>
                  <a:cubicBezTo>
                    <a:pt x="189" y="8"/>
                    <a:pt x="196" y="15"/>
                    <a:pt x="202" y="24"/>
                  </a:cubicBezTo>
                  <a:cubicBezTo>
                    <a:pt x="199" y="25"/>
                    <a:pt x="197" y="26"/>
                    <a:pt x="195" y="27"/>
                  </a:cubicBezTo>
                  <a:cubicBezTo>
                    <a:pt x="195" y="27"/>
                    <a:pt x="195" y="27"/>
                    <a:pt x="195" y="28"/>
                  </a:cubicBezTo>
                  <a:cubicBezTo>
                    <a:pt x="198" y="28"/>
                    <a:pt x="200" y="28"/>
                    <a:pt x="202" y="28"/>
                  </a:cubicBezTo>
                  <a:cubicBezTo>
                    <a:pt x="209" y="27"/>
                    <a:pt x="216" y="35"/>
                    <a:pt x="218" y="39"/>
                  </a:cubicBezTo>
                  <a:cubicBezTo>
                    <a:pt x="219" y="41"/>
                    <a:pt x="218" y="42"/>
                    <a:pt x="215" y="43"/>
                  </a:cubicBezTo>
                  <a:cubicBezTo>
                    <a:pt x="214" y="43"/>
                    <a:pt x="212" y="42"/>
                    <a:pt x="210" y="43"/>
                  </a:cubicBezTo>
                  <a:cubicBezTo>
                    <a:pt x="209" y="43"/>
                    <a:pt x="207" y="44"/>
                    <a:pt x="205" y="45"/>
                  </a:cubicBezTo>
                  <a:cubicBezTo>
                    <a:pt x="213" y="47"/>
                    <a:pt x="215" y="50"/>
                    <a:pt x="210" y="55"/>
                  </a:cubicBezTo>
                  <a:cubicBezTo>
                    <a:pt x="211" y="55"/>
                    <a:pt x="213" y="55"/>
                    <a:pt x="214" y="55"/>
                  </a:cubicBezTo>
                  <a:cubicBezTo>
                    <a:pt x="216" y="55"/>
                    <a:pt x="217" y="55"/>
                    <a:pt x="219" y="55"/>
                  </a:cubicBezTo>
                  <a:cubicBezTo>
                    <a:pt x="222" y="56"/>
                    <a:pt x="222" y="59"/>
                    <a:pt x="221" y="62"/>
                  </a:cubicBezTo>
                  <a:cubicBezTo>
                    <a:pt x="219" y="64"/>
                    <a:pt x="218" y="66"/>
                    <a:pt x="217" y="68"/>
                  </a:cubicBezTo>
                  <a:cubicBezTo>
                    <a:pt x="218" y="66"/>
                    <a:pt x="220" y="65"/>
                    <a:pt x="221" y="64"/>
                  </a:cubicBezTo>
                  <a:cubicBezTo>
                    <a:pt x="225" y="61"/>
                    <a:pt x="227" y="61"/>
                    <a:pt x="229" y="63"/>
                  </a:cubicBezTo>
                  <a:cubicBezTo>
                    <a:pt x="231" y="64"/>
                    <a:pt x="232" y="67"/>
                    <a:pt x="231" y="69"/>
                  </a:cubicBezTo>
                  <a:cubicBezTo>
                    <a:pt x="230" y="73"/>
                    <a:pt x="228" y="77"/>
                    <a:pt x="226" y="80"/>
                  </a:cubicBezTo>
                  <a:cubicBezTo>
                    <a:pt x="226" y="81"/>
                    <a:pt x="225" y="82"/>
                    <a:pt x="225" y="83"/>
                  </a:cubicBezTo>
                  <a:cubicBezTo>
                    <a:pt x="226" y="83"/>
                    <a:pt x="227" y="83"/>
                    <a:pt x="227" y="82"/>
                  </a:cubicBezTo>
                  <a:cubicBezTo>
                    <a:pt x="235" y="76"/>
                    <a:pt x="238" y="68"/>
                    <a:pt x="239" y="59"/>
                  </a:cubicBezTo>
                  <a:cubicBezTo>
                    <a:pt x="240" y="49"/>
                    <a:pt x="239" y="40"/>
                    <a:pt x="237" y="30"/>
                  </a:cubicBezTo>
                  <a:cubicBezTo>
                    <a:pt x="235" y="24"/>
                    <a:pt x="236" y="23"/>
                    <a:pt x="242" y="21"/>
                  </a:cubicBezTo>
                  <a:cubicBezTo>
                    <a:pt x="247" y="19"/>
                    <a:pt x="251" y="16"/>
                    <a:pt x="254" y="11"/>
                  </a:cubicBezTo>
                  <a:cubicBezTo>
                    <a:pt x="257" y="7"/>
                    <a:pt x="259" y="7"/>
                    <a:pt x="262" y="11"/>
                  </a:cubicBezTo>
                  <a:cubicBezTo>
                    <a:pt x="266" y="17"/>
                    <a:pt x="269" y="24"/>
                    <a:pt x="270" y="31"/>
                  </a:cubicBezTo>
                  <a:cubicBezTo>
                    <a:pt x="271" y="39"/>
                    <a:pt x="271" y="48"/>
                    <a:pt x="272" y="56"/>
                  </a:cubicBezTo>
                  <a:cubicBezTo>
                    <a:pt x="273" y="69"/>
                    <a:pt x="271" y="81"/>
                    <a:pt x="265" y="93"/>
                  </a:cubicBezTo>
                  <a:cubicBezTo>
                    <a:pt x="260" y="105"/>
                    <a:pt x="252" y="115"/>
                    <a:pt x="238" y="120"/>
                  </a:cubicBezTo>
                  <a:cubicBezTo>
                    <a:pt x="231" y="122"/>
                    <a:pt x="223" y="121"/>
                    <a:pt x="215" y="120"/>
                  </a:cubicBezTo>
                  <a:cubicBezTo>
                    <a:pt x="201" y="117"/>
                    <a:pt x="190" y="110"/>
                    <a:pt x="181" y="100"/>
                  </a:cubicBezTo>
                  <a:cubicBezTo>
                    <a:pt x="181" y="99"/>
                    <a:pt x="180" y="98"/>
                    <a:pt x="180" y="98"/>
                  </a:cubicBezTo>
                  <a:cubicBezTo>
                    <a:pt x="180" y="98"/>
                    <a:pt x="179" y="98"/>
                    <a:pt x="179" y="98"/>
                  </a:cubicBezTo>
                  <a:cubicBezTo>
                    <a:pt x="179" y="100"/>
                    <a:pt x="178" y="102"/>
                    <a:pt x="178" y="104"/>
                  </a:cubicBezTo>
                  <a:cubicBezTo>
                    <a:pt x="178" y="112"/>
                    <a:pt x="178" y="121"/>
                    <a:pt x="182" y="128"/>
                  </a:cubicBezTo>
                  <a:cubicBezTo>
                    <a:pt x="186" y="136"/>
                    <a:pt x="194" y="137"/>
                    <a:pt x="200" y="131"/>
                  </a:cubicBezTo>
                  <a:cubicBezTo>
                    <a:pt x="201" y="129"/>
                    <a:pt x="202" y="127"/>
                    <a:pt x="204" y="125"/>
                  </a:cubicBezTo>
                  <a:cubicBezTo>
                    <a:pt x="204" y="125"/>
                    <a:pt x="205" y="124"/>
                    <a:pt x="206" y="123"/>
                  </a:cubicBezTo>
                  <a:cubicBezTo>
                    <a:pt x="204" y="134"/>
                    <a:pt x="195" y="143"/>
                    <a:pt x="185" y="140"/>
                  </a:cubicBezTo>
                  <a:cubicBezTo>
                    <a:pt x="179" y="138"/>
                    <a:pt x="175" y="134"/>
                    <a:pt x="170" y="130"/>
                  </a:cubicBezTo>
                  <a:cubicBezTo>
                    <a:pt x="168" y="128"/>
                    <a:pt x="166" y="127"/>
                    <a:pt x="164" y="126"/>
                  </a:cubicBezTo>
                  <a:cubicBezTo>
                    <a:pt x="160" y="123"/>
                    <a:pt x="156" y="121"/>
                    <a:pt x="152" y="119"/>
                  </a:cubicBezTo>
                  <a:cubicBezTo>
                    <a:pt x="151" y="118"/>
                    <a:pt x="150" y="117"/>
                    <a:pt x="149" y="116"/>
                  </a:cubicBezTo>
                  <a:cubicBezTo>
                    <a:pt x="149" y="116"/>
                    <a:pt x="149" y="116"/>
                    <a:pt x="148" y="116"/>
                  </a:cubicBezTo>
                  <a:cubicBezTo>
                    <a:pt x="149" y="117"/>
                    <a:pt x="149" y="118"/>
                    <a:pt x="149" y="119"/>
                  </a:cubicBezTo>
                  <a:cubicBezTo>
                    <a:pt x="152" y="124"/>
                    <a:pt x="156" y="129"/>
                    <a:pt x="161" y="132"/>
                  </a:cubicBezTo>
                  <a:cubicBezTo>
                    <a:pt x="163" y="133"/>
                    <a:pt x="164" y="135"/>
                    <a:pt x="163" y="136"/>
                  </a:cubicBezTo>
                  <a:cubicBezTo>
                    <a:pt x="159" y="144"/>
                    <a:pt x="156" y="152"/>
                    <a:pt x="153" y="160"/>
                  </a:cubicBezTo>
                  <a:cubicBezTo>
                    <a:pt x="149" y="170"/>
                    <a:pt x="142" y="178"/>
                    <a:pt x="134" y="184"/>
                  </a:cubicBezTo>
                  <a:cubicBezTo>
                    <a:pt x="129" y="188"/>
                    <a:pt x="124" y="192"/>
                    <a:pt x="119" y="196"/>
                  </a:cubicBezTo>
                  <a:cubicBezTo>
                    <a:pt x="114" y="199"/>
                    <a:pt x="112" y="199"/>
                    <a:pt x="108" y="195"/>
                  </a:cubicBezTo>
                  <a:cubicBezTo>
                    <a:pt x="105" y="191"/>
                    <a:pt x="101" y="187"/>
                    <a:pt x="98" y="183"/>
                  </a:cubicBezTo>
                  <a:cubicBezTo>
                    <a:pt x="95" y="178"/>
                    <a:pt x="96" y="174"/>
                    <a:pt x="101" y="171"/>
                  </a:cubicBezTo>
                  <a:cubicBezTo>
                    <a:pt x="104" y="170"/>
                    <a:pt x="106" y="169"/>
                    <a:pt x="109" y="167"/>
                  </a:cubicBezTo>
                  <a:cubicBezTo>
                    <a:pt x="111" y="166"/>
                    <a:pt x="112" y="164"/>
                    <a:pt x="112" y="162"/>
                  </a:cubicBezTo>
                  <a:cubicBezTo>
                    <a:pt x="112" y="159"/>
                    <a:pt x="112" y="155"/>
                    <a:pt x="112" y="151"/>
                  </a:cubicBezTo>
                  <a:cubicBezTo>
                    <a:pt x="111" y="152"/>
                    <a:pt x="111" y="153"/>
                    <a:pt x="111" y="153"/>
                  </a:cubicBezTo>
                  <a:cubicBezTo>
                    <a:pt x="109" y="159"/>
                    <a:pt x="104" y="161"/>
                    <a:pt x="99" y="162"/>
                  </a:cubicBezTo>
                  <a:cubicBezTo>
                    <a:pt x="91" y="163"/>
                    <a:pt x="84" y="162"/>
                    <a:pt x="79" y="157"/>
                  </a:cubicBezTo>
                  <a:cubicBezTo>
                    <a:pt x="77" y="155"/>
                    <a:pt x="75" y="153"/>
                    <a:pt x="73" y="150"/>
                  </a:cubicBezTo>
                  <a:cubicBezTo>
                    <a:pt x="73" y="151"/>
                    <a:pt x="73" y="152"/>
                    <a:pt x="73" y="153"/>
                  </a:cubicBezTo>
                  <a:cubicBezTo>
                    <a:pt x="73" y="154"/>
                    <a:pt x="73" y="155"/>
                    <a:pt x="73" y="157"/>
                  </a:cubicBezTo>
                  <a:cubicBezTo>
                    <a:pt x="74" y="165"/>
                    <a:pt x="73" y="173"/>
                    <a:pt x="68" y="181"/>
                  </a:cubicBezTo>
                  <a:cubicBezTo>
                    <a:pt x="67" y="183"/>
                    <a:pt x="66" y="186"/>
                    <a:pt x="66" y="188"/>
                  </a:cubicBezTo>
                  <a:cubicBezTo>
                    <a:pt x="65" y="195"/>
                    <a:pt x="64" y="197"/>
                    <a:pt x="57" y="196"/>
                  </a:cubicBezTo>
                  <a:cubicBezTo>
                    <a:pt x="52" y="195"/>
                    <a:pt x="46" y="194"/>
                    <a:pt x="41" y="193"/>
                  </a:cubicBezTo>
                  <a:cubicBezTo>
                    <a:pt x="35" y="191"/>
                    <a:pt x="33" y="187"/>
                    <a:pt x="35" y="180"/>
                  </a:cubicBezTo>
                  <a:cubicBezTo>
                    <a:pt x="37" y="175"/>
                    <a:pt x="38" y="170"/>
                    <a:pt x="38" y="165"/>
                  </a:cubicBezTo>
                  <a:cubicBezTo>
                    <a:pt x="39" y="164"/>
                    <a:pt x="38" y="163"/>
                    <a:pt x="37" y="162"/>
                  </a:cubicBezTo>
                  <a:cubicBezTo>
                    <a:pt x="33" y="153"/>
                    <a:pt x="28" y="145"/>
                    <a:pt x="24" y="136"/>
                  </a:cubicBezTo>
                  <a:cubicBezTo>
                    <a:pt x="20" y="129"/>
                    <a:pt x="19" y="122"/>
                    <a:pt x="19" y="114"/>
                  </a:cubicBezTo>
                  <a:cubicBezTo>
                    <a:pt x="20" y="109"/>
                    <a:pt x="20" y="104"/>
                    <a:pt x="20" y="100"/>
                  </a:cubicBezTo>
                  <a:cubicBezTo>
                    <a:pt x="20" y="99"/>
                    <a:pt x="20" y="99"/>
                    <a:pt x="20" y="98"/>
                  </a:cubicBezTo>
                  <a:cubicBezTo>
                    <a:pt x="18" y="98"/>
                    <a:pt x="16" y="98"/>
                    <a:pt x="14" y="98"/>
                  </a:cubicBezTo>
                  <a:cubicBezTo>
                    <a:pt x="7" y="97"/>
                    <a:pt x="4" y="94"/>
                    <a:pt x="3" y="86"/>
                  </a:cubicBezTo>
                  <a:cubicBezTo>
                    <a:pt x="3" y="85"/>
                    <a:pt x="2" y="84"/>
                    <a:pt x="1" y="83"/>
                  </a:cubicBezTo>
                  <a:cubicBezTo>
                    <a:pt x="0" y="80"/>
                    <a:pt x="0" y="78"/>
                    <a:pt x="1" y="75"/>
                  </a:cubicBezTo>
                  <a:cubicBezTo>
                    <a:pt x="3" y="71"/>
                    <a:pt x="6" y="68"/>
                    <a:pt x="10" y="66"/>
                  </a:cubicBezTo>
                  <a:cubicBezTo>
                    <a:pt x="10" y="71"/>
                    <a:pt x="10" y="75"/>
                    <a:pt x="9" y="79"/>
                  </a:cubicBezTo>
                  <a:cubicBezTo>
                    <a:pt x="9" y="81"/>
                    <a:pt x="7" y="83"/>
                    <a:pt x="6" y="85"/>
                  </a:cubicBezTo>
                  <a:cubicBezTo>
                    <a:pt x="7" y="90"/>
                    <a:pt x="13" y="91"/>
                    <a:pt x="17" y="89"/>
                  </a:cubicBezTo>
                  <a:cubicBezTo>
                    <a:pt x="20" y="87"/>
                    <a:pt x="22" y="84"/>
                    <a:pt x="25" y="82"/>
                  </a:cubicBezTo>
                  <a:cubicBezTo>
                    <a:pt x="29" y="77"/>
                    <a:pt x="32" y="72"/>
                    <a:pt x="36" y="67"/>
                  </a:cubicBezTo>
                  <a:cubicBezTo>
                    <a:pt x="43" y="58"/>
                    <a:pt x="53" y="53"/>
                    <a:pt x="64" y="49"/>
                  </a:cubicBezTo>
                  <a:cubicBezTo>
                    <a:pt x="70" y="47"/>
                    <a:pt x="76" y="46"/>
                    <a:pt x="82" y="44"/>
                  </a:cubicBezTo>
                  <a:cubicBezTo>
                    <a:pt x="82" y="44"/>
                    <a:pt x="82" y="44"/>
                    <a:pt x="82" y="45"/>
                  </a:cubicBezTo>
                  <a:cubicBezTo>
                    <a:pt x="80" y="47"/>
                    <a:pt x="78" y="49"/>
                    <a:pt x="76" y="52"/>
                  </a:cubicBezTo>
                  <a:cubicBezTo>
                    <a:pt x="71" y="57"/>
                    <a:pt x="66" y="63"/>
                    <a:pt x="62" y="69"/>
                  </a:cubicBezTo>
                  <a:cubicBezTo>
                    <a:pt x="60" y="72"/>
                    <a:pt x="59" y="74"/>
                    <a:pt x="57" y="77"/>
                  </a:cubicBezTo>
                  <a:cubicBezTo>
                    <a:pt x="55" y="83"/>
                    <a:pt x="55" y="88"/>
                    <a:pt x="59" y="94"/>
                  </a:cubicBezTo>
                  <a:cubicBezTo>
                    <a:pt x="62" y="98"/>
                    <a:pt x="65" y="101"/>
                    <a:pt x="68" y="106"/>
                  </a:cubicBezTo>
                  <a:cubicBezTo>
                    <a:pt x="71" y="110"/>
                    <a:pt x="71" y="110"/>
                    <a:pt x="68" y="114"/>
                  </a:cubicBezTo>
                  <a:cubicBezTo>
                    <a:pt x="68" y="114"/>
                    <a:pt x="68" y="115"/>
                    <a:pt x="67" y="115"/>
                  </a:cubicBezTo>
                  <a:cubicBezTo>
                    <a:pt x="64" y="122"/>
                    <a:pt x="63" y="120"/>
                    <a:pt x="68" y="125"/>
                  </a:cubicBezTo>
                  <a:cubicBezTo>
                    <a:pt x="70" y="128"/>
                    <a:pt x="73" y="130"/>
                    <a:pt x="76" y="132"/>
                  </a:cubicBezTo>
                  <a:cubicBezTo>
                    <a:pt x="83" y="138"/>
                    <a:pt x="90" y="139"/>
                    <a:pt x="98" y="135"/>
                  </a:cubicBezTo>
                  <a:cubicBezTo>
                    <a:pt x="103" y="132"/>
                    <a:pt x="107" y="130"/>
                    <a:pt x="112" y="127"/>
                  </a:cubicBezTo>
                  <a:cubicBezTo>
                    <a:pt x="119" y="123"/>
                    <a:pt x="126" y="122"/>
                    <a:pt x="133" y="124"/>
                  </a:cubicBezTo>
                  <a:cubicBezTo>
                    <a:pt x="137" y="125"/>
                    <a:pt x="137" y="125"/>
                    <a:pt x="138" y="121"/>
                  </a:cubicBezTo>
                  <a:cubicBezTo>
                    <a:pt x="139" y="114"/>
                    <a:pt x="140" y="106"/>
                    <a:pt x="141" y="99"/>
                  </a:cubicBezTo>
                  <a:cubicBezTo>
                    <a:pt x="142" y="93"/>
                    <a:pt x="141" y="87"/>
                    <a:pt x="139" y="81"/>
                  </a:cubicBezTo>
                  <a:cubicBezTo>
                    <a:pt x="136" y="73"/>
                    <a:pt x="135" y="64"/>
                    <a:pt x="136" y="56"/>
                  </a:cubicBezTo>
                  <a:cubicBezTo>
                    <a:pt x="136" y="55"/>
                    <a:pt x="136" y="54"/>
                    <a:pt x="136" y="53"/>
                  </a:cubicBezTo>
                  <a:cubicBezTo>
                    <a:pt x="136" y="53"/>
                    <a:pt x="136" y="53"/>
                    <a:pt x="136" y="52"/>
                  </a:cubicBezTo>
                  <a:cubicBezTo>
                    <a:pt x="133" y="56"/>
                    <a:pt x="132" y="60"/>
                    <a:pt x="131" y="64"/>
                  </a:cubicBezTo>
                  <a:cubicBezTo>
                    <a:pt x="130" y="72"/>
                    <a:pt x="130" y="80"/>
                    <a:pt x="132" y="87"/>
                  </a:cubicBezTo>
                  <a:cubicBezTo>
                    <a:pt x="135" y="96"/>
                    <a:pt x="133" y="105"/>
                    <a:pt x="130" y="114"/>
                  </a:cubicBezTo>
                  <a:cubicBezTo>
                    <a:pt x="130" y="114"/>
                    <a:pt x="129" y="115"/>
                    <a:pt x="128" y="115"/>
                  </a:cubicBezTo>
                  <a:cubicBezTo>
                    <a:pt x="119" y="114"/>
                    <a:pt x="112" y="117"/>
                    <a:pt x="104" y="122"/>
                  </a:cubicBezTo>
                  <a:cubicBezTo>
                    <a:pt x="101" y="124"/>
                    <a:pt x="97" y="125"/>
                    <a:pt x="94" y="127"/>
                  </a:cubicBezTo>
                  <a:cubicBezTo>
                    <a:pt x="90" y="129"/>
                    <a:pt x="87" y="129"/>
                    <a:pt x="83" y="127"/>
                  </a:cubicBezTo>
                  <a:cubicBezTo>
                    <a:pt x="83" y="127"/>
                    <a:pt x="82" y="127"/>
                    <a:pt x="82" y="126"/>
                  </a:cubicBezTo>
                  <a:cubicBezTo>
                    <a:pt x="75" y="122"/>
                    <a:pt x="75" y="121"/>
                    <a:pt x="78" y="114"/>
                  </a:cubicBezTo>
                  <a:cubicBezTo>
                    <a:pt x="82" y="106"/>
                    <a:pt x="86" y="99"/>
                    <a:pt x="90" y="91"/>
                  </a:cubicBezTo>
                  <a:cubicBezTo>
                    <a:pt x="90" y="90"/>
                    <a:pt x="90" y="90"/>
                    <a:pt x="90" y="89"/>
                  </a:cubicBezTo>
                  <a:cubicBezTo>
                    <a:pt x="90" y="89"/>
                    <a:pt x="90" y="89"/>
                    <a:pt x="90" y="88"/>
                  </a:cubicBezTo>
                  <a:cubicBezTo>
                    <a:pt x="86" y="93"/>
                    <a:pt x="81" y="98"/>
                    <a:pt x="77" y="102"/>
                  </a:cubicBezTo>
                  <a:cubicBezTo>
                    <a:pt x="74" y="98"/>
                    <a:pt x="70" y="93"/>
                    <a:pt x="66" y="88"/>
                  </a:cubicBezTo>
                  <a:cubicBezTo>
                    <a:pt x="64" y="85"/>
                    <a:pt x="64" y="81"/>
                    <a:pt x="66" y="78"/>
                  </a:cubicBezTo>
                  <a:cubicBezTo>
                    <a:pt x="70" y="73"/>
                    <a:pt x="73" y="67"/>
                    <a:pt x="77" y="61"/>
                  </a:cubicBezTo>
                  <a:cubicBezTo>
                    <a:pt x="85" y="52"/>
                    <a:pt x="94" y="43"/>
                    <a:pt x="102" y="33"/>
                  </a:cubicBezTo>
                  <a:cubicBezTo>
                    <a:pt x="105" y="29"/>
                    <a:pt x="110" y="28"/>
                    <a:pt x="114" y="27"/>
                  </a:cubicBezTo>
                  <a:cubicBezTo>
                    <a:pt x="121" y="26"/>
                    <a:pt x="127" y="24"/>
                    <a:pt x="133" y="23"/>
                  </a:cubicBezTo>
                  <a:cubicBezTo>
                    <a:pt x="134" y="23"/>
                    <a:pt x="135" y="22"/>
                    <a:pt x="136" y="22"/>
                  </a:cubicBezTo>
                  <a:cubicBezTo>
                    <a:pt x="135" y="22"/>
                    <a:pt x="135" y="22"/>
                    <a:pt x="135" y="21"/>
                  </a:cubicBezTo>
                  <a:close/>
                  <a:moveTo>
                    <a:pt x="165" y="66"/>
                  </a:moveTo>
                  <a:cubicBezTo>
                    <a:pt x="167" y="65"/>
                    <a:pt x="168" y="63"/>
                    <a:pt x="170" y="62"/>
                  </a:cubicBezTo>
                  <a:cubicBezTo>
                    <a:pt x="169" y="63"/>
                    <a:pt x="169" y="63"/>
                    <a:pt x="169" y="63"/>
                  </a:cubicBezTo>
                  <a:cubicBezTo>
                    <a:pt x="171" y="65"/>
                    <a:pt x="173" y="67"/>
                    <a:pt x="175" y="69"/>
                  </a:cubicBezTo>
                  <a:cubicBezTo>
                    <a:pt x="174" y="70"/>
                    <a:pt x="173" y="73"/>
                    <a:pt x="172" y="75"/>
                  </a:cubicBezTo>
                  <a:cubicBezTo>
                    <a:pt x="177" y="72"/>
                    <a:pt x="180" y="68"/>
                    <a:pt x="184" y="65"/>
                  </a:cubicBezTo>
                  <a:cubicBezTo>
                    <a:pt x="188" y="62"/>
                    <a:pt x="193" y="60"/>
                    <a:pt x="197" y="57"/>
                  </a:cubicBezTo>
                  <a:cubicBezTo>
                    <a:pt x="197" y="57"/>
                    <a:pt x="197" y="57"/>
                    <a:pt x="197" y="57"/>
                  </a:cubicBezTo>
                  <a:cubicBezTo>
                    <a:pt x="195" y="57"/>
                    <a:pt x="193" y="58"/>
                    <a:pt x="191" y="58"/>
                  </a:cubicBezTo>
                  <a:cubicBezTo>
                    <a:pt x="189" y="56"/>
                    <a:pt x="188" y="53"/>
                    <a:pt x="186" y="51"/>
                  </a:cubicBezTo>
                  <a:cubicBezTo>
                    <a:pt x="186" y="50"/>
                    <a:pt x="188" y="50"/>
                    <a:pt x="189" y="49"/>
                  </a:cubicBezTo>
                  <a:cubicBezTo>
                    <a:pt x="181" y="47"/>
                    <a:pt x="168" y="56"/>
                    <a:pt x="165" y="66"/>
                  </a:cubicBezTo>
                  <a:close/>
                  <a:moveTo>
                    <a:pt x="242" y="29"/>
                  </a:moveTo>
                  <a:cubicBezTo>
                    <a:pt x="249" y="29"/>
                    <a:pt x="257" y="23"/>
                    <a:pt x="259" y="16"/>
                  </a:cubicBezTo>
                  <a:cubicBezTo>
                    <a:pt x="259" y="15"/>
                    <a:pt x="259" y="13"/>
                    <a:pt x="259" y="12"/>
                  </a:cubicBezTo>
                  <a:cubicBezTo>
                    <a:pt x="257" y="12"/>
                    <a:pt x="256" y="13"/>
                    <a:pt x="255" y="14"/>
                  </a:cubicBezTo>
                  <a:cubicBezTo>
                    <a:pt x="252" y="19"/>
                    <a:pt x="247" y="22"/>
                    <a:pt x="242" y="24"/>
                  </a:cubicBezTo>
                  <a:cubicBezTo>
                    <a:pt x="241" y="25"/>
                    <a:pt x="240" y="26"/>
                    <a:pt x="239" y="27"/>
                  </a:cubicBezTo>
                  <a:cubicBezTo>
                    <a:pt x="240" y="28"/>
                    <a:pt x="241" y="28"/>
                    <a:pt x="242" y="29"/>
                  </a:cubicBezTo>
                  <a:close/>
                  <a:moveTo>
                    <a:pt x="156" y="52"/>
                  </a:moveTo>
                  <a:cubicBezTo>
                    <a:pt x="160" y="44"/>
                    <a:pt x="164" y="36"/>
                    <a:pt x="175" y="35"/>
                  </a:cubicBezTo>
                  <a:cubicBezTo>
                    <a:pt x="170" y="33"/>
                    <a:pt x="166" y="32"/>
                    <a:pt x="161" y="33"/>
                  </a:cubicBezTo>
                  <a:cubicBezTo>
                    <a:pt x="160" y="34"/>
                    <a:pt x="159" y="34"/>
                    <a:pt x="159" y="35"/>
                  </a:cubicBezTo>
                  <a:cubicBezTo>
                    <a:pt x="156" y="40"/>
                    <a:pt x="156" y="46"/>
                    <a:pt x="156" y="5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8" name="Freeform 935"/>
            <p:cNvSpPr>
              <a:spLocks/>
            </p:cNvSpPr>
            <p:nvPr/>
          </p:nvSpPr>
          <p:spPr bwMode="auto">
            <a:xfrm>
              <a:off x="2700338" y="4264026"/>
              <a:ext cx="52388" cy="65088"/>
            </a:xfrm>
            <a:custGeom>
              <a:avLst/>
              <a:gdLst>
                <a:gd name="T0" fmla="*/ 22 w 32"/>
                <a:gd name="T1" fmla="*/ 0 h 39"/>
                <a:gd name="T2" fmla="*/ 28 w 32"/>
                <a:gd name="T3" fmla="*/ 19 h 39"/>
                <a:gd name="T4" fmla="*/ 30 w 32"/>
                <a:gd name="T5" fmla="*/ 30 h 39"/>
                <a:gd name="T6" fmla="*/ 24 w 32"/>
                <a:gd name="T7" fmla="*/ 39 h 39"/>
                <a:gd name="T8" fmla="*/ 6 w 32"/>
                <a:gd name="T9" fmla="*/ 38 h 39"/>
                <a:gd name="T10" fmla="*/ 2 w 32"/>
                <a:gd name="T11" fmla="*/ 37 h 39"/>
                <a:gd name="T12" fmla="*/ 2 w 32"/>
                <a:gd name="T13" fmla="*/ 34 h 39"/>
                <a:gd name="T14" fmla="*/ 22 w 32"/>
                <a:gd name="T1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9">
                  <a:moveTo>
                    <a:pt x="22" y="0"/>
                  </a:moveTo>
                  <a:cubicBezTo>
                    <a:pt x="26" y="6"/>
                    <a:pt x="29" y="12"/>
                    <a:pt x="28" y="19"/>
                  </a:cubicBezTo>
                  <a:cubicBezTo>
                    <a:pt x="28" y="23"/>
                    <a:pt x="28" y="26"/>
                    <a:pt x="30" y="30"/>
                  </a:cubicBezTo>
                  <a:cubicBezTo>
                    <a:pt x="32" y="35"/>
                    <a:pt x="30" y="39"/>
                    <a:pt x="24" y="39"/>
                  </a:cubicBezTo>
                  <a:cubicBezTo>
                    <a:pt x="18" y="39"/>
                    <a:pt x="12" y="39"/>
                    <a:pt x="6" y="38"/>
                  </a:cubicBezTo>
                  <a:cubicBezTo>
                    <a:pt x="4" y="38"/>
                    <a:pt x="3" y="38"/>
                    <a:pt x="2" y="37"/>
                  </a:cubicBezTo>
                  <a:cubicBezTo>
                    <a:pt x="1" y="37"/>
                    <a:pt x="0" y="36"/>
                    <a:pt x="2" y="34"/>
                  </a:cubicBezTo>
                  <a:cubicBezTo>
                    <a:pt x="13" y="26"/>
                    <a:pt x="19" y="14"/>
                    <a:pt x="22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9" name="Freeform 936"/>
            <p:cNvSpPr>
              <a:spLocks/>
            </p:cNvSpPr>
            <p:nvPr/>
          </p:nvSpPr>
          <p:spPr bwMode="auto">
            <a:xfrm>
              <a:off x="2465388" y="4237038"/>
              <a:ext cx="47625" cy="66675"/>
            </a:xfrm>
            <a:custGeom>
              <a:avLst/>
              <a:gdLst>
                <a:gd name="T0" fmla="*/ 13 w 28"/>
                <a:gd name="T1" fmla="*/ 0 h 39"/>
                <a:gd name="T2" fmla="*/ 16 w 28"/>
                <a:gd name="T3" fmla="*/ 10 h 39"/>
                <a:gd name="T4" fmla="*/ 27 w 28"/>
                <a:gd name="T5" fmla="*/ 30 h 39"/>
                <a:gd name="T6" fmla="*/ 27 w 28"/>
                <a:gd name="T7" fmla="*/ 34 h 39"/>
                <a:gd name="T8" fmla="*/ 15 w 28"/>
                <a:gd name="T9" fmla="*/ 36 h 39"/>
                <a:gd name="T10" fmla="*/ 1 w 28"/>
                <a:gd name="T11" fmla="*/ 21 h 39"/>
                <a:gd name="T12" fmla="*/ 2 w 28"/>
                <a:gd name="T13" fmla="*/ 13 h 39"/>
                <a:gd name="T14" fmla="*/ 13 w 28"/>
                <a:gd name="T1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39">
                  <a:moveTo>
                    <a:pt x="13" y="0"/>
                  </a:moveTo>
                  <a:cubicBezTo>
                    <a:pt x="14" y="4"/>
                    <a:pt x="15" y="7"/>
                    <a:pt x="16" y="10"/>
                  </a:cubicBezTo>
                  <a:cubicBezTo>
                    <a:pt x="20" y="17"/>
                    <a:pt x="23" y="23"/>
                    <a:pt x="27" y="30"/>
                  </a:cubicBezTo>
                  <a:cubicBezTo>
                    <a:pt x="27" y="32"/>
                    <a:pt x="28" y="33"/>
                    <a:pt x="27" y="34"/>
                  </a:cubicBezTo>
                  <a:cubicBezTo>
                    <a:pt x="23" y="38"/>
                    <a:pt x="20" y="39"/>
                    <a:pt x="15" y="36"/>
                  </a:cubicBezTo>
                  <a:cubicBezTo>
                    <a:pt x="9" y="32"/>
                    <a:pt x="5" y="27"/>
                    <a:pt x="1" y="21"/>
                  </a:cubicBezTo>
                  <a:cubicBezTo>
                    <a:pt x="0" y="19"/>
                    <a:pt x="1" y="16"/>
                    <a:pt x="2" y="13"/>
                  </a:cubicBezTo>
                  <a:cubicBezTo>
                    <a:pt x="6" y="9"/>
                    <a:pt x="9" y="5"/>
                    <a:pt x="13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0" name="Freeform 937"/>
            <p:cNvSpPr>
              <a:spLocks/>
            </p:cNvSpPr>
            <p:nvPr/>
          </p:nvSpPr>
          <p:spPr bwMode="auto">
            <a:xfrm>
              <a:off x="2736850" y="4087813"/>
              <a:ext cx="53975" cy="46038"/>
            </a:xfrm>
            <a:custGeom>
              <a:avLst/>
              <a:gdLst>
                <a:gd name="T0" fmla="*/ 0 w 32"/>
                <a:gd name="T1" fmla="*/ 19 h 28"/>
                <a:gd name="T2" fmla="*/ 24 w 32"/>
                <a:gd name="T3" fmla="*/ 2 h 28"/>
                <a:gd name="T4" fmla="*/ 21 w 32"/>
                <a:gd name="T5" fmla="*/ 4 h 28"/>
                <a:gd name="T6" fmla="*/ 26 w 32"/>
                <a:gd name="T7" fmla="*/ 11 h 28"/>
                <a:gd name="T8" fmla="*/ 32 w 32"/>
                <a:gd name="T9" fmla="*/ 10 h 28"/>
                <a:gd name="T10" fmla="*/ 32 w 32"/>
                <a:gd name="T11" fmla="*/ 10 h 28"/>
                <a:gd name="T12" fmla="*/ 19 w 32"/>
                <a:gd name="T13" fmla="*/ 18 h 28"/>
                <a:gd name="T14" fmla="*/ 7 w 32"/>
                <a:gd name="T15" fmla="*/ 28 h 28"/>
                <a:gd name="T16" fmla="*/ 10 w 32"/>
                <a:gd name="T17" fmla="*/ 22 h 28"/>
                <a:gd name="T18" fmla="*/ 4 w 32"/>
                <a:gd name="T19" fmla="*/ 16 h 28"/>
                <a:gd name="T20" fmla="*/ 5 w 32"/>
                <a:gd name="T21" fmla="*/ 15 h 28"/>
                <a:gd name="T22" fmla="*/ 0 w 32"/>
                <a:gd name="T23" fmla="*/ 1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" h="28">
                  <a:moveTo>
                    <a:pt x="0" y="19"/>
                  </a:moveTo>
                  <a:cubicBezTo>
                    <a:pt x="3" y="9"/>
                    <a:pt x="16" y="0"/>
                    <a:pt x="24" y="2"/>
                  </a:cubicBezTo>
                  <a:cubicBezTo>
                    <a:pt x="23" y="3"/>
                    <a:pt x="21" y="3"/>
                    <a:pt x="21" y="4"/>
                  </a:cubicBezTo>
                  <a:cubicBezTo>
                    <a:pt x="23" y="6"/>
                    <a:pt x="24" y="9"/>
                    <a:pt x="26" y="11"/>
                  </a:cubicBezTo>
                  <a:cubicBezTo>
                    <a:pt x="28" y="11"/>
                    <a:pt x="30" y="10"/>
                    <a:pt x="32" y="10"/>
                  </a:cubicBezTo>
                  <a:cubicBezTo>
                    <a:pt x="32" y="10"/>
                    <a:pt x="32" y="10"/>
                    <a:pt x="32" y="10"/>
                  </a:cubicBezTo>
                  <a:cubicBezTo>
                    <a:pt x="28" y="13"/>
                    <a:pt x="23" y="15"/>
                    <a:pt x="19" y="18"/>
                  </a:cubicBezTo>
                  <a:cubicBezTo>
                    <a:pt x="15" y="21"/>
                    <a:pt x="12" y="25"/>
                    <a:pt x="7" y="28"/>
                  </a:cubicBezTo>
                  <a:cubicBezTo>
                    <a:pt x="8" y="26"/>
                    <a:pt x="9" y="23"/>
                    <a:pt x="10" y="22"/>
                  </a:cubicBezTo>
                  <a:cubicBezTo>
                    <a:pt x="8" y="20"/>
                    <a:pt x="6" y="18"/>
                    <a:pt x="4" y="16"/>
                  </a:cubicBezTo>
                  <a:cubicBezTo>
                    <a:pt x="4" y="16"/>
                    <a:pt x="4" y="16"/>
                    <a:pt x="5" y="15"/>
                  </a:cubicBezTo>
                  <a:cubicBezTo>
                    <a:pt x="3" y="16"/>
                    <a:pt x="2" y="18"/>
                    <a:pt x="0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1" name="Freeform 938"/>
            <p:cNvSpPr>
              <a:spLocks/>
            </p:cNvSpPr>
            <p:nvPr/>
          </p:nvSpPr>
          <p:spPr bwMode="auto">
            <a:xfrm>
              <a:off x="2860675" y="4029076"/>
              <a:ext cx="33338" cy="28575"/>
            </a:xfrm>
            <a:custGeom>
              <a:avLst/>
              <a:gdLst>
                <a:gd name="T0" fmla="*/ 3 w 20"/>
                <a:gd name="T1" fmla="*/ 17 h 17"/>
                <a:gd name="T2" fmla="*/ 0 w 20"/>
                <a:gd name="T3" fmla="*/ 15 h 17"/>
                <a:gd name="T4" fmla="*/ 3 w 20"/>
                <a:gd name="T5" fmla="*/ 12 h 17"/>
                <a:gd name="T6" fmla="*/ 16 w 20"/>
                <a:gd name="T7" fmla="*/ 2 h 17"/>
                <a:gd name="T8" fmla="*/ 20 w 20"/>
                <a:gd name="T9" fmla="*/ 0 h 17"/>
                <a:gd name="T10" fmla="*/ 20 w 20"/>
                <a:gd name="T11" fmla="*/ 4 h 17"/>
                <a:gd name="T12" fmla="*/ 3 w 20"/>
                <a:gd name="T13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7">
                  <a:moveTo>
                    <a:pt x="3" y="17"/>
                  </a:moveTo>
                  <a:cubicBezTo>
                    <a:pt x="2" y="16"/>
                    <a:pt x="1" y="16"/>
                    <a:pt x="0" y="15"/>
                  </a:cubicBezTo>
                  <a:cubicBezTo>
                    <a:pt x="1" y="14"/>
                    <a:pt x="2" y="13"/>
                    <a:pt x="3" y="12"/>
                  </a:cubicBezTo>
                  <a:cubicBezTo>
                    <a:pt x="8" y="10"/>
                    <a:pt x="13" y="7"/>
                    <a:pt x="16" y="2"/>
                  </a:cubicBezTo>
                  <a:cubicBezTo>
                    <a:pt x="17" y="1"/>
                    <a:pt x="18" y="0"/>
                    <a:pt x="20" y="0"/>
                  </a:cubicBezTo>
                  <a:cubicBezTo>
                    <a:pt x="20" y="1"/>
                    <a:pt x="20" y="3"/>
                    <a:pt x="20" y="4"/>
                  </a:cubicBezTo>
                  <a:cubicBezTo>
                    <a:pt x="18" y="11"/>
                    <a:pt x="10" y="17"/>
                    <a:pt x="3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2" name="Freeform 939"/>
            <p:cNvSpPr>
              <a:spLocks/>
            </p:cNvSpPr>
            <p:nvPr/>
          </p:nvSpPr>
          <p:spPr bwMode="auto">
            <a:xfrm>
              <a:off x="2720975" y="4062413"/>
              <a:ext cx="31750" cy="33338"/>
            </a:xfrm>
            <a:custGeom>
              <a:avLst/>
              <a:gdLst>
                <a:gd name="T0" fmla="*/ 0 w 19"/>
                <a:gd name="T1" fmla="*/ 20 h 20"/>
                <a:gd name="T2" fmla="*/ 3 w 19"/>
                <a:gd name="T3" fmla="*/ 3 h 20"/>
                <a:gd name="T4" fmla="*/ 5 w 19"/>
                <a:gd name="T5" fmla="*/ 1 h 20"/>
                <a:gd name="T6" fmla="*/ 19 w 19"/>
                <a:gd name="T7" fmla="*/ 3 h 20"/>
                <a:gd name="T8" fmla="*/ 0 w 19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0" y="20"/>
                  </a:moveTo>
                  <a:cubicBezTo>
                    <a:pt x="0" y="14"/>
                    <a:pt x="0" y="8"/>
                    <a:pt x="3" y="3"/>
                  </a:cubicBezTo>
                  <a:cubicBezTo>
                    <a:pt x="3" y="2"/>
                    <a:pt x="4" y="2"/>
                    <a:pt x="5" y="1"/>
                  </a:cubicBezTo>
                  <a:cubicBezTo>
                    <a:pt x="10" y="0"/>
                    <a:pt x="14" y="1"/>
                    <a:pt x="19" y="3"/>
                  </a:cubicBezTo>
                  <a:cubicBezTo>
                    <a:pt x="8" y="4"/>
                    <a:pt x="4" y="12"/>
                    <a:pt x="0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063" name="Freeform 940"/>
          <p:cNvSpPr>
            <a:spLocks/>
          </p:cNvSpPr>
          <p:nvPr/>
        </p:nvSpPr>
        <p:spPr bwMode="auto">
          <a:xfrm>
            <a:off x="3067609" y="4078464"/>
            <a:ext cx="458788" cy="390525"/>
          </a:xfrm>
          <a:custGeom>
            <a:avLst/>
            <a:gdLst>
              <a:gd name="T0" fmla="*/ 33 w 274"/>
              <a:gd name="T1" fmla="*/ 139 h 233"/>
              <a:gd name="T2" fmla="*/ 43 w 274"/>
              <a:gd name="T3" fmla="*/ 152 h 233"/>
              <a:gd name="T4" fmla="*/ 107 w 274"/>
              <a:gd name="T5" fmla="*/ 215 h 233"/>
              <a:gd name="T6" fmla="*/ 133 w 274"/>
              <a:gd name="T7" fmla="*/ 231 h 233"/>
              <a:gd name="T8" fmla="*/ 140 w 274"/>
              <a:gd name="T9" fmla="*/ 231 h 233"/>
              <a:gd name="T10" fmla="*/ 154 w 274"/>
              <a:gd name="T11" fmla="*/ 223 h 233"/>
              <a:gd name="T12" fmla="*/ 234 w 274"/>
              <a:gd name="T13" fmla="*/ 154 h 233"/>
              <a:gd name="T14" fmla="*/ 269 w 274"/>
              <a:gd name="T15" fmla="*/ 96 h 233"/>
              <a:gd name="T16" fmla="*/ 274 w 274"/>
              <a:gd name="T17" fmla="*/ 67 h 233"/>
              <a:gd name="T18" fmla="*/ 263 w 274"/>
              <a:gd name="T19" fmla="*/ 31 h 233"/>
              <a:gd name="T20" fmla="*/ 241 w 274"/>
              <a:gd name="T21" fmla="*/ 9 h 233"/>
              <a:gd name="T22" fmla="*/ 198 w 274"/>
              <a:gd name="T23" fmla="*/ 5 h 233"/>
              <a:gd name="T24" fmla="*/ 148 w 274"/>
              <a:gd name="T25" fmla="*/ 36 h 233"/>
              <a:gd name="T26" fmla="*/ 138 w 274"/>
              <a:gd name="T27" fmla="*/ 48 h 233"/>
              <a:gd name="T28" fmla="*/ 131 w 274"/>
              <a:gd name="T29" fmla="*/ 40 h 233"/>
              <a:gd name="T30" fmla="*/ 87 w 274"/>
              <a:gd name="T31" fmla="*/ 8 h 233"/>
              <a:gd name="T32" fmla="*/ 46 w 274"/>
              <a:gd name="T33" fmla="*/ 3 h 233"/>
              <a:gd name="T34" fmla="*/ 17 w 274"/>
              <a:gd name="T35" fmla="*/ 23 h 233"/>
              <a:gd name="T36" fmla="*/ 2 w 274"/>
              <a:gd name="T37" fmla="*/ 73 h 233"/>
              <a:gd name="T38" fmla="*/ 14 w 274"/>
              <a:gd name="T39" fmla="*/ 110 h 233"/>
              <a:gd name="T40" fmla="*/ 18 w 274"/>
              <a:gd name="T41" fmla="*/ 112 h 233"/>
              <a:gd name="T42" fmla="*/ 57 w 274"/>
              <a:gd name="T43" fmla="*/ 112 h 233"/>
              <a:gd name="T44" fmla="*/ 61 w 274"/>
              <a:gd name="T45" fmla="*/ 109 h 233"/>
              <a:gd name="T46" fmla="*/ 87 w 274"/>
              <a:gd name="T47" fmla="*/ 60 h 233"/>
              <a:gd name="T48" fmla="*/ 103 w 274"/>
              <a:gd name="T49" fmla="*/ 52 h 233"/>
              <a:gd name="T50" fmla="*/ 113 w 274"/>
              <a:gd name="T51" fmla="*/ 66 h 233"/>
              <a:gd name="T52" fmla="*/ 115 w 274"/>
              <a:gd name="T53" fmla="*/ 84 h 233"/>
              <a:gd name="T54" fmla="*/ 117 w 274"/>
              <a:gd name="T55" fmla="*/ 110 h 233"/>
              <a:gd name="T56" fmla="*/ 119 w 274"/>
              <a:gd name="T57" fmla="*/ 133 h 233"/>
              <a:gd name="T58" fmla="*/ 126 w 274"/>
              <a:gd name="T59" fmla="*/ 121 h 233"/>
              <a:gd name="T60" fmla="*/ 138 w 274"/>
              <a:gd name="T61" fmla="*/ 113 h 233"/>
              <a:gd name="T62" fmla="*/ 222 w 274"/>
              <a:gd name="T63" fmla="*/ 113 h 233"/>
              <a:gd name="T64" fmla="*/ 226 w 274"/>
              <a:gd name="T65" fmla="*/ 114 h 233"/>
              <a:gd name="T66" fmla="*/ 236 w 274"/>
              <a:gd name="T67" fmla="*/ 129 h 233"/>
              <a:gd name="T68" fmla="*/ 223 w 274"/>
              <a:gd name="T69" fmla="*/ 139 h 233"/>
              <a:gd name="T70" fmla="*/ 149 w 274"/>
              <a:gd name="T71" fmla="*/ 139 h 233"/>
              <a:gd name="T72" fmla="*/ 145 w 274"/>
              <a:gd name="T73" fmla="*/ 142 h 233"/>
              <a:gd name="T74" fmla="*/ 133 w 274"/>
              <a:gd name="T75" fmla="*/ 165 h 233"/>
              <a:gd name="T76" fmla="*/ 122 w 274"/>
              <a:gd name="T77" fmla="*/ 186 h 233"/>
              <a:gd name="T78" fmla="*/ 108 w 274"/>
              <a:gd name="T79" fmla="*/ 192 h 233"/>
              <a:gd name="T80" fmla="*/ 97 w 274"/>
              <a:gd name="T81" fmla="*/ 181 h 233"/>
              <a:gd name="T82" fmla="*/ 95 w 274"/>
              <a:gd name="T83" fmla="*/ 160 h 233"/>
              <a:gd name="T84" fmla="*/ 91 w 274"/>
              <a:gd name="T85" fmla="*/ 119 h 233"/>
              <a:gd name="T86" fmla="*/ 91 w 274"/>
              <a:gd name="T87" fmla="*/ 111 h 233"/>
              <a:gd name="T88" fmla="*/ 89 w 274"/>
              <a:gd name="T89" fmla="*/ 113 h 233"/>
              <a:gd name="T90" fmla="*/ 81 w 274"/>
              <a:gd name="T91" fmla="*/ 130 h 233"/>
              <a:gd name="T92" fmla="*/ 66 w 274"/>
              <a:gd name="T93" fmla="*/ 139 h 233"/>
              <a:gd name="T94" fmla="*/ 40 w 274"/>
              <a:gd name="T95" fmla="*/ 139 h 233"/>
              <a:gd name="T96" fmla="*/ 33 w 274"/>
              <a:gd name="T97" fmla="*/ 139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4" h="233">
                <a:moveTo>
                  <a:pt x="33" y="139"/>
                </a:moveTo>
                <a:cubicBezTo>
                  <a:pt x="37" y="144"/>
                  <a:pt x="40" y="148"/>
                  <a:pt x="43" y="152"/>
                </a:cubicBezTo>
                <a:cubicBezTo>
                  <a:pt x="62" y="175"/>
                  <a:pt x="83" y="196"/>
                  <a:pt x="107" y="215"/>
                </a:cubicBezTo>
                <a:cubicBezTo>
                  <a:pt x="115" y="221"/>
                  <a:pt x="123" y="227"/>
                  <a:pt x="133" y="231"/>
                </a:cubicBezTo>
                <a:cubicBezTo>
                  <a:pt x="135" y="232"/>
                  <a:pt x="138" y="233"/>
                  <a:pt x="140" y="231"/>
                </a:cubicBezTo>
                <a:cubicBezTo>
                  <a:pt x="145" y="228"/>
                  <a:pt x="150" y="226"/>
                  <a:pt x="154" y="223"/>
                </a:cubicBezTo>
                <a:cubicBezTo>
                  <a:pt x="184" y="203"/>
                  <a:pt x="211" y="180"/>
                  <a:pt x="234" y="154"/>
                </a:cubicBezTo>
                <a:cubicBezTo>
                  <a:pt x="249" y="136"/>
                  <a:pt x="261" y="118"/>
                  <a:pt x="269" y="96"/>
                </a:cubicBezTo>
                <a:cubicBezTo>
                  <a:pt x="272" y="86"/>
                  <a:pt x="274" y="77"/>
                  <a:pt x="274" y="67"/>
                </a:cubicBezTo>
                <a:cubicBezTo>
                  <a:pt x="274" y="54"/>
                  <a:pt x="270" y="42"/>
                  <a:pt x="263" y="31"/>
                </a:cubicBezTo>
                <a:cubicBezTo>
                  <a:pt x="258" y="22"/>
                  <a:pt x="251" y="14"/>
                  <a:pt x="241" y="9"/>
                </a:cubicBezTo>
                <a:cubicBezTo>
                  <a:pt x="227" y="2"/>
                  <a:pt x="213" y="1"/>
                  <a:pt x="198" y="5"/>
                </a:cubicBezTo>
                <a:cubicBezTo>
                  <a:pt x="178" y="10"/>
                  <a:pt x="161" y="21"/>
                  <a:pt x="148" y="36"/>
                </a:cubicBezTo>
                <a:cubicBezTo>
                  <a:pt x="144" y="40"/>
                  <a:pt x="141" y="44"/>
                  <a:pt x="138" y="48"/>
                </a:cubicBezTo>
                <a:cubicBezTo>
                  <a:pt x="136" y="45"/>
                  <a:pt x="133" y="42"/>
                  <a:pt x="131" y="40"/>
                </a:cubicBezTo>
                <a:cubicBezTo>
                  <a:pt x="118" y="27"/>
                  <a:pt x="104" y="15"/>
                  <a:pt x="87" y="8"/>
                </a:cubicBezTo>
                <a:cubicBezTo>
                  <a:pt x="74" y="2"/>
                  <a:pt x="60" y="0"/>
                  <a:pt x="46" y="3"/>
                </a:cubicBezTo>
                <a:cubicBezTo>
                  <a:pt x="34" y="6"/>
                  <a:pt x="25" y="13"/>
                  <a:pt x="17" y="23"/>
                </a:cubicBezTo>
                <a:cubicBezTo>
                  <a:pt x="5" y="37"/>
                  <a:pt x="0" y="54"/>
                  <a:pt x="2" y="73"/>
                </a:cubicBezTo>
                <a:cubicBezTo>
                  <a:pt x="3" y="86"/>
                  <a:pt x="8" y="98"/>
                  <a:pt x="14" y="110"/>
                </a:cubicBezTo>
                <a:cubicBezTo>
                  <a:pt x="15" y="112"/>
                  <a:pt x="16" y="112"/>
                  <a:pt x="18" y="112"/>
                </a:cubicBezTo>
                <a:cubicBezTo>
                  <a:pt x="31" y="112"/>
                  <a:pt x="44" y="112"/>
                  <a:pt x="57" y="112"/>
                </a:cubicBezTo>
                <a:cubicBezTo>
                  <a:pt x="59" y="112"/>
                  <a:pt x="60" y="111"/>
                  <a:pt x="61" y="109"/>
                </a:cubicBezTo>
                <a:cubicBezTo>
                  <a:pt x="70" y="93"/>
                  <a:pt x="79" y="76"/>
                  <a:pt x="87" y="60"/>
                </a:cubicBezTo>
                <a:cubicBezTo>
                  <a:pt x="91" y="53"/>
                  <a:pt x="96" y="51"/>
                  <a:pt x="103" y="52"/>
                </a:cubicBezTo>
                <a:cubicBezTo>
                  <a:pt x="109" y="54"/>
                  <a:pt x="112" y="59"/>
                  <a:pt x="113" y="66"/>
                </a:cubicBezTo>
                <a:cubicBezTo>
                  <a:pt x="113" y="72"/>
                  <a:pt x="114" y="78"/>
                  <a:pt x="115" y="84"/>
                </a:cubicBezTo>
                <a:cubicBezTo>
                  <a:pt x="115" y="93"/>
                  <a:pt x="116" y="101"/>
                  <a:pt x="117" y="110"/>
                </a:cubicBezTo>
                <a:cubicBezTo>
                  <a:pt x="118" y="117"/>
                  <a:pt x="119" y="125"/>
                  <a:pt x="119" y="133"/>
                </a:cubicBezTo>
                <a:cubicBezTo>
                  <a:pt x="122" y="129"/>
                  <a:pt x="124" y="125"/>
                  <a:pt x="126" y="121"/>
                </a:cubicBezTo>
                <a:cubicBezTo>
                  <a:pt x="128" y="116"/>
                  <a:pt x="132" y="113"/>
                  <a:pt x="138" y="113"/>
                </a:cubicBezTo>
                <a:cubicBezTo>
                  <a:pt x="166" y="113"/>
                  <a:pt x="194" y="113"/>
                  <a:pt x="222" y="113"/>
                </a:cubicBezTo>
                <a:cubicBezTo>
                  <a:pt x="224" y="113"/>
                  <a:pt x="225" y="113"/>
                  <a:pt x="226" y="114"/>
                </a:cubicBezTo>
                <a:cubicBezTo>
                  <a:pt x="233" y="115"/>
                  <a:pt x="237" y="121"/>
                  <a:pt x="236" y="129"/>
                </a:cubicBezTo>
                <a:cubicBezTo>
                  <a:pt x="235" y="135"/>
                  <a:pt x="230" y="139"/>
                  <a:pt x="223" y="139"/>
                </a:cubicBezTo>
                <a:cubicBezTo>
                  <a:pt x="198" y="139"/>
                  <a:pt x="174" y="139"/>
                  <a:pt x="149" y="139"/>
                </a:cubicBezTo>
                <a:cubicBezTo>
                  <a:pt x="147" y="139"/>
                  <a:pt x="146" y="140"/>
                  <a:pt x="145" y="142"/>
                </a:cubicBezTo>
                <a:cubicBezTo>
                  <a:pt x="141" y="150"/>
                  <a:pt x="137" y="157"/>
                  <a:pt x="133" y="165"/>
                </a:cubicBezTo>
                <a:cubicBezTo>
                  <a:pt x="129" y="172"/>
                  <a:pt x="126" y="179"/>
                  <a:pt x="122" y="186"/>
                </a:cubicBezTo>
                <a:cubicBezTo>
                  <a:pt x="119" y="191"/>
                  <a:pt x="114" y="193"/>
                  <a:pt x="108" y="192"/>
                </a:cubicBezTo>
                <a:cubicBezTo>
                  <a:pt x="102" y="191"/>
                  <a:pt x="98" y="186"/>
                  <a:pt x="97" y="181"/>
                </a:cubicBezTo>
                <a:cubicBezTo>
                  <a:pt x="97" y="174"/>
                  <a:pt x="96" y="167"/>
                  <a:pt x="95" y="160"/>
                </a:cubicBezTo>
                <a:cubicBezTo>
                  <a:pt x="94" y="146"/>
                  <a:pt x="93" y="133"/>
                  <a:pt x="91" y="119"/>
                </a:cubicBezTo>
                <a:cubicBezTo>
                  <a:pt x="91" y="117"/>
                  <a:pt x="91" y="114"/>
                  <a:pt x="91" y="111"/>
                </a:cubicBezTo>
                <a:cubicBezTo>
                  <a:pt x="90" y="112"/>
                  <a:pt x="90" y="113"/>
                  <a:pt x="89" y="113"/>
                </a:cubicBezTo>
                <a:cubicBezTo>
                  <a:pt x="86" y="119"/>
                  <a:pt x="83" y="124"/>
                  <a:pt x="81" y="130"/>
                </a:cubicBezTo>
                <a:cubicBezTo>
                  <a:pt x="78" y="136"/>
                  <a:pt x="73" y="139"/>
                  <a:pt x="66" y="139"/>
                </a:cubicBezTo>
                <a:cubicBezTo>
                  <a:pt x="57" y="139"/>
                  <a:pt x="49" y="139"/>
                  <a:pt x="40" y="139"/>
                </a:cubicBezTo>
                <a:cubicBezTo>
                  <a:pt x="38" y="139"/>
                  <a:pt x="36" y="139"/>
                  <a:pt x="33" y="13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64" name="Freeform 941"/>
          <p:cNvSpPr>
            <a:spLocks/>
          </p:cNvSpPr>
          <p:nvPr/>
        </p:nvSpPr>
        <p:spPr bwMode="auto">
          <a:xfrm>
            <a:off x="3067609" y="4078464"/>
            <a:ext cx="458788" cy="390525"/>
          </a:xfrm>
          <a:custGeom>
            <a:avLst/>
            <a:gdLst>
              <a:gd name="T0" fmla="*/ 33 w 274"/>
              <a:gd name="T1" fmla="*/ 139 h 233"/>
              <a:gd name="T2" fmla="*/ 40 w 274"/>
              <a:gd name="T3" fmla="*/ 139 h 233"/>
              <a:gd name="T4" fmla="*/ 66 w 274"/>
              <a:gd name="T5" fmla="*/ 139 h 233"/>
              <a:gd name="T6" fmla="*/ 81 w 274"/>
              <a:gd name="T7" fmla="*/ 130 h 233"/>
              <a:gd name="T8" fmla="*/ 89 w 274"/>
              <a:gd name="T9" fmla="*/ 113 h 233"/>
              <a:gd name="T10" fmla="*/ 91 w 274"/>
              <a:gd name="T11" fmla="*/ 111 h 233"/>
              <a:gd name="T12" fmla="*/ 91 w 274"/>
              <a:gd name="T13" fmla="*/ 119 h 233"/>
              <a:gd name="T14" fmla="*/ 95 w 274"/>
              <a:gd name="T15" fmla="*/ 160 h 233"/>
              <a:gd name="T16" fmla="*/ 97 w 274"/>
              <a:gd name="T17" fmla="*/ 181 h 233"/>
              <a:gd name="T18" fmla="*/ 108 w 274"/>
              <a:gd name="T19" fmla="*/ 192 h 233"/>
              <a:gd name="T20" fmla="*/ 122 w 274"/>
              <a:gd name="T21" fmla="*/ 186 h 233"/>
              <a:gd name="T22" fmla="*/ 133 w 274"/>
              <a:gd name="T23" fmla="*/ 165 h 233"/>
              <a:gd name="T24" fmla="*/ 145 w 274"/>
              <a:gd name="T25" fmla="*/ 142 h 233"/>
              <a:gd name="T26" fmla="*/ 149 w 274"/>
              <a:gd name="T27" fmla="*/ 139 h 233"/>
              <a:gd name="T28" fmla="*/ 223 w 274"/>
              <a:gd name="T29" fmla="*/ 139 h 233"/>
              <a:gd name="T30" fmla="*/ 236 w 274"/>
              <a:gd name="T31" fmla="*/ 129 h 233"/>
              <a:gd name="T32" fmla="*/ 226 w 274"/>
              <a:gd name="T33" fmla="*/ 114 h 233"/>
              <a:gd name="T34" fmla="*/ 222 w 274"/>
              <a:gd name="T35" fmla="*/ 113 h 233"/>
              <a:gd name="T36" fmla="*/ 138 w 274"/>
              <a:gd name="T37" fmla="*/ 113 h 233"/>
              <a:gd name="T38" fmla="*/ 126 w 274"/>
              <a:gd name="T39" fmla="*/ 121 h 233"/>
              <a:gd name="T40" fmla="*/ 119 w 274"/>
              <a:gd name="T41" fmla="*/ 133 h 233"/>
              <a:gd name="T42" fmla="*/ 117 w 274"/>
              <a:gd name="T43" fmla="*/ 110 h 233"/>
              <a:gd name="T44" fmla="*/ 115 w 274"/>
              <a:gd name="T45" fmla="*/ 84 h 233"/>
              <a:gd name="T46" fmla="*/ 113 w 274"/>
              <a:gd name="T47" fmla="*/ 66 h 233"/>
              <a:gd name="T48" fmla="*/ 103 w 274"/>
              <a:gd name="T49" fmla="*/ 52 h 233"/>
              <a:gd name="T50" fmla="*/ 87 w 274"/>
              <a:gd name="T51" fmla="*/ 60 h 233"/>
              <a:gd name="T52" fmla="*/ 61 w 274"/>
              <a:gd name="T53" fmla="*/ 109 h 233"/>
              <a:gd name="T54" fmla="*/ 57 w 274"/>
              <a:gd name="T55" fmla="*/ 112 h 233"/>
              <a:gd name="T56" fmla="*/ 18 w 274"/>
              <a:gd name="T57" fmla="*/ 112 h 233"/>
              <a:gd name="T58" fmla="*/ 14 w 274"/>
              <a:gd name="T59" fmla="*/ 110 h 233"/>
              <a:gd name="T60" fmla="*/ 2 w 274"/>
              <a:gd name="T61" fmla="*/ 73 h 233"/>
              <a:gd name="T62" fmla="*/ 17 w 274"/>
              <a:gd name="T63" fmla="*/ 23 h 233"/>
              <a:gd name="T64" fmla="*/ 46 w 274"/>
              <a:gd name="T65" fmla="*/ 3 h 233"/>
              <a:gd name="T66" fmla="*/ 87 w 274"/>
              <a:gd name="T67" fmla="*/ 8 h 233"/>
              <a:gd name="T68" fmla="*/ 131 w 274"/>
              <a:gd name="T69" fmla="*/ 40 h 233"/>
              <a:gd name="T70" fmla="*/ 138 w 274"/>
              <a:gd name="T71" fmla="*/ 48 h 233"/>
              <a:gd name="T72" fmla="*/ 148 w 274"/>
              <a:gd name="T73" fmla="*/ 36 h 233"/>
              <a:gd name="T74" fmla="*/ 198 w 274"/>
              <a:gd name="T75" fmla="*/ 5 h 233"/>
              <a:gd name="T76" fmla="*/ 241 w 274"/>
              <a:gd name="T77" fmla="*/ 9 h 233"/>
              <a:gd name="T78" fmla="*/ 263 w 274"/>
              <a:gd name="T79" fmla="*/ 31 h 233"/>
              <a:gd name="T80" fmla="*/ 274 w 274"/>
              <a:gd name="T81" fmla="*/ 67 h 233"/>
              <a:gd name="T82" fmla="*/ 269 w 274"/>
              <a:gd name="T83" fmla="*/ 96 h 233"/>
              <a:gd name="T84" fmla="*/ 234 w 274"/>
              <a:gd name="T85" fmla="*/ 154 h 233"/>
              <a:gd name="T86" fmla="*/ 154 w 274"/>
              <a:gd name="T87" fmla="*/ 223 h 233"/>
              <a:gd name="T88" fmla="*/ 140 w 274"/>
              <a:gd name="T89" fmla="*/ 231 h 233"/>
              <a:gd name="T90" fmla="*/ 133 w 274"/>
              <a:gd name="T91" fmla="*/ 231 h 233"/>
              <a:gd name="T92" fmla="*/ 107 w 274"/>
              <a:gd name="T93" fmla="*/ 215 h 233"/>
              <a:gd name="T94" fmla="*/ 43 w 274"/>
              <a:gd name="T95" fmla="*/ 152 h 233"/>
              <a:gd name="T96" fmla="*/ 33 w 274"/>
              <a:gd name="T97" fmla="*/ 139 h 2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74" h="233">
                <a:moveTo>
                  <a:pt x="33" y="139"/>
                </a:moveTo>
                <a:cubicBezTo>
                  <a:pt x="36" y="139"/>
                  <a:pt x="38" y="139"/>
                  <a:pt x="40" y="139"/>
                </a:cubicBezTo>
                <a:cubicBezTo>
                  <a:pt x="49" y="139"/>
                  <a:pt x="57" y="139"/>
                  <a:pt x="66" y="139"/>
                </a:cubicBezTo>
                <a:cubicBezTo>
                  <a:pt x="73" y="139"/>
                  <a:pt x="78" y="136"/>
                  <a:pt x="81" y="130"/>
                </a:cubicBezTo>
                <a:cubicBezTo>
                  <a:pt x="83" y="124"/>
                  <a:pt x="86" y="119"/>
                  <a:pt x="89" y="113"/>
                </a:cubicBezTo>
                <a:cubicBezTo>
                  <a:pt x="90" y="113"/>
                  <a:pt x="90" y="112"/>
                  <a:pt x="91" y="111"/>
                </a:cubicBezTo>
                <a:cubicBezTo>
                  <a:pt x="91" y="114"/>
                  <a:pt x="91" y="117"/>
                  <a:pt x="91" y="119"/>
                </a:cubicBezTo>
                <a:cubicBezTo>
                  <a:pt x="93" y="133"/>
                  <a:pt x="94" y="146"/>
                  <a:pt x="95" y="160"/>
                </a:cubicBezTo>
                <a:cubicBezTo>
                  <a:pt x="96" y="167"/>
                  <a:pt x="97" y="174"/>
                  <a:pt x="97" y="181"/>
                </a:cubicBezTo>
                <a:cubicBezTo>
                  <a:pt x="98" y="186"/>
                  <a:pt x="102" y="191"/>
                  <a:pt x="108" y="192"/>
                </a:cubicBezTo>
                <a:cubicBezTo>
                  <a:pt x="114" y="193"/>
                  <a:pt x="119" y="191"/>
                  <a:pt x="122" y="186"/>
                </a:cubicBezTo>
                <a:cubicBezTo>
                  <a:pt x="126" y="179"/>
                  <a:pt x="129" y="172"/>
                  <a:pt x="133" y="165"/>
                </a:cubicBezTo>
                <a:cubicBezTo>
                  <a:pt x="137" y="157"/>
                  <a:pt x="141" y="150"/>
                  <a:pt x="145" y="142"/>
                </a:cubicBezTo>
                <a:cubicBezTo>
                  <a:pt x="146" y="140"/>
                  <a:pt x="147" y="139"/>
                  <a:pt x="149" y="139"/>
                </a:cubicBezTo>
                <a:cubicBezTo>
                  <a:pt x="174" y="139"/>
                  <a:pt x="198" y="139"/>
                  <a:pt x="223" y="139"/>
                </a:cubicBezTo>
                <a:cubicBezTo>
                  <a:pt x="230" y="139"/>
                  <a:pt x="235" y="135"/>
                  <a:pt x="236" y="129"/>
                </a:cubicBezTo>
                <a:cubicBezTo>
                  <a:pt x="237" y="121"/>
                  <a:pt x="233" y="115"/>
                  <a:pt x="226" y="114"/>
                </a:cubicBezTo>
                <a:cubicBezTo>
                  <a:pt x="225" y="113"/>
                  <a:pt x="224" y="113"/>
                  <a:pt x="222" y="113"/>
                </a:cubicBezTo>
                <a:cubicBezTo>
                  <a:pt x="194" y="113"/>
                  <a:pt x="166" y="113"/>
                  <a:pt x="138" y="113"/>
                </a:cubicBezTo>
                <a:cubicBezTo>
                  <a:pt x="132" y="113"/>
                  <a:pt x="128" y="116"/>
                  <a:pt x="126" y="121"/>
                </a:cubicBezTo>
                <a:cubicBezTo>
                  <a:pt x="124" y="125"/>
                  <a:pt x="122" y="129"/>
                  <a:pt x="119" y="133"/>
                </a:cubicBezTo>
                <a:cubicBezTo>
                  <a:pt x="119" y="125"/>
                  <a:pt x="118" y="117"/>
                  <a:pt x="117" y="110"/>
                </a:cubicBezTo>
                <a:cubicBezTo>
                  <a:pt x="116" y="101"/>
                  <a:pt x="115" y="93"/>
                  <a:pt x="115" y="84"/>
                </a:cubicBezTo>
                <a:cubicBezTo>
                  <a:pt x="114" y="78"/>
                  <a:pt x="113" y="72"/>
                  <a:pt x="113" y="66"/>
                </a:cubicBezTo>
                <a:cubicBezTo>
                  <a:pt x="112" y="59"/>
                  <a:pt x="109" y="54"/>
                  <a:pt x="103" y="52"/>
                </a:cubicBezTo>
                <a:cubicBezTo>
                  <a:pt x="96" y="51"/>
                  <a:pt x="91" y="53"/>
                  <a:pt x="87" y="60"/>
                </a:cubicBezTo>
                <a:cubicBezTo>
                  <a:pt x="79" y="76"/>
                  <a:pt x="70" y="93"/>
                  <a:pt x="61" y="109"/>
                </a:cubicBezTo>
                <a:cubicBezTo>
                  <a:pt x="60" y="111"/>
                  <a:pt x="59" y="112"/>
                  <a:pt x="57" y="112"/>
                </a:cubicBezTo>
                <a:cubicBezTo>
                  <a:pt x="44" y="112"/>
                  <a:pt x="31" y="112"/>
                  <a:pt x="18" y="112"/>
                </a:cubicBezTo>
                <a:cubicBezTo>
                  <a:pt x="16" y="112"/>
                  <a:pt x="15" y="112"/>
                  <a:pt x="14" y="110"/>
                </a:cubicBezTo>
                <a:cubicBezTo>
                  <a:pt x="8" y="98"/>
                  <a:pt x="3" y="86"/>
                  <a:pt x="2" y="73"/>
                </a:cubicBezTo>
                <a:cubicBezTo>
                  <a:pt x="0" y="54"/>
                  <a:pt x="5" y="37"/>
                  <a:pt x="17" y="23"/>
                </a:cubicBezTo>
                <a:cubicBezTo>
                  <a:pt x="25" y="13"/>
                  <a:pt x="34" y="6"/>
                  <a:pt x="46" y="3"/>
                </a:cubicBezTo>
                <a:cubicBezTo>
                  <a:pt x="60" y="0"/>
                  <a:pt x="74" y="2"/>
                  <a:pt x="87" y="8"/>
                </a:cubicBezTo>
                <a:cubicBezTo>
                  <a:pt x="104" y="15"/>
                  <a:pt x="118" y="27"/>
                  <a:pt x="131" y="40"/>
                </a:cubicBezTo>
                <a:cubicBezTo>
                  <a:pt x="133" y="42"/>
                  <a:pt x="136" y="45"/>
                  <a:pt x="138" y="48"/>
                </a:cubicBezTo>
                <a:cubicBezTo>
                  <a:pt x="141" y="44"/>
                  <a:pt x="144" y="40"/>
                  <a:pt x="148" y="36"/>
                </a:cubicBezTo>
                <a:cubicBezTo>
                  <a:pt x="161" y="21"/>
                  <a:pt x="178" y="10"/>
                  <a:pt x="198" y="5"/>
                </a:cubicBezTo>
                <a:cubicBezTo>
                  <a:pt x="213" y="1"/>
                  <a:pt x="227" y="2"/>
                  <a:pt x="241" y="9"/>
                </a:cubicBezTo>
                <a:cubicBezTo>
                  <a:pt x="251" y="14"/>
                  <a:pt x="258" y="22"/>
                  <a:pt x="263" y="31"/>
                </a:cubicBezTo>
                <a:cubicBezTo>
                  <a:pt x="270" y="42"/>
                  <a:pt x="274" y="54"/>
                  <a:pt x="274" y="67"/>
                </a:cubicBezTo>
                <a:cubicBezTo>
                  <a:pt x="274" y="77"/>
                  <a:pt x="272" y="86"/>
                  <a:pt x="269" y="96"/>
                </a:cubicBezTo>
                <a:cubicBezTo>
                  <a:pt x="261" y="118"/>
                  <a:pt x="249" y="136"/>
                  <a:pt x="234" y="154"/>
                </a:cubicBezTo>
                <a:cubicBezTo>
                  <a:pt x="211" y="180"/>
                  <a:pt x="184" y="203"/>
                  <a:pt x="154" y="223"/>
                </a:cubicBezTo>
                <a:cubicBezTo>
                  <a:pt x="150" y="226"/>
                  <a:pt x="145" y="228"/>
                  <a:pt x="140" y="231"/>
                </a:cubicBezTo>
                <a:cubicBezTo>
                  <a:pt x="138" y="233"/>
                  <a:pt x="135" y="232"/>
                  <a:pt x="133" y="231"/>
                </a:cubicBezTo>
                <a:cubicBezTo>
                  <a:pt x="123" y="227"/>
                  <a:pt x="115" y="221"/>
                  <a:pt x="107" y="215"/>
                </a:cubicBezTo>
                <a:cubicBezTo>
                  <a:pt x="83" y="196"/>
                  <a:pt x="62" y="175"/>
                  <a:pt x="43" y="152"/>
                </a:cubicBezTo>
                <a:cubicBezTo>
                  <a:pt x="40" y="148"/>
                  <a:pt x="37" y="144"/>
                  <a:pt x="33" y="139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90" name="グループ化 1989"/>
          <p:cNvGrpSpPr/>
          <p:nvPr/>
        </p:nvGrpSpPr>
        <p:grpSpPr>
          <a:xfrm>
            <a:off x="3680384" y="4078464"/>
            <a:ext cx="461963" cy="390525"/>
            <a:chOff x="3679825" y="3978276"/>
            <a:chExt cx="461963" cy="390525"/>
          </a:xfrm>
        </p:grpSpPr>
        <p:sp>
          <p:nvSpPr>
            <p:cNvPr id="1065" name="Freeform 942"/>
            <p:cNvSpPr>
              <a:spLocks/>
            </p:cNvSpPr>
            <p:nvPr/>
          </p:nvSpPr>
          <p:spPr bwMode="auto">
            <a:xfrm>
              <a:off x="3679825" y="3978276"/>
              <a:ext cx="461963" cy="390525"/>
            </a:xfrm>
            <a:custGeom>
              <a:avLst/>
              <a:gdLst>
                <a:gd name="T0" fmla="*/ 138 w 276"/>
                <a:gd name="T1" fmla="*/ 47 h 233"/>
                <a:gd name="T2" fmla="*/ 136 w 276"/>
                <a:gd name="T3" fmla="*/ 45 h 233"/>
                <a:gd name="T4" fmla="*/ 123 w 276"/>
                <a:gd name="T5" fmla="*/ 31 h 233"/>
                <a:gd name="T6" fmla="*/ 79 w 276"/>
                <a:gd name="T7" fmla="*/ 5 h 233"/>
                <a:gd name="T8" fmla="*/ 52 w 276"/>
                <a:gd name="T9" fmla="*/ 2 h 233"/>
                <a:gd name="T10" fmla="*/ 18 w 276"/>
                <a:gd name="T11" fmla="*/ 21 h 233"/>
                <a:gd name="T12" fmla="*/ 1 w 276"/>
                <a:gd name="T13" fmla="*/ 60 h 233"/>
                <a:gd name="T14" fmla="*/ 9 w 276"/>
                <a:gd name="T15" fmla="*/ 103 h 233"/>
                <a:gd name="T16" fmla="*/ 46 w 276"/>
                <a:gd name="T17" fmla="*/ 159 h 233"/>
                <a:gd name="T18" fmla="*/ 107 w 276"/>
                <a:gd name="T19" fmla="*/ 214 h 233"/>
                <a:gd name="T20" fmla="*/ 134 w 276"/>
                <a:gd name="T21" fmla="*/ 231 h 233"/>
                <a:gd name="T22" fmla="*/ 140 w 276"/>
                <a:gd name="T23" fmla="*/ 231 h 233"/>
                <a:gd name="T24" fmla="*/ 149 w 276"/>
                <a:gd name="T25" fmla="*/ 226 h 233"/>
                <a:gd name="T26" fmla="*/ 234 w 276"/>
                <a:gd name="T27" fmla="*/ 152 h 233"/>
                <a:gd name="T28" fmla="*/ 268 w 276"/>
                <a:gd name="T29" fmla="*/ 95 h 233"/>
                <a:gd name="T30" fmla="*/ 270 w 276"/>
                <a:gd name="T31" fmla="*/ 45 h 233"/>
                <a:gd name="T32" fmla="*/ 244 w 276"/>
                <a:gd name="T33" fmla="*/ 11 h 233"/>
                <a:gd name="T34" fmla="*/ 199 w 276"/>
                <a:gd name="T35" fmla="*/ 4 h 233"/>
                <a:gd name="T36" fmla="*/ 146 w 276"/>
                <a:gd name="T37" fmla="*/ 37 h 233"/>
                <a:gd name="T38" fmla="*/ 138 w 276"/>
                <a:gd name="T39" fmla="*/ 4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6" h="233">
                  <a:moveTo>
                    <a:pt x="138" y="47"/>
                  </a:moveTo>
                  <a:cubicBezTo>
                    <a:pt x="137" y="46"/>
                    <a:pt x="136" y="46"/>
                    <a:pt x="136" y="45"/>
                  </a:cubicBezTo>
                  <a:cubicBezTo>
                    <a:pt x="131" y="40"/>
                    <a:pt x="127" y="36"/>
                    <a:pt x="123" y="31"/>
                  </a:cubicBezTo>
                  <a:cubicBezTo>
                    <a:pt x="110" y="19"/>
                    <a:pt x="96" y="10"/>
                    <a:pt x="79" y="5"/>
                  </a:cubicBezTo>
                  <a:cubicBezTo>
                    <a:pt x="70" y="2"/>
                    <a:pt x="61" y="1"/>
                    <a:pt x="52" y="2"/>
                  </a:cubicBezTo>
                  <a:cubicBezTo>
                    <a:pt x="38" y="4"/>
                    <a:pt x="27" y="11"/>
                    <a:pt x="18" y="21"/>
                  </a:cubicBezTo>
                  <a:cubicBezTo>
                    <a:pt x="9" y="32"/>
                    <a:pt x="3" y="45"/>
                    <a:pt x="1" y="60"/>
                  </a:cubicBezTo>
                  <a:cubicBezTo>
                    <a:pt x="0" y="75"/>
                    <a:pt x="3" y="89"/>
                    <a:pt x="9" y="103"/>
                  </a:cubicBezTo>
                  <a:cubicBezTo>
                    <a:pt x="18" y="124"/>
                    <a:pt x="31" y="142"/>
                    <a:pt x="46" y="159"/>
                  </a:cubicBezTo>
                  <a:cubicBezTo>
                    <a:pt x="65" y="179"/>
                    <a:pt x="85" y="198"/>
                    <a:pt x="107" y="214"/>
                  </a:cubicBezTo>
                  <a:cubicBezTo>
                    <a:pt x="116" y="220"/>
                    <a:pt x="125" y="225"/>
                    <a:pt x="134" y="231"/>
                  </a:cubicBezTo>
                  <a:cubicBezTo>
                    <a:pt x="136" y="233"/>
                    <a:pt x="138" y="233"/>
                    <a:pt x="140" y="231"/>
                  </a:cubicBezTo>
                  <a:cubicBezTo>
                    <a:pt x="143" y="230"/>
                    <a:pt x="146" y="228"/>
                    <a:pt x="149" y="226"/>
                  </a:cubicBezTo>
                  <a:cubicBezTo>
                    <a:pt x="181" y="206"/>
                    <a:pt x="209" y="181"/>
                    <a:pt x="234" y="152"/>
                  </a:cubicBezTo>
                  <a:cubicBezTo>
                    <a:pt x="248" y="135"/>
                    <a:pt x="261" y="117"/>
                    <a:pt x="268" y="95"/>
                  </a:cubicBezTo>
                  <a:cubicBezTo>
                    <a:pt x="274" y="79"/>
                    <a:pt x="276" y="62"/>
                    <a:pt x="270" y="45"/>
                  </a:cubicBezTo>
                  <a:cubicBezTo>
                    <a:pt x="265" y="31"/>
                    <a:pt x="257" y="19"/>
                    <a:pt x="244" y="11"/>
                  </a:cubicBezTo>
                  <a:cubicBezTo>
                    <a:pt x="231" y="2"/>
                    <a:pt x="215" y="0"/>
                    <a:pt x="199" y="4"/>
                  </a:cubicBezTo>
                  <a:cubicBezTo>
                    <a:pt x="178" y="9"/>
                    <a:pt x="161" y="21"/>
                    <a:pt x="146" y="37"/>
                  </a:cubicBezTo>
                  <a:cubicBezTo>
                    <a:pt x="144" y="40"/>
                    <a:pt x="141" y="44"/>
                    <a:pt x="138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6" name="Freeform 943"/>
            <p:cNvSpPr>
              <a:spLocks noEditPoints="1"/>
            </p:cNvSpPr>
            <p:nvPr/>
          </p:nvSpPr>
          <p:spPr bwMode="auto">
            <a:xfrm>
              <a:off x="3679825" y="3978276"/>
              <a:ext cx="461963" cy="390525"/>
            </a:xfrm>
            <a:custGeom>
              <a:avLst/>
              <a:gdLst>
                <a:gd name="T0" fmla="*/ 138 w 276"/>
                <a:gd name="T1" fmla="*/ 47 h 233"/>
                <a:gd name="T2" fmla="*/ 146 w 276"/>
                <a:gd name="T3" fmla="*/ 37 h 233"/>
                <a:gd name="T4" fmla="*/ 199 w 276"/>
                <a:gd name="T5" fmla="*/ 4 h 233"/>
                <a:gd name="T6" fmla="*/ 244 w 276"/>
                <a:gd name="T7" fmla="*/ 11 h 233"/>
                <a:gd name="T8" fmla="*/ 270 w 276"/>
                <a:gd name="T9" fmla="*/ 45 h 233"/>
                <a:gd name="T10" fmla="*/ 268 w 276"/>
                <a:gd name="T11" fmla="*/ 95 h 233"/>
                <a:gd name="T12" fmla="*/ 234 w 276"/>
                <a:gd name="T13" fmla="*/ 152 h 233"/>
                <a:gd name="T14" fmla="*/ 149 w 276"/>
                <a:gd name="T15" fmla="*/ 226 h 233"/>
                <a:gd name="T16" fmla="*/ 140 w 276"/>
                <a:gd name="T17" fmla="*/ 231 h 233"/>
                <a:gd name="T18" fmla="*/ 134 w 276"/>
                <a:gd name="T19" fmla="*/ 231 h 233"/>
                <a:gd name="T20" fmla="*/ 107 w 276"/>
                <a:gd name="T21" fmla="*/ 214 h 233"/>
                <a:gd name="T22" fmla="*/ 46 w 276"/>
                <a:gd name="T23" fmla="*/ 159 h 233"/>
                <a:gd name="T24" fmla="*/ 9 w 276"/>
                <a:gd name="T25" fmla="*/ 103 h 233"/>
                <a:gd name="T26" fmla="*/ 1 w 276"/>
                <a:gd name="T27" fmla="*/ 60 h 233"/>
                <a:gd name="T28" fmla="*/ 18 w 276"/>
                <a:gd name="T29" fmla="*/ 21 h 233"/>
                <a:gd name="T30" fmla="*/ 52 w 276"/>
                <a:gd name="T31" fmla="*/ 2 h 233"/>
                <a:gd name="T32" fmla="*/ 79 w 276"/>
                <a:gd name="T33" fmla="*/ 5 h 233"/>
                <a:gd name="T34" fmla="*/ 123 w 276"/>
                <a:gd name="T35" fmla="*/ 31 h 233"/>
                <a:gd name="T36" fmla="*/ 136 w 276"/>
                <a:gd name="T37" fmla="*/ 45 h 233"/>
                <a:gd name="T38" fmla="*/ 138 w 276"/>
                <a:gd name="T39" fmla="*/ 47 h 233"/>
                <a:gd name="T40" fmla="*/ 132 w 276"/>
                <a:gd name="T41" fmla="*/ 158 h 233"/>
                <a:gd name="T42" fmla="*/ 134 w 276"/>
                <a:gd name="T43" fmla="*/ 156 h 233"/>
                <a:gd name="T44" fmla="*/ 197 w 276"/>
                <a:gd name="T45" fmla="*/ 75 h 233"/>
                <a:gd name="T46" fmla="*/ 196 w 276"/>
                <a:gd name="T47" fmla="*/ 69 h 233"/>
                <a:gd name="T48" fmla="*/ 187 w 276"/>
                <a:gd name="T49" fmla="*/ 62 h 233"/>
                <a:gd name="T50" fmla="*/ 179 w 276"/>
                <a:gd name="T51" fmla="*/ 63 h 233"/>
                <a:gd name="T52" fmla="*/ 133 w 276"/>
                <a:gd name="T53" fmla="*/ 124 h 233"/>
                <a:gd name="T54" fmla="*/ 131 w 276"/>
                <a:gd name="T55" fmla="*/ 126 h 233"/>
                <a:gd name="T56" fmla="*/ 127 w 276"/>
                <a:gd name="T57" fmla="*/ 122 h 233"/>
                <a:gd name="T58" fmla="*/ 103 w 276"/>
                <a:gd name="T59" fmla="*/ 96 h 233"/>
                <a:gd name="T60" fmla="*/ 97 w 276"/>
                <a:gd name="T61" fmla="*/ 95 h 233"/>
                <a:gd name="T62" fmla="*/ 89 w 276"/>
                <a:gd name="T63" fmla="*/ 103 h 233"/>
                <a:gd name="T64" fmla="*/ 88 w 276"/>
                <a:gd name="T65" fmla="*/ 111 h 233"/>
                <a:gd name="T66" fmla="*/ 124 w 276"/>
                <a:gd name="T67" fmla="*/ 149 h 233"/>
                <a:gd name="T68" fmla="*/ 132 w 276"/>
                <a:gd name="T69" fmla="*/ 158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6" h="233">
                  <a:moveTo>
                    <a:pt x="138" y="47"/>
                  </a:moveTo>
                  <a:cubicBezTo>
                    <a:pt x="141" y="44"/>
                    <a:pt x="144" y="40"/>
                    <a:pt x="146" y="37"/>
                  </a:cubicBezTo>
                  <a:cubicBezTo>
                    <a:pt x="161" y="21"/>
                    <a:pt x="178" y="9"/>
                    <a:pt x="199" y="4"/>
                  </a:cubicBezTo>
                  <a:cubicBezTo>
                    <a:pt x="215" y="0"/>
                    <a:pt x="231" y="2"/>
                    <a:pt x="244" y="11"/>
                  </a:cubicBezTo>
                  <a:cubicBezTo>
                    <a:pt x="257" y="19"/>
                    <a:pt x="265" y="31"/>
                    <a:pt x="270" y="45"/>
                  </a:cubicBezTo>
                  <a:cubicBezTo>
                    <a:pt x="276" y="62"/>
                    <a:pt x="274" y="79"/>
                    <a:pt x="268" y="95"/>
                  </a:cubicBezTo>
                  <a:cubicBezTo>
                    <a:pt x="261" y="117"/>
                    <a:pt x="248" y="135"/>
                    <a:pt x="234" y="152"/>
                  </a:cubicBezTo>
                  <a:cubicBezTo>
                    <a:pt x="209" y="181"/>
                    <a:pt x="181" y="206"/>
                    <a:pt x="149" y="226"/>
                  </a:cubicBezTo>
                  <a:cubicBezTo>
                    <a:pt x="146" y="228"/>
                    <a:pt x="143" y="230"/>
                    <a:pt x="140" y="231"/>
                  </a:cubicBezTo>
                  <a:cubicBezTo>
                    <a:pt x="138" y="233"/>
                    <a:pt x="136" y="233"/>
                    <a:pt x="134" y="231"/>
                  </a:cubicBezTo>
                  <a:cubicBezTo>
                    <a:pt x="125" y="225"/>
                    <a:pt x="116" y="220"/>
                    <a:pt x="107" y="214"/>
                  </a:cubicBezTo>
                  <a:cubicBezTo>
                    <a:pt x="85" y="198"/>
                    <a:pt x="65" y="179"/>
                    <a:pt x="46" y="159"/>
                  </a:cubicBezTo>
                  <a:cubicBezTo>
                    <a:pt x="31" y="142"/>
                    <a:pt x="18" y="124"/>
                    <a:pt x="9" y="103"/>
                  </a:cubicBezTo>
                  <a:cubicBezTo>
                    <a:pt x="3" y="89"/>
                    <a:pt x="0" y="75"/>
                    <a:pt x="1" y="60"/>
                  </a:cubicBezTo>
                  <a:cubicBezTo>
                    <a:pt x="3" y="45"/>
                    <a:pt x="9" y="32"/>
                    <a:pt x="18" y="21"/>
                  </a:cubicBezTo>
                  <a:cubicBezTo>
                    <a:pt x="27" y="11"/>
                    <a:pt x="38" y="4"/>
                    <a:pt x="52" y="2"/>
                  </a:cubicBezTo>
                  <a:cubicBezTo>
                    <a:pt x="61" y="1"/>
                    <a:pt x="70" y="2"/>
                    <a:pt x="79" y="5"/>
                  </a:cubicBezTo>
                  <a:cubicBezTo>
                    <a:pt x="96" y="10"/>
                    <a:pt x="110" y="19"/>
                    <a:pt x="123" y="31"/>
                  </a:cubicBezTo>
                  <a:cubicBezTo>
                    <a:pt x="127" y="36"/>
                    <a:pt x="131" y="40"/>
                    <a:pt x="136" y="45"/>
                  </a:cubicBezTo>
                  <a:cubicBezTo>
                    <a:pt x="136" y="46"/>
                    <a:pt x="137" y="46"/>
                    <a:pt x="138" y="47"/>
                  </a:cubicBezTo>
                  <a:close/>
                  <a:moveTo>
                    <a:pt x="132" y="158"/>
                  </a:moveTo>
                  <a:cubicBezTo>
                    <a:pt x="133" y="157"/>
                    <a:pt x="133" y="156"/>
                    <a:pt x="134" y="156"/>
                  </a:cubicBezTo>
                  <a:cubicBezTo>
                    <a:pt x="155" y="129"/>
                    <a:pt x="176" y="102"/>
                    <a:pt x="197" y="75"/>
                  </a:cubicBezTo>
                  <a:cubicBezTo>
                    <a:pt x="199" y="72"/>
                    <a:pt x="198" y="71"/>
                    <a:pt x="196" y="69"/>
                  </a:cubicBezTo>
                  <a:cubicBezTo>
                    <a:pt x="193" y="67"/>
                    <a:pt x="190" y="64"/>
                    <a:pt x="187" y="62"/>
                  </a:cubicBezTo>
                  <a:cubicBezTo>
                    <a:pt x="183" y="59"/>
                    <a:pt x="182" y="59"/>
                    <a:pt x="179" y="63"/>
                  </a:cubicBezTo>
                  <a:cubicBezTo>
                    <a:pt x="164" y="83"/>
                    <a:pt x="148" y="103"/>
                    <a:pt x="133" y="124"/>
                  </a:cubicBezTo>
                  <a:cubicBezTo>
                    <a:pt x="132" y="124"/>
                    <a:pt x="131" y="125"/>
                    <a:pt x="131" y="126"/>
                  </a:cubicBezTo>
                  <a:cubicBezTo>
                    <a:pt x="129" y="124"/>
                    <a:pt x="128" y="123"/>
                    <a:pt x="127" y="122"/>
                  </a:cubicBezTo>
                  <a:cubicBezTo>
                    <a:pt x="119" y="113"/>
                    <a:pt x="111" y="104"/>
                    <a:pt x="103" y="96"/>
                  </a:cubicBezTo>
                  <a:cubicBezTo>
                    <a:pt x="101" y="93"/>
                    <a:pt x="99" y="93"/>
                    <a:pt x="97" y="95"/>
                  </a:cubicBezTo>
                  <a:cubicBezTo>
                    <a:pt x="94" y="98"/>
                    <a:pt x="91" y="100"/>
                    <a:pt x="89" y="103"/>
                  </a:cubicBezTo>
                  <a:cubicBezTo>
                    <a:pt x="85" y="106"/>
                    <a:pt x="85" y="107"/>
                    <a:pt x="88" y="111"/>
                  </a:cubicBezTo>
                  <a:cubicBezTo>
                    <a:pt x="100" y="123"/>
                    <a:pt x="112" y="136"/>
                    <a:pt x="124" y="149"/>
                  </a:cubicBezTo>
                  <a:cubicBezTo>
                    <a:pt x="126" y="151"/>
                    <a:pt x="129" y="154"/>
                    <a:pt x="132" y="15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7" name="Freeform 944"/>
            <p:cNvSpPr>
              <a:spLocks/>
            </p:cNvSpPr>
            <p:nvPr/>
          </p:nvSpPr>
          <p:spPr bwMode="auto">
            <a:xfrm>
              <a:off x="3821113" y="4076701"/>
              <a:ext cx="190500" cy="166688"/>
            </a:xfrm>
            <a:custGeom>
              <a:avLst/>
              <a:gdLst>
                <a:gd name="T0" fmla="*/ 47 w 114"/>
                <a:gd name="T1" fmla="*/ 99 h 99"/>
                <a:gd name="T2" fmla="*/ 39 w 114"/>
                <a:gd name="T3" fmla="*/ 90 h 99"/>
                <a:gd name="T4" fmla="*/ 3 w 114"/>
                <a:gd name="T5" fmla="*/ 52 h 99"/>
                <a:gd name="T6" fmla="*/ 4 w 114"/>
                <a:gd name="T7" fmla="*/ 44 h 99"/>
                <a:gd name="T8" fmla="*/ 12 w 114"/>
                <a:gd name="T9" fmla="*/ 36 h 99"/>
                <a:gd name="T10" fmla="*/ 18 w 114"/>
                <a:gd name="T11" fmla="*/ 37 h 99"/>
                <a:gd name="T12" fmla="*/ 42 w 114"/>
                <a:gd name="T13" fmla="*/ 63 h 99"/>
                <a:gd name="T14" fmla="*/ 46 w 114"/>
                <a:gd name="T15" fmla="*/ 67 h 99"/>
                <a:gd name="T16" fmla="*/ 48 w 114"/>
                <a:gd name="T17" fmla="*/ 65 h 99"/>
                <a:gd name="T18" fmla="*/ 94 w 114"/>
                <a:gd name="T19" fmla="*/ 4 h 99"/>
                <a:gd name="T20" fmla="*/ 102 w 114"/>
                <a:gd name="T21" fmla="*/ 3 h 99"/>
                <a:gd name="T22" fmla="*/ 111 w 114"/>
                <a:gd name="T23" fmla="*/ 10 h 99"/>
                <a:gd name="T24" fmla="*/ 112 w 114"/>
                <a:gd name="T25" fmla="*/ 16 h 99"/>
                <a:gd name="T26" fmla="*/ 49 w 114"/>
                <a:gd name="T27" fmla="*/ 97 h 99"/>
                <a:gd name="T28" fmla="*/ 47 w 114"/>
                <a:gd name="T2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4" h="99">
                  <a:moveTo>
                    <a:pt x="47" y="99"/>
                  </a:moveTo>
                  <a:cubicBezTo>
                    <a:pt x="44" y="95"/>
                    <a:pt x="41" y="92"/>
                    <a:pt x="39" y="90"/>
                  </a:cubicBezTo>
                  <a:cubicBezTo>
                    <a:pt x="27" y="77"/>
                    <a:pt x="15" y="64"/>
                    <a:pt x="3" y="52"/>
                  </a:cubicBezTo>
                  <a:cubicBezTo>
                    <a:pt x="0" y="48"/>
                    <a:pt x="0" y="47"/>
                    <a:pt x="4" y="44"/>
                  </a:cubicBezTo>
                  <a:cubicBezTo>
                    <a:pt x="6" y="41"/>
                    <a:pt x="9" y="39"/>
                    <a:pt x="12" y="36"/>
                  </a:cubicBezTo>
                  <a:cubicBezTo>
                    <a:pt x="14" y="34"/>
                    <a:pt x="16" y="34"/>
                    <a:pt x="18" y="37"/>
                  </a:cubicBezTo>
                  <a:cubicBezTo>
                    <a:pt x="26" y="45"/>
                    <a:pt x="34" y="54"/>
                    <a:pt x="42" y="63"/>
                  </a:cubicBezTo>
                  <a:cubicBezTo>
                    <a:pt x="43" y="64"/>
                    <a:pt x="44" y="65"/>
                    <a:pt x="46" y="67"/>
                  </a:cubicBezTo>
                  <a:cubicBezTo>
                    <a:pt x="46" y="66"/>
                    <a:pt x="47" y="65"/>
                    <a:pt x="48" y="65"/>
                  </a:cubicBezTo>
                  <a:cubicBezTo>
                    <a:pt x="63" y="44"/>
                    <a:pt x="79" y="24"/>
                    <a:pt x="94" y="4"/>
                  </a:cubicBezTo>
                  <a:cubicBezTo>
                    <a:pt x="97" y="0"/>
                    <a:pt x="98" y="0"/>
                    <a:pt x="102" y="3"/>
                  </a:cubicBezTo>
                  <a:cubicBezTo>
                    <a:pt x="105" y="5"/>
                    <a:pt x="108" y="8"/>
                    <a:pt x="111" y="10"/>
                  </a:cubicBezTo>
                  <a:cubicBezTo>
                    <a:pt x="113" y="12"/>
                    <a:pt x="114" y="13"/>
                    <a:pt x="112" y="16"/>
                  </a:cubicBezTo>
                  <a:cubicBezTo>
                    <a:pt x="91" y="43"/>
                    <a:pt x="70" y="70"/>
                    <a:pt x="49" y="97"/>
                  </a:cubicBezTo>
                  <a:cubicBezTo>
                    <a:pt x="48" y="97"/>
                    <a:pt x="48" y="98"/>
                    <a:pt x="47" y="9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1" name="グループ化 1990"/>
          <p:cNvGrpSpPr/>
          <p:nvPr/>
        </p:nvGrpSpPr>
        <p:grpSpPr>
          <a:xfrm>
            <a:off x="4288397" y="4121326"/>
            <a:ext cx="455613" cy="307975"/>
            <a:chOff x="4287838" y="4021138"/>
            <a:chExt cx="455613" cy="307975"/>
          </a:xfrm>
        </p:grpSpPr>
        <p:sp>
          <p:nvSpPr>
            <p:cNvPr id="1068" name="Freeform 945"/>
            <p:cNvSpPr>
              <a:spLocks/>
            </p:cNvSpPr>
            <p:nvPr/>
          </p:nvSpPr>
          <p:spPr bwMode="auto">
            <a:xfrm>
              <a:off x="4287838" y="4021138"/>
              <a:ext cx="368300" cy="307975"/>
            </a:xfrm>
            <a:custGeom>
              <a:avLst/>
              <a:gdLst>
                <a:gd name="T0" fmla="*/ 37 w 220"/>
                <a:gd name="T1" fmla="*/ 77 h 184"/>
                <a:gd name="T2" fmla="*/ 17 w 220"/>
                <a:gd name="T3" fmla="*/ 77 h 184"/>
                <a:gd name="T4" fmla="*/ 0 w 220"/>
                <a:gd name="T5" fmla="*/ 92 h 184"/>
                <a:gd name="T6" fmla="*/ 17 w 220"/>
                <a:gd name="T7" fmla="*/ 110 h 184"/>
                <a:gd name="T8" fmla="*/ 59 w 220"/>
                <a:gd name="T9" fmla="*/ 110 h 184"/>
                <a:gd name="T10" fmla="*/ 62 w 220"/>
                <a:gd name="T11" fmla="*/ 112 h 184"/>
                <a:gd name="T12" fmla="*/ 85 w 220"/>
                <a:gd name="T13" fmla="*/ 154 h 184"/>
                <a:gd name="T14" fmla="*/ 162 w 220"/>
                <a:gd name="T15" fmla="*/ 180 h 184"/>
                <a:gd name="T16" fmla="*/ 209 w 220"/>
                <a:gd name="T17" fmla="*/ 157 h 184"/>
                <a:gd name="T18" fmla="*/ 215 w 220"/>
                <a:gd name="T19" fmla="*/ 141 h 184"/>
                <a:gd name="T20" fmla="*/ 204 w 220"/>
                <a:gd name="T21" fmla="*/ 129 h 184"/>
                <a:gd name="T22" fmla="*/ 188 w 220"/>
                <a:gd name="T23" fmla="*/ 132 h 184"/>
                <a:gd name="T24" fmla="*/ 141 w 220"/>
                <a:gd name="T25" fmla="*/ 148 h 184"/>
                <a:gd name="T26" fmla="*/ 92 w 220"/>
                <a:gd name="T27" fmla="*/ 96 h 184"/>
                <a:gd name="T28" fmla="*/ 109 w 220"/>
                <a:gd name="T29" fmla="*/ 51 h 184"/>
                <a:gd name="T30" fmla="*/ 163 w 220"/>
                <a:gd name="T31" fmla="*/ 36 h 184"/>
                <a:gd name="T32" fmla="*/ 191 w 220"/>
                <a:gd name="T33" fmla="*/ 52 h 184"/>
                <a:gd name="T34" fmla="*/ 216 w 220"/>
                <a:gd name="T35" fmla="*/ 51 h 184"/>
                <a:gd name="T36" fmla="*/ 217 w 220"/>
                <a:gd name="T37" fmla="*/ 33 h 184"/>
                <a:gd name="T38" fmla="*/ 197 w 220"/>
                <a:gd name="T39" fmla="*/ 16 h 184"/>
                <a:gd name="T40" fmla="*/ 139 w 220"/>
                <a:gd name="T41" fmla="*/ 2 h 184"/>
                <a:gd name="T42" fmla="*/ 103 w 220"/>
                <a:gd name="T43" fmla="*/ 15 h 184"/>
                <a:gd name="T44" fmla="*/ 61 w 220"/>
                <a:gd name="T45" fmla="*/ 74 h 184"/>
                <a:gd name="T46" fmla="*/ 58 w 220"/>
                <a:gd name="T47" fmla="*/ 77 h 184"/>
                <a:gd name="T48" fmla="*/ 37 w 220"/>
                <a:gd name="T49" fmla="*/ 7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0" h="184">
                  <a:moveTo>
                    <a:pt x="37" y="77"/>
                  </a:moveTo>
                  <a:cubicBezTo>
                    <a:pt x="30" y="77"/>
                    <a:pt x="23" y="77"/>
                    <a:pt x="17" y="77"/>
                  </a:cubicBezTo>
                  <a:cubicBezTo>
                    <a:pt x="8" y="77"/>
                    <a:pt x="0" y="84"/>
                    <a:pt x="0" y="92"/>
                  </a:cubicBezTo>
                  <a:cubicBezTo>
                    <a:pt x="0" y="100"/>
                    <a:pt x="9" y="110"/>
                    <a:pt x="17" y="110"/>
                  </a:cubicBezTo>
                  <a:cubicBezTo>
                    <a:pt x="31" y="110"/>
                    <a:pt x="45" y="110"/>
                    <a:pt x="59" y="110"/>
                  </a:cubicBezTo>
                  <a:cubicBezTo>
                    <a:pt x="61" y="110"/>
                    <a:pt x="62" y="110"/>
                    <a:pt x="62" y="112"/>
                  </a:cubicBezTo>
                  <a:cubicBezTo>
                    <a:pt x="66" y="128"/>
                    <a:pt x="74" y="142"/>
                    <a:pt x="85" y="154"/>
                  </a:cubicBezTo>
                  <a:cubicBezTo>
                    <a:pt x="107" y="175"/>
                    <a:pt x="133" y="184"/>
                    <a:pt x="162" y="180"/>
                  </a:cubicBezTo>
                  <a:cubicBezTo>
                    <a:pt x="180" y="177"/>
                    <a:pt x="196" y="169"/>
                    <a:pt x="209" y="157"/>
                  </a:cubicBezTo>
                  <a:cubicBezTo>
                    <a:pt x="214" y="153"/>
                    <a:pt x="216" y="147"/>
                    <a:pt x="215" y="141"/>
                  </a:cubicBezTo>
                  <a:cubicBezTo>
                    <a:pt x="213" y="135"/>
                    <a:pt x="210" y="131"/>
                    <a:pt x="204" y="129"/>
                  </a:cubicBezTo>
                  <a:cubicBezTo>
                    <a:pt x="198" y="127"/>
                    <a:pt x="193" y="128"/>
                    <a:pt x="188" y="132"/>
                  </a:cubicBezTo>
                  <a:cubicBezTo>
                    <a:pt x="175" y="144"/>
                    <a:pt x="160" y="150"/>
                    <a:pt x="141" y="148"/>
                  </a:cubicBezTo>
                  <a:cubicBezTo>
                    <a:pt x="116" y="144"/>
                    <a:pt x="94" y="124"/>
                    <a:pt x="92" y="96"/>
                  </a:cubicBezTo>
                  <a:cubicBezTo>
                    <a:pt x="91" y="78"/>
                    <a:pt x="96" y="63"/>
                    <a:pt x="109" y="51"/>
                  </a:cubicBezTo>
                  <a:cubicBezTo>
                    <a:pt x="124" y="36"/>
                    <a:pt x="142" y="31"/>
                    <a:pt x="163" y="36"/>
                  </a:cubicBezTo>
                  <a:cubicBezTo>
                    <a:pt x="174" y="38"/>
                    <a:pt x="183" y="44"/>
                    <a:pt x="191" y="52"/>
                  </a:cubicBezTo>
                  <a:cubicBezTo>
                    <a:pt x="198" y="60"/>
                    <a:pt x="209" y="59"/>
                    <a:pt x="216" y="51"/>
                  </a:cubicBezTo>
                  <a:cubicBezTo>
                    <a:pt x="220" y="46"/>
                    <a:pt x="220" y="38"/>
                    <a:pt x="217" y="33"/>
                  </a:cubicBezTo>
                  <a:cubicBezTo>
                    <a:pt x="211" y="26"/>
                    <a:pt x="205" y="21"/>
                    <a:pt x="197" y="16"/>
                  </a:cubicBezTo>
                  <a:cubicBezTo>
                    <a:pt x="179" y="5"/>
                    <a:pt x="160" y="0"/>
                    <a:pt x="139" y="2"/>
                  </a:cubicBezTo>
                  <a:cubicBezTo>
                    <a:pt x="126" y="4"/>
                    <a:pt x="114" y="8"/>
                    <a:pt x="103" y="15"/>
                  </a:cubicBezTo>
                  <a:cubicBezTo>
                    <a:pt x="80" y="29"/>
                    <a:pt x="67" y="49"/>
                    <a:pt x="61" y="74"/>
                  </a:cubicBezTo>
                  <a:cubicBezTo>
                    <a:pt x="61" y="76"/>
                    <a:pt x="60" y="77"/>
                    <a:pt x="58" y="77"/>
                  </a:cubicBezTo>
                  <a:cubicBezTo>
                    <a:pt x="51" y="77"/>
                    <a:pt x="44" y="77"/>
                    <a:pt x="37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9" name="Freeform 946"/>
            <p:cNvSpPr>
              <a:spLocks/>
            </p:cNvSpPr>
            <p:nvPr/>
          </p:nvSpPr>
          <p:spPr bwMode="auto">
            <a:xfrm>
              <a:off x="4481513" y="4119563"/>
              <a:ext cx="112713" cy="112713"/>
            </a:xfrm>
            <a:custGeom>
              <a:avLst/>
              <a:gdLst>
                <a:gd name="T0" fmla="*/ 34 w 68"/>
                <a:gd name="T1" fmla="*/ 67 h 68"/>
                <a:gd name="T2" fmla="*/ 67 w 68"/>
                <a:gd name="T3" fmla="*/ 34 h 68"/>
                <a:gd name="T4" fmla="*/ 34 w 68"/>
                <a:gd name="T5" fmla="*/ 0 h 68"/>
                <a:gd name="T6" fmla="*/ 0 w 68"/>
                <a:gd name="T7" fmla="*/ 34 h 68"/>
                <a:gd name="T8" fmla="*/ 34 w 68"/>
                <a:gd name="T9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8">
                  <a:moveTo>
                    <a:pt x="34" y="67"/>
                  </a:moveTo>
                  <a:cubicBezTo>
                    <a:pt x="50" y="68"/>
                    <a:pt x="67" y="54"/>
                    <a:pt x="67" y="34"/>
                  </a:cubicBezTo>
                  <a:cubicBezTo>
                    <a:pt x="68" y="17"/>
                    <a:pt x="54" y="0"/>
                    <a:pt x="34" y="0"/>
                  </a:cubicBezTo>
                  <a:cubicBezTo>
                    <a:pt x="13" y="0"/>
                    <a:pt x="1" y="17"/>
                    <a:pt x="0" y="34"/>
                  </a:cubicBezTo>
                  <a:cubicBezTo>
                    <a:pt x="0" y="52"/>
                    <a:pt x="17" y="68"/>
                    <a:pt x="34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0" name="Freeform 947"/>
            <p:cNvSpPr>
              <a:spLocks/>
            </p:cNvSpPr>
            <p:nvPr/>
          </p:nvSpPr>
          <p:spPr bwMode="auto">
            <a:xfrm>
              <a:off x="4621213" y="4151313"/>
              <a:ext cx="122238" cy="53975"/>
            </a:xfrm>
            <a:custGeom>
              <a:avLst/>
              <a:gdLst>
                <a:gd name="T0" fmla="*/ 36 w 73"/>
                <a:gd name="T1" fmla="*/ 33 h 33"/>
                <a:gd name="T2" fmla="*/ 36 w 73"/>
                <a:gd name="T3" fmla="*/ 33 h 33"/>
                <a:gd name="T4" fmla="*/ 57 w 73"/>
                <a:gd name="T5" fmla="*/ 33 h 33"/>
                <a:gd name="T6" fmla="*/ 73 w 73"/>
                <a:gd name="T7" fmla="*/ 16 h 33"/>
                <a:gd name="T8" fmla="*/ 57 w 73"/>
                <a:gd name="T9" fmla="*/ 0 h 33"/>
                <a:gd name="T10" fmla="*/ 16 w 73"/>
                <a:gd name="T11" fmla="*/ 0 h 33"/>
                <a:gd name="T12" fmla="*/ 0 w 73"/>
                <a:gd name="T13" fmla="*/ 16 h 33"/>
                <a:gd name="T14" fmla="*/ 16 w 73"/>
                <a:gd name="T15" fmla="*/ 33 h 33"/>
                <a:gd name="T16" fmla="*/ 36 w 73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33">
                  <a:moveTo>
                    <a:pt x="36" y="33"/>
                  </a:moveTo>
                  <a:cubicBezTo>
                    <a:pt x="36" y="33"/>
                    <a:pt x="36" y="33"/>
                    <a:pt x="36" y="33"/>
                  </a:cubicBezTo>
                  <a:cubicBezTo>
                    <a:pt x="43" y="33"/>
                    <a:pt x="50" y="33"/>
                    <a:pt x="57" y="33"/>
                  </a:cubicBezTo>
                  <a:cubicBezTo>
                    <a:pt x="66" y="33"/>
                    <a:pt x="73" y="25"/>
                    <a:pt x="73" y="16"/>
                  </a:cubicBezTo>
                  <a:cubicBezTo>
                    <a:pt x="73" y="8"/>
                    <a:pt x="66" y="0"/>
                    <a:pt x="57" y="0"/>
                  </a:cubicBezTo>
                  <a:cubicBezTo>
                    <a:pt x="43" y="0"/>
                    <a:pt x="30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7" y="33"/>
                    <a:pt x="16" y="33"/>
                  </a:cubicBezTo>
                  <a:cubicBezTo>
                    <a:pt x="23" y="33"/>
                    <a:pt x="30" y="33"/>
                    <a:pt x="36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1" name="Freeform 948"/>
            <p:cNvSpPr>
              <a:spLocks/>
            </p:cNvSpPr>
            <p:nvPr/>
          </p:nvSpPr>
          <p:spPr bwMode="auto">
            <a:xfrm>
              <a:off x="4287838" y="4021138"/>
              <a:ext cx="368300" cy="307975"/>
            </a:xfrm>
            <a:custGeom>
              <a:avLst/>
              <a:gdLst>
                <a:gd name="T0" fmla="*/ 37 w 220"/>
                <a:gd name="T1" fmla="*/ 77 h 184"/>
                <a:gd name="T2" fmla="*/ 58 w 220"/>
                <a:gd name="T3" fmla="*/ 77 h 184"/>
                <a:gd name="T4" fmla="*/ 61 w 220"/>
                <a:gd name="T5" fmla="*/ 74 h 184"/>
                <a:gd name="T6" fmla="*/ 103 w 220"/>
                <a:gd name="T7" fmla="*/ 15 h 184"/>
                <a:gd name="T8" fmla="*/ 139 w 220"/>
                <a:gd name="T9" fmla="*/ 2 h 184"/>
                <a:gd name="T10" fmla="*/ 197 w 220"/>
                <a:gd name="T11" fmla="*/ 16 h 184"/>
                <a:gd name="T12" fmla="*/ 217 w 220"/>
                <a:gd name="T13" fmla="*/ 33 h 184"/>
                <a:gd name="T14" fmla="*/ 216 w 220"/>
                <a:gd name="T15" fmla="*/ 51 h 184"/>
                <a:gd name="T16" fmla="*/ 191 w 220"/>
                <a:gd name="T17" fmla="*/ 52 h 184"/>
                <a:gd name="T18" fmla="*/ 163 w 220"/>
                <a:gd name="T19" fmla="*/ 36 h 184"/>
                <a:gd name="T20" fmla="*/ 109 w 220"/>
                <a:gd name="T21" fmla="*/ 51 h 184"/>
                <a:gd name="T22" fmla="*/ 92 w 220"/>
                <a:gd name="T23" fmla="*/ 96 h 184"/>
                <a:gd name="T24" fmla="*/ 141 w 220"/>
                <a:gd name="T25" fmla="*/ 148 h 184"/>
                <a:gd name="T26" fmla="*/ 188 w 220"/>
                <a:gd name="T27" fmla="*/ 132 h 184"/>
                <a:gd name="T28" fmla="*/ 204 w 220"/>
                <a:gd name="T29" fmla="*/ 129 h 184"/>
                <a:gd name="T30" fmla="*/ 215 w 220"/>
                <a:gd name="T31" fmla="*/ 141 h 184"/>
                <a:gd name="T32" fmla="*/ 209 w 220"/>
                <a:gd name="T33" fmla="*/ 157 h 184"/>
                <a:gd name="T34" fmla="*/ 162 w 220"/>
                <a:gd name="T35" fmla="*/ 180 h 184"/>
                <a:gd name="T36" fmla="*/ 85 w 220"/>
                <a:gd name="T37" fmla="*/ 154 h 184"/>
                <a:gd name="T38" fmla="*/ 62 w 220"/>
                <a:gd name="T39" fmla="*/ 112 h 184"/>
                <a:gd name="T40" fmla="*/ 59 w 220"/>
                <a:gd name="T41" fmla="*/ 110 h 184"/>
                <a:gd name="T42" fmla="*/ 17 w 220"/>
                <a:gd name="T43" fmla="*/ 110 h 184"/>
                <a:gd name="T44" fmla="*/ 0 w 220"/>
                <a:gd name="T45" fmla="*/ 92 h 184"/>
                <a:gd name="T46" fmla="*/ 17 w 220"/>
                <a:gd name="T47" fmla="*/ 77 h 184"/>
                <a:gd name="T48" fmla="*/ 37 w 220"/>
                <a:gd name="T49" fmla="*/ 77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0" h="184">
                  <a:moveTo>
                    <a:pt x="37" y="77"/>
                  </a:moveTo>
                  <a:cubicBezTo>
                    <a:pt x="44" y="77"/>
                    <a:pt x="51" y="77"/>
                    <a:pt x="58" y="77"/>
                  </a:cubicBezTo>
                  <a:cubicBezTo>
                    <a:pt x="60" y="77"/>
                    <a:pt x="61" y="76"/>
                    <a:pt x="61" y="74"/>
                  </a:cubicBezTo>
                  <a:cubicBezTo>
                    <a:pt x="67" y="49"/>
                    <a:pt x="80" y="29"/>
                    <a:pt x="103" y="15"/>
                  </a:cubicBezTo>
                  <a:cubicBezTo>
                    <a:pt x="114" y="8"/>
                    <a:pt x="126" y="4"/>
                    <a:pt x="139" y="2"/>
                  </a:cubicBezTo>
                  <a:cubicBezTo>
                    <a:pt x="160" y="0"/>
                    <a:pt x="179" y="5"/>
                    <a:pt x="197" y="16"/>
                  </a:cubicBezTo>
                  <a:cubicBezTo>
                    <a:pt x="205" y="21"/>
                    <a:pt x="211" y="26"/>
                    <a:pt x="217" y="33"/>
                  </a:cubicBezTo>
                  <a:cubicBezTo>
                    <a:pt x="220" y="38"/>
                    <a:pt x="220" y="46"/>
                    <a:pt x="216" y="51"/>
                  </a:cubicBezTo>
                  <a:cubicBezTo>
                    <a:pt x="209" y="59"/>
                    <a:pt x="198" y="60"/>
                    <a:pt x="191" y="52"/>
                  </a:cubicBezTo>
                  <a:cubicBezTo>
                    <a:pt x="183" y="44"/>
                    <a:pt x="174" y="38"/>
                    <a:pt x="163" y="36"/>
                  </a:cubicBezTo>
                  <a:cubicBezTo>
                    <a:pt x="142" y="31"/>
                    <a:pt x="124" y="36"/>
                    <a:pt x="109" y="51"/>
                  </a:cubicBezTo>
                  <a:cubicBezTo>
                    <a:pt x="96" y="63"/>
                    <a:pt x="91" y="78"/>
                    <a:pt x="92" y="96"/>
                  </a:cubicBezTo>
                  <a:cubicBezTo>
                    <a:pt x="94" y="124"/>
                    <a:pt x="116" y="144"/>
                    <a:pt x="141" y="148"/>
                  </a:cubicBezTo>
                  <a:cubicBezTo>
                    <a:pt x="160" y="150"/>
                    <a:pt x="175" y="144"/>
                    <a:pt x="188" y="132"/>
                  </a:cubicBezTo>
                  <a:cubicBezTo>
                    <a:pt x="193" y="128"/>
                    <a:pt x="198" y="127"/>
                    <a:pt x="204" y="129"/>
                  </a:cubicBezTo>
                  <a:cubicBezTo>
                    <a:pt x="210" y="131"/>
                    <a:pt x="213" y="135"/>
                    <a:pt x="215" y="141"/>
                  </a:cubicBezTo>
                  <a:cubicBezTo>
                    <a:pt x="216" y="147"/>
                    <a:pt x="214" y="153"/>
                    <a:pt x="209" y="157"/>
                  </a:cubicBezTo>
                  <a:cubicBezTo>
                    <a:pt x="196" y="169"/>
                    <a:pt x="180" y="177"/>
                    <a:pt x="162" y="180"/>
                  </a:cubicBezTo>
                  <a:cubicBezTo>
                    <a:pt x="133" y="184"/>
                    <a:pt x="107" y="175"/>
                    <a:pt x="85" y="154"/>
                  </a:cubicBezTo>
                  <a:cubicBezTo>
                    <a:pt x="74" y="142"/>
                    <a:pt x="66" y="128"/>
                    <a:pt x="62" y="112"/>
                  </a:cubicBezTo>
                  <a:cubicBezTo>
                    <a:pt x="62" y="110"/>
                    <a:pt x="61" y="110"/>
                    <a:pt x="59" y="110"/>
                  </a:cubicBezTo>
                  <a:cubicBezTo>
                    <a:pt x="45" y="110"/>
                    <a:pt x="31" y="110"/>
                    <a:pt x="17" y="110"/>
                  </a:cubicBezTo>
                  <a:cubicBezTo>
                    <a:pt x="9" y="110"/>
                    <a:pt x="0" y="100"/>
                    <a:pt x="0" y="92"/>
                  </a:cubicBezTo>
                  <a:cubicBezTo>
                    <a:pt x="0" y="84"/>
                    <a:pt x="8" y="77"/>
                    <a:pt x="17" y="77"/>
                  </a:cubicBezTo>
                  <a:cubicBezTo>
                    <a:pt x="23" y="77"/>
                    <a:pt x="30" y="77"/>
                    <a:pt x="37" y="7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2" name="Freeform 949"/>
            <p:cNvSpPr>
              <a:spLocks/>
            </p:cNvSpPr>
            <p:nvPr/>
          </p:nvSpPr>
          <p:spPr bwMode="auto">
            <a:xfrm>
              <a:off x="4481513" y="4119563"/>
              <a:ext cx="112713" cy="112713"/>
            </a:xfrm>
            <a:custGeom>
              <a:avLst/>
              <a:gdLst>
                <a:gd name="T0" fmla="*/ 34 w 68"/>
                <a:gd name="T1" fmla="*/ 67 h 68"/>
                <a:gd name="T2" fmla="*/ 0 w 68"/>
                <a:gd name="T3" fmla="*/ 34 h 68"/>
                <a:gd name="T4" fmla="*/ 34 w 68"/>
                <a:gd name="T5" fmla="*/ 0 h 68"/>
                <a:gd name="T6" fmla="*/ 67 w 68"/>
                <a:gd name="T7" fmla="*/ 34 h 68"/>
                <a:gd name="T8" fmla="*/ 34 w 68"/>
                <a:gd name="T9" fmla="*/ 6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68">
                  <a:moveTo>
                    <a:pt x="34" y="67"/>
                  </a:moveTo>
                  <a:cubicBezTo>
                    <a:pt x="17" y="68"/>
                    <a:pt x="0" y="52"/>
                    <a:pt x="0" y="34"/>
                  </a:cubicBezTo>
                  <a:cubicBezTo>
                    <a:pt x="1" y="17"/>
                    <a:pt x="13" y="0"/>
                    <a:pt x="34" y="0"/>
                  </a:cubicBezTo>
                  <a:cubicBezTo>
                    <a:pt x="54" y="0"/>
                    <a:pt x="68" y="17"/>
                    <a:pt x="67" y="34"/>
                  </a:cubicBezTo>
                  <a:cubicBezTo>
                    <a:pt x="67" y="54"/>
                    <a:pt x="50" y="68"/>
                    <a:pt x="34" y="6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3" name="Freeform 950"/>
            <p:cNvSpPr>
              <a:spLocks/>
            </p:cNvSpPr>
            <p:nvPr/>
          </p:nvSpPr>
          <p:spPr bwMode="auto">
            <a:xfrm>
              <a:off x="4621213" y="4151313"/>
              <a:ext cx="122238" cy="53975"/>
            </a:xfrm>
            <a:custGeom>
              <a:avLst/>
              <a:gdLst>
                <a:gd name="T0" fmla="*/ 36 w 73"/>
                <a:gd name="T1" fmla="*/ 33 h 33"/>
                <a:gd name="T2" fmla="*/ 16 w 73"/>
                <a:gd name="T3" fmla="*/ 33 h 33"/>
                <a:gd name="T4" fmla="*/ 0 w 73"/>
                <a:gd name="T5" fmla="*/ 16 h 33"/>
                <a:gd name="T6" fmla="*/ 16 w 73"/>
                <a:gd name="T7" fmla="*/ 0 h 33"/>
                <a:gd name="T8" fmla="*/ 57 w 73"/>
                <a:gd name="T9" fmla="*/ 0 h 33"/>
                <a:gd name="T10" fmla="*/ 73 w 73"/>
                <a:gd name="T11" fmla="*/ 16 h 33"/>
                <a:gd name="T12" fmla="*/ 57 w 73"/>
                <a:gd name="T13" fmla="*/ 33 h 33"/>
                <a:gd name="T14" fmla="*/ 36 w 73"/>
                <a:gd name="T15" fmla="*/ 33 h 33"/>
                <a:gd name="T16" fmla="*/ 36 w 73"/>
                <a:gd name="T17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33">
                  <a:moveTo>
                    <a:pt x="36" y="33"/>
                  </a:moveTo>
                  <a:cubicBezTo>
                    <a:pt x="30" y="33"/>
                    <a:pt x="23" y="33"/>
                    <a:pt x="16" y="33"/>
                  </a:cubicBezTo>
                  <a:cubicBezTo>
                    <a:pt x="7" y="33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30" y="0"/>
                    <a:pt x="43" y="0"/>
                    <a:pt x="57" y="0"/>
                  </a:cubicBezTo>
                  <a:cubicBezTo>
                    <a:pt x="66" y="0"/>
                    <a:pt x="73" y="8"/>
                    <a:pt x="73" y="16"/>
                  </a:cubicBezTo>
                  <a:cubicBezTo>
                    <a:pt x="73" y="25"/>
                    <a:pt x="66" y="33"/>
                    <a:pt x="57" y="33"/>
                  </a:cubicBezTo>
                  <a:cubicBezTo>
                    <a:pt x="50" y="33"/>
                    <a:pt x="43" y="33"/>
                    <a:pt x="36" y="33"/>
                  </a:cubicBezTo>
                  <a:cubicBezTo>
                    <a:pt x="36" y="33"/>
                    <a:pt x="36" y="33"/>
                    <a:pt x="36" y="3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2" name="グループ化 1991"/>
          <p:cNvGrpSpPr/>
          <p:nvPr/>
        </p:nvGrpSpPr>
        <p:grpSpPr>
          <a:xfrm>
            <a:off x="4918634" y="4045126"/>
            <a:ext cx="434975" cy="461963"/>
            <a:chOff x="4918075" y="3944938"/>
            <a:chExt cx="434975" cy="461963"/>
          </a:xfrm>
        </p:grpSpPr>
        <p:sp>
          <p:nvSpPr>
            <p:cNvPr id="1074" name="Freeform 951"/>
            <p:cNvSpPr>
              <a:spLocks/>
            </p:cNvSpPr>
            <p:nvPr/>
          </p:nvSpPr>
          <p:spPr bwMode="auto">
            <a:xfrm>
              <a:off x="5054600" y="3944938"/>
              <a:ext cx="298450" cy="371475"/>
            </a:xfrm>
            <a:custGeom>
              <a:avLst/>
              <a:gdLst>
                <a:gd name="T0" fmla="*/ 178 w 178"/>
                <a:gd name="T1" fmla="*/ 140 h 222"/>
                <a:gd name="T2" fmla="*/ 178 w 178"/>
                <a:gd name="T3" fmla="*/ 140 h 222"/>
                <a:gd name="T4" fmla="*/ 177 w 178"/>
                <a:gd name="T5" fmla="*/ 97 h 222"/>
                <a:gd name="T6" fmla="*/ 153 w 178"/>
                <a:gd name="T7" fmla="*/ 60 h 222"/>
                <a:gd name="T8" fmla="*/ 129 w 178"/>
                <a:gd name="T9" fmla="*/ 55 h 222"/>
                <a:gd name="T10" fmla="*/ 108 w 178"/>
                <a:gd name="T11" fmla="*/ 55 h 222"/>
                <a:gd name="T12" fmla="*/ 104 w 178"/>
                <a:gd name="T13" fmla="*/ 52 h 222"/>
                <a:gd name="T14" fmla="*/ 77 w 178"/>
                <a:gd name="T15" fmla="*/ 10 h 222"/>
                <a:gd name="T16" fmla="*/ 37 w 178"/>
                <a:gd name="T17" fmla="*/ 2 h 222"/>
                <a:gd name="T18" fmla="*/ 4 w 178"/>
                <a:gd name="T19" fmla="*/ 19 h 222"/>
                <a:gd name="T20" fmla="*/ 2 w 178"/>
                <a:gd name="T21" fmla="*/ 28 h 222"/>
                <a:gd name="T22" fmla="*/ 9 w 178"/>
                <a:gd name="T23" fmla="*/ 33 h 222"/>
                <a:gd name="T24" fmla="*/ 17 w 178"/>
                <a:gd name="T25" fmla="*/ 30 h 222"/>
                <a:gd name="T26" fmla="*/ 53 w 178"/>
                <a:gd name="T27" fmla="*/ 19 h 222"/>
                <a:gd name="T28" fmla="*/ 87 w 178"/>
                <a:gd name="T29" fmla="*/ 69 h 222"/>
                <a:gd name="T30" fmla="*/ 45 w 178"/>
                <a:gd name="T31" fmla="*/ 104 h 222"/>
                <a:gd name="T32" fmla="*/ 16 w 178"/>
                <a:gd name="T33" fmla="*/ 91 h 222"/>
                <a:gd name="T34" fmla="*/ 4 w 178"/>
                <a:gd name="T35" fmla="*/ 91 h 222"/>
                <a:gd name="T36" fmla="*/ 4 w 178"/>
                <a:gd name="T37" fmla="*/ 104 h 222"/>
                <a:gd name="T38" fmla="*/ 57 w 178"/>
                <a:gd name="T39" fmla="*/ 120 h 222"/>
                <a:gd name="T40" fmla="*/ 103 w 178"/>
                <a:gd name="T41" fmla="*/ 75 h 222"/>
                <a:gd name="T42" fmla="*/ 107 w 178"/>
                <a:gd name="T43" fmla="*/ 73 h 222"/>
                <a:gd name="T44" fmla="*/ 133 w 178"/>
                <a:gd name="T45" fmla="*/ 73 h 222"/>
                <a:gd name="T46" fmla="*/ 149 w 178"/>
                <a:gd name="T47" fmla="*/ 79 h 222"/>
                <a:gd name="T48" fmla="*/ 161 w 178"/>
                <a:gd name="T49" fmla="*/ 106 h 222"/>
                <a:gd name="T50" fmla="*/ 161 w 178"/>
                <a:gd name="T51" fmla="*/ 175 h 222"/>
                <a:gd name="T52" fmla="*/ 160 w 178"/>
                <a:gd name="T53" fmla="*/ 183 h 222"/>
                <a:gd name="T54" fmla="*/ 131 w 178"/>
                <a:gd name="T55" fmla="*/ 205 h 222"/>
                <a:gd name="T56" fmla="*/ 97 w 178"/>
                <a:gd name="T57" fmla="*/ 205 h 222"/>
                <a:gd name="T58" fmla="*/ 92 w 178"/>
                <a:gd name="T59" fmla="*/ 206 h 222"/>
                <a:gd name="T60" fmla="*/ 86 w 178"/>
                <a:gd name="T61" fmla="*/ 215 h 222"/>
                <a:gd name="T62" fmla="*/ 95 w 178"/>
                <a:gd name="T63" fmla="*/ 222 h 222"/>
                <a:gd name="T64" fmla="*/ 127 w 178"/>
                <a:gd name="T65" fmla="*/ 222 h 222"/>
                <a:gd name="T66" fmla="*/ 155 w 178"/>
                <a:gd name="T67" fmla="*/ 215 h 222"/>
                <a:gd name="T68" fmla="*/ 178 w 178"/>
                <a:gd name="T69" fmla="*/ 176 h 222"/>
                <a:gd name="T70" fmla="*/ 178 w 178"/>
                <a:gd name="T71" fmla="*/ 14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8" h="222">
                  <a:moveTo>
                    <a:pt x="178" y="140"/>
                  </a:moveTo>
                  <a:cubicBezTo>
                    <a:pt x="178" y="140"/>
                    <a:pt x="178" y="140"/>
                    <a:pt x="178" y="140"/>
                  </a:cubicBezTo>
                  <a:cubicBezTo>
                    <a:pt x="178" y="126"/>
                    <a:pt x="178" y="111"/>
                    <a:pt x="177" y="97"/>
                  </a:cubicBezTo>
                  <a:cubicBezTo>
                    <a:pt x="176" y="81"/>
                    <a:pt x="167" y="69"/>
                    <a:pt x="153" y="60"/>
                  </a:cubicBezTo>
                  <a:cubicBezTo>
                    <a:pt x="145" y="56"/>
                    <a:pt x="137" y="55"/>
                    <a:pt x="129" y="55"/>
                  </a:cubicBezTo>
                  <a:cubicBezTo>
                    <a:pt x="122" y="55"/>
                    <a:pt x="115" y="55"/>
                    <a:pt x="108" y="55"/>
                  </a:cubicBezTo>
                  <a:cubicBezTo>
                    <a:pt x="106" y="55"/>
                    <a:pt x="105" y="54"/>
                    <a:pt x="104" y="52"/>
                  </a:cubicBezTo>
                  <a:cubicBezTo>
                    <a:pt x="101" y="34"/>
                    <a:pt x="92" y="20"/>
                    <a:pt x="77" y="10"/>
                  </a:cubicBezTo>
                  <a:cubicBezTo>
                    <a:pt x="65" y="2"/>
                    <a:pt x="51" y="0"/>
                    <a:pt x="37" y="2"/>
                  </a:cubicBezTo>
                  <a:cubicBezTo>
                    <a:pt x="24" y="4"/>
                    <a:pt x="13" y="10"/>
                    <a:pt x="4" y="19"/>
                  </a:cubicBezTo>
                  <a:cubicBezTo>
                    <a:pt x="1" y="21"/>
                    <a:pt x="1" y="24"/>
                    <a:pt x="2" y="28"/>
                  </a:cubicBezTo>
                  <a:cubicBezTo>
                    <a:pt x="3" y="31"/>
                    <a:pt x="5" y="33"/>
                    <a:pt x="9" y="33"/>
                  </a:cubicBezTo>
                  <a:cubicBezTo>
                    <a:pt x="12" y="34"/>
                    <a:pt x="14" y="32"/>
                    <a:pt x="17" y="30"/>
                  </a:cubicBezTo>
                  <a:cubicBezTo>
                    <a:pt x="27" y="21"/>
                    <a:pt x="39" y="17"/>
                    <a:pt x="53" y="19"/>
                  </a:cubicBezTo>
                  <a:cubicBezTo>
                    <a:pt x="76" y="23"/>
                    <a:pt x="92" y="45"/>
                    <a:pt x="87" y="69"/>
                  </a:cubicBezTo>
                  <a:cubicBezTo>
                    <a:pt x="83" y="90"/>
                    <a:pt x="66" y="104"/>
                    <a:pt x="45" y="104"/>
                  </a:cubicBezTo>
                  <a:cubicBezTo>
                    <a:pt x="34" y="103"/>
                    <a:pt x="24" y="99"/>
                    <a:pt x="16" y="91"/>
                  </a:cubicBezTo>
                  <a:cubicBezTo>
                    <a:pt x="12" y="88"/>
                    <a:pt x="7" y="88"/>
                    <a:pt x="4" y="91"/>
                  </a:cubicBezTo>
                  <a:cubicBezTo>
                    <a:pt x="0" y="95"/>
                    <a:pt x="1" y="100"/>
                    <a:pt x="4" y="104"/>
                  </a:cubicBezTo>
                  <a:cubicBezTo>
                    <a:pt x="19" y="118"/>
                    <a:pt x="37" y="124"/>
                    <a:pt x="57" y="120"/>
                  </a:cubicBezTo>
                  <a:cubicBezTo>
                    <a:pt x="81" y="115"/>
                    <a:pt x="97" y="100"/>
                    <a:pt x="103" y="75"/>
                  </a:cubicBezTo>
                  <a:cubicBezTo>
                    <a:pt x="104" y="73"/>
                    <a:pt x="105" y="73"/>
                    <a:pt x="107" y="73"/>
                  </a:cubicBezTo>
                  <a:cubicBezTo>
                    <a:pt x="115" y="73"/>
                    <a:pt x="124" y="73"/>
                    <a:pt x="133" y="73"/>
                  </a:cubicBezTo>
                  <a:cubicBezTo>
                    <a:pt x="139" y="73"/>
                    <a:pt x="145" y="75"/>
                    <a:pt x="149" y="79"/>
                  </a:cubicBezTo>
                  <a:cubicBezTo>
                    <a:pt x="157" y="87"/>
                    <a:pt x="160" y="96"/>
                    <a:pt x="161" y="106"/>
                  </a:cubicBezTo>
                  <a:cubicBezTo>
                    <a:pt x="161" y="129"/>
                    <a:pt x="161" y="152"/>
                    <a:pt x="161" y="175"/>
                  </a:cubicBezTo>
                  <a:cubicBezTo>
                    <a:pt x="160" y="178"/>
                    <a:pt x="160" y="180"/>
                    <a:pt x="160" y="183"/>
                  </a:cubicBezTo>
                  <a:cubicBezTo>
                    <a:pt x="157" y="195"/>
                    <a:pt x="144" y="205"/>
                    <a:pt x="131" y="205"/>
                  </a:cubicBezTo>
                  <a:cubicBezTo>
                    <a:pt x="120" y="205"/>
                    <a:pt x="109" y="205"/>
                    <a:pt x="97" y="205"/>
                  </a:cubicBezTo>
                  <a:cubicBezTo>
                    <a:pt x="95" y="205"/>
                    <a:pt x="93" y="205"/>
                    <a:pt x="92" y="206"/>
                  </a:cubicBezTo>
                  <a:cubicBezTo>
                    <a:pt x="88" y="207"/>
                    <a:pt x="86" y="211"/>
                    <a:pt x="86" y="215"/>
                  </a:cubicBezTo>
                  <a:cubicBezTo>
                    <a:pt x="87" y="219"/>
                    <a:pt x="90" y="222"/>
                    <a:pt x="95" y="222"/>
                  </a:cubicBezTo>
                  <a:cubicBezTo>
                    <a:pt x="106" y="222"/>
                    <a:pt x="116" y="222"/>
                    <a:pt x="127" y="222"/>
                  </a:cubicBezTo>
                  <a:cubicBezTo>
                    <a:pt x="137" y="222"/>
                    <a:pt x="147" y="220"/>
                    <a:pt x="155" y="215"/>
                  </a:cubicBezTo>
                  <a:cubicBezTo>
                    <a:pt x="170" y="206"/>
                    <a:pt x="178" y="193"/>
                    <a:pt x="178" y="176"/>
                  </a:cubicBezTo>
                  <a:cubicBezTo>
                    <a:pt x="178" y="164"/>
                    <a:pt x="178" y="152"/>
                    <a:pt x="178" y="1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5" name="Freeform 952"/>
            <p:cNvSpPr>
              <a:spLocks/>
            </p:cNvSpPr>
            <p:nvPr/>
          </p:nvSpPr>
          <p:spPr bwMode="auto">
            <a:xfrm>
              <a:off x="4918075" y="4032251"/>
              <a:ext cx="295275" cy="374650"/>
            </a:xfrm>
            <a:custGeom>
              <a:avLst/>
              <a:gdLst>
                <a:gd name="T0" fmla="*/ 0 w 177"/>
                <a:gd name="T1" fmla="*/ 81 h 224"/>
                <a:gd name="T2" fmla="*/ 0 w 177"/>
                <a:gd name="T3" fmla="*/ 81 h 224"/>
                <a:gd name="T4" fmla="*/ 0 w 177"/>
                <a:gd name="T5" fmla="*/ 118 h 224"/>
                <a:gd name="T6" fmla="*/ 1 w 177"/>
                <a:gd name="T7" fmla="*/ 128 h 224"/>
                <a:gd name="T8" fmla="*/ 50 w 177"/>
                <a:gd name="T9" fmla="*/ 167 h 224"/>
                <a:gd name="T10" fmla="*/ 70 w 177"/>
                <a:gd name="T11" fmla="*/ 167 h 224"/>
                <a:gd name="T12" fmla="*/ 73 w 177"/>
                <a:gd name="T13" fmla="*/ 170 h 224"/>
                <a:gd name="T14" fmla="*/ 137 w 177"/>
                <a:gd name="T15" fmla="*/ 221 h 224"/>
                <a:gd name="T16" fmla="*/ 174 w 177"/>
                <a:gd name="T17" fmla="*/ 204 h 224"/>
                <a:gd name="T18" fmla="*/ 176 w 177"/>
                <a:gd name="T19" fmla="*/ 194 h 224"/>
                <a:gd name="T20" fmla="*/ 168 w 177"/>
                <a:gd name="T21" fmla="*/ 189 h 224"/>
                <a:gd name="T22" fmla="*/ 160 w 177"/>
                <a:gd name="T23" fmla="*/ 193 h 224"/>
                <a:gd name="T24" fmla="*/ 104 w 177"/>
                <a:gd name="T25" fmla="*/ 193 h 224"/>
                <a:gd name="T26" fmla="*/ 92 w 177"/>
                <a:gd name="T27" fmla="*/ 147 h 224"/>
                <a:gd name="T28" fmla="*/ 140 w 177"/>
                <a:gd name="T29" fmla="*/ 120 h 224"/>
                <a:gd name="T30" fmla="*/ 162 w 177"/>
                <a:gd name="T31" fmla="*/ 131 h 224"/>
                <a:gd name="T32" fmla="*/ 174 w 177"/>
                <a:gd name="T33" fmla="*/ 131 h 224"/>
                <a:gd name="T34" fmla="*/ 174 w 177"/>
                <a:gd name="T35" fmla="*/ 119 h 224"/>
                <a:gd name="T36" fmla="*/ 122 w 177"/>
                <a:gd name="T37" fmla="*/ 102 h 224"/>
                <a:gd name="T38" fmla="*/ 75 w 177"/>
                <a:gd name="T39" fmla="*/ 147 h 224"/>
                <a:gd name="T40" fmla="*/ 71 w 177"/>
                <a:gd name="T41" fmla="*/ 150 h 224"/>
                <a:gd name="T42" fmla="*/ 46 w 177"/>
                <a:gd name="T43" fmla="*/ 150 h 224"/>
                <a:gd name="T44" fmla="*/ 29 w 177"/>
                <a:gd name="T45" fmla="*/ 143 h 224"/>
                <a:gd name="T46" fmla="*/ 17 w 177"/>
                <a:gd name="T47" fmla="*/ 114 h 224"/>
                <a:gd name="T48" fmla="*/ 17 w 177"/>
                <a:gd name="T49" fmla="*/ 48 h 224"/>
                <a:gd name="T50" fmla="*/ 18 w 177"/>
                <a:gd name="T51" fmla="*/ 40 h 224"/>
                <a:gd name="T52" fmla="*/ 47 w 177"/>
                <a:gd name="T53" fmla="*/ 17 h 224"/>
                <a:gd name="T54" fmla="*/ 83 w 177"/>
                <a:gd name="T55" fmla="*/ 17 h 224"/>
                <a:gd name="T56" fmla="*/ 91 w 177"/>
                <a:gd name="T57" fmla="*/ 12 h 224"/>
                <a:gd name="T58" fmla="*/ 90 w 177"/>
                <a:gd name="T59" fmla="*/ 3 h 224"/>
                <a:gd name="T60" fmla="*/ 82 w 177"/>
                <a:gd name="T61" fmla="*/ 0 h 224"/>
                <a:gd name="T62" fmla="*/ 50 w 177"/>
                <a:gd name="T63" fmla="*/ 0 h 224"/>
                <a:gd name="T64" fmla="*/ 27 w 177"/>
                <a:gd name="T65" fmla="*/ 5 h 224"/>
                <a:gd name="T66" fmla="*/ 0 w 177"/>
                <a:gd name="T67" fmla="*/ 48 h 224"/>
                <a:gd name="T68" fmla="*/ 0 w 177"/>
                <a:gd name="T69" fmla="*/ 8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7" h="224">
                  <a:moveTo>
                    <a:pt x="0" y="81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0" y="94"/>
                    <a:pt x="0" y="106"/>
                    <a:pt x="0" y="118"/>
                  </a:cubicBezTo>
                  <a:cubicBezTo>
                    <a:pt x="0" y="121"/>
                    <a:pt x="0" y="125"/>
                    <a:pt x="1" y="128"/>
                  </a:cubicBezTo>
                  <a:cubicBezTo>
                    <a:pt x="6" y="150"/>
                    <a:pt x="24" y="168"/>
                    <a:pt x="50" y="167"/>
                  </a:cubicBezTo>
                  <a:cubicBezTo>
                    <a:pt x="57" y="167"/>
                    <a:pt x="64" y="167"/>
                    <a:pt x="70" y="167"/>
                  </a:cubicBezTo>
                  <a:cubicBezTo>
                    <a:pt x="72" y="167"/>
                    <a:pt x="73" y="168"/>
                    <a:pt x="73" y="170"/>
                  </a:cubicBezTo>
                  <a:cubicBezTo>
                    <a:pt x="77" y="199"/>
                    <a:pt x="103" y="224"/>
                    <a:pt x="137" y="221"/>
                  </a:cubicBezTo>
                  <a:cubicBezTo>
                    <a:pt x="152" y="220"/>
                    <a:pt x="164" y="214"/>
                    <a:pt x="174" y="204"/>
                  </a:cubicBezTo>
                  <a:cubicBezTo>
                    <a:pt x="177" y="201"/>
                    <a:pt x="177" y="198"/>
                    <a:pt x="176" y="194"/>
                  </a:cubicBezTo>
                  <a:cubicBezTo>
                    <a:pt x="175" y="191"/>
                    <a:pt x="172" y="189"/>
                    <a:pt x="168" y="189"/>
                  </a:cubicBezTo>
                  <a:cubicBezTo>
                    <a:pt x="165" y="189"/>
                    <a:pt x="163" y="191"/>
                    <a:pt x="160" y="193"/>
                  </a:cubicBezTo>
                  <a:cubicBezTo>
                    <a:pt x="145" y="207"/>
                    <a:pt x="120" y="208"/>
                    <a:pt x="104" y="193"/>
                  </a:cubicBezTo>
                  <a:cubicBezTo>
                    <a:pt x="91" y="181"/>
                    <a:pt x="87" y="165"/>
                    <a:pt x="92" y="147"/>
                  </a:cubicBezTo>
                  <a:cubicBezTo>
                    <a:pt x="99" y="127"/>
                    <a:pt x="120" y="116"/>
                    <a:pt x="140" y="120"/>
                  </a:cubicBezTo>
                  <a:cubicBezTo>
                    <a:pt x="148" y="121"/>
                    <a:pt x="156" y="125"/>
                    <a:pt x="162" y="131"/>
                  </a:cubicBezTo>
                  <a:cubicBezTo>
                    <a:pt x="166" y="135"/>
                    <a:pt x="171" y="134"/>
                    <a:pt x="174" y="131"/>
                  </a:cubicBezTo>
                  <a:cubicBezTo>
                    <a:pt x="177" y="128"/>
                    <a:pt x="177" y="122"/>
                    <a:pt x="174" y="119"/>
                  </a:cubicBezTo>
                  <a:cubicBezTo>
                    <a:pt x="160" y="104"/>
                    <a:pt x="142" y="99"/>
                    <a:pt x="122" y="102"/>
                  </a:cubicBezTo>
                  <a:cubicBezTo>
                    <a:pt x="97" y="107"/>
                    <a:pt x="81" y="123"/>
                    <a:pt x="75" y="147"/>
                  </a:cubicBezTo>
                  <a:cubicBezTo>
                    <a:pt x="74" y="149"/>
                    <a:pt x="73" y="150"/>
                    <a:pt x="71" y="150"/>
                  </a:cubicBezTo>
                  <a:cubicBezTo>
                    <a:pt x="63" y="150"/>
                    <a:pt x="54" y="150"/>
                    <a:pt x="46" y="150"/>
                  </a:cubicBezTo>
                  <a:cubicBezTo>
                    <a:pt x="39" y="150"/>
                    <a:pt x="34" y="147"/>
                    <a:pt x="29" y="143"/>
                  </a:cubicBezTo>
                  <a:cubicBezTo>
                    <a:pt x="20" y="136"/>
                    <a:pt x="17" y="126"/>
                    <a:pt x="17" y="114"/>
                  </a:cubicBezTo>
                  <a:cubicBezTo>
                    <a:pt x="17" y="92"/>
                    <a:pt x="17" y="70"/>
                    <a:pt x="17" y="48"/>
                  </a:cubicBezTo>
                  <a:cubicBezTo>
                    <a:pt x="17" y="45"/>
                    <a:pt x="18" y="42"/>
                    <a:pt x="18" y="40"/>
                  </a:cubicBezTo>
                  <a:cubicBezTo>
                    <a:pt x="21" y="27"/>
                    <a:pt x="33" y="17"/>
                    <a:pt x="47" y="17"/>
                  </a:cubicBezTo>
                  <a:cubicBezTo>
                    <a:pt x="59" y="17"/>
                    <a:pt x="71" y="17"/>
                    <a:pt x="83" y="17"/>
                  </a:cubicBezTo>
                  <a:cubicBezTo>
                    <a:pt x="86" y="17"/>
                    <a:pt x="89" y="15"/>
                    <a:pt x="91" y="12"/>
                  </a:cubicBezTo>
                  <a:cubicBezTo>
                    <a:pt x="92" y="9"/>
                    <a:pt x="92" y="6"/>
                    <a:pt x="90" y="3"/>
                  </a:cubicBezTo>
                  <a:cubicBezTo>
                    <a:pt x="88" y="1"/>
                    <a:pt x="85" y="0"/>
                    <a:pt x="82" y="0"/>
                  </a:cubicBezTo>
                  <a:cubicBezTo>
                    <a:pt x="72" y="0"/>
                    <a:pt x="61" y="0"/>
                    <a:pt x="50" y="0"/>
                  </a:cubicBezTo>
                  <a:cubicBezTo>
                    <a:pt x="42" y="0"/>
                    <a:pt x="34" y="1"/>
                    <a:pt x="27" y="5"/>
                  </a:cubicBezTo>
                  <a:cubicBezTo>
                    <a:pt x="10" y="14"/>
                    <a:pt x="0" y="28"/>
                    <a:pt x="0" y="48"/>
                  </a:cubicBezTo>
                  <a:cubicBezTo>
                    <a:pt x="0" y="59"/>
                    <a:pt x="0" y="70"/>
                    <a:pt x="0" y="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6" name="Freeform 953"/>
            <p:cNvSpPr>
              <a:spLocks/>
            </p:cNvSpPr>
            <p:nvPr/>
          </p:nvSpPr>
          <p:spPr bwMode="auto">
            <a:xfrm>
              <a:off x="5095875" y="4008438"/>
              <a:ext cx="73025" cy="74613"/>
            </a:xfrm>
            <a:custGeom>
              <a:avLst/>
              <a:gdLst>
                <a:gd name="T0" fmla="*/ 1 w 44"/>
                <a:gd name="T1" fmla="*/ 23 h 45"/>
                <a:gd name="T2" fmla="*/ 22 w 44"/>
                <a:gd name="T3" fmla="*/ 45 h 45"/>
                <a:gd name="T4" fmla="*/ 44 w 44"/>
                <a:gd name="T5" fmla="*/ 23 h 45"/>
                <a:gd name="T6" fmla="*/ 22 w 44"/>
                <a:gd name="T7" fmla="*/ 0 h 45"/>
                <a:gd name="T8" fmla="*/ 1 w 44"/>
                <a:gd name="T9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1" y="23"/>
                  </a:moveTo>
                  <a:cubicBezTo>
                    <a:pt x="1" y="35"/>
                    <a:pt x="10" y="45"/>
                    <a:pt x="22" y="45"/>
                  </a:cubicBezTo>
                  <a:cubicBezTo>
                    <a:pt x="34" y="45"/>
                    <a:pt x="44" y="35"/>
                    <a:pt x="44" y="23"/>
                  </a:cubicBezTo>
                  <a:cubicBezTo>
                    <a:pt x="44" y="11"/>
                    <a:pt x="34" y="0"/>
                    <a:pt x="22" y="0"/>
                  </a:cubicBezTo>
                  <a:cubicBezTo>
                    <a:pt x="10" y="1"/>
                    <a:pt x="0" y="11"/>
                    <a:pt x="1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7" name="Oval 954"/>
            <p:cNvSpPr>
              <a:spLocks noChangeArrowheads="1"/>
            </p:cNvSpPr>
            <p:nvPr/>
          </p:nvSpPr>
          <p:spPr bwMode="auto">
            <a:xfrm>
              <a:off x="5102225" y="4264026"/>
              <a:ext cx="71438" cy="746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8" name="Freeform 955"/>
            <p:cNvSpPr>
              <a:spLocks/>
            </p:cNvSpPr>
            <p:nvPr/>
          </p:nvSpPr>
          <p:spPr bwMode="auto">
            <a:xfrm>
              <a:off x="5054600" y="3944938"/>
              <a:ext cx="298450" cy="371475"/>
            </a:xfrm>
            <a:custGeom>
              <a:avLst/>
              <a:gdLst>
                <a:gd name="T0" fmla="*/ 178 w 178"/>
                <a:gd name="T1" fmla="*/ 140 h 222"/>
                <a:gd name="T2" fmla="*/ 178 w 178"/>
                <a:gd name="T3" fmla="*/ 176 h 222"/>
                <a:gd name="T4" fmla="*/ 155 w 178"/>
                <a:gd name="T5" fmla="*/ 215 h 222"/>
                <a:gd name="T6" fmla="*/ 127 w 178"/>
                <a:gd name="T7" fmla="*/ 222 h 222"/>
                <a:gd name="T8" fmla="*/ 95 w 178"/>
                <a:gd name="T9" fmla="*/ 222 h 222"/>
                <a:gd name="T10" fmla="*/ 86 w 178"/>
                <a:gd name="T11" fmla="*/ 215 h 222"/>
                <a:gd name="T12" fmla="*/ 92 w 178"/>
                <a:gd name="T13" fmla="*/ 206 h 222"/>
                <a:gd name="T14" fmla="*/ 97 w 178"/>
                <a:gd name="T15" fmla="*/ 205 h 222"/>
                <a:gd name="T16" fmla="*/ 131 w 178"/>
                <a:gd name="T17" fmla="*/ 205 h 222"/>
                <a:gd name="T18" fmla="*/ 160 w 178"/>
                <a:gd name="T19" fmla="*/ 183 h 222"/>
                <a:gd name="T20" fmla="*/ 161 w 178"/>
                <a:gd name="T21" fmla="*/ 175 h 222"/>
                <a:gd name="T22" fmla="*/ 161 w 178"/>
                <a:gd name="T23" fmla="*/ 106 h 222"/>
                <a:gd name="T24" fmla="*/ 149 w 178"/>
                <a:gd name="T25" fmla="*/ 79 h 222"/>
                <a:gd name="T26" fmla="*/ 133 w 178"/>
                <a:gd name="T27" fmla="*/ 73 h 222"/>
                <a:gd name="T28" fmla="*/ 107 w 178"/>
                <a:gd name="T29" fmla="*/ 73 h 222"/>
                <a:gd name="T30" fmla="*/ 103 w 178"/>
                <a:gd name="T31" fmla="*/ 75 h 222"/>
                <a:gd name="T32" fmla="*/ 57 w 178"/>
                <a:gd name="T33" fmla="*/ 120 h 222"/>
                <a:gd name="T34" fmla="*/ 4 w 178"/>
                <a:gd name="T35" fmla="*/ 104 h 222"/>
                <a:gd name="T36" fmla="*/ 4 w 178"/>
                <a:gd name="T37" fmla="*/ 91 h 222"/>
                <a:gd name="T38" fmla="*/ 16 w 178"/>
                <a:gd name="T39" fmla="*/ 91 h 222"/>
                <a:gd name="T40" fmla="*/ 45 w 178"/>
                <a:gd name="T41" fmla="*/ 104 h 222"/>
                <a:gd name="T42" fmla="*/ 87 w 178"/>
                <a:gd name="T43" fmla="*/ 69 h 222"/>
                <a:gd name="T44" fmla="*/ 53 w 178"/>
                <a:gd name="T45" fmla="*/ 19 h 222"/>
                <a:gd name="T46" fmla="*/ 17 w 178"/>
                <a:gd name="T47" fmla="*/ 30 h 222"/>
                <a:gd name="T48" fmla="*/ 9 w 178"/>
                <a:gd name="T49" fmla="*/ 33 h 222"/>
                <a:gd name="T50" fmla="*/ 2 w 178"/>
                <a:gd name="T51" fmla="*/ 28 h 222"/>
                <a:gd name="T52" fmla="*/ 4 w 178"/>
                <a:gd name="T53" fmla="*/ 19 h 222"/>
                <a:gd name="T54" fmla="*/ 37 w 178"/>
                <a:gd name="T55" fmla="*/ 2 h 222"/>
                <a:gd name="T56" fmla="*/ 77 w 178"/>
                <a:gd name="T57" fmla="*/ 10 h 222"/>
                <a:gd name="T58" fmla="*/ 104 w 178"/>
                <a:gd name="T59" fmla="*/ 52 h 222"/>
                <a:gd name="T60" fmla="*/ 108 w 178"/>
                <a:gd name="T61" fmla="*/ 55 h 222"/>
                <a:gd name="T62" fmla="*/ 129 w 178"/>
                <a:gd name="T63" fmla="*/ 55 h 222"/>
                <a:gd name="T64" fmla="*/ 153 w 178"/>
                <a:gd name="T65" fmla="*/ 60 h 222"/>
                <a:gd name="T66" fmla="*/ 177 w 178"/>
                <a:gd name="T67" fmla="*/ 97 h 222"/>
                <a:gd name="T68" fmla="*/ 178 w 178"/>
                <a:gd name="T69" fmla="*/ 140 h 222"/>
                <a:gd name="T70" fmla="*/ 178 w 178"/>
                <a:gd name="T71" fmla="*/ 14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78" h="222">
                  <a:moveTo>
                    <a:pt x="178" y="140"/>
                  </a:moveTo>
                  <a:cubicBezTo>
                    <a:pt x="178" y="152"/>
                    <a:pt x="178" y="164"/>
                    <a:pt x="178" y="176"/>
                  </a:cubicBezTo>
                  <a:cubicBezTo>
                    <a:pt x="178" y="193"/>
                    <a:pt x="170" y="206"/>
                    <a:pt x="155" y="215"/>
                  </a:cubicBezTo>
                  <a:cubicBezTo>
                    <a:pt x="147" y="220"/>
                    <a:pt x="137" y="222"/>
                    <a:pt x="127" y="222"/>
                  </a:cubicBezTo>
                  <a:cubicBezTo>
                    <a:pt x="116" y="222"/>
                    <a:pt x="106" y="222"/>
                    <a:pt x="95" y="222"/>
                  </a:cubicBezTo>
                  <a:cubicBezTo>
                    <a:pt x="90" y="222"/>
                    <a:pt x="87" y="219"/>
                    <a:pt x="86" y="215"/>
                  </a:cubicBezTo>
                  <a:cubicBezTo>
                    <a:pt x="86" y="211"/>
                    <a:pt x="88" y="207"/>
                    <a:pt x="92" y="206"/>
                  </a:cubicBezTo>
                  <a:cubicBezTo>
                    <a:pt x="93" y="205"/>
                    <a:pt x="95" y="205"/>
                    <a:pt x="97" y="205"/>
                  </a:cubicBezTo>
                  <a:cubicBezTo>
                    <a:pt x="109" y="205"/>
                    <a:pt x="120" y="205"/>
                    <a:pt x="131" y="205"/>
                  </a:cubicBezTo>
                  <a:cubicBezTo>
                    <a:pt x="144" y="205"/>
                    <a:pt x="157" y="195"/>
                    <a:pt x="160" y="183"/>
                  </a:cubicBezTo>
                  <a:cubicBezTo>
                    <a:pt x="160" y="180"/>
                    <a:pt x="160" y="178"/>
                    <a:pt x="161" y="175"/>
                  </a:cubicBezTo>
                  <a:cubicBezTo>
                    <a:pt x="161" y="152"/>
                    <a:pt x="161" y="129"/>
                    <a:pt x="161" y="106"/>
                  </a:cubicBezTo>
                  <a:cubicBezTo>
                    <a:pt x="160" y="96"/>
                    <a:pt x="157" y="87"/>
                    <a:pt x="149" y="79"/>
                  </a:cubicBezTo>
                  <a:cubicBezTo>
                    <a:pt x="145" y="75"/>
                    <a:pt x="139" y="73"/>
                    <a:pt x="133" y="73"/>
                  </a:cubicBezTo>
                  <a:cubicBezTo>
                    <a:pt x="124" y="73"/>
                    <a:pt x="115" y="73"/>
                    <a:pt x="107" y="73"/>
                  </a:cubicBezTo>
                  <a:cubicBezTo>
                    <a:pt x="105" y="73"/>
                    <a:pt x="104" y="73"/>
                    <a:pt x="103" y="75"/>
                  </a:cubicBezTo>
                  <a:cubicBezTo>
                    <a:pt x="97" y="100"/>
                    <a:pt x="81" y="115"/>
                    <a:pt x="57" y="120"/>
                  </a:cubicBezTo>
                  <a:cubicBezTo>
                    <a:pt x="37" y="124"/>
                    <a:pt x="19" y="118"/>
                    <a:pt x="4" y="104"/>
                  </a:cubicBezTo>
                  <a:cubicBezTo>
                    <a:pt x="1" y="100"/>
                    <a:pt x="0" y="95"/>
                    <a:pt x="4" y="91"/>
                  </a:cubicBezTo>
                  <a:cubicBezTo>
                    <a:pt x="7" y="88"/>
                    <a:pt x="12" y="88"/>
                    <a:pt x="16" y="91"/>
                  </a:cubicBezTo>
                  <a:cubicBezTo>
                    <a:pt x="24" y="99"/>
                    <a:pt x="34" y="103"/>
                    <a:pt x="45" y="104"/>
                  </a:cubicBezTo>
                  <a:cubicBezTo>
                    <a:pt x="66" y="104"/>
                    <a:pt x="83" y="90"/>
                    <a:pt x="87" y="69"/>
                  </a:cubicBezTo>
                  <a:cubicBezTo>
                    <a:pt x="92" y="45"/>
                    <a:pt x="76" y="23"/>
                    <a:pt x="53" y="19"/>
                  </a:cubicBezTo>
                  <a:cubicBezTo>
                    <a:pt x="39" y="17"/>
                    <a:pt x="27" y="21"/>
                    <a:pt x="17" y="30"/>
                  </a:cubicBezTo>
                  <a:cubicBezTo>
                    <a:pt x="14" y="32"/>
                    <a:pt x="12" y="34"/>
                    <a:pt x="9" y="33"/>
                  </a:cubicBezTo>
                  <a:cubicBezTo>
                    <a:pt x="5" y="33"/>
                    <a:pt x="3" y="31"/>
                    <a:pt x="2" y="28"/>
                  </a:cubicBezTo>
                  <a:cubicBezTo>
                    <a:pt x="1" y="24"/>
                    <a:pt x="1" y="21"/>
                    <a:pt x="4" y="19"/>
                  </a:cubicBezTo>
                  <a:cubicBezTo>
                    <a:pt x="13" y="10"/>
                    <a:pt x="24" y="4"/>
                    <a:pt x="37" y="2"/>
                  </a:cubicBezTo>
                  <a:cubicBezTo>
                    <a:pt x="51" y="0"/>
                    <a:pt x="65" y="2"/>
                    <a:pt x="77" y="10"/>
                  </a:cubicBezTo>
                  <a:cubicBezTo>
                    <a:pt x="92" y="20"/>
                    <a:pt x="101" y="34"/>
                    <a:pt x="104" y="52"/>
                  </a:cubicBezTo>
                  <a:cubicBezTo>
                    <a:pt x="105" y="54"/>
                    <a:pt x="106" y="55"/>
                    <a:pt x="108" y="55"/>
                  </a:cubicBezTo>
                  <a:cubicBezTo>
                    <a:pt x="115" y="55"/>
                    <a:pt x="122" y="55"/>
                    <a:pt x="129" y="55"/>
                  </a:cubicBezTo>
                  <a:cubicBezTo>
                    <a:pt x="137" y="55"/>
                    <a:pt x="145" y="56"/>
                    <a:pt x="153" y="60"/>
                  </a:cubicBezTo>
                  <a:cubicBezTo>
                    <a:pt x="167" y="69"/>
                    <a:pt x="176" y="81"/>
                    <a:pt x="177" y="97"/>
                  </a:cubicBezTo>
                  <a:cubicBezTo>
                    <a:pt x="178" y="111"/>
                    <a:pt x="178" y="126"/>
                    <a:pt x="178" y="140"/>
                  </a:cubicBezTo>
                  <a:cubicBezTo>
                    <a:pt x="178" y="140"/>
                    <a:pt x="178" y="140"/>
                    <a:pt x="178" y="14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9" name="Freeform 956"/>
            <p:cNvSpPr>
              <a:spLocks/>
            </p:cNvSpPr>
            <p:nvPr/>
          </p:nvSpPr>
          <p:spPr bwMode="auto">
            <a:xfrm>
              <a:off x="4918075" y="4032251"/>
              <a:ext cx="295275" cy="374650"/>
            </a:xfrm>
            <a:custGeom>
              <a:avLst/>
              <a:gdLst>
                <a:gd name="T0" fmla="*/ 0 w 177"/>
                <a:gd name="T1" fmla="*/ 81 h 224"/>
                <a:gd name="T2" fmla="*/ 0 w 177"/>
                <a:gd name="T3" fmla="*/ 48 h 224"/>
                <a:gd name="T4" fmla="*/ 27 w 177"/>
                <a:gd name="T5" fmla="*/ 5 h 224"/>
                <a:gd name="T6" fmla="*/ 50 w 177"/>
                <a:gd name="T7" fmla="*/ 0 h 224"/>
                <a:gd name="T8" fmla="*/ 82 w 177"/>
                <a:gd name="T9" fmla="*/ 0 h 224"/>
                <a:gd name="T10" fmla="*/ 90 w 177"/>
                <a:gd name="T11" fmla="*/ 3 h 224"/>
                <a:gd name="T12" fmla="*/ 91 w 177"/>
                <a:gd name="T13" fmla="*/ 12 h 224"/>
                <a:gd name="T14" fmla="*/ 83 w 177"/>
                <a:gd name="T15" fmla="*/ 17 h 224"/>
                <a:gd name="T16" fmla="*/ 47 w 177"/>
                <a:gd name="T17" fmla="*/ 17 h 224"/>
                <a:gd name="T18" fmla="*/ 18 w 177"/>
                <a:gd name="T19" fmla="*/ 40 h 224"/>
                <a:gd name="T20" fmla="*/ 17 w 177"/>
                <a:gd name="T21" fmla="*/ 48 h 224"/>
                <a:gd name="T22" fmla="*/ 17 w 177"/>
                <a:gd name="T23" fmla="*/ 114 h 224"/>
                <a:gd name="T24" fmla="*/ 29 w 177"/>
                <a:gd name="T25" fmla="*/ 143 h 224"/>
                <a:gd name="T26" fmla="*/ 46 w 177"/>
                <a:gd name="T27" fmla="*/ 150 h 224"/>
                <a:gd name="T28" fmla="*/ 71 w 177"/>
                <a:gd name="T29" fmla="*/ 150 h 224"/>
                <a:gd name="T30" fmla="*/ 75 w 177"/>
                <a:gd name="T31" fmla="*/ 147 h 224"/>
                <a:gd name="T32" fmla="*/ 122 w 177"/>
                <a:gd name="T33" fmla="*/ 102 h 224"/>
                <a:gd name="T34" fmla="*/ 174 w 177"/>
                <a:gd name="T35" fmla="*/ 119 h 224"/>
                <a:gd name="T36" fmla="*/ 174 w 177"/>
                <a:gd name="T37" fmla="*/ 131 h 224"/>
                <a:gd name="T38" fmla="*/ 162 w 177"/>
                <a:gd name="T39" fmla="*/ 131 h 224"/>
                <a:gd name="T40" fmla="*/ 140 w 177"/>
                <a:gd name="T41" fmla="*/ 120 h 224"/>
                <a:gd name="T42" fmla="*/ 92 w 177"/>
                <a:gd name="T43" fmla="*/ 147 h 224"/>
                <a:gd name="T44" fmla="*/ 104 w 177"/>
                <a:gd name="T45" fmla="*/ 193 h 224"/>
                <a:gd name="T46" fmla="*/ 160 w 177"/>
                <a:gd name="T47" fmla="*/ 193 h 224"/>
                <a:gd name="T48" fmla="*/ 168 w 177"/>
                <a:gd name="T49" fmla="*/ 189 h 224"/>
                <a:gd name="T50" fmla="*/ 176 w 177"/>
                <a:gd name="T51" fmla="*/ 194 h 224"/>
                <a:gd name="T52" fmla="*/ 174 w 177"/>
                <a:gd name="T53" fmla="*/ 204 h 224"/>
                <a:gd name="T54" fmla="*/ 137 w 177"/>
                <a:gd name="T55" fmla="*/ 221 h 224"/>
                <a:gd name="T56" fmla="*/ 73 w 177"/>
                <a:gd name="T57" fmla="*/ 170 h 224"/>
                <a:gd name="T58" fmla="*/ 70 w 177"/>
                <a:gd name="T59" fmla="*/ 167 h 224"/>
                <a:gd name="T60" fmla="*/ 50 w 177"/>
                <a:gd name="T61" fmla="*/ 167 h 224"/>
                <a:gd name="T62" fmla="*/ 1 w 177"/>
                <a:gd name="T63" fmla="*/ 128 h 224"/>
                <a:gd name="T64" fmla="*/ 0 w 177"/>
                <a:gd name="T65" fmla="*/ 118 h 224"/>
                <a:gd name="T66" fmla="*/ 0 w 177"/>
                <a:gd name="T67" fmla="*/ 81 h 224"/>
                <a:gd name="T68" fmla="*/ 0 w 177"/>
                <a:gd name="T69" fmla="*/ 8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77" h="224">
                  <a:moveTo>
                    <a:pt x="0" y="81"/>
                  </a:moveTo>
                  <a:cubicBezTo>
                    <a:pt x="0" y="70"/>
                    <a:pt x="0" y="59"/>
                    <a:pt x="0" y="48"/>
                  </a:cubicBezTo>
                  <a:cubicBezTo>
                    <a:pt x="0" y="28"/>
                    <a:pt x="10" y="14"/>
                    <a:pt x="27" y="5"/>
                  </a:cubicBezTo>
                  <a:cubicBezTo>
                    <a:pt x="34" y="1"/>
                    <a:pt x="42" y="0"/>
                    <a:pt x="50" y="0"/>
                  </a:cubicBezTo>
                  <a:cubicBezTo>
                    <a:pt x="61" y="0"/>
                    <a:pt x="72" y="0"/>
                    <a:pt x="82" y="0"/>
                  </a:cubicBezTo>
                  <a:cubicBezTo>
                    <a:pt x="85" y="0"/>
                    <a:pt x="88" y="1"/>
                    <a:pt x="90" y="3"/>
                  </a:cubicBezTo>
                  <a:cubicBezTo>
                    <a:pt x="92" y="6"/>
                    <a:pt x="92" y="9"/>
                    <a:pt x="91" y="12"/>
                  </a:cubicBezTo>
                  <a:cubicBezTo>
                    <a:pt x="89" y="15"/>
                    <a:pt x="86" y="17"/>
                    <a:pt x="83" y="17"/>
                  </a:cubicBezTo>
                  <a:cubicBezTo>
                    <a:pt x="71" y="17"/>
                    <a:pt x="59" y="17"/>
                    <a:pt x="47" y="17"/>
                  </a:cubicBezTo>
                  <a:cubicBezTo>
                    <a:pt x="33" y="17"/>
                    <a:pt x="21" y="27"/>
                    <a:pt x="18" y="40"/>
                  </a:cubicBezTo>
                  <a:cubicBezTo>
                    <a:pt x="18" y="42"/>
                    <a:pt x="17" y="45"/>
                    <a:pt x="17" y="48"/>
                  </a:cubicBezTo>
                  <a:cubicBezTo>
                    <a:pt x="17" y="70"/>
                    <a:pt x="17" y="92"/>
                    <a:pt x="17" y="114"/>
                  </a:cubicBezTo>
                  <a:cubicBezTo>
                    <a:pt x="17" y="126"/>
                    <a:pt x="20" y="136"/>
                    <a:pt x="29" y="143"/>
                  </a:cubicBezTo>
                  <a:cubicBezTo>
                    <a:pt x="34" y="147"/>
                    <a:pt x="39" y="150"/>
                    <a:pt x="46" y="150"/>
                  </a:cubicBezTo>
                  <a:cubicBezTo>
                    <a:pt x="54" y="150"/>
                    <a:pt x="63" y="150"/>
                    <a:pt x="71" y="150"/>
                  </a:cubicBezTo>
                  <a:cubicBezTo>
                    <a:pt x="73" y="150"/>
                    <a:pt x="74" y="149"/>
                    <a:pt x="75" y="147"/>
                  </a:cubicBezTo>
                  <a:cubicBezTo>
                    <a:pt x="81" y="123"/>
                    <a:pt x="97" y="107"/>
                    <a:pt x="122" y="102"/>
                  </a:cubicBezTo>
                  <a:cubicBezTo>
                    <a:pt x="142" y="99"/>
                    <a:pt x="160" y="104"/>
                    <a:pt x="174" y="119"/>
                  </a:cubicBezTo>
                  <a:cubicBezTo>
                    <a:pt x="177" y="122"/>
                    <a:pt x="177" y="128"/>
                    <a:pt x="174" y="131"/>
                  </a:cubicBezTo>
                  <a:cubicBezTo>
                    <a:pt x="171" y="134"/>
                    <a:pt x="166" y="135"/>
                    <a:pt x="162" y="131"/>
                  </a:cubicBezTo>
                  <a:cubicBezTo>
                    <a:pt x="156" y="125"/>
                    <a:pt x="148" y="121"/>
                    <a:pt x="140" y="120"/>
                  </a:cubicBezTo>
                  <a:cubicBezTo>
                    <a:pt x="120" y="116"/>
                    <a:pt x="99" y="127"/>
                    <a:pt x="92" y="147"/>
                  </a:cubicBezTo>
                  <a:cubicBezTo>
                    <a:pt x="87" y="165"/>
                    <a:pt x="91" y="181"/>
                    <a:pt x="104" y="193"/>
                  </a:cubicBezTo>
                  <a:cubicBezTo>
                    <a:pt x="120" y="208"/>
                    <a:pt x="145" y="207"/>
                    <a:pt x="160" y="193"/>
                  </a:cubicBezTo>
                  <a:cubicBezTo>
                    <a:pt x="163" y="191"/>
                    <a:pt x="165" y="189"/>
                    <a:pt x="168" y="189"/>
                  </a:cubicBezTo>
                  <a:cubicBezTo>
                    <a:pt x="172" y="189"/>
                    <a:pt x="175" y="191"/>
                    <a:pt x="176" y="194"/>
                  </a:cubicBezTo>
                  <a:cubicBezTo>
                    <a:pt x="177" y="198"/>
                    <a:pt x="177" y="201"/>
                    <a:pt x="174" y="204"/>
                  </a:cubicBezTo>
                  <a:cubicBezTo>
                    <a:pt x="164" y="214"/>
                    <a:pt x="152" y="220"/>
                    <a:pt x="137" y="221"/>
                  </a:cubicBezTo>
                  <a:cubicBezTo>
                    <a:pt x="103" y="224"/>
                    <a:pt x="77" y="199"/>
                    <a:pt x="73" y="170"/>
                  </a:cubicBezTo>
                  <a:cubicBezTo>
                    <a:pt x="73" y="168"/>
                    <a:pt x="72" y="167"/>
                    <a:pt x="70" y="167"/>
                  </a:cubicBezTo>
                  <a:cubicBezTo>
                    <a:pt x="64" y="167"/>
                    <a:pt x="57" y="167"/>
                    <a:pt x="50" y="167"/>
                  </a:cubicBezTo>
                  <a:cubicBezTo>
                    <a:pt x="24" y="168"/>
                    <a:pt x="6" y="150"/>
                    <a:pt x="1" y="128"/>
                  </a:cubicBezTo>
                  <a:cubicBezTo>
                    <a:pt x="0" y="125"/>
                    <a:pt x="0" y="121"/>
                    <a:pt x="0" y="118"/>
                  </a:cubicBezTo>
                  <a:cubicBezTo>
                    <a:pt x="0" y="106"/>
                    <a:pt x="0" y="94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0" name="Freeform 957"/>
            <p:cNvSpPr>
              <a:spLocks/>
            </p:cNvSpPr>
            <p:nvPr/>
          </p:nvSpPr>
          <p:spPr bwMode="auto">
            <a:xfrm>
              <a:off x="5095875" y="4008438"/>
              <a:ext cx="73025" cy="74613"/>
            </a:xfrm>
            <a:custGeom>
              <a:avLst/>
              <a:gdLst>
                <a:gd name="T0" fmla="*/ 1 w 44"/>
                <a:gd name="T1" fmla="*/ 23 h 45"/>
                <a:gd name="T2" fmla="*/ 22 w 44"/>
                <a:gd name="T3" fmla="*/ 0 h 45"/>
                <a:gd name="T4" fmla="*/ 44 w 44"/>
                <a:gd name="T5" fmla="*/ 23 h 45"/>
                <a:gd name="T6" fmla="*/ 22 w 44"/>
                <a:gd name="T7" fmla="*/ 45 h 45"/>
                <a:gd name="T8" fmla="*/ 1 w 44"/>
                <a:gd name="T9" fmla="*/ 23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5">
                  <a:moveTo>
                    <a:pt x="1" y="23"/>
                  </a:moveTo>
                  <a:cubicBezTo>
                    <a:pt x="0" y="11"/>
                    <a:pt x="10" y="1"/>
                    <a:pt x="22" y="0"/>
                  </a:cubicBezTo>
                  <a:cubicBezTo>
                    <a:pt x="34" y="0"/>
                    <a:pt x="44" y="11"/>
                    <a:pt x="44" y="23"/>
                  </a:cubicBezTo>
                  <a:cubicBezTo>
                    <a:pt x="44" y="35"/>
                    <a:pt x="34" y="45"/>
                    <a:pt x="22" y="45"/>
                  </a:cubicBezTo>
                  <a:cubicBezTo>
                    <a:pt x="10" y="45"/>
                    <a:pt x="1" y="35"/>
                    <a:pt x="1" y="2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1" name="Oval 958"/>
            <p:cNvSpPr>
              <a:spLocks noChangeArrowheads="1"/>
            </p:cNvSpPr>
            <p:nvPr/>
          </p:nvSpPr>
          <p:spPr bwMode="auto">
            <a:xfrm>
              <a:off x="5102225" y="4264026"/>
              <a:ext cx="71438" cy="74613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3" name="グループ化 1992"/>
          <p:cNvGrpSpPr/>
          <p:nvPr/>
        </p:nvGrpSpPr>
        <p:grpSpPr>
          <a:xfrm>
            <a:off x="5525059" y="4045126"/>
            <a:ext cx="439738" cy="465138"/>
            <a:chOff x="5524500" y="3944938"/>
            <a:chExt cx="439738" cy="465138"/>
          </a:xfrm>
        </p:grpSpPr>
        <p:sp>
          <p:nvSpPr>
            <p:cNvPr id="1082" name="Freeform 959"/>
            <p:cNvSpPr>
              <a:spLocks/>
            </p:cNvSpPr>
            <p:nvPr/>
          </p:nvSpPr>
          <p:spPr bwMode="auto">
            <a:xfrm>
              <a:off x="5524500" y="4032251"/>
              <a:ext cx="439738" cy="377825"/>
            </a:xfrm>
            <a:custGeom>
              <a:avLst/>
              <a:gdLst>
                <a:gd name="T0" fmla="*/ 61 w 262"/>
                <a:gd name="T1" fmla="*/ 0 h 226"/>
                <a:gd name="T2" fmla="*/ 15 w 262"/>
                <a:gd name="T3" fmla="*/ 133 h 226"/>
                <a:gd name="T4" fmla="*/ 143 w 262"/>
                <a:gd name="T5" fmla="*/ 221 h 226"/>
                <a:gd name="T6" fmla="*/ 252 w 262"/>
                <a:gd name="T7" fmla="*/ 125 h 226"/>
                <a:gd name="T8" fmla="*/ 207 w 262"/>
                <a:gd name="T9" fmla="*/ 4 h 226"/>
                <a:gd name="T10" fmla="*/ 205 w 262"/>
                <a:gd name="T11" fmla="*/ 21 h 226"/>
                <a:gd name="T12" fmla="*/ 200 w 262"/>
                <a:gd name="T13" fmla="*/ 38 h 226"/>
                <a:gd name="T14" fmla="*/ 200 w 262"/>
                <a:gd name="T15" fmla="*/ 41 h 226"/>
                <a:gd name="T16" fmla="*/ 211 w 262"/>
                <a:gd name="T17" fmla="*/ 57 h 226"/>
                <a:gd name="T18" fmla="*/ 220 w 262"/>
                <a:gd name="T19" fmla="*/ 118 h 226"/>
                <a:gd name="T20" fmla="*/ 183 w 262"/>
                <a:gd name="T21" fmla="*/ 173 h 226"/>
                <a:gd name="T22" fmla="*/ 120 w 262"/>
                <a:gd name="T23" fmla="*/ 188 h 226"/>
                <a:gd name="T24" fmla="*/ 66 w 262"/>
                <a:gd name="T25" fmla="*/ 159 h 226"/>
                <a:gd name="T26" fmla="*/ 45 w 262"/>
                <a:gd name="T27" fmla="*/ 76 h 226"/>
                <a:gd name="T28" fmla="*/ 66 w 262"/>
                <a:gd name="T29" fmla="*/ 39 h 226"/>
                <a:gd name="T30" fmla="*/ 67 w 262"/>
                <a:gd name="T31" fmla="*/ 33 h 226"/>
                <a:gd name="T32" fmla="*/ 62 w 262"/>
                <a:gd name="T33" fmla="*/ 17 h 226"/>
                <a:gd name="T34" fmla="*/ 61 w 262"/>
                <a:gd name="T3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2" h="226">
                  <a:moveTo>
                    <a:pt x="61" y="0"/>
                  </a:moveTo>
                  <a:cubicBezTo>
                    <a:pt x="22" y="27"/>
                    <a:pt x="0" y="80"/>
                    <a:pt x="15" y="133"/>
                  </a:cubicBezTo>
                  <a:cubicBezTo>
                    <a:pt x="29" y="183"/>
                    <a:pt x="77" y="226"/>
                    <a:pt x="143" y="221"/>
                  </a:cubicBezTo>
                  <a:cubicBezTo>
                    <a:pt x="194" y="217"/>
                    <a:pt x="240" y="180"/>
                    <a:pt x="252" y="125"/>
                  </a:cubicBezTo>
                  <a:cubicBezTo>
                    <a:pt x="262" y="74"/>
                    <a:pt x="240" y="27"/>
                    <a:pt x="207" y="4"/>
                  </a:cubicBezTo>
                  <a:cubicBezTo>
                    <a:pt x="207" y="10"/>
                    <a:pt x="206" y="15"/>
                    <a:pt x="205" y="21"/>
                  </a:cubicBezTo>
                  <a:cubicBezTo>
                    <a:pt x="204" y="27"/>
                    <a:pt x="201" y="32"/>
                    <a:pt x="200" y="38"/>
                  </a:cubicBezTo>
                  <a:cubicBezTo>
                    <a:pt x="199" y="39"/>
                    <a:pt x="200" y="40"/>
                    <a:pt x="200" y="41"/>
                  </a:cubicBezTo>
                  <a:cubicBezTo>
                    <a:pt x="204" y="47"/>
                    <a:pt x="208" y="51"/>
                    <a:pt x="211" y="57"/>
                  </a:cubicBezTo>
                  <a:cubicBezTo>
                    <a:pt x="221" y="76"/>
                    <a:pt x="224" y="96"/>
                    <a:pt x="220" y="118"/>
                  </a:cubicBezTo>
                  <a:cubicBezTo>
                    <a:pt x="215" y="141"/>
                    <a:pt x="203" y="159"/>
                    <a:pt x="183" y="173"/>
                  </a:cubicBezTo>
                  <a:cubicBezTo>
                    <a:pt x="164" y="186"/>
                    <a:pt x="143" y="191"/>
                    <a:pt x="120" y="188"/>
                  </a:cubicBezTo>
                  <a:cubicBezTo>
                    <a:pt x="99" y="185"/>
                    <a:pt x="80" y="176"/>
                    <a:pt x="66" y="159"/>
                  </a:cubicBezTo>
                  <a:cubicBezTo>
                    <a:pt x="45" y="135"/>
                    <a:pt x="38" y="108"/>
                    <a:pt x="45" y="76"/>
                  </a:cubicBezTo>
                  <a:cubicBezTo>
                    <a:pt x="49" y="62"/>
                    <a:pt x="56" y="49"/>
                    <a:pt x="66" y="39"/>
                  </a:cubicBezTo>
                  <a:cubicBezTo>
                    <a:pt x="68" y="37"/>
                    <a:pt x="68" y="36"/>
                    <a:pt x="67" y="33"/>
                  </a:cubicBezTo>
                  <a:cubicBezTo>
                    <a:pt x="65" y="28"/>
                    <a:pt x="63" y="22"/>
                    <a:pt x="62" y="17"/>
                  </a:cubicBezTo>
                  <a:cubicBezTo>
                    <a:pt x="61" y="11"/>
                    <a:pt x="61" y="6"/>
                    <a:pt x="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3" name="Freeform 960"/>
            <p:cNvSpPr>
              <a:spLocks/>
            </p:cNvSpPr>
            <p:nvPr/>
          </p:nvSpPr>
          <p:spPr bwMode="auto">
            <a:xfrm>
              <a:off x="5653088" y="3944938"/>
              <a:ext cx="193675" cy="361950"/>
            </a:xfrm>
            <a:custGeom>
              <a:avLst/>
              <a:gdLst>
                <a:gd name="T0" fmla="*/ 42 w 116"/>
                <a:gd name="T1" fmla="*/ 139 h 216"/>
                <a:gd name="T2" fmla="*/ 42 w 116"/>
                <a:gd name="T3" fmla="*/ 164 h 216"/>
                <a:gd name="T4" fmla="*/ 40 w 116"/>
                <a:gd name="T5" fmla="*/ 167 h 216"/>
                <a:gd name="T6" fmla="*/ 19 w 116"/>
                <a:gd name="T7" fmla="*/ 167 h 216"/>
                <a:gd name="T8" fmla="*/ 16 w 116"/>
                <a:gd name="T9" fmla="*/ 170 h 216"/>
                <a:gd name="T10" fmla="*/ 16 w 116"/>
                <a:gd name="T11" fmla="*/ 193 h 216"/>
                <a:gd name="T12" fmla="*/ 19 w 116"/>
                <a:gd name="T13" fmla="*/ 195 h 216"/>
                <a:gd name="T14" fmla="*/ 38 w 116"/>
                <a:gd name="T15" fmla="*/ 195 h 216"/>
                <a:gd name="T16" fmla="*/ 42 w 116"/>
                <a:gd name="T17" fmla="*/ 200 h 216"/>
                <a:gd name="T18" fmla="*/ 42 w 116"/>
                <a:gd name="T19" fmla="*/ 213 h 216"/>
                <a:gd name="T20" fmla="*/ 45 w 116"/>
                <a:gd name="T21" fmla="*/ 216 h 216"/>
                <a:gd name="T22" fmla="*/ 70 w 116"/>
                <a:gd name="T23" fmla="*/ 216 h 216"/>
                <a:gd name="T24" fmla="*/ 73 w 116"/>
                <a:gd name="T25" fmla="*/ 213 h 216"/>
                <a:gd name="T26" fmla="*/ 73 w 116"/>
                <a:gd name="T27" fmla="*/ 182 h 216"/>
                <a:gd name="T28" fmla="*/ 73 w 116"/>
                <a:gd name="T29" fmla="*/ 114 h 216"/>
                <a:gd name="T30" fmla="*/ 75 w 116"/>
                <a:gd name="T31" fmla="*/ 110 h 216"/>
                <a:gd name="T32" fmla="*/ 113 w 116"/>
                <a:gd name="T33" fmla="*/ 49 h 216"/>
                <a:gd name="T34" fmla="*/ 64 w 116"/>
                <a:gd name="T35" fmla="*/ 1 h 216"/>
                <a:gd name="T36" fmla="*/ 19 w 116"/>
                <a:gd name="T37" fmla="*/ 17 h 216"/>
                <a:gd name="T38" fmla="*/ 3 w 116"/>
                <a:gd name="T39" fmla="*/ 65 h 216"/>
                <a:gd name="T40" fmla="*/ 40 w 116"/>
                <a:gd name="T41" fmla="*/ 110 h 216"/>
                <a:gd name="T42" fmla="*/ 42 w 116"/>
                <a:gd name="T43" fmla="*/ 114 h 216"/>
                <a:gd name="T44" fmla="*/ 42 w 116"/>
                <a:gd name="T45" fmla="*/ 139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6" h="216">
                  <a:moveTo>
                    <a:pt x="42" y="139"/>
                  </a:moveTo>
                  <a:cubicBezTo>
                    <a:pt x="42" y="148"/>
                    <a:pt x="42" y="156"/>
                    <a:pt x="42" y="164"/>
                  </a:cubicBezTo>
                  <a:cubicBezTo>
                    <a:pt x="42" y="167"/>
                    <a:pt x="42" y="167"/>
                    <a:pt x="40" y="167"/>
                  </a:cubicBezTo>
                  <a:cubicBezTo>
                    <a:pt x="33" y="167"/>
                    <a:pt x="26" y="167"/>
                    <a:pt x="19" y="167"/>
                  </a:cubicBezTo>
                  <a:cubicBezTo>
                    <a:pt x="17" y="167"/>
                    <a:pt x="16" y="168"/>
                    <a:pt x="16" y="170"/>
                  </a:cubicBezTo>
                  <a:cubicBezTo>
                    <a:pt x="16" y="178"/>
                    <a:pt x="16" y="185"/>
                    <a:pt x="16" y="193"/>
                  </a:cubicBezTo>
                  <a:cubicBezTo>
                    <a:pt x="16" y="195"/>
                    <a:pt x="17" y="195"/>
                    <a:pt x="19" y="195"/>
                  </a:cubicBezTo>
                  <a:cubicBezTo>
                    <a:pt x="25" y="195"/>
                    <a:pt x="31" y="195"/>
                    <a:pt x="38" y="195"/>
                  </a:cubicBezTo>
                  <a:cubicBezTo>
                    <a:pt x="43" y="195"/>
                    <a:pt x="42" y="194"/>
                    <a:pt x="42" y="200"/>
                  </a:cubicBezTo>
                  <a:cubicBezTo>
                    <a:pt x="42" y="204"/>
                    <a:pt x="43" y="209"/>
                    <a:pt x="42" y="213"/>
                  </a:cubicBezTo>
                  <a:cubicBezTo>
                    <a:pt x="42" y="215"/>
                    <a:pt x="43" y="216"/>
                    <a:pt x="45" y="216"/>
                  </a:cubicBezTo>
                  <a:cubicBezTo>
                    <a:pt x="53" y="216"/>
                    <a:pt x="61" y="216"/>
                    <a:pt x="70" y="216"/>
                  </a:cubicBezTo>
                  <a:cubicBezTo>
                    <a:pt x="72" y="216"/>
                    <a:pt x="73" y="215"/>
                    <a:pt x="73" y="213"/>
                  </a:cubicBezTo>
                  <a:cubicBezTo>
                    <a:pt x="73" y="203"/>
                    <a:pt x="73" y="192"/>
                    <a:pt x="73" y="182"/>
                  </a:cubicBezTo>
                  <a:cubicBezTo>
                    <a:pt x="73" y="160"/>
                    <a:pt x="73" y="137"/>
                    <a:pt x="73" y="114"/>
                  </a:cubicBezTo>
                  <a:cubicBezTo>
                    <a:pt x="73" y="112"/>
                    <a:pt x="73" y="111"/>
                    <a:pt x="75" y="110"/>
                  </a:cubicBezTo>
                  <a:cubicBezTo>
                    <a:pt x="100" y="102"/>
                    <a:pt x="116" y="77"/>
                    <a:pt x="113" y="49"/>
                  </a:cubicBezTo>
                  <a:cubicBezTo>
                    <a:pt x="110" y="25"/>
                    <a:pt x="90" y="4"/>
                    <a:pt x="64" y="1"/>
                  </a:cubicBezTo>
                  <a:cubicBezTo>
                    <a:pt x="47" y="0"/>
                    <a:pt x="31" y="5"/>
                    <a:pt x="19" y="17"/>
                  </a:cubicBezTo>
                  <a:cubicBezTo>
                    <a:pt x="5" y="30"/>
                    <a:pt x="0" y="47"/>
                    <a:pt x="3" y="65"/>
                  </a:cubicBezTo>
                  <a:cubicBezTo>
                    <a:pt x="6" y="87"/>
                    <a:pt x="19" y="102"/>
                    <a:pt x="40" y="110"/>
                  </a:cubicBezTo>
                  <a:cubicBezTo>
                    <a:pt x="42" y="111"/>
                    <a:pt x="42" y="112"/>
                    <a:pt x="42" y="114"/>
                  </a:cubicBezTo>
                  <a:cubicBezTo>
                    <a:pt x="42" y="122"/>
                    <a:pt x="42" y="131"/>
                    <a:pt x="42" y="1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4" name="Freeform 961"/>
            <p:cNvSpPr>
              <a:spLocks/>
            </p:cNvSpPr>
            <p:nvPr/>
          </p:nvSpPr>
          <p:spPr bwMode="auto">
            <a:xfrm>
              <a:off x="5524500" y="4032251"/>
              <a:ext cx="439738" cy="377825"/>
            </a:xfrm>
            <a:custGeom>
              <a:avLst/>
              <a:gdLst>
                <a:gd name="T0" fmla="*/ 61 w 262"/>
                <a:gd name="T1" fmla="*/ 0 h 226"/>
                <a:gd name="T2" fmla="*/ 62 w 262"/>
                <a:gd name="T3" fmla="*/ 17 h 226"/>
                <a:gd name="T4" fmla="*/ 67 w 262"/>
                <a:gd name="T5" fmla="*/ 33 h 226"/>
                <a:gd name="T6" fmla="*/ 66 w 262"/>
                <a:gd name="T7" fmla="*/ 39 h 226"/>
                <a:gd name="T8" fmla="*/ 45 w 262"/>
                <a:gd name="T9" fmla="*/ 76 h 226"/>
                <a:gd name="T10" fmla="*/ 66 w 262"/>
                <a:gd name="T11" fmla="*/ 159 h 226"/>
                <a:gd name="T12" fmla="*/ 120 w 262"/>
                <a:gd name="T13" fmla="*/ 188 h 226"/>
                <a:gd name="T14" fmla="*/ 183 w 262"/>
                <a:gd name="T15" fmla="*/ 173 h 226"/>
                <a:gd name="T16" fmla="*/ 220 w 262"/>
                <a:gd name="T17" fmla="*/ 118 h 226"/>
                <a:gd name="T18" fmla="*/ 211 w 262"/>
                <a:gd name="T19" fmla="*/ 57 h 226"/>
                <a:gd name="T20" fmla="*/ 200 w 262"/>
                <a:gd name="T21" fmla="*/ 41 h 226"/>
                <a:gd name="T22" fmla="*/ 200 w 262"/>
                <a:gd name="T23" fmla="*/ 38 h 226"/>
                <a:gd name="T24" fmla="*/ 205 w 262"/>
                <a:gd name="T25" fmla="*/ 21 h 226"/>
                <a:gd name="T26" fmla="*/ 207 w 262"/>
                <a:gd name="T27" fmla="*/ 4 h 226"/>
                <a:gd name="T28" fmla="*/ 252 w 262"/>
                <a:gd name="T29" fmla="*/ 125 h 226"/>
                <a:gd name="T30" fmla="*/ 143 w 262"/>
                <a:gd name="T31" fmla="*/ 221 h 226"/>
                <a:gd name="T32" fmla="*/ 15 w 262"/>
                <a:gd name="T33" fmla="*/ 133 h 226"/>
                <a:gd name="T34" fmla="*/ 61 w 262"/>
                <a:gd name="T3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2" h="226">
                  <a:moveTo>
                    <a:pt x="61" y="0"/>
                  </a:moveTo>
                  <a:cubicBezTo>
                    <a:pt x="61" y="6"/>
                    <a:pt x="61" y="11"/>
                    <a:pt x="62" y="17"/>
                  </a:cubicBezTo>
                  <a:cubicBezTo>
                    <a:pt x="63" y="22"/>
                    <a:pt x="65" y="28"/>
                    <a:pt x="67" y="33"/>
                  </a:cubicBezTo>
                  <a:cubicBezTo>
                    <a:pt x="68" y="36"/>
                    <a:pt x="68" y="37"/>
                    <a:pt x="66" y="39"/>
                  </a:cubicBezTo>
                  <a:cubicBezTo>
                    <a:pt x="56" y="49"/>
                    <a:pt x="49" y="62"/>
                    <a:pt x="45" y="76"/>
                  </a:cubicBezTo>
                  <a:cubicBezTo>
                    <a:pt x="38" y="108"/>
                    <a:pt x="45" y="135"/>
                    <a:pt x="66" y="159"/>
                  </a:cubicBezTo>
                  <a:cubicBezTo>
                    <a:pt x="80" y="176"/>
                    <a:pt x="99" y="185"/>
                    <a:pt x="120" y="188"/>
                  </a:cubicBezTo>
                  <a:cubicBezTo>
                    <a:pt x="143" y="191"/>
                    <a:pt x="164" y="186"/>
                    <a:pt x="183" y="173"/>
                  </a:cubicBezTo>
                  <a:cubicBezTo>
                    <a:pt x="203" y="159"/>
                    <a:pt x="215" y="141"/>
                    <a:pt x="220" y="118"/>
                  </a:cubicBezTo>
                  <a:cubicBezTo>
                    <a:pt x="224" y="96"/>
                    <a:pt x="221" y="76"/>
                    <a:pt x="211" y="57"/>
                  </a:cubicBezTo>
                  <a:cubicBezTo>
                    <a:pt x="208" y="51"/>
                    <a:pt x="204" y="47"/>
                    <a:pt x="200" y="41"/>
                  </a:cubicBezTo>
                  <a:cubicBezTo>
                    <a:pt x="200" y="40"/>
                    <a:pt x="199" y="39"/>
                    <a:pt x="200" y="38"/>
                  </a:cubicBezTo>
                  <a:cubicBezTo>
                    <a:pt x="201" y="32"/>
                    <a:pt x="204" y="27"/>
                    <a:pt x="205" y="21"/>
                  </a:cubicBezTo>
                  <a:cubicBezTo>
                    <a:pt x="206" y="15"/>
                    <a:pt x="207" y="10"/>
                    <a:pt x="207" y="4"/>
                  </a:cubicBezTo>
                  <a:cubicBezTo>
                    <a:pt x="240" y="27"/>
                    <a:pt x="262" y="74"/>
                    <a:pt x="252" y="125"/>
                  </a:cubicBezTo>
                  <a:cubicBezTo>
                    <a:pt x="240" y="180"/>
                    <a:pt x="194" y="217"/>
                    <a:pt x="143" y="221"/>
                  </a:cubicBezTo>
                  <a:cubicBezTo>
                    <a:pt x="77" y="226"/>
                    <a:pt x="29" y="183"/>
                    <a:pt x="15" y="133"/>
                  </a:cubicBezTo>
                  <a:cubicBezTo>
                    <a:pt x="0" y="80"/>
                    <a:pt x="22" y="27"/>
                    <a:pt x="6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5" name="Freeform 962"/>
            <p:cNvSpPr>
              <a:spLocks noEditPoints="1"/>
            </p:cNvSpPr>
            <p:nvPr/>
          </p:nvSpPr>
          <p:spPr bwMode="auto">
            <a:xfrm>
              <a:off x="5653088" y="3944938"/>
              <a:ext cx="193675" cy="361950"/>
            </a:xfrm>
            <a:custGeom>
              <a:avLst/>
              <a:gdLst>
                <a:gd name="T0" fmla="*/ 42 w 116"/>
                <a:gd name="T1" fmla="*/ 139 h 216"/>
                <a:gd name="T2" fmla="*/ 42 w 116"/>
                <a:gd name="T3" fmla="*/ 114 h 216"/>
                <a:gd name="T4" fmla="*/ 40 w 116"/>
                <a:gd name="T5" fmla="*/ 110 h 216"/>
                <a:gd name="T6" fmla="*/ 3 w 116"/>
                <a:gd name="T7" fmla="*/ 65 h 216"/>
                <a:gd name="T8" fmla="*/ 19 w 116"/>
                <a:gd name="T9" fmla="*/ 17 h 216"/>
                <a:gd name="T10" fmla="*/ 64 w 116"/>
                <a:gd name="T11" fmla="*/ 1 h 216"/>
                <a:gd name="T12" fmla="*/ 113 w 116"/>
                <a:gd name="T13" fmla="*/ 49 h 216"/>
                <a:gd name="T14" fmla="*/ 75 w 116"/>
                <a:gd name="T15" fmla="*/ 110 h 216"/>
                <a:gd name="T16" fmla="*/ 73 w 116"/>
                <a:gd name="T17" fmla="*/ 114 h 216"/>
                <a:gd name="T18" fmla="*/ 73 w 116"/>
                <a:gd name="T19" fmla="*/ 182 h 216"/>
                <a:gd name="T20" fmla="*/ 73 w 116"/>
                <a:gd name="T21" fmla="*/ 213 h 216"/>
                <a:gd name="T22" fmla="*/ 70 w 116"/>
                <a:gd name="T23" fmla="*/ 216 h 216"/>
                <a:gd name="T24" fmla="*/ 45 w 116"/>
                <a:gd name="T25" fmla="*/ 216 h 216"/>
                <a:gd name="T26" fmla="*/ 42 w 116"/>
                <a:gd name="T27" fmla="*/ 213 h 216"/>
                <a:gd name="T28" fmla="*/ 42 w 116"/>
                <a:gd name="T29" fmla="*/ 200 h 216"/>
                <a:gd name="T30" fmla="*/ 38 w 116"/>
                <a:gd name="T31" fmla="*/ 195 h 216"/>
                <a:gd name="T32" fmla="*/ 19 w 116"/>
                <a:gd name="T33" fmla="*/ 195 h 216"/>
                <a:gd name="T34" fmla="*/ 16 w 116"/>
                <a:gd name="T35" fmla="*/ 193 h 216"/>
                <a:gd name="T36" fmla="*/ 16 w 116"/>
                <a:gd name="T37" fmla="*/ 170 h 216"/>
                <a:gd name="T38" fmla="*/ 19 w 116"/>
                <a:gd name="T39" fmla="*/ 167 h 216"/>
                <a:gd name="T40" fmla="*/ 40 w 116"/>
                <a:gd name="T41" fmla="*/ 167 h 216"/>
                <a:gd name="T42" fmla="*/ 42 w 116"/>
                <a:gd name="T43" fmla="*/ 164 h 216"/>
                <a:gd name="T44" fmla="*/ 42 w 116"/>
                <a:gd name="T45" fmla="*/ 139 h 216"/>
                <a:gd name="T46" fmla="*/ 31 w 116"/>
                <a:gd name="T47" fmla="*/ 57 h 216"/>
                <a:gd name="T48" fmla="*/ 58 w 116"/>
                <a:gd name="T49" fmla="*/ 84 h 216"/>
                <a:gd name="T50" fmla="*/ 85 w 116"/>
                <a:gd name="T51" fmla="*/ 57 h 216"/>
                <a:gd name="T52" fmla="*/ 58 w 116"/>
                <a:gd name="T53" fmla="*/ 30 h 216"/>
                <a:gd name="T54" fmla="*/ 31 w 116"/>
                <a:gd name="T55" fmla="*/ 57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216">
                  <a:moveTo>
                    <a:pt x="42" y="139"/>
                  </a:moveTo>
                  <a:cubicBezTo>
                    <a:pt x="42" y="131"/>
                    <a:pt x="42" y="122"/>
                    <a:pt x="42" y="114"/>
                  </a:cubicBezTo>
                  <a:cubicBezTo>
                    <a:pt x="42" y="112"/>
                    <a:pt x="42" y="111"/>
                    <a:pt x="40" y="110"/>
                  </a:cubicBezTo>
                  <a:cubicBezTo>
                    <a:pt x="19" y="102"/>
                    <a:pt x="6" y="87"/>
                    <a:pt x="3" y="65"/>
                  </a:cubicBezTo>
                  <a:cubicBezTo>
                    <a:pt x="0" y="47"/>
                    <a:pt x="5" y="30"/>
                    <a:pt x="19" y="17"/>
                  </a:cubicBezTo>
                  <a:cubicBezTo>
                    <a:pt x="31" y="5"/>
                    <a:pt x="47" y="0"/>
                    <a:pt x="64" y="1"/>
                  </a:cubicBezTo>
                  <a:cubicBezTo>
                    <a:pt x="90" y="4"/>
                    <a:pt x="110" y="25"/>
                    <a:pt x="113" y="49"/>
                  </a:cubicBezTo>
                  <a:cubicBezTo>
                    <a:pt x="116" y="77"/>
                    <a:pt x="100" y="102"/>
                    <a:pt x="75" y="110"/>
                  </a:cubicBezTo>
                  <a:cubicBezTo>
                    <a:pt x="73" y="111"/>
                    <a:pt x="73" y="112"/>
                    <a:pt x="73" y="114"/>
                  </a:cubicBezTo>
                  <a:cubicBezTo>
                    <a:pt x="73" y="137"/>
                    <a:pt x="73" y="160"/>
                    <a:pt x="73" y="182"/>
                  </a:cubicBezTo>
                  <a:cubicBezTo>
                    <a:pt x="73" y="192"/>
                    <a:pt x="73" y="203"/>
                    <a:pt x="73" y="213"/>
                  </a:cubicBezTo>
                  <a:cubicBezTo>
                    <a:pt x="73" y="215"/>
                    <a:pt x="72" y="216"/>
                    <a:pt x="70" y="216"/>
                  </a:cubicBezTo>
                  <a:cubicBezTo>
                    <a:pt x="61" y="216"/>
                    <a:pt x="53" y="216"/>
                    <a:pt x="45" y="216"/>
                  </a:cubicBezTo>
                  <a:cubicBezTo>
                    <a:pt x="43" y="216"/>
                    <a:pt x="42" y="215"/>
                    <a:pt x="42" y="213"/>
                  </a:cubicBezTo>
                  <a:cubicBezTo>
                    <a:pt x="43" y="209"/>
                    <a:pt x="42" y="204"/>
                    <a:pt x="42" y="200"/>
                  </a:cubicBezTo>
                  <a:cubicBezTo>
                    <a:pt x="42" y="194"/>
                    <a:pt x="43" y="195"/>
                    <a:pt x="38" y="195"/>
                  </a:cubicBezTo>
                  <a:cubicBezTo>
                    <a:pt x="31" y="195"/>
                    <a:pt x="25" y="195"/>
                    <a:pt x="19" y="195"/>
                  </a:cubicBezTo>
                  <a:cubicBezTo>
                    <a:pt x="17" y="195"/>
                    <a:pt x="16" y="195"/>
                    <a:pt x="16" y="193"/>
                  </a:cubicBezTo>
                  <a:cubicBezTo>
                    <a:pt x="16" y="185"/>
                    <a:pt x="16" y="178"/>
                    <a:pt x="16" y="170"/>
                  </a:cubicBezTo>
                  <a:cubicBezTo>
                    <a:pt x="16" y="168"/>
                    <a:pt x="17" y="167"/>
                    <a:pt x="19" y="167"/>
                  </a:cubicBezTo>
                  <a:cubicBezTo>
                    <a:pt x="26" y="167"/>
                    <a:pt x="33" y="167"/>
                    <a:pt x="40" y="167"/>
                  </a:cubicBezTo>
                  <a:cubicBezTo>
                    <a:pt x="42" y="167"/>
                    <a:pt x="42" y="167"/>
                    <a:pt x="42" y="164"/>
                  </a:cubicBezTo>
                  <a:cubicBezTo>
                    <a:pt x="42" y="156"/>
                    <a:pt x="42" y="148"/>
                    <a:pt x="42" y="139"/>
                  </a:cubicBezTo>
                  <a:close/>
                  <a:moveTo>
                    <a:pt x="31" y="57"/>
                  </a:moveTo>
                  <a:cubicBezTo>
                    <a:pt x="30" y="70"/>
                    <a:pt x="42" y="84"/>
                    <a:pt x="58" y="84"/>
                  </a:cubicBezTo>
                  <a:cubicBezTo>
                    <a:pt x="72" y="84"/>
                    <a:pt x="85" y="73"/>
                    <a:pt x="85" y="57"/>
                  </a:cubicBezTo>
                  <a:cubicBezTo>
                    <a:pt x="85" y="41"/>
                    <a:pt x="72" y="30"/>
                    <a:pt x="58" y="30"/>
                  </a:cubicBezTo>
                  <a:cubicBezTo>
                    <a:pt x="43" y="30"/>
                    <a:pt x="31" y="42"/>
                    <a:pt x="31" y="5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6" name="Freeform 963"/>
            <p:cNvSpPr>
              <a:spLocks/>
            </p:cNvSpPr>
            <p:nvPr/>
          </p:nvSpPr>
          <p:spPr bwMode="auto">
            <a:xfrm>
              <a:off x="5702300" y="3994151"/>
              <a:ext cx="92075" cy="90488"/>
            </a:xfrm>
            <a:custGeom>
              <a:avLst/>
              <a:gdLst>
                <a:gd name="T0" fmla="*/ 1 w 55"/>
                <a:gd name="T1" fmla="*/ 27 h 54"/>
                <a:gd name="T2" fmla="*/ 28 w 55"/>
                <a:gd name="T3" fmla="*/ 0 h 54"/>
                <a:gd name="T4" fmla="*/ 55 w 55"/>
                <a:gd name="T5" fmla="*/ 27 h 54"/>
                <a:gd name="T6" fmla="*/ 28 w 55"/>
                <a:gd name="T7" fmla="*/ 54 h 54"/>
                <a:gd name="T8" fmla="*/ 1 w 55"/>
                <a:gd name="T9" fmla="*/ 27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4">
                  <a:moveTo>
                    <a:pt x="1" y="27"/>
                  </a:moveTo>
                  <a:cubicBezTo>
                    <a:pt x="1" y="12"/>
                    <a:pt x="13" y="0"/>
                    <a:pt x="28" y="0"/>
                  </a:cubicBezTo>
                  <a:cubicBezTo>
                    <a:pt x="42" y="0"/>
                    <a:pt x="55" y="11"/>
                    <a:pt x="55" y="27"/>
                  </a:cubicBezTo>
                  <a:cubicBezTo>
                    <a:pt x="55" y="43"/>
                    <a:pt x="42" y="54"/>
                    <a:pt x="28" y="54"/>
                  </a:cubicBezTo>
                  <a:cubicBezTo>
                    <a:pt x="12" y="54"/>
                    <a:pt x="0" y="40"/>
                    <a:pt x="1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2" name="グループ化 2001"/>
          <p:cNvGrpSpPr/>
          <p:nvPr/>
        </p:nvGrpSpPr>
        <p:grpSpPr>
          <a:xfrm>
            <a:off x="22784" y="5181453"/>
            <a:ext cx="455613" cy="455613"/>
            <a:chOff x="22225" y="4999038"/>
            <a:chExt cx="455613" cy="455613"/>
          </a:xfrm>
        </p:grpSpPr>
        <p:sp>
          <p:nvSpPr>
            <p:cNvPr id="1087" name="Freeform 964"/>
            <p:cNvSpPr>
              <a:spLocks/>
            </p:cNvSpPr>
            <p:nvPr/>
          </p:nvSpPr>
          <p:spPr bwMode="auto">
            <a:xfrm>
              <a:off x="22225" y="4999038"/>
              <a:ext cx="455613" cy="455613"/>
            </a:xfrm>
            <a:custGeom>
              <a:avLst/>
              <a:gdLst>
                <a:gd name="T0" fmla="*/ 58 w 272"/>
                <a:gd name="T1" fmla="*/ 78 h 272"/>
                <a:gd name="T2" fmla="*/ 5 w 272"/>
                <a:gd name="T3" fmla="*/ 78 h 272"/>
                <a:gd name="T4" fmla="*/ 2 w 272"/>
                <a:gd name="T5" fmla="*/ 81 h 272"/>
                <a:gd name="T6" fmla="*/ 2 w 272"/>
                <a:gd name="T7" fmla="*/ 156 h 272"/>
                <a:gd name="T8" fmla="*/ 4 w 272"/>
                <a:gd name="T9" fmla="*/ 160 h 272"/>
                <a:gd name="T10" fmla="*/ 17 w 272"/>
                <a:gd name="T11" fmla="*/ 174 h 272"/>
                <a:gd name="T12" fmla="*/ 18 w 272"/>
                <a:gd name="T13" fmla="*/ 178 h 272"/>
                <a:gd name="T14" fmla="*/ 0 w 272"/>
                <a:gd name="T15" fmla="*/ 222 h 272"/>
                <a:gd name="T16" fmla="*/ 1 w 272"/>
                <a:gd name="T17" fmla="*/ 226 h 272"/>
                <a:gd name="T18" fmla="*/ 47 w 272"/>
                <a:gd name="T19" fmla="*/ 270 h 272"/>
                <a:gd name="T20" fmla="*/ 51 w 272"/>
                <a:gd name="T21" fmla="*/ 271 h 272"/>
                <a:gd name="T22" fmla="*/ 94 w 272"/>
                <a:gd name="T23" fmla="*/ 254 h 272"/>
                <a:gd name="T24" fmla="*/ 100 w 272"/>
                <a:gd name="T25" fmla="*/ 255 h 272"/>
                <a:gd name="T26" fmla="*/ 112 w 272"/>
                <a:gd name="T27" fmla="*/ 268 h 272"/>
                <a:gd name="T28" fmla="*/ 118 w 272"/>
                <a:gd name="T29" fmla="*/ 270 h 272"/>
                <a:gd name="T30" fmla="*/ 192 w 272"/>
                <a:gd name="T31" fmla="*/ 270 h 272"/>
                <a:gd name="T32" fmla="*/ 195 w 272"/>
                <a:gd name="T33" fmla="*/ 267 h 272"/>
                <a:gd name="T34" fmla="*/ 195 w 272"/>
                <a:gd name="T35" fmla="*/ 160 h 272"/>
                <a:gd name="T36" fmla="*/ 198 w 272"/>
                <a:gd name="T37" fmla="*/ 155 h 272"/>
                <a:gd name="T38" fmla="*/ 241 w 272"/>
                <a:gd name="T39" fmla="*/ 108 h 272"/>
                <a:gd name="T40" fmla="*/ 272 w 272"/>
                <a:gd name="T41" fmla="*/ 3 h 272"/>
                <a:gd name="T42" fmla="*/ 269 w 272"/>
                <a:gd name="T43" fmla="*/ 1 h 272"/>
                <a:gd name="T44" fmla="*/ 253 w 272"/>
                <a:gd name="T45" fmla="*/ 1 h 272"/>
                <a:gd name="T46" fmla="*/ 223 w 272"/>
                <a:gd name="T47" fmla="*/ 5 h 272"/>
                <a:gd name="T48" fmla="*/ 142 w 272"/>
                <a:gd name="T49" fmla="*/ 49 h 272"/>
                <a:gd name="T50" fmla="*/ 116 w 272"/>
                <a:gd name="T51" fmla="*/ 75 h 272"/>
                <a:gd name="T52" fmla="*/ 111 w 272"/>
                <a:gd name="T53" fmla="*/ 78 h 272"/>
                <a:gd name="T54" fmla="*/ 58 w 272"/>
                <a:gd name="T55" fmla="*/ 78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2" h="272">
                  <a:moveTo>
                    <a:pt x="58" y="78"/>
                  </a:moveTo>
                  <a:cubicBezTo>
                    <a:pt x="40" y="78"/>
                    <a:pt x="23" y="78"/>
                    <a:pt x="5" y="78"/>
                  </a:cubicBezTo>
                  <a:cubicBezTo>
                    <a:pt x="3" y="78"/>
                    <a:pt x="2" y="78"/>
                    <a:pt x="2" y="81"/>
                  </a:cubicBezTo>
                  <a:cubicBezTo>
                    <a:pt x="2" y="106"/>
                    <a:pt x="2" y="131"/>
                    <a:pt x="2" y="156"/>
                  </a:cubicBezTo>
                  <a:cubicBezTo>
                    <a:pt x="2" y="157"/>
                    <a:pt x="3" y="159"/>
                    <a:pt x="4" y="160"/>
                  </a:cubicBezTo>
                  <a:cubicBezTo>
                    <a:pt x="8" y="165"/>
                    <a:pt x="13" y="169"/>
                    <a:pt x="17" y="174"/>
                  </a:cubicBezTo>
                  <a:cubicBezTo>
                    <a:pt x="19" y="175"/>
                    <a:pt x="19" y="176"/>
                    <a:pt x="18" y="178"/>
                  </a:cubicBezTo>
                  <a:cubicBezTo>
                    <a:pt x="12" y="193"/>
                    <a:pt x="6" y="207"/>
                    <a:pt x="0" y="222"/>
                  </a:cubicBezTo>
                  <a:cubicBezTo>
                    <a:pt x="0" y="224"/>
                    <a:pt x="0" y="225"/>
                    <a:pt x="1" y="226"/>
                  </a:cubicBezTo>
                  <a:cubicBezTo>
                    <a:pt x="17" y="241"/>
                    <a:pt x="32" y="256"/>
                    <a:pt x="47" y="270"/>
                  </a:cubicBezTo>
                  <a:cubicBezTo>
                    <a:pt x="48" y="272"/>
                    <a:pt x="49" y="272"/>
                    <a:pt x="51" y="271"/>
                  </a:cubicBezTo>
                  <a:cubicBezTo>
                    <a:pt x="65" y="266"/>
                    <a:pt x="80" y="260"/>
                    <a:pt x="94" y="254"/>
                  </a:cubicBezTo>
                  <a:cubicBezTo>
                    <a:pt x="97" y="253"/>
                    <a:pt x="98" y="254"/>
                    <a:pt x="100" y="255"/>
                  </a:cubicBezTo>
                  <a:cubicBezTo>
                    <a:pt x="104" y="260"/>
                    <a:pt x="108" y="264"/>
                    <a:pt x="112" y="268"/>
                  </a:cubicBezTo>
                  <a:cubicBezTo>
                    <a:pt x="114" y="269"/>
                    <a:pt x="115" y="270"/>
                    <a:pt x="118" y="270"/>
                  </a:cubicBezTo>
                  <a:cubicBezTo>
                    <a:pt x="142" y="270"/>
                    <a:pt x="167" y="270"/>
                    <a:pt x="192" y="270"/>
                  </a:cubicBezTo>
                  <a:cubicBezTo>
                    <a:pt x="195" y="270"/>
                    <a:pt x="195" y="270"/>
                    <a:pt x="195" y="267"/>
                  </a:cubicBezTo>
                  <a:cubicBezTo>
                    <a:pt x="195" y="231"/>
                    <a:pt x="195" y="196"/>
                    <a:pt x="195" y="160"/>
                  </a:cubicBezTo>
                  <a:cubicBezTo>
                    <a:pt x="195" y="158"/>
                    <a:pt x="196" y="156"/>
                    <a:pt x="198" y="155"/>
                  </a:cubicBezTo>
                  <a:cubicBezTo>
                    <a:pt x="214" y="142"/>
                    <a:pt x="229" y="126"/>
                    <a:pt x="241" y="108"/>
                  </a:cubicBezTo>
                  <a:cubicBezTo>
                    <a:pt x="262" y="77"/>
                    <a:pt x="272" y="42"/>
                    <a:pt x="272" y="3"/>
                  </a:cubicBezTo>
                  <a:cubicBezTo>
                    <a:pt x="272" y="1"/>
                    <a:pt x="271" y="0"/>
                    <a:pt x="269" y="1"/>
                  </a:cubicBezTo>
                  <a:cubicBezTo>
                    <a:pt x="264" y="1"/>
                    <a:pt x="259" y="1"/>
                    <a:pt x="253" y="1"/>
                  </a:cubicBezTo>
                  <a:cubicBezTo>
                    <a:pt x="243" y="1"/>
                    <a:pt x="233" y="3"/>
                    <a:pt x="223" y="5"/>
                  </a:cubicBezTo>
                  <a:cubicBezTo>
                    <a:pt x="192" y="12"/>
                    <a:pt x="165" y="27"/>
                    <a:pt x="142" y="49"/>
                  </a:cubicBezTo>
                  <a:cubicBezTo>
                    <a:pt x="133" y="57"/>
                    <a:pt x="125" y="66"/>
                    <a:pt x="116" y="75"/>
                  </a:cubicBezTo>
                  <a:cubicBezTo>
                    <a:pt x="115" y="77"/>
                    <a:pt x="113" y="78"/>
                    <a:pt x="111" y="78"/>
                  </a:cubicBezTo>
                  <a:cubicBezTo>
                    <a:pt x="93" y="78"/>
                    <a:pt x="76" y="78"/>
                    <a:pt x="58" y="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8" name="Freeform 965"/>
            <p:cNvSpPr>
              <a:spLocks noEditPoints="1"/>
            </p:cNvSpPr>
            <p:nvPr/>
          </p:nvSpPr>
          <p:spPr bwMode="auto">
            <a:xfrm>
              <a:off x="22225" y="4999038"/>
              <a:ext cx="455613" cy="455613"/>
            </a:xfrm>
            <a:custGeom>
              <a:avLst/>
              <a:gdLst>
                <a:gd name="T0" fmla="*/ 111 w 272"/>
                <a:gd name="T1" fmla="*/ 78 h 272"/>
                <a:gd name="T2" fmla="*/ 142 w 272"/>
                <a:gd name="T3" fmla="*/ 49 h 272"/>
                <a:gd name="T4" fmla="*/ 253 w 272"/>
                <a:gd name="T5" fmla="*/ 1 h 272"/>
                <a:gd name="T6" fmla="*/ 272 w 272"/>
                <a:gd name="T7" fmla="*/ 3 h 272"/>
                <a:gd name="T8" fmla="*/ 198 w 272"/>
                <a:gd name="T9" fmla="*/ 155 h 272"/>
                <a:gd name="T10" fmla="*/ 195 w 272"/>
                <a:gd name="T11" fmla="*/ 267 h 272"/>
                <a:gd name="T12" fmla="*/ 118 w 272"/>
                <a:gd name="T13" fmla="*/ 270 h 272"/>
                <a:gd name="T14" fmla="*/ 100 w 272"/>
                <a:gd name="T15" fmla="*/ 255 h 272"/>
                <a:gd name="T16" fmla="*/ 51 w 272"/>
                <a:gd name="T17" fmla="*/ 271 h 272"/>
                <a:gd name="T18" fmla="*/ 1 w 272"/>
                <a:gd name="T19" fmla="*/ 226 h 272"/>
                <a:gd name="T20" fmla="*/ 18 w 272"/>
                <a:gd name="T21" fmla="*/ 178 h 272"/>
                <a:gd name="T22" fmla="*/ 4 w 272"/>
                <a:gd name="T23" fmla="*/ 160 h 272"/>
                <a:gd name="T24" fmla="*/ 2 w 272"/>
                <a:gd name="T25" fmla="*/ 81 h 272"/>
                <a:gd name="T26" fmla="*/ 58 w 272"/>
                <a:gd name="T27" fmla="*/ 78 h 272"/>
                <a:gd name="T28" fmla="*/ 153 w 272"/>
                <a:gd name="T29" fmla="*/ 63 h 272"/>
                <a:gd name="T30" fmla="*/ 46 w 272"/>
                <a:gd name="T31" fmla="*/ 172 h 272"/>
                <a:gd name="T32" fmla="*/ 95 w 272"/>
                <a:gd name="T33" fmla="*/ 227 h 272"/>
                <a:gd name="T34" fmla="*/ 177 w 272"/>
                <a:gd name="T35" fmla="*/ 149 h 272"/>
                <a:gd name="T36" fmla="*/ 208 w 272"/>
                <a:gd name="T37" fmla="*/ 113 h 272"/>
                <a:gd name="T38" fmla="*/ 156 w 272"/>
                <a:gd name="T39" fmla="*/ 60 h 272"/>
                <a:gd name="T40" fmla="*/ 173 w 272"/>
                <a:gd name="T41" fmla="*/ 53 h 272"/>
                <a:gd name="T42" fmla="*/ 225 w 272"/>
                <a:gd name="T43" fmla="*/ 100 h 272"/>
                <a:gd name="T44" fmla="*/ 253 w 272"/>
                <a:gd name="T45" fmla="*/ 21 h 272"/>
                <a:gd name="T46" fmla="*/ 242 w 272"/>
                <a:gd name="T47" fmla="*/ 20 h 272"/>
                <a:gd name="T48" fmla="*/ 171 w 272"/>
                <a:gd name="T49" fmla="*/ 50 h 272"/>
                <a:gd name="T50" fmla="*/ 92 w 272"/>
                <a:gd name="T51" fmla="*/ 97 h 272"/>
                <a:gd name="T52" fmla="*/ 20 w 272"/>
                <a:gd name="T53" fmla="*/ 100 h 272"/>
                <a:gd name="T54" fmla="*/ 26 w 272"/>
                <a:gd name="T55" fmla="*/ 157 h 272"/>
                <a:gd name="T56" fmla="*/ 33 w 272"/>
                <a:gd name="T57" fmla="*/ 160 h 272"/>
                <a:gd name="T58" fmla="*/ 97 w 272"/>
                <a:gd name="T59" fmla="*/ 97 h 272"/>
                <a:gd name="T60" fmla="*/ 173 w 272"/>
                <a:gd name="T61" fmla="*/ 179 h 272"/>
                <a:gd name="T62" fmla="*/ 113 w 272"/>
                <a:gd name="T63" fmla="*/ 240 h 272"/>
                <a:gd name="T64" fmla="*/ 119 w 272"/>
                <a:gd name="T65" fmla="*/ 250 h 272"/>
                <a:gd name="T66" fmla="*/ 173 w 272"/>
                <a:gd name="T67" fmla="*/ 252 h 272"/>
                <a:gd name="T68" fmla="*/ 176 w 272"/>
                <a:gd name="T69" fmla="*/ 180 h 272"/>
                <a:gd name="T70" fmla="*/ 34 w 272"/>
                <a:gd name="T71" fmla="*/ 192 h 272"/>
                <a:gd name="T72" fmla="*/ 24 w 272"/>
                <a:gd name="T73" fmla="*/ 219 h 272"/>
                <a:gd name="T74" fmla="*/ 51 w 272"/>
                <a:gd name="T75" fmla="*/ 249 h 272"/>
                <a:gd name="T76" fmla="*/ 80 w 272"/>
                <a:gd name="T77" fmla="*/ 240 h 272"/>
                <a:gd name="T78" fmla="*/ 34 w 272"/>
                <a:gd name="T79" fmla="*/ 19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72" h="272">
                  <a:moveTo>
                    <a:pt x="58" y="78"/>
                  </a:moveTo>
                  <a:cubicBezTo>
                    <a:pt x="76" y="78"/>
                    <a:pt x="93" y="78"/>
                    <a:pt x="111" y="78"/>
                  </a:cubicBezTo>
                  <a:cubicBezTo>
                    <a:pt x="113" y="78"/>
                    <a:pt x="115" y="77"/>
                    <a:pt x="116" y="75"/>
                  </a:cubicBezTo>
                  <a:cubicBezTo>
                    <a:pt x="125" y="66"/>
                    <a:pt x="133" y="57"/>
                    <a:pt x="142" y="49"/>
                  </a:cubicBezTo>
                  <a:cubicBezTo>
                    <a:pt x="165" y="27"/>
                    <a:pt x="192" y="12"/>
                    <a:pt x="223" y="5"/>
                  </a:cubicBezTo>
                  <a:cubicBezTo>
                    <a:pt x="233" y="3"/>
                    <a:pt x="243" y="1"/>
                    <a:pt x="253" y="1"/>
                  </a:cubicBezTo>
                  <a:cubicBezTo>
                    <a:pt x="259" y="1"/>
                    <a:pt x="264" y="1"/>
                    <a:pt x="269" y="1"/>
                  </a:cubicBezTo>
                  <a:cubicBezTo>
                    <a:pt x="271" y="0"/>
                    <a:pt x="272" y="1"/>
                    <a:pt x="272" y="3"/>
                  </a:cubicBezTo>
                  <a:cubicBezTo>
                    <a:pt x="272" y="42"/>
                    <a:pt x="262" y="77"/>
                    <a:pt x="241" y="108"/>
                  </a:cubicBezTo>
                  <a:cubicBezTo>
                    <a:pt x="229" y="126"/>
                    <a:pt x="214" y="142"/>
                    <a:pt x="198" y="155"/>
                  </a:cubicBezTo>
                  <a:cubicBezTo>
                    <a:pt x="196" y="156"/>
                    <a:pt x="195" y="158"/>
                    <a:pt x="195" y="160"/>
                  </a:cubicBezTo>
                  <a:cubicBezTo>
                    <a:pt x="195" y="196"/>
                    <a:pt x="195" y="231"/>
                    <a:pt x="195" y="267"/>
                  </a:cubicBezTo>
                  <a:cubicBezTo>
                    <a:pt x="195" y="270"/>
                    <a:pt x="195" y="270"/>
                    <a:pt x="192" y="270"/>
                  </a:cubicBezTo>
                  <a:cubicBezTo>
                    <a:pt x="167" y="270"/>
                    <a:pt x="142" y="270"/>
                    <a:pt x="118" y="270"/>
                  </a:cubicBezTo>
                  <a:cubicBezTo>
                    <a:pt x="115" y="270"/>
                    <a:pt x="114" y="269"/>
                    <a:pt x="112" y="268"/>
                  </a:cubicBezTo>
                  <a:cubicBezTo>
                    <a:pt x="108" y="264"/>
                    <a:pt x="104" y="260"/>
                    <a:pt x="100" y="255"/>
                  </a:cubicBezTo>
                  <a:cubicBezTo>
                    <a:pt x="98" y="254"/>
                    <a:pt x="97" y="253"/>
                    <a:pt x="94" y="254"/>
                  </a:cubicBezTo>
                  <a:cubicBezTo>
                    <a:pt x="80" y="260"/>
                    <a:pt x="65" y="266"/>
                    <a:pt x="51" y="271"/>
                  </a:cubicBezTo>
                  <a:cubicBezTo>
                    <a:pt x="49" y="272"/>
                    <a:pt x="48" y="272"/>
                    <a:pt x="47" y="270"/>
                  </a:cubicBezTo>
                  <a:cubicBezTo>
                    <a:pt x="32" y="256"/>
                    <a:pt x="17" y="241"/>
                    <a:pt x="1" y="226"/>
                  </a:cubicBezTo>
                  <a:cubicBezTo>
                    <a:pt x="0" y="225"/>
                    <a:pt x="0" y="224"/>
                    <a:pt x="0" y="222"/>
                  </a:cubicBezTo>
                  <a:cubicBezTo>
                    <a:pt x="6" y="207"/>
                    <a:pt x="12" y="193"/>
                    <a:pt x="18" y="178"/>
                  </a:cubicBezTo>
                  <a:cubicBezTo>
                    <a:pt x="19" y="176"/>
                    <a:pt x="19" y="175"/>
                    <a:pt x="17" y="174"/>
                  </a:cubicBezTo>
                  <a:cubicBezTo>
                    <a:pt x="13" y="169"/>
                    <a:pt x="8" y="165"/>
                    <a:pt x="4" y="160"/>
                  </a:cubicBezTo>
                  <a:cubicBezTo>
                    <a:pt x="3" y="159"/>
                    <a:pt x="2" y="157"/>
                    <a:pt x="2" y="156"/>
                  </a:cubicBezTo>
                  <a:cubicBezTo>
                    <a:pt x="2" y="131"/>
                    <a:pt x="2" y="106"/>
                    <a:pt x="2" y="81"/>
                  </a:cubicBezTo>
                  <a:cubicBezTo>
                    <a:pt x="2" y="78"/>
                    <a:pt x="3" y="78"/>
                    <a:pt x="5" y="78"/>
                  </a:cubicBezTo>
                  <a:cubicBezTo>
                    <a:pt x="23" y="78"/>
                    <a:pt x="40" y="78"/>
                    <a:pt x="58" y="78"/>
                  </a:cubicBezTo>
                  <a:close/>
                  <a:moveTo>
                    <a:pt x="156" y="60"/>
                  </a:moveTo>
                  <a:cubicBezTo>
                    <a:pt x="155" y="61"/>
                    <a:pt x="154" y="62"/>
                    <a:pt x="153" y="63"/>
                  </a:cubicBezTo>
                  <a:cubicBezTo>
                    <a:pt x="146" y="71"/>
                    <a:pt x="138" y="80"/>
                    <a:pt x="130" y="88"/>
                  </a:cubicBezTo>
                  <a:cubicBezTo>
                    <a:pt x="102" y="116"/>
                    <a:pt x="74" y="144"/>
                    <a:pt x="46" y="172"/>
                  </a:cubicBezTo>
                  <a:cubicBezTo>
                    <a:pt x="43" y="174"/>
                    <a:pt x="43" y="174"/>
                    <a:pt x="46" y="177"/>
                  </a:cubicBezTo>
                  <a:cubicBezTo>
                    <a:pt x="62" y="193"/>
                    <a:pt x="79" y="210"/>
                    <a:pt x="95" y="227"/>
                  </a:cubicBezTo>
                  <a:cubicBezTo>
                    <a:pt x="98" y="229"/>
                    <a:pt x="98" y="229"/>
                    <a:pt x="100" y="227"/>
                  </a:cubicBezTo>
                  <a:cubicBezTo>
                    <a:pt x="126" y="201"/>
                    <a:pt x="151" y="175"/>
                    <a:pt x="177" y="149"/>
                  </a:cubicBezTo>
                  <a:cubicBezTo>
                    <a:pt x="187" y="138"/>
                    <a:pt x="198" y="128"/>
                    <a:pt x="208" y="118"/>
                  </a:cubicBezTo>
                  <a:cubicBezTo>
                    <a:pt x="210" y="116"/>
                    <a:pt x="210" y="114"/>
                    <a:pt x="208" y="113"/>
                  </a:cubicBezTo>
                  <a:cubicBezTo>
                    <a:pt x="192" y="96"/>
                    <a:pt x="175" y="80"/>
                    <a:pt x="159" y="63"/>
                  </a:cubicBezTo>
                  <a:cubicBezTo>
                    <a:pt x="158" y="62"/>
                    <a:pt x="157" y="62"/>
                    <a:pt x="156" y="60"/>
                  </a:cubicBezTo>
                  <a:close/>
                  <a:moveTo>
                    <a:pt x="171" y="50"/>
                  </a:moveTo>
                  <a:cubicBezTo>
                    <a:pt x="172" y="51"/>
                    <a:pt x="173" y="52"/>
                    <a:pt x="173" y="53"/>
                  </a:cubicBezTo>
                  <a:cubicBezTo>
                    <a:pt x="189" y="68"/>
                    <a:pt x="205" y="84"/>
                    <a:pt x="221" y="100"/>
                  </a:cubicBezTo>
                  <a:cubicBezTo>
                    <a:pt x="223" y="102"/>
                    <a:pt x="224" y="102"/>
                    <a:pt x="225" y="100"/>
                  </a:cubicBezTo>
                  <a:cubicBezTo>
                    <a:pt x="229" y="92"/>
                    <a:pt x="234" y="84"/>
                    <a:pt x="238" y="76"/>
                  </a:cubicBezTo>
                  <a:cubicBezTo>
                    <a:pt x="247" y="58"/>
                    <a:pt x="252" y="40"/>
                    <a:pt x="253" y="21"/>
                  </a:cubicBezTo>
                  <a:cubicBezTo>
                    <a:pt x="253" y="20"/>
                    <a:pt x="253" y="19"/>
                    <a:pt x="252" y="19"/>
                  </a:cubicBezTo>
                  <a:cubicBezTo>
                    <a:pt x="248" y="19"/>
                    <a:pt x="245" y="20"/>
                    <a:pt x="242" y="20"/>
                  </a:cubicBezTo>
                  <a:cubicBezTo>
                    <a:pt x="220" y="23"/>
                    <a:pt x="200" y="31"/>
                    <a:pt x="181" y="43"/>
                  </a:cubicBezTo>
                  <a:cubicBezTo>
                    <a:pt x="178" y="45"/>
                    <a:pt x="175" y="48"/>
                    <a:pt x="171" y="50"/>
                  </a:cubicBezTo>
                  <a:close/>
                  <a:moveTo>
                    <a:pt x="97" y="97"/>
                  </a:moveTo>
                  <a:cubicBezTo>
                    <a:pt x="95" y="97"/>
                    <a:pt x="93" y="97"/>
                    <a:pt x="92" y="97"/>
                  </a:cubicBezTo>
                  <a:cubicBezTo>
                    <a:pt x="70" y="97"/>
                    <a:pt x="47" y="97"/>
                    <a:pt x="24" y="97"/>
                  </a:cubicBezTo>
                  <a:cubicBezTo>
                    <a:pt x="20" y="97"/>
                    <a:pt x="20" y="97"/>
                    <a:pt x="20" y="100"/>
                  </a:cubicBezTo>
                  <a:cubicBezTo>
                    <a:pt x="20" y="115"/>
                    <a:pt x="21" y="129"/>
                    <a:pt x="20" y="144"/>
                  </a:cubicBezTo>
                  <a:cubicBezTo>
                    <a:pt x="20" y="149"/>
                    <a:pt x="22" y="153"/>
                    <a:pt x="26" y="157"/>
                  </a:cubicBezTo>
                  <a:cubicBezTo>
                    <a:pt x="27" y="157"/>
                    <a:pt x="28" y="159"/>
                    <a:pt x="29" y="160"/>
                  </a:cubicBezTo>
                  <a:cubicBezTo>
                    <a:pt x="31" y="162"/>
                    <a:pt x="32" y="161"/>
                    <a:pt x="33" y="160"/>
                  </a:cubicBezTo>
                  <a:cubicBezTo>
                    <a:pt x="53" y="140"/>
                    <a:pt x="73" y="120"/>
                    <a:pt x="93" y="100"/>
                  </a:cubicBezTo>
                  <a:cubicBezTo>
                    <a:pt x="94" y="99"/>
                    <a:pt x="95" y="98"/>
                    <a:pt x="97" y="97"/>
                  </a:cubicBezTo>
                  <a:close/>
                  <a:moveTo>
                    <a:pt x="176" y="176"/>
                  </a:moveTo>
                  <a:cubicBezTo>
                    <a:pt x="175" y="178"/>
                    <a:pt x="174" y="179"/>
                    <a:pt x="173" y="179"/>
                  </a:cubicBezTo>
                  <a:cubicBezTo>
                    <a:pt x="163" y="189"/>
                    <a:pt x="153" y="199"/>
                    <a:pt x="143" y="210"/>
                  </a:cubicBezTo>
                  <a:cubicBezTo>
                    <a:pt x="133" y="220"/>
                    <a:pt x="123" y="230"/>
                    <a:pt x="113" y="240"/>
                  </a:cubicBezTo>
                  <a:cubicBezTo>
                    <a:pt x="112" y="241"/>
                    <a:pt x="111" y="242"/>
                    <a:pt x="113" y="244"/>
                  </a:cubicBezTo>
                  <a:cubicBezTo>
                    <a:pt x="115" y="246"/>
                    <a:pt x="117" y="248"/>
                    <a:pt x="119" y="250"/>
                  </a:cubicBezTo>
                  <a:cubicBezTo>
                    <a:pt x="121" y="251"/>
                    <a:pt x="122" y="252"/>
                    <a:pt x="124" y="252"/>
                  </a:cubicBezTo>
                  <a:cubicBezTo>
                    <a:pt x="140" y="252"/>
                    <a:pt x="156" y="252"/>
                    <a:pt x="173" y="252"/>
                  </a:cubicBezTo>
                  <a:cubicBezTo>
                    <a:pt x="176" y="252"/>
                    <a:pt x="176" y="252"/>
                    <a:pt x="176" y="248"/>
                  </a:cubicBezTo>
                  <a:cubicBezTo>
                    <a:pt x="176" y="226"/>
                    <a:pt x="176" y="203"/>
                    <a:pt x="176" y="180"/>
                  </a:cubicBezTo>
                  <a:cubicBezTo>
                    <a:pt x="176" y="179"/>
                    <a:pt x="176" y="178"/>
                    <a:pt x="176" y="176"/>
                  </a:cubicBezTo>
                  <a:close/>
                  <a:moveTo>
                    <a:pt x="34" y="192"/>
                  </a:moveTo>
                  <a:cubicBezTo>
                    <a:pt x="34" y="192"/>
                    <a:pt x="34" y="193"/>
                    <a:pt x="33" y="193"/>
                  </a:cubicBezTo>
                  <a:cubicBezTo>
                    <a:pt x="30" y="202"/>
                    <a:pt x="27" y="210"/>
                    <a:pt x="24" y="219"/>
                  </a:cubicBezTo>
                  <a:cubicBezTo>
                    <a:pt x="23" y="220"/>
                    <a:pt x="23" y="221"/>
                    <a:pt x="25" y="222"/>
                  </a:cubicBezTo>
                  <a:cubicBezTo>
                    <a:pt x="33" y="231"/>
                    <a:pt x="42" y="240"/>
                    <a:pt x="51" y="249"/>
                  </a:cubicBezTo>
                  <a:cubicBezTo>
                    <a:pt x="52" y="250"/>
                    <a:pt x="54" y="251"/>
                    <a:pt x="55" y="250"/>
                  </a:cubicBezTo>
                  <a:cubicBezTo>
                    <a:pt x="63" y="247"/>
                    <a:pt x="72" y="244"/>
                    <a:pt x="80" y="240"/>
                  </a:cubicBezTo>
                  <a:cubicBezTo>
                    <a:pt x="81" y="240"/>
                    <a:pt x="81" y="240"/>
                    <a:pt x="82" y="239"/>
                  </a:cubicBezTo>
                  <a:cubicBezTo>
                    <a:pt x="66" y="224"/>
                    <a:pt x="50" y="208"/>
                    <a:pt x="34" y="19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9" name="Freeform 966"/>
            <p:cNvSpPr>
              <a:spLocks noEditPoints="1"/>
            </p:cNvSpPr>
            <p:nvPr/>
          </p:nvSpPr>
          <p:spPr bwMode="auto">
            <a:xfrm>
              <a:off x="93663" y="5100638"/>
              <a:ext cx="279400" cy="282575"/>
            </a:xfrm>
            <a:custGeom>
              <a:avLst/>
              <a:gdLst>
                <a:gd name="T0" fmla="*/ 113 w 167"/>
                <a:gd name="T1" fmla="*/ 0 h 169"/>
                <a:gd name="T2" fmla="*/ 116 w 167"/>
                <a:gd name="T3" fmla="*/ 3 h 169"/>
                <a:gd name="T4" fmla="*/ 165 w 167"/>
                <a:gd name="T5" fmla="*/ 53 h 169"/>
                <a:gd name="T6" fmla="*/ 165 w 167"/>
                <a:gd name="T7" fmla="*/ 58 h 169"/>
                <a:gd name="T8" fmla="*/ 134 w 167"/>
                <a:gd name="T9" fmla="*/ 89 h 169"/>
                <a:gd name="T10" fmla="*/ 57 w 167"/>
                <a:gd name="T11" fmla="*/ 167 h 169"/>
                <a:gd name="T12" fmla="*/ 52 w 167"/>
                <a:gd name="T13" fmla="*/ 167 h 169"/>
                <a:gd name="T14" fmla="*/ 3 w 167"/>
                <a:gd name="T15" fmla="*/ 117 h 169"/>
                <a:gd name="T16" fmla="*/ 3 w 167"/>
                <a:gd name="T17" fmla="*/ 112 h 169"/>
                <a:gd name="T18" fmla="*/ 87 w 167"/>
                <a:gd name="T19" fmla="*/ 28 h 169"/>
                <a:gd name="T20" fmla="*/ 110 w 167"/>
                <a:gd name="T21" fmla="*/ 3 h 169"/>
                <a:gd name="T22" fmla="*/ 113 w 167"/>
                <a:gd name="T23" fmla="*/ 0 h 169"/>
                <a:gd name="T24" fmla="*/ 104 w 167"/>
                <a:gd name="T25" fmla="*/ 47 h 169"/>
                <a:gd name="T26" fmla="*/ 85 w 167"/>
                <a:gd name="T27" fmla="*/ 66 h 169"/>
                <a:gd name="T28" fmla="*/ 104 w 167"/>
                <a:gd name="T29" fmla="*/ 84 h 169"/>
                <a:gd name="T30" fmla="*/ 122 w 167"/>
                <a:gd name="T31" fmla="*/ 65 h 169"/>
                <a:gd name="T32" fmla="*/ 104 w 167"/>
                <a:gd name="T33" fmla="*/ 47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7" h="169">
                  <a:moveTo>
                    <a:pt x="113" y="0"/>
                  </a:moveTo>
                  <a:cubicBezTo>
                    <a:pt x="114" y="2"/>
                    <a:pt x="115" y="2"/>
                    <a:pt x="116" y="3"/>
                  </a:cubicBezTo>
                  <a:cubicBezTo>
                    <a:pt x="132" y="20"/>
                    <a:pt x="149" y="36"/>
                    <a:pt x="165" y="53"/>
                  </a:cubicBezTo>
                  <a:cubicBezTo>
                    <a:pt x="167" y="54"/>
                    <a:pt x="167" y="56"/>
                    <a:pt x="165" y="58"/>
                  </a:cubicBezTo>
                  <a:cubicBezTo>
                    <a:pt x="155" y="68"/>
                    <a:pt x="144" y="78"/>
                    <a:pt x="134" y="89"/>
                  </a:cubicBezTo>
                  <a:cubicBezTo>
                    <a:pt x="108" y="115"/>
                    <a:pt x="83" y="141"/>
                    <a:pt x="57" y="167"/>
                  </a:cubicBezTo>
                  <a:cubicBezTo>
                    <a:pt x="55" y="169"/>
                    <a:pt x="55" y="169"/>
                    <a:pt x="52" y="167"/>
                  </a:cubicBezTo>
                  <a:cubicBezTo>
                    <a:pt x="36" y="150"/>
                    <a:pt x="19" y="133"/>
                    <a:pt x="3" y="117"/>
                  </a:cubicBezTo>
                  <a:cubicBezTo>
                    <a:pt x="0" y="114"/>
                    <a:pt x="0" y="114"/>
                    <a:pt x="3" y="112"/>
                  </a:cubicBezTo>
                  <a:cubicBezTo>
                    <a:pt x="31" y="84"/>
                    <a:pt x="59" y="56"/>
                    <a:pt x="87" y="28"/>
                  </a:cubicBezTo>
                  <a:cubicBezTo>
                    <a:pt x="95" y="20"/>
                    <a:pt x="103" y="11"/>
                    <a:pt x="110" y="3"/>
                  </a:cubicBezTo>
                  <a:cubicBezTo>
                    <a:pt x="111" y="2"/>
                    <a:pt x="112" y="1"/>
                    <a:pt x="113" y="0"/>
                  </a:cubicBezTo>
                  <a:close/>
                  <a:moveTo>
                    <a:pt x="104" y="47"/>
                  </a:moveTo>
                  <a:cubicBezTo>
                    <a:pt x="93" y="47"/>
                    <a:pt x="85" y="55"/>
                    <a:pt x="85" y="66"/>
                  </a:cubicBezTo>
                  <a:cubicBezTo>
                    <a:pt x="85" y="76"/>
                    <a:pt x="93" y="84"/>
                    <a:pt x="104" y="84"/>
                  </a:cubicBezTo>
                  <a:cubicBezTo>
                    <a:pt x="114" y="84"/>
                    <a:pt x="122" y="76"/>
                    <a:pt x="122" y="65"/>
                  </a:cubicBezTo>
                  <a:cubicBezTo>
                    <a:pt x="122" y="55"/>
                    <a:pt x="114" y="47"/>
                    <a:pt x="104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0" name="Freeform 967"/>
            <p:cNvSpPr>
              <a:spLocks/>
            </p:cNvSpPr>
            <p:nvPr/>
          </p:nvSpPr>
          <p:spPr bwMode="auto">
            <a:xfrm>
              <a:off x="307975" y="5030788"/>
              <a:ext cx="138113" cy="139700"/>
            </a:xfrm>
            <a:custGeom>
              <a:avLst/>
              <a:gdLst>
                <a:gd name="T0" fmla="*/ 0 w 82"/>
                <a:gd name="T1" fmla="*/ 31 h 83"/>
                <a:gd name="T2" fmla="*/ 10 w 82"/>
                <a:gd name="T3" fmla="*/ 24 h 83"/>
                <a:gd name="T4" fmla="*/ 71 w 82"/>
                <a:gd name="T5" fmla="*/ 1 h 83"/>
                <a:gd name="T6" fmla="*/ 81 w 82"/>
                <a:gd name="T7" fmla="*/ 0 h 83"/>
                <a:gd name="T8" fmla="*/ 82 w 82"/>
                <a:gd name="T9" fmla="*/ 2 h 83"/>
                <a:gd name="T10" fmla="*/ 67 w 82"/>
                <a:gd name="T11" fmla="*/ 57 h 83"/>
                <a:gd name="T12" fmla="*/ 54 w 82"/>
                <a:gd name="T13" fmla="*/ 81 h 83"/>
                <a:gd name="T14" fmla="*/ 50 w 82"/>
                <a:gd name="T15" fmla="*/ 81 h 83"/>
                <a:gd name="T16" fmla="*/ 2 w 82"/>
                <a:gd name="T17" fmla="*/ 34 h 83"/>
                <a:gd name="T18" fmla="*/ 0 w 82"/>
                <a:gd name="T19" fmla="*/ 3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2" h="83">
                  <a:moveTo>
                    <a:pt x="0" y="31"/>
                  </a:moveTo>
                  <a:cubicBezTo>
                    <a:pt x="4" y="29"/>
                    <a:pt x="7" y="26"/>
                    <a:pt x="10" y="24"/>
                  </a:cubicBezTo>
                  <a:cubicBezTo>
                    <a:pt x="29" y="12"/>
                    <a:pt x="49" y="4"/>
                    <a:pt x="71" y="1"/>
                  </a:cubicBezTo>
                  <a:cubicBezTo>
                    <a:pt x="74" y="1"/>
                    <a:pt x="77" y="0"/>
                    <a:pt x="81" y="0"/>
                  </a:cubicBezTo>
                  <a:cubicBezTo>
                    <a:pt x="82" y="0"/>
                    <a:pt x="82" y="1"/>
                    <a:pt x="82" y="2"/>
                  </a:cubicBezTo>
                  <a:cubicBezTo>
                    <a:pt x="81" y="21"/>
                    <a:pt x="76" y="39"/>
                    <a:pt x="67" y="57"/>
                  </a:cubicBezTo>
                  <a:cubicBezTo>
                    <a:pt x="63" y="65"/>
                    <a:pt x="58" y="73"/>
                    <a:pt x="54" y="81"/>
                  </a:cubicBezTo>
                  <a:cubicBezTo>
                    <a:pt x="53" y="83"/>
                    <a:pt x="52" y="83"/>
                    <a:pt x="50" y="81"/>
                  </a:cubicBezTo>
                  <a:cubicBezTo>
                    <a:pt x="34" y="65"/>
                    <a:pt x="18" y="49"/>
                    <a:pt x="2" y="34"/>
                  </a:cubicBezTo>
                  <a:cubicBezTo>
                    <a:pt x="2" y="33"/>
                    <a:pt x="1" y="32"/>
                    <a:pt x="0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1" name="Freeform 968"/>
            <p:cNvSpPr>
              <a:spLocks/>
            </p:cNvSpPr>
            <p:nvPr/>
          </p:nvSpPr>
          <p:spPr bwMode="auto">
            <a:xfrm>
              <a:off x="55563" y="5162551"/>
              <a:ext cx="128588" cy="107950"/>
            </a:xfrm>
            <a:custGeom>
              <a:avLst/>
              <a:gdLst>
                <a:gd name="T0" fmla="*/ 77 w 77"/>
                <a:gd name="T1" fmla="*/ 0 h 65"/>
                <a:gd name="T2" fmla="*/ 73 w 77"/>
                <a:gd name="T3" fmla="*/ 3 h 65"/>
                <a:gd name="T4" fmla="*/ 13 w 77"/>
                <a:gd name="T5" fmla="*/ 63 h 65"/>
                <a:gd name="T6" fmla="*/ 9 w 77"/>
                <a:gd name="T7" fmla="*/ 63 h 65"/>
                <a:gd name="T8" fmla="*/ 6 w 77"/>
                <a:gd name="T9" fmla="*/ 60 h 65"/>
                <a:gd name="T10" fmla="*/ 0 w 77"/>
                <a:gd name="T11" fmla="*/ 47 h 65"/>
                <a:gd name="T12" fmla="*/ 0 w 77"/>
                <a:gd name="T13" fmla="*/ 3 h 65"/>
                <a:gd name="T14" fmla="*/ 4 w 77"/>
                <a:gd name="T15" fmla="*/ 0 h 65"/>
                <a:gd name="T16" fmla="*/ 72 w 77"/>
                <a:gd name="T17" fmla="*/ 0 h 65"/>
                <a:gd name="T18" fmla="*/ 77 w 77"/>
                <a:gd name="T1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7" h="65">
                  <a:moveTo>
                    <a:pt x="77" y="0"/>
                  </a:moveTo>
                  <a:cubicBezTo>
                    <a:pt x="75" y="1"/>
                    <a:pt x="74" y="2"/>
                    <a:pt x="73" y="3"/>
                  </a:cubicBezTo>
                  <a:cubicBezTo>
                    <a:pt x="53" y="23"/>
                    <a:pt x="33" y="43"/>
                    <a:pt x="13" y="63"/>
                  </a:cubicBezTo>
                  <a:cubicBezTo>
                    <a:pt x="12" y="64"/>
                    <a:pt x="11" y="65"/>
                    <a:pt x="9" y="63"/>
                  </a:cubicBezTo>
                  <a:cubicBezTo>
                    <a:pt x="8" y="62"/>
                    <a:pt x="7" y="60"/>
                    <a:pt x="6" y="60"/>
                  </a:cubicBezTo>
                  <a:cubicBezTo>
                    <a:pt x="2" y="56"/>
                    <a:pt x="0" y="52"/>
                    <a:pt x="0" y="47"/>
                  </a:cubicBezTo>
                  <a:cubicBezTo>
                    <a:pt x="1" y="32"/>
                    <a:pt x="0" y="18"/>
                    <a:pt x="0" y="3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27" y="0"/>
                    <a:pt x="50" y="0"/>
                    <a:pt x="72" y="0"/>
                  </a:cubicBezTo>
                  <a:cubicBezTo>
                    <a:pt x="73" y="0"/>
                    <a:pt x="75" y="0"/>
                    <a:pt x="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2" name="Freeform 969"/>
            <p:cNvSpPr>
              <a:spLocks/>
            </p:cNvSpPr>
            <p:nvPr/>
          </p:nvSpPr>
          <p:spPr bwMode="auto">
            <a:xfrm>
              <a:off x="207963" y="5294313"/>
              <a:ext cx="107950" cy="127000"/>
            </a:xfrm>
            <a:custGeom>
              <a:avLst/>
              <a:gdLst>
                <a:gd name="T0" fmla="*/ 65 w 65"/>
                <a:gd name="T1" fmla="*/ 0 h 76"/>
                <a:gd name="T2" fmla="*/ 65 w 65"/>
                <a:gd name="T3" fmla="*/ 4 h 76"/>
                <a:gd name="T4" fmla="*/ 65 w 65"/>
                <a:gd name="T5" fmla="*/ 72 h 76"/>
                <a:gd name="T6" fmla="*/ 62 w 65"/>
                <a:gd name="T7" fmla="*/ 76 h 76"/>
                <a:gd name="T8" fmla="*/ 13 w 65"/>
                <a:gd name="T9" fmla="*/ 76 h 76"/>
                <a:gd name="T10" fmla="*/ 8 w 65"/>
                <a:gd name="T11" fmla="*/ 74 h 76"/>
                <a:gd name="T12" fmla="*/ 2 w 65"/>
                <a:gd name="T13" fmla="*/ 68 h 76"/>
                <a:gd name="T14" fmla="*/ 2 w 65"/>
                <a:gd name="T15" fmla="*/ 64 h 76"/>
                <a:gd name="T16" fmla="*/ 32 w 65"/>
                <a:gd name="T17" fmla="*/ 34 h 76"/>
                <a:gd name="T18" fmla="*/ 62 w 65"/>
                <a:gd name="T19" fmla="*/ 3 h 76"/>
                <a:gd name="T20" fmla="*/ 65 w 65"/>
                <a:gd name="T2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76">
                  <a:moveTo>
                    <a:pt x="65" y="0"/>
                  </a:moveTo>
                  <a:cubicBezTo>
                    <a:pt x="65" y="2"/>
                    <a:pt x="65" y="3"/>
                    <a:pt x="65" y="4"/>
                  </a:cubicBezTo>
                  <a:cubicBezTo>
                    <a:pt x="65" y="27"/>
                    <a:pt x="65" y="50"/>
                    <a:pt x="65" y="72"/>
                  </a:cubicBezTo>
                  <a:cubicBezTo>
                    <a:pt x="65" y="76"/>
                    <a:pt x="65" y="76"/>
                    <a:pt x="62" y="76"/>
                  </a:cubicBezTo>
                  <a:cubicBezTo>
                    <a:pt x="45" y="76"/>
                    <a:pt x="29" y="76"/>
                    <a:pt x="13" y="76"/>
                  </a:cubicBezTo>
                  <a:cubicBezTo>
                    <a:pt x="11" y="76"/>
                    <a:pt x="10" y="75"/>
                    <a:pt x="8" y="74"/>
                  </a:cubicBezTo>
                  <a:cubicBezTo>
                    <a:pt x="6" y="72"/>
                    <a:pt x="4" y="70"/>
                    <a:pt x="2" y="68"/>
                  </a:cubicBezTo>
                  <a:cubicBezTo>
                    <a:pt x="0" y="66"/>
                    <a:pt x="1" y="65"/>
                    <a:pt x="2" y="64"/>
                  </a:cubicBezTo>
                  <a:cubicBezTo>
                    <a:pt x="12" y="54"/>
                    <a:pt x="22" y="44"/>
                    <a:pt x="32" y="34"/>
                  </a:cubicBezTo>
                  <a:cubicBezTo>
                    <a:pt x="42" y="23"/>
                    <a:pt x="52" y="13"/>
                    <a:pt x="62" y="3"/>
                  </a:cubicBezTo>
                  <a:cubicBezTo>
                    <a:pt x="63" y="3"/>
                    <a:pt x="64" y="2"/>
                    <a:pt x="6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3" name="Freeform 970"/>
            <p:cNvSpPr>
              <a:spLocks/>
            </p:cNvSpPr>
            <p:nvPr/>
          </p:nvSpPr>
          <p:spPr bwMode="auto">
            <a:xfrm>
              <a:off x="60325" y="5321301"/>
              <a:ext cx="98425" cy="98425"/>
            </a:xfrm>
            <a:custGeom>
              <a:avLst/>
              <a:gdLst>
                <a:gd name="T0" fmla="*/ 11 w 59"/>
                <a:gd name="T1" fmla="*/ 0 h 59"/>
                <a:gd name="T2" fmla="*/ 59 w 59"/>
                <a:gd name="T3" fmla="*/ 47 h 59"/>
                <a:gd name="T4" fmla="*/ 57 w 59"/>
                <a:gd name="T5" fmla="*/ 48 h 59"/>
                <a:gd name="T6" fmla="*/ 32 w 59"/>
                <a:gd name="T7" fmla="*/ 58 h 59"/>
                <a:gd name="T8" fmla="*/ 28 w 59"/>
                <a:gd name="T9" fmla="*/ 57 h 59"/>
                <a:gd name="T10" fmla="*/ 2 w 59"/>
                <a:gd name="T11" fmla="*/ 30 h 59"/>
                <a:gd name="T12" fmla="*/ 1 w 59"/>
                <a:gd name="T13" fmla="*/ 27 h 59"/>
                <a:gd name="T14" fmla="*/ 10 w 59"/>
                <a:gd name="T15" fmla="*/ 1 h 59"/>
                <a:gd name="T16" fmla="*/ 11 w 59"/>
                <a:gd name="T1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9" h="59">
                  <a:moveTo>
                    <a:pt x="11" y="0"/>
                  </a:moveTo>
                  <a:cubicBezTo>
                    <a:pt x="27" y="16"/>
                    <a:pt x="43" y="32"/>
                    <a:pt x="59" y="47"/>
                  </a:cubicBezTo>
                  <a:cubicBezTo>
                    <a:pt x="58" y="48"/>
                    <a:pt x="58" y="48"/>
                    <a:pt x="57" y="48"/>
                  </a:cubicBezTo>
                  <a:cubicBezTo>
                    <a:pt x="49" y="52"/>
                    <a:pt x="40" y="55"/>
                    <a:pt x="32" y="58"/>
                  </a:cubicBezTo>
                  <a:cubicBezTo>
                    <a:pt x="31" y="59"/>
                    <a:pt x="29" y="58"/>
                    <a:pt x="28" y="57"/>
                  </a:cubicBezTo>
                  <a:cubicBezTo>
                    <a:pt x="19" y="48"/>
                    <a:pt x="10" y="39"/>
                    <a:pt x="2" y="30"/>
                  </a:cubicBezTo>
                  <a:cubicBezTo>
                    <a:pt x="0" y="29"/>
                    <a:pt x="0" y="28"/>
                    <a:pt x="1" y="27"/>
                  </a:cubicBezTo>
                  <a:cubicBezTo>
                    <a:pt x="4" y="18"/>
                    <a:pt x="7" y="10"/>
                    <a:pt x="10" y="1"/>
                  </a:cubicBezTo>
                  <a:cubicBezTo>
                    <a:pt x="11" y="1"/>
                    <a:pt x="11" y="0"/>
                    <a:pt x="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4" name="Freeform 971"/>
            <p:cNvSpPr>
              <a:spLocks/>
            </p:cNvSpPr>
            <p:nvPr/>
          </p:nvSpPr>
          <p:spPr bwMode="auto">
            <a:xfrm>
              <a:off x="236538" y="5178426"/>
              <a:ext cx="61913" cy="61913"/>
            </a:xfrm>
            <a:custGeom>
              <a:avLst/>
              <a:gdLst>
                <a:gd name="T0" fmla="*/ 19 w 37"/>
                <a:gd name="T1" fmla="*/ 0 h 37"/>
                <a:gd name="T2" fmla="*/ 37 w 37"/>
                <a:gd name="T3" fmla="*/ 18 h 37"/>
                <a:gd name="T4" fmla="*/ 19 w 37"/>
                <a:gd name="T5" fmla="*/ 37 h 37"/>
                <a:gd name="T6" fmla="*/ 0 w 37"/>
                <a:gd name="T7" fmla="*/ 19 h 37"/>
                <a:gd name="T8" fmla="*/ 19 w 37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19" y="0"/>
                  </a:moveTo>
                  <a:cubicBezTo>
                    <a:pt x="29" y="0"/>
                    <a:pt x="37" y="8"/>
                    <a:pt x="37" y="18"/>
                  </a:cubicBezTo>
                  <a:cubicBezTo>
                    <a:pt x="37" y="29"/>
                    <a:pt x="29" y="37"/>
                    <a:pt x="19" y="37"/>
                  </a:cubicBezTo>
                  <a:cubicBezTo>
                    <a:pt x="8" y="37"/>
                    <a:pt x="0" y="29"/>
                    <a:pt x="0" y="19"/>
                  </a:cubicBezTo>
                  <a:cubicBezTo>
                    <a:pt x="0" y="8"/>
                    <a:pt x="8" y="0"/>
                    <a:pt x="19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3" name="グループ化 2002"/>
          <p:cNvGrpSpPr/>
          <p:nvPr/>
        </p:nvGrpSpPr>
        <p:grpSpPr>
          <a:xfrm>
            <a:off x="640322" y="5181453"/>
            <a:ext cx="428625" cy="457200"/>
            <a:chOff x="639763" y="4999038"/>
            <a:chExt cx="428625" cy="457200"/>
          </a:xfrm>
        </p:grpSpPr>
        <p:sp>
          <p:nvSpPr>
            <p:cNvPr id="1095" name="Freeform 972"/>
            <p:cNvSpPr>
              <a:spLocks/>
            </p:cNvSpPr>
            <p:nvPr/>
          </p:nvSpPr>
          <p:spPr bwMode="auto">
            <a:xfrm>
              <a:off x="639763" y="4999038"/>
              <a:ext cx="428625" cy="457200"/>
            </a:xfrm>
            <a:custGeom>
              <a:avLst/>
              <a:gdLst>
                <a:gd name="T0" fmla="*/ 128 w 256"/>
                <a:gd name="T1" fmla="*/ 273 h 273"/>
                <a:gd name="T2" fmla="*/ 230 w 256"/>
                <a:gd name="T3" fmla="*/ 273 h 273"/>
                <a:gd name="T4" fmla="*/ 235 w 256"/>
                <a:gd name="T5" fmla="*/ 270 h 273"/>
                <a:gd name="T6" fmla="*/ 255 w 256"/>
                <a:gd name="T7" fmla="*/ 237 h 273"/>
                <a:gd name="T8" fmla="*/ 255 w 256"/>
                <a:gd name="T9" fmla="*/ 231 h 273"/>
                <a:gd name="T10" fmla="*/ 180 w 256"/>
                <a:gd name="T11" fmla="*/ 81 h 273"/>
                <a:gd name="T12" fmla="*/ 178 w 256"/>
                <a:gd name="T13" fmla="*/ 76 h 273"/>
                <a:gd name="T14" fmla="*/ 178 w 256"/>
                <a:gd name="T15" fmla="*/ 33 h 273"/>
                <a:gd name="T16" fmla="*/ 181 w 256"/>
                <a:gd name="T17" fmla="*/ 31 h 273"/>
                <a:gd name="T18" fmla="*/ 190 w 256"/>
                <a:gd name="T19" fmla="*/ 31 h 273"/>
                <a:gd name="T20" fmla="*/ 194 w 256"/>
                <a:gd name="T21" fmla="*/ 27 h 273"/>
                <a:gd name="T22" fmla="*/ 194 w 256"/>
                <a:gd name="T23" fmla="*/ 4 h 273"/>
                <a:gd name="T24" fmla="*/ 190 w 256"/>
                <a:gd name="T25" fmla="*/ 0 h 273"/>
                <a:gd name="T26" fmla="*/ 100 w 256"/>
                <a:gd name="T27" fmla="*/ 0 h 273"/>
                <a:gd name="T28" fmla="*/ 65 w 256"/>
                <a:gd name="T29" fmla="*/ 0 h 273"/>
                <a:gd name="T30" fmla="*/ 62 w 256"/>
                <a:gd name="T31" fmla="*/ 2 h 273"/>
                <a:gd name="T32" fmla="*/ 62 w 256"/>
                <a:gd name="T33" fmla="*/ 28 h 273"/>
                <a:gd name="T34" fmla="*/ 65 w 256"/>
                <a:gd name="T35" fmla="*/ 31 h 273"/>
                <a:gd name="T36" fmla="*/ 75 w 256"/>
                <a:gd name="T37" fmla="*/ 31 h 273"/>
                <a:gd name="T38" fmla="*/ 78 w 256"/>
                <a:gd name="T39" fmla="*/ 34 h 273"/>
                <a:gd name="T40" fmla="*/ 78 w 256"/>
                <a:gd name="T41" fmla="*/ 74 h 273"/>
                <a:gd name="T42" fmla="*/ 76 w 256"/>
                <a:gd name="T43" fmla="*/ 81 h 273"/>
                <a:gd name="T44" fmla="*/ 1 w 256"/>
                <a:gd name="T45" fmla="*/ 231 h 273"/>
                <a:gd name="T46" fmla="*/ 1 w 256"/>
                <a:gd name="T47" fmla="*/ 237 h 273"/>
                <a:gd name="T48" fmla="*/ 21 w 256"/>
                <a:gd name="T49" fmla="*/ 270 h 273"/>
                <a:gd name="T50" fmla="*/ 26 w 256"/>
                <a:gd name="T51" fmla="*/ 273 h 273"/>
                <a:gd name="T52" fmla="*/ 128 w 256"/>
                <a:gd name="T53" fmla="*/ 27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56" h="273">
                  <a:moveTo>
                    <a:pt x="128" y="273"/>
                  </a:moveTo>
                  <a:cubicBezTo>
                    <a:pt x="162" y="273"/>
                    <a:pt x="196" y="273"/>
                    <a:pt x="230" y="273"/>
                  </a:cubicBezTo>
                  <a:cubicBezTo>
                    <a:pt x="232" y="273"/>
                    <a:pt x="234" y="272"/>
                    <a:pt x="235" y="270"/>
                  </a:cubicBezTo>
                  <a:cubicBezTo>
                    <a:pt x="241" y="259"/>
                    <a:pt x="248" y="248"/>
                    <a:pt x="255" y="237"/>
                  </a:cubicBezTo>
                  <a:cubicBezTo>
                    <a:pt x="256" y="235"/>
                    <a:pt x="256" y="233"/>
                    <a:pt x="255" y="231"/>
                  </a:cubicBezTo>
                  <a:cubicBezTo>
                    <a:pt x="230" y="181"/>
                    <a:pt x="205" y="131"/>
                    <a:pt x="180" y="81"/>
                  </a:cubicBezTo>
                  <a:cubicBezTo>
                    <a:pt x="179" y="79"/>
                    <a:pt x="178" y="78"/>
                    <a:pt x="178" y="76"/>
                  </a:cubicBezTo>
                  <a:cubicBezTo>
                    <a:pt x="178" y="62"/>
                    <a:pt x="178" y="48"/>
                    <a:pt x="178" y="33"/>
                  </a:cubicBezTo>
                  <a:cubicBezTo>
                    <a:pt x="178" y="31"/>
                    <a:pt x="179" y="31"/>
                    <a:pt x="181" y="31"/>
                  </a:cubicBezTo>
                  <a:cubicBezTo>
                    <a:pt x="184" y="31"/>
                    <a:pt x="187" y="31"/>
                    <a:pt x="190" y="31"/>
                  </a:cubicBezTo>
                  <a:cubicBezTo>
                    <a:pt x="194" y="31"/>
                    <a:pt x="194" y="31"/>
                    <a:pt x="194" y="27"/>
                  </a:cubicBezTo>
                  <a:cubicBezTo>
                    <a:pt x="194" y="19"/>
                    <a:pt x="194" y="11"/>
                    <a:pt x="194" y="4"/>
                  </a:cubicBezTo>
                  <a:cubicBezTo>
                    <a:pt x="194" y="0"/>
                    <a:pt x="194" y="0"/>
                    <a:pt x="190" y="0"/>
                  </a:cubicBezTo>
                  <a:cubicBezTo>
                    <a:pt x="160" y="0"/>
                    <a:pt x="130" y="0"/>
                    <a:pt x="100" y="0"/>
                  </a:cubicBezTo>
                  <a:cubicBezTo>
                    <a:pt x="89" y="0"/>
                    <a:pt x="77" y="0"/>
                    <a:pt x="65" y="0"/>
                  </a:cubicBezTo>
                  <a:cubicBezTo>
                    <a:pt x="63" y="0"/>
                    <a:pt x="62" y="0"/>
                    <a:pt x="62" y="2"/>
                  </a:cubicBezTo>
                  <a:cubicBezTo>
                    <a:pt x="62" y="11"/>
                    <a:pt x="62" y="20"/>
                    <a:pt x="62" y="28"/>
                  </a:cubicBezTo>
                  <a:cubicBezTo>
                    <a:pt x="62" y="30"/>
                    <a:pt x="63" y="31"/>
                    <a:pt x="65" y="31"/>
                  </a:cubicBezTo>
                  <a:cubicBezTo>
                    <a:pt x="68" y="31"/>
                    <a:pt x="71" y="31"/>
                    <a:pt x="75" y="31"/>
                  </a:cubicBezTo>
                  <a:cubicBezTo>
                    <a:pt x="77" y="30"/>
                    <a:pt x="78" y="31"/>
                    <a:pt x="78" y="34"/>
                  </a:cubicBezTo>
                  <a:cubicBezTo>
                    <a:pt x="78" y="47"/>
                    <a:pt x="78" y="61"/>
                    <a:pt x="78" y="74"/>
                  </a:cubicBezTo>
                  <a:cubicBezTo>
                    <a:pt x="78" y="77"/>
                    <a:pt x="77" y="79"/>
                    <a:pt x="76" y="81"/>
                  </a:cubicBezTo>
                  <a:cubicBezTo>
                    <a:pt x="51" y="131"/>
                    <a:pt x="26" y="181"/>
                    <a:pt x="1" y="231"/>
                  </a:cubicBezTo>
                  <a:cubicBezTo>
                    <a:pt x="0" y="233"/>
                    <a:pt x="0" y="235"/>
                    <a:pt x="1" y="237"/>
                  </a:cubicBezTo>
                  <a:cubicBezTo>
                    <a:pt x="8" y="248"/>
                    <a:pt x="15" y="259"/>
                    <a:pt x="21" y="270"/>
                  </a:cubicBezTo>
                  <a:cubicBezTo>
                    <a:pt x="23" y="272"/>
                    <a:pt x="24" y="273"/>
                    <a:pt x="26" y="273"/>
                  </a:cubicBezTo>
                  <a:cubicBezTo>
                    <a:pt x="60" y="273"/>
                    <a:pt x="94" y="273"/>
                    <a:pt x="128" y="2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6" name="Freeform 973"/>
            <p:cNvSpPr>
              <a:spLocks noEditPoints="1"/>
            </p:cNvSpPr>
            <p:nvPr/>
          </p:nvSpPr>
          <p:spPr bwMode="auto">
            <a:xfrm>
              <a:off x="639763" y="4999038"/>
              <a:ext cx="428625" cy="457200"/>
            </a:xfrm>
            <a:custGeom>
              <a:avLst/>
              <a:gdLst>
                <a:gd name="T0" fmla="*/ 128 w 256"/>
                <a:gd name="T1" fmla="*/ 273 h 273"/>
                <a:gd name="T2" fmla="*/ 26 w 256"/>
                <a:gd name="T3" fmla="*/ 273 h 273"/>
                <a:gd name="T4" fmla="*/ 21 w 256"/>
                <a:gd name="T5" fmla="*/ 270 h 273"/>
                <a:gd name="T6" fmla="*/ 1 w 256"/>
                <a:gd name="T7" fmla="*/ 237 h 273"/>
                <a:gd name="T8" fmla="*/ 1 w 256"/>
                <a:gd name="T9" fmla="*/ 231 h 273"/>
                <a:gd name="T10" fmla="*/ 76 w 256"/>
                <a:gd name="T11" fmla="*/ 81 h 273"/>
                <a:gd name="T12" fmla="*/ 78 w 256"/>
                <a:gd name="T13" fmla="*/ 74 h 273"/>
                <a:gd name="T14" fmla="*/ 78 w 256"/>
                <a:gd name="T15" fmla="*/ 34 h 273"/>
                <a:gd name="T16" fmla="*/ 75 w 256"/>
                <a:gd name="T17" fmla="*/ 31 h 273"/>
                <a:gd name="T18" fmla="*/ 65 w 256"/>
                <a:gd name="T19" fmla="*/ 31 h 273"/>
                <a:gd name="T20" fmla="*/ 62 w 256"/>
                <a:gd name="T21" fmla="*/ 28 h 273"/>
                <a:gd name="T22" fmla="*/ 62 w 256"/>
                <a:gd name="T23" fmla="*/ 2 h 273"/>
                <a:gd name="T24" fmla="*/ 65 w 256"/>
                <a:gd name="T25" fmla="*/ 0 h 273"/>
                <a:gd name="T26" fmla="*/ 100 w 256"/>
                <a:gd name="T27" fmla="*/ 0 h 273"/>
                <a:gd name="T28" fmla="*/ 190 w 256"/>
                <a:gd name="T29" fmla="*/ 0 h 273"/>
                <a:gd name="T30" fmla="*/ 194 w 256"/>
                <a:gd name="T31" fmla="*/ 4 h 273"/>
                <a:gd name="T32" fmla="*/ 194 w 256"/>
                <a:gd name="T33" fmla="*/ 27 h 273"/>
                <a:gd name="T34" fmla="*/ 190 w 256"/>
                <a:gd name="T35" fmla="*/ 31 h 273"/>
                <a:gd name="T36" fmla="*/ 181 w 256"/>
                <a:gd name="T37" fmla="*/ 31 h 273"/>
                <a:gd name="T38" fmla="*/ 178 w 256"/>
                <a:gd name="T39" fmla="*/ 33 h 273"/>
                <a:gd name="T40" fmla="*/ 178 w 256"/>
                <a:gd name="T41" fmla="*/ 76 h 273"/>
                <a:gd name="T42" fmla="*/ 180 w 256"/>
                <a:gd name="T43" fmla="*/ 81 h 273"/>
                <a:gd name="T44" fmla="*/ 255 w 256"/>
                <a:gd name="T45" fmla="*/ 231 h 273"/>
                <a:gd name="T46" fmla="*/ 255 w 256"/>
                <a:gd name="T47" fmla="*/ 237 h 273"/>
                <a:gd name="T48" fmla="*/ 235 w 256"/>
                <a:gd name="T49" fmla="*/ 270 h 273"/>
                <a:gd name="T50" fmla="*/ 230 w 256"/>
                <a:gd name="T51" fmla="*/ 273 h 273"/>
                <a:gd name="T52" fmla="*/ 128 w 256"/>
                <a:gd name="T53" fmla="*/ 273 h 273"/>
                <a:gd name="T54" fmla="*/ 164 w 256"/>
                <a:gd name="T55" fmla="*/ 117 h 273"/>
                <a:gd name="T56" fmla="*/ 162 w 256"/>
                <a:gd name="T57" fmla="*/ 114 h 273"/>
                <a:gd name="T58" fmla="*/ 149 w 256"/>
                <a:gd name="T59" fmla="*/ 88 h 273"/>
                <a:gd name="T60" fmla="*/ 148 w 256"/>
                <a:gd name="T61" fmla="*/ 83 h 273"/>
                <a:gd name="T62" fmla="*/ 148 w 256"/>
                <a:gd name="T63" fmla="*/ 34 h 273"/>
                <a:gd name="T64" fmla="*/ 144 w 256"/>
                <a:gd name="T65" fmla="*/ 31 h 273"/>
                <a:gd name="T66" fmla="*/ 112 w 256"/>
                <a:gd name="T67" fmla="*/ 31 h 273"/>
                <a:gd name="T68" fmla="*/ 108 w 256"/>
                <a:gd name="T69" fmla="*/ 34 h 273"/>
                <a:gd name="T70" fmla="*/ 108 w 256"/>
                <a:gd name="T71" fmla="*/ 83 h 273"/>
                <a:gd name="T72" fmla="*/ 107 w 256"/>
                <a:gd name="T73" fmla="*/ 88 h 273"/>
                <a:gd name="T74" fmla="*/ 94 w 256"/>
                <a:gd name="T75" fmla="*/ 113 h 273"/>
                <a:gd name="T76" fmla="*/ 53 w 256"/>
                <a:gd name="T77" fmla="*/ 190 h 273"/>
                <a:gd name="T78" fmla="*/ 31 w 256"/>
                <a:gd name="T79" fmla="*/ 232 h 273"/>
                <a:gd name="T80" fmla="*/ 32 w 256"/>
                <a:gd name="T81" fmla="*/ 236 h 273"/>
                <a:gd name="T82" fmla="*/ 47 w 256"/>
                <a:gd name="T83" fmla="*/ 242 h 273"/>
                <a:gd name="T84" fmla="*/ 50 w 256"/>
                <a:gd name="T85" fmla="*/ 242 h 273"/>
                <a:gd name="T86" fmla="*/ 56 w 256"/>
                <a:gd name="T87" fmla="*/ 239 h 273"/>
                <a:gd name="T88" fmla="*/ 115 w 256"/>
                <a:gd name="T89" fmla="*/ 120 h 273"/>
                <a:gd name="T90" fmla="*/ 120 w 256"/>
                <a:gd name="T91" fmla="*/ 117 h 273"/>
                <a:gd name="T92" fmla="*/ 160 w 256"/>
                <a:gd name="T93" fmla="*/ 117 h 273"/>
                <a:gd name="T94" fmla="*/ 164 w 256"/>
                <a:gd name="T95" fmla="*/ 11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6" h="273">
                  <a:moveTo>
                    <a:pt x="128" y="273"/>
                  </a:moveTo>
                  <a:cubicBezTo>
                    <a:pt x="94" y="273"/>
                    <a:pt x="60" y="273"/>
                    <a:pt x="26" y="273"/>
                  </a:cubicBezTo>
                  <a:cubicBezTo>
                    <a:pt x="24" y="273"/>
                    <a:pt x="23" y="272"/>
                    <a:pt x="21" y="270"/>
                  </a:cubicBezTo>
                  <a:cubicBezTo>
                    <a:pt x="15" y="259"/>
                    <a:pt x="8" y="248"/>
                    <a:pt x="1" y="237"/>
                  </a:cubicBezTo>
                  <a:cubicBezTo>
                    <a:pt x="0" y="235"/>
                    <a:pt x="0" y="233"/>
                    <a:pt x="1" y="231"/>
                  </a:cubicBezTo>
                  <a:cubicBezTo>
                    <a:pt x="26" y="181"/>
                    <a:pt x="51" y="131"/>
                    <a:pt x="76" y="81"/>
                  </a:cubicBezTo>
                  <a:cubicBezTo>
                    <a:pt x="77" y="79"/>
                    <a:pt x="78" y="77"/>
                    <a:pt x="78" y="74"/>
                  </a:cubicBezTo>
                  <a:cubicBezTo>
                    <a:pt x="78" y="61"/>
                    <a:pt x="78" y="47"/>
                    <a:pt x="78" y="34"/>
                  </a:cubicBezTo>
                  <a:cubicBezTo>
                    <a:pt x="78" y="31"/>
                    <a:pt x="77" y="30"/>
                    <a:pt x="75" y="31"/>
                  </a:cubicBezTo>
                  <a:cubicBezTo>
                    <a:pt x="71" y="31"/>
                    <a:pt x="68" y="31"/>
                    <a:pt x="65" y="31"/>
                  </a:cubicBezTo>
                  <a:cubicBezTo>
                    <a:pt x="63" y="31"/>
                    <a:pt x="62" y="30"/>
                    <a:pt x="62" y="28"/>
                  </a:cubicBezTo>
                  <a:cubicBezTo>
                    <a:pt x="62" y="20"/>
                    <a:pt x="62" y="11"/>
                    <a:pt x="62" y="2"/>
                  </a:cubicBezTo>
                  <a:cubicBezTo>
                    <a:pt x="62" y="0"/>
                    <a:pt x="63" y="0"/>
                    <a:pt x="65" y="0"/>
                  </a:cubicBezTo>
                  <a:cubicBezTo>
                    <a:pt x="77" y="0"/>
                    <a:pt x="89" y="0"/>
                    <a:pt x="100" y="0"/>
                  </a:cubicBezTo>
                  <a:cubicBezTo>
                    <a:pt x="130" y="0"/>
                    <a:pt x="160" y="0"/>
                    <a:pt x="190" y="0"/>
                  </a:cubicBezTo>
                  <a:cubicBezTo>
                    <a:pt x="194" y="0"/>
                    <a:pt x="194" y="0"/>
                    <a:pt x="194" y="4"/>
                  </a:cubicBezTo>
                  <a:cubicBezTo>
                    <a:pt x="194" y="11"/>
                    <a:pt x="194" y="19"/>
                    <a:pt x="194" y="27"/>
                  </a:cubicBezTo>
                  <a:cubicBezTo>
                    <a:pt x="194" y="31"/>
                    <a:pt x="194" y="31"/>
                    <a:pt x="190" y="31"/>
                  </a:cubicBezTo>
                  <a:cubicBezTo>
                    <a:pt x="187" y="31"/>
                    <a:pt x="184" y="31"/>
                    <a:pt x="181" y="31"/>
                  </a:cubicBezTo>
                  <a:cubicBezTo>
                    <a:pt x="179" y="31"/>
                    <a:pt x="178" y="31"/>
                    <a:pt x="178" y="33"/>
                  </a:cubicBezTo>
                  <a:cubicBezTo>
                    <a:pt x="178" y="48"/>
                    <a:pt x="178" y="62"/>
                    <a:pt x="178" y="76"/>
                  </a:cubicBezTo>
                  <a:cubicBezTo>
                    <a:pt x="178" y="78"/>
                    <a:pt x="179" y="79"/>
                    <a:pt x="180" y="81"/>
                  </a:cubicBezTo>
                  <a:cubicBezTo>
                    <a:pt x="205" y="131"/>
                    <a:pt x="230" y="181"/>
                    <a:pt x="255" y="231"/>
                  </a:cubicBezTo>
                  <a:cubicBezTo>
                    <a:pt x="256" y="233"/>
                    <a:pt x="256" y="235"/>
                    <a:pt x="255" y="237"/>
                  </a:cubicBezTo>
                  <a:cubicBezTo>
                    <a:pt x="248" y="248"/>
                    <a:pt x="241" y="259"/>
                    <a:pt x="235" y="270"/>
                  </a:cubicBezTo>
                  <a:cubicBezTo>
                    <a:pt x="234" y="272"/>
                    <a:pt x="232" y="273"/>
                    <a:pt x="230" y="273"/>
                  </a:cubicBezTo>
                  <a:cubicBezTo>
                    <a:pt x="196" y="273"/>
                    <a:pt x="162" y="273"/>
                    <a:pt x="128" y="273"/>
                  </a:cubicBezTo>
                  <a:close/>
                  <a:moveTo>
                    <a:pt x="164" y="117"/>
                  </a:moveTo>
                  <a:cubicBezTo>
                    <a:pt x="163" y="116"/>
                    <a:pt x="163" y="115"/>
                    <a:pt x="162" y="114"/>
                  </a:cubicBezTo>
                  <a:cubicBezTo>
                    <a:pt x="158" y="105"/>
                    <a:pt x="154" y="97"/>
                    <a:pt x="149" y="88"/>
                  </a:cubicBezTo>
                  <a:cubicBezTo>
                    <a:pt x="149" y="87"/>
                    <a:pt x="148" y="85"/>
                    <a:pt x="148" y="83"/>
                  </a:cubicBezTo>
                  <a:cubicBezTo>
                    <a:pt x="148" y="67"/>
                    <a:pt x="148" y="50"/>
                    <a:pt x="148" y="34"/>
                  </a:cubicBezTo>
                  <a:cubicBezTo>
                    <a:pt x="148" y="31"/>
                    <a:pt x="148" y="31"/>
                    <a:pt x="144" y="31"/>
                  </a:cubicBezTo>
                  <a:cubicBezTo>
                    <a:pt x="133" y="31"/>
                    <a:pt x="123" y="31"/>
                    <a:pt x="112" y="31"/>
                  </a:cubicBezTo>
                  <a:cubicBezTo>
                    <a:pt x="108" y="31"/>
                    <a:pt x="108" y="31"/>
                    <a:pt x="108" y="34"/>
                  </a:cubicBezTo>
                  <a:cubicBezTo>
                    <a:pt x="108" y="51"/>
                    <a:pt x="108" y="67"/>
                    <a:pt x="108" y="83"/>
                  </a:cubicBezTo>
                  <a:cubicBezTo>
                    <a:pt x="108" y="85"/>
                    <a:pt x="107" y="87"/>
                    <a:pt x="107" y="88"/>
                  </a:cubicBezTo>
                  <a:cubicBezTo>
                    <a:pt x="102" y="97"/>
                    <a:pt x="98" y="105"/>
                    <a:pt x="94" y="113"/>
                  </a:cubicBezTo>
                  <a:cubicBezTo>
                    <a:pt x="80" y="139"/>
                    <a:pt x="66" y="165"/>
                    <a:pt x="53" y="190"/>
                  </a:cubicBezTo>
                  <a:cubicBezTo>
                    <a:pt x="46" y="204"/>
                    <a:pt x="38" y="218"/>
                    <a:pt x="31" y="232"/>
                  </a:cubicBezTo>
                  <a:cubicBezTo>
                    <a:pt x="30" y="233"/>
                    <a:pt x="30" y="234"/>
                    <a:pt x="32" y="236"/>
                  </a:cubicBezTo>
                  <a:cubicBezTo>
                    <a:pt x="36" y="241"/>
                    <a:pt x="41" y="243"/>
                    <a:pt x="47" y="242"/>
                  </a:cubicBezTo>
                  <a:cubicBezTo>
                    <a:pt x="48" y="242"/>
                    <a:pt x="49" y="242"/>
                    <a:pt x="50" y="242"/>
                  </a:cubicBezTo>
                  <a:cubicBezTo>
                    <a:pt x="53" y="243"/>
                    <a:pt x="55" y="241"/>
                    <a:pt x="56" y="239"/>
                  </a:cubicBezTo>
                  <a:cubicBezTo>
                    <a:pt x="76" y="199"/>
                    <a:pt x="95" y="160"/>
                    <a:pt x="115" y="120"/>
                  </a:cubicBezTo>
                  <a:cubicBezTo>
                    <a:pt x="116" y="118"/>
                    <a:pt x="117" y="117"/>
                    <a:pt x="120" y="117"/>
                  </a:cubicBezTo>
                  <a:cubicBezTo>
                    <a:pt x="133" y="117"/>
                    <a:pt x="146" y="117"/>
                    <a:pt x="160" y="117"/>
                  </a:cubicBezTo>
                  <a:cubicBezTo>
                    <a:pt x="161" y="117"/>
                    <a:pt x="162" y="117"/>
                    <a:pt x="164" y="11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7" name="Freeform 974"/>
            <p:cNvSpPr>
              <a:spLocks/>
            </p:cNvSpPr>
            <p:nvPr/>
          </p:nvSpPr>
          <p:spPr bwMode="auto">
            <a:xfrm>
              <a:off x="688975" y="5051426"/>
              <a:ext cx="225425" cy="355600"/>
            </a:xfrm>
            <a:custGeom>
              <a:avLst/>
              <a:gdLst>
                <a:gd name="T0" fmla="*/ 134 w 134"/>
                <a:gd name="T1" fmla="*/ 86 h 212"/>
                <a:gd name="T2" fmla="*/ 130 w 134"/>
                <a:gd name="T3" fmla="*/ 86 h 212"/>
                <a:gd name="T4" fmla="*/ 90 w 134"/>
                <a:gd name="T5" fmla="*/ 86 h 212"/>
                <a:gd name="T6" fmla="*/ 85 w 134"/>
                <a:gd name="T7" fmla="*/ 89 h 212"/>
                <a:gd name="T8" fmla="*/ 26 w 134"/>
                <a:gd name="T9" fmla="*/ 208 h 212"/>
                <a:gd name="T10" fmla="*/ 20 w 134"/>
                <a:gd name="T11" fmla="*/ 211 h 212"/>
                <a:gd name="T12" fmla="*/ 17 w 134"/>
                <a:gd name="T13" fmla="*/ 211 h 212"/>
                <a:gd name="T14" fmla="*/ 2 w 134"/>
                <a:gd name="T15" fmla="*/ 205 h 212"/>
                <a:gd name="T16" fmla="*/ 1 w 134"/>
                <a:gd name="T17" fmla="*/ 201 h 212"/>
                <a:gd name="T18" fmla="*/ 23 w 134"/>
                <a:gd name="T19" fmla="*/ 159 h 212"/>
                <a:gd name="T20" fmla="*/ 64 w 134"/>
                <a:gd name="T21" fmla="*/ 82 h 212"/>
                <a:gd name="T22" fmla="*/ 77 w 134"/>
                <a:gd name="T23" fmla="*/ 57 h 212"/>
                <a:gd name="T24" fmla="*/ 78 w 134"/>
                <a:gd name="T25" fmla="*/ 52 h 212"/>
                <a:gd name="T26" fmla="*/ 78 w 134"/>
                <a:gd name="T27" fmla="*/ 3 h 212"/>
                <a:gd name="T28" fmla="*/ 82 w 134"/>
                <a:gd name="T29" fmla="*/ 0 h 212"/>
                <a:gd name="T30" fmla="*/ 114 w 134"/>
                <a:gd name="T31" fmla="*/ 0 h 212"/>
                <a:gd name="T32" fmla="*/ 118 w 134"/>
                <a:gd name="T33" fmla="*/ 3 h 212"/>
                <a:gd name="T34" fmla="*/ 118 w 134"/>
                <a:gd name="T35" fmla="*/ 52 h 212"/>
                <a:gd name="T36" fmla="*/ 119 w 134"/>
                <a:gd name="T37" fmla="*/ 57 h 212"/>
                <a:gd name="T38" fmla="*/ 132 w 134"/>
                <a:gd name="T39" fmla="*/ 83 h 212"/>
                <a:gd name="T40" fmla="*/ 134 w 134"/>
                <a:gd name="T41" fmla="*/ 8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" h="212">
                  <a:moveTo>
                    <a:pt x="134" y="86"/>
                  </a:moveTo>
                  <a:cubicBezTo>
                    <a:pt x="132" y="86"/>
                    <a:pt x="131" y="86"/>
                    <a:pt x="130" y="86"/>
                  </a:cubicBezTo>
                  <a:cubicBezTo>
                    <a:pt x="116" y="86"/>
                    <a:pt x="103" y="86"/>
                    <a:pt x="90" y="86"/>
                  </a:cubicBezTo>
                  <a:cubicBezTo>
                    <a:pt x="87" y="86"/>
                    <a:pt x="86" y="87"/>
                    <a:pt x="85" y="89"/>
                  </a:cubicBezTo>
                  <a:cubicBezTo>
                    <a:pt x="65" y="129"/>
                    <a:pt x="46" y="168"/>
                    <a:pt x="26" y="208"/>
                  </a:cubicBezTo>
                  <a:cubicBezTo>
                    <a:pt x="25" y="210"/>
                    <a:pt x="23" y="212"/>
                    <a:pt x="20" y="211"/>
                  </a:cubicBezTo>
                  <a:cubicBezTo>
                    <a:pt x="19" y="211"/>
                    <a:pt x="18" y="211"/>
                    <a:pt x="17" y="211"/>
                  </a:cubicBezTo>
                  <a:cubicBezTo>
                    <a:pt x="11" y="212"/>
                    <a:pt x="6" y="210"/>
                    <a:pt x="2" y="205"/>
                  </a:cubicBezTo>
                  <a:cubicBezTo>
                    <a:pt x="0" y="203"/>
                    <a:pt x="0" y="202"/>
                    <a:pt x="1" y="201"/>
                  </a:cubicBezTo>
                  <a:cubicBezTo>
                    <a:pt x="8" y="187"/>
                    <a:pt x="16" y="173"/>
                    <a:pt x="23" y="159"/>
                  </a:cubicBezTo>
                  <a:cubicBezTo>
                    <a:pt x="36" y="134"/>
                    <a:pt x="50" y="108"/>
                    <a:pt x="64" y="82"/>
                  </a:cubicBezTo>
                  <a:cubicBezTo>
                    <a:pt x="68" y="74"/>
                    <a:pt x="72" y="66"/>
                    <a:pt x="77" y="57"/>
                  </a:cubicBezTo>
                  <a:cubicBezTo>
                    <a:pt x="77" y="56"/>
                    <a:pt x="78" y="54"/>
                    <a:pt x="78" y="52"/>
                  </a:cubicBezTo>
                  <a:cubicBezTo>
                    <a:pt x="78" y="36"/>
                    <a:pt x="78" y="20"/>
                    <a:pt x="78" y="3"/>
                  </a:cubicBezTo>
                  <a:cubicBezTo>
                    <a:pt x="78" y="0"/>
                    <a:pt x="78" y="0"/>
                    <a:pt x="82" y="0"/>
                  </a:cubicBezTo>
                  <a:cubicBezTo>
                    <a:pt x="93" y="0"/>
                    <a:pt x="103" y="0"/>
                    <a:pt x="114" y="0"/>
                  </a:cubicBezTo>
                  <a:cubicBezTo>
                    <a:pt x="118" y="0"/>
                    <a:pt x="118" y="0"/>
                    <a:pt x="118" y="3"/>
                  </a:cubicBezTo>
                  <a:cubicBezTo>
                    <a:pt x="118" y="19"/>
                    <a:pt x="118" y="36"/>
                    <a:pt x="118" y="52"/>
                  </a:cubicBezTo>
                  <a:cubicBezTo>
                    <a:pt x="118" y="54"/>
                    <a:pt x="119" y="56"/>
                    <a:pt x="119" y="57"/>
                  </a:cubicBezTo>
                  <a:cubicBezTo>
                    <a:pt x="124" y="66"/>
                    <a:pt x="128" y="74"/>
                    <a:pt x="132" y="83"/>
                  </a:cubicBezTo>
                  <a:cubicBezTo>
                    <a:pt x="133" y="84"/>
                    <a:pt x="133" y="85"/>
                    <a:pt x="134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4" name="グループ化 2003"/>
          <p:cNvGrpSpPr/>
          <p:nvPr/>
        </p:nvGrpSpPr>
        <p:grpSpPr>
          <a:xfrm>
            <a:off x="1270559" y="5183041"/>
            <a:ext cx="409575" cy="454025"/>
            <a:chOff x="1270000" y="5000626"/>
            <a:chExt cx="409575" cy="454025"/>
          </a:xfrm>
        </p:grpSpPr>
        <p:sp>
          <p:nvSpPr>
            <p:cNvPr id="1098" name="Freeform 975"/>
            <p:cNvSpPr>
              <a:spLocks/>
            </p:cNvSpPr>
            <p:nvPr/>
          </p:nvSpPr>
          <p:spPr bwMode="auto">
            <a:xfrm>
              <a:off x="1270000" y="5000626"/>
              <a:ext cx="409575" cy="207963"/>
            </a:xfrm>
            <a:custGeom>
              <a:avLst/>
              <a:gdLst>
                <a:gd name="T0" fmla="*/ 244 w 244"/>
                <a:gd name="T1" fmla="*/ 123 h 124"/>
                <a:gd name="T2" fmla="*/ 243 w 244"/>
                <a:gd name="T3" fmla="*/ 70 h 124"/>
                <a:gd name="T4" fmla="*/ 240 w 244"/>
                <a:gd name="T5" fmla="*/ 66 h 124"/>
                <a:gd name="T6" fmla="*/ 210 w 244"/>
                <a:gd name="T7" fmla="*/ 49 h 124"/>
                <a:gd name="T8" fmla="*/ 124 w 244"/>
                <a:gd name="T9" fmla="*/ 1 h 124"/>
                <a:gd name="T10" fmla="*/ 120 w 244"/>
                <a:gd name="T11" fmla="*/ 1 h 124"/>
                <a:gd name="T12" fmla="*/ 2 w 244"/>
                <a:gd name="T13" fmla="*/ 68 h 124"/>
                <a:gd name="T14" fmla="*/ 0 w 244"/>
                <a:gd name="T15" fmla="*/ 72 h 124"/>
                <a:gd name="T16" fmla="*/ 0 w 244"/>
                <a:gd name="T17" fmla="*/ 100 h 124"/>
                <a:gd name="T18" fmla="*/ 0 w 244"/>
                <a:gd name="T19" fmla="*/ 120 h 124"/>
                <a:gd name="T20" fmla="*/ 4 w 244"/>
                <a:gd name="T21" fmla="*/ 123 h 124"/>
                <a:gd name="T22" fmla="*/ 14 w 244"/>
                <a:gd name="T23" fmla="*/ 123 h 124"/>
                <a:gd name="T24" fmla="*/ 32 w 244"/>
                <a:gd name="T25" fmla="*/ 110 h 124"/>
                <a:gd name="T26" fmla="*/ 41 w 244"/>
                <a:gd name="T27" fmla="*/ 91 h 124"/>
                <a:gd name="T28" fmla="*/ 108 w 244"/>
                <a:gd name="T29" fmla="*/ 43 h 124"/>
                <a:gd name="T30" fmla="*/ 160 w 244"/>
                <a:gd name="T31" fmla="*/ 51 h 124"/>
                <a:gd name="T32" fmla="*/ 206 w 244"/>
                <a:gd name="T33" fmla="*/ 98 h 124"/>
                <a:gd name="T34" fmla="*/ 212 w 244"/>
                <a:gd name="T35" fmla="*/ 111 h 124"/>
                <a:gd name="T36" fmla="*/ 222 w 244"/>
                <a:gd name="T37" fmla="*/ 122 h 124"/>
                <a:gd name="T38" fmla="*/ 244 w 244"/>
                <a:gd name="T39" fmla="*/ 1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4" h="124">
                  <a:moveTo>
                    <a:pt x="244" y="123"/>
                  </a:moveTo>
                  <a:cubicBezTo>
                    <a:pt x="243" y="105"/>
                    <a:pt x="243" y="88"/>
                    <a:pt x="243" y="70"/>
                  </a:cubicBezTo>
                  <a:cubicBezTo>
                    <a:pt x="243" y="68"/>
                    <a:pt x="242" y="67"/>
                    <a:pt x="240" y="66"/>
                  </a:cubicBezTo>
                  <a:cubicBezTo>
                    <a:pt x="230" y="60"/>
                    <a:pt x="220" y="54"/>
                    <a:pt x="210" y="49"/>
                  </a:cubicBezTo>
                  <a:cubicBezTo>
                    <a:pt x="181" y="33"/>
                    <a:pt x="153" y="17"/>
                    <a:pt x="124" y="1"/>
                  </a:cubicBezTo>
                  <a:cubicBezTo>
                    <a:pt x="123" y="0"/>
                    <a:pt x="121" y="0"/>
                    <a:pt x="120" y="1"/>
                  </a:cubicBezTo>
                  <a:cubicBezTo>
                    <a:pt x="81" y="23"/>
                    <a:pt x="41" y="45"/>
                    <a:pt x="2" y="68"/>
                  </a:cubicBezTo>
                  <a:cubicBezTo>
                    <a:pt x="1" y="69"/>
                    <a:pt x="0" y="70"/>
                    <a:pt x="0" y="72"/>
                  </a:cubicBezTo>
                  <a:cubicBezTo>
                    <a:pt x="0" y="81"/>
                    <a:pt x="0" y="91"/>
                    <a:pt x="0" y="100"/>
                  </a:cubicBezTo>
                  <a:cubicBezTo>
                    <a:pt x="1" y="107"/>
                    <a:pt x="1" y="113"/>
                    <a:pt x="0" y="120"/>
                  </a:cubicBezTo>
                  <a:cubicBezTo>
                    <a:pt x="0" y="122"/>
                    <a:pt x="1" y="123"/>
                    <a:pt x="4" y="123"/>
                  </a:cubicBezTo>
                  <a:cubicBezTo>
                    <a:pt x="7" y="123"/>
                    <a:pt x="10" y="123"/>
                    <a:pt x="14" y="123"/>
                  </a:cubicBezTo>
                  <a:cubicBezTo>
                    <a:pt x="23" y="123"/>
                    <a:pt x="29" y="119"/>
                    <a:pt x="32" y="110"/>
                  </a:cubicBezTo>
                  <a:cubicBezTo>
                    <a:pt x="34" y="104"/>
                    <a:pt x="37" y="97"/>
                    <a:pt x="41" y="91"/>
                  </a:cubicBezTo>
                  <a:cubicBezTo>
                    <a:pt x="56" y="65"/>
                    <a:pt x="78" y="48"/>
                    <a:pt x="108" y="43"/>
                  </a:cubicBezTo>
                  <a:cubicBezTo>
                    <a:pt x="126" y="40"/>
                    <a:pt x="144" y="43"/>
                    <a:pt x="160" y="51"/>
                  </a:cubicBezTo>
                  <a:cubicBezTo>
                    <a:pt x="181" y="61"/>
                    <a:pt x="195" y="77"/>
                    <a:pt x="206" y="98"/>
                  </a:cubicBezTo>
                  <a:cubicBezTo>
                    <a:pt x="208" y="102"/>
                    <a:pt x="210" y="107"/>
                    <a:pt x="212" y="111"/>
                  </a:cubicBezTo>
                  <a:cubicBezTo>
                    <a:pt x="214" y="116"/>
                    <a:pt x="216" y="120"/>
                    <a:pt x="222" y="122"/>
                  </a:cubicBezTo>
                  <a:cubicBezTo>
                    <a:pt x="229" y="124"/>
                    <a:pt x="236" y="123"/>
                    <a:pt x="244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9" name="Freeform 976"/>
            <p:cNvSpPr>
              <a:spLocks/>
            </p:cNvSpPr>
            <p:nvPr/>
          </p:nvSpPr>
          <p:spPr bwMode="auto">
            <a:xfrm>
              <a:off x="1371600" y="5129213"/>
              <a:ext cx="206375" cy="206375"/>
            </a:xfrm>
            <a:custGeom>
              <a:avLst/>
              <a:gdLst>
                <a:gd name="T0" fmla="*/ 124 w 124"/>
                <a:gd name="T1" fmla="*/ 62 h 124"/>
                <a:gd name="T2" fmla="*/ 62 w 124"/>
                <a:gd name="T3" fmla="*/ 0 h 124"/>
                <a:gd name="T4" fmla="*/ 0 w 124"/>
                <a:gd name="T5" fmla="*/ 62 h 124"/>
                <a:gd name="T6" fmla="*/ 61 w 124"/>
                <a:gd name="T7" fmla="*/ 124 h 124"/>
                <a:gd name="T8" fmla="*/ 124 w 124"/>
                <a:gd name="T9" fmla="*/ 6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4" h="124">
                  <a:moveTo>
                    <a:pt x="124" y="62"/>
                  </a:moveTo>
                  <a:cubicBezTo>
                    <a:pt x="124" y="28"/>
                    <a:pt x="97" y="0"/>
                    <a:pt x="62" y="0"/>
                  </a:cubicBezTo>
                  <a:cubicBezTo>
                    <a:pt x="28" y="0"/>
                    <a:pt x="0" y="26"/>
                    <a:pt x="0" y="62"/>
                  </a:cubicBezTo>
                  <a:cubicBezTo>
                    <a:pt x="0" y="97"/>
                    <a:pt x="27" y="124"/>
                    <a:pt x="61" y="124"/>
                  </a:cubicBezTo>
                  <a:cubicBezTo>
                    <a:pt x="97" y="124"/>
                    <a:pt x="124" y="96"/>
                    <a:pt x="124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0" name="Freeform 977"/>
            <p:cNvSpPr>
              <a:spLocks/>
            </p:cNvSpPr>
            <p:nvPr/>
          </p:nvSpPr>
          <p:spPr bwMode="auto">
            <a:xfrm>
              <a:off x="1270000" y="5262563"/>
              <a:ext cx="407988" cy="192088"/>
            </a:xfrm>
            <a:custGeom>
              <a:avLst/>
              <a:gdLst>
                <a:gd name="T0" fmla="*/ 243 w 243"/>
                <a:gd name="T1" fmla="*/ 24 h 115"/>
                <a:gd name="T2" fmla="*/ 243 w 243"/>
                <a:gd name="T3" fmla="*/ 5 h 115"/>
                <a:gd name="T4" fmla="*/ 241 w 243"/>
                <a:gd name="T5" fmla="*/ 1 h 115"/>
                <a:gd name="T6" fmla="*/ 221 w 243"/>
                <a:gd name="T7" fmla="*/ 2 h 115"/>
                <a:gd name="T8" fmla="*/ 211 w 243"/>
                <a:gd name="T9" fmla="*/ 11 h 115"/>
                <a:gd name="T10" fmla="*/ 208 w 243"/>
                <a:gd name="T11" fmla="*/ 18 h 115"/>
                <a:gd name="T12" fmla="*/ 171 w 243"/>
                <a:gd name="T13" fmla="*/ 62 h 115"/>
                <a:gd name="T14" fmla="*/ 106 w 243"/>
                <a:gd name="T15" fmla="*/ 74 h 115"/>
                <a:gd name="T16" fmla="*/ 44 w 243"/>
                <a:gd name="T17" fmla="*/ 36 h 115"/>
                <a:gd name="T18" fmla="*/ 32 w 243"/>
                <a:gd name="T19" fmla="*/ 11 h 115"/>
                <a:gd name="T20" fmla="*/ 21 w 243"/>
                <a:gd name="T21" fmla="*/ 2 h 115"/>
                <a:gd name="T22" fmla="*/ 4 w 243"/>
                <a:gd name="T23" fmla="*/ 1 h 115"/>
                <a:gd name="T24" fmla="*/ 0 w 243"/>
                <a:gd name="T25" fmla="*/ 4 h 115"/>
                <a:gd name="T26" fmla="*/ 0 w 243"/>
                <a:gd name="T27" fmla="*/ 45 h 115"/>
                <a:gd name="T28" fmla="*/ 3 w 243"/>
                <a:gd name="T29" fmla="*/ 50 h 115"/>
                <a:gd name="T30" fmla="*/ 29 w 243"/>
                <a:gd name="T31" fmla="*/ 64 h 115"/>
                <a:gd name="T32" fmla="*/ 120 w 243"/>
                <a:gd name="T33" fmla="*/ 114 h 115"/>
                <a:gd name="T34" fmla="*/ 125 w 243"/>
                <a:gd name="T35" fmla="*/ 114 h 115"/>
                <a:gd name="T36" fmla="*/ 241 w 243"/>
                <a:gd name="T37" fmla="*/ 47 h 115"/>
                <a:gd name="T38" fmla="*/ 243 w 243"/>
                <a:gd name="T39" fmla="*/ 44 h 115"/>
                <a:gd name="T40" fmla="*/ 243 w 243"/>
                <a:gd name="T41" fmla="*/ 2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3" h="115">
                  <a:moveTo>
                    <a:pt x="243" y="24"/>
                  </a:moveTo>
                  <a:cubicBezTo>
                    <a:pt x="243" y="18"/>
                    <a:pt x="243" y="11"/>
                    <a:pt x="243" y="5"/>
                  </a:cubicBezTo>
                  <a:cubicBezTo>
                    <a:pt x="243" y="3"/>
                    <a:pt x="243" y="1"/>
                    <a:pt x="241" y="1"/>
                  </a:cubicBezTo>
                  <a:cubicBezTo>
                    <a:pt x="234" y="1"/>
                    <a:pt x="227" y="0"/>
                    <a:pt x="221" y="2"/>
                  </a:cubicBezTo>
                  <a:cubicBezTo>
                    <a:pt x="216" y="4"/>
                    <a:pt x="213" y="6"/>
                    <a:pt x="211" y="11"/>
                  </a:cubicBezTo>
                  <a:cubicBezTo>
                    <a:pt x="210" y="13"/>
                    <a:pt x="209" y="15"/>
                    <a:pt x="208" y="18"/>
                  </a:cubicBezTo>
                  <a:cubicBezTo>
                    <a:pt x="200" y="36"/>
                    <a:pt x="188" y="51"/>
                    <a:pt x="171" y="62"/>
                  </a:cubicBezTo>
                  <a:cubicBezTo>
                    <a:pt x="151" y="74"/>
                    <a:pt x="129" y="78"/>
                    <a:pt x="106" y="74"/>
                  </a:cubicBezTo>
                  <a:cubicBezTo>
                    <a:pt x="80" y="70"/>
                    <a:pt x="60" y="57"/>
                    <a:pt x="44" y="36"/>
                  </a:cubicBezTo>
                  <a:cubicBezTo>
                    <a:pt x="39" y="28"/>
                    <a:pt x="35" y="19"/>
                    <a:pt x="32" y="11"/>
                  </a:cubicBezTo>
                  <a:cubicBezTo>
                    <a:pt x="30" y="6"/>
                    <a:pt x="26" y="3"/>
                    <a:pt x="21" y="2"/>
                  </a:cubicBezTo>
                  <a:cubicBezTo>
                    <a:pt x="15" y="2"/>
                    <a:pt x="9" y="1"/>
                    <a:pt x="4" y="1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0" y="18"/>
                    <a:pt x="0" y="32"/>
                    <a:pt x="0" y="45"/>
                  </a:cubicBezTo>
                  <a:cubicBezTo>
                    <a:pt x="0" y="48"/>
                    <a:pt x="1" y="49"/>
                    <a:pt x="3" y="50"/>
                  </a:cubicBezTo>
                  <a:cubicBezTo>
                    <a:pt x="11" y="54"/>
                    <a:pt x="20" y="59"/>
                    <a:pt x="29" y="64"/>
                  </a:cubicBezTo>
                  <a:cubicBezTo>
                    <a:pt x="59" y="81"/>
                    <a:pt x="90" y="97"/>
                    <a:pt x="120" y="114"/>
                  </a:cubicBezTo>
                  <a:cubicBezTo>
                    <a:pt x="122" y="115"/>
                    <a:pt x="123" y="115"/>
                    <a:pt x="125" y="114"/>
                  </a:cubicBezTo>
                  <a:cubicBezTo>
                    <a:pt x="164" y="92"/>
                    <a:pt x="203" y="69"/>
                    <a:pt x="241" y="47"/>
                  </a:cubicBezTo>
                  <a:cubicBezTo>
                    <a:pt x="243" y="46"/>
                    <a:pt x="243" y="45"/>
                    <a:pt x="243" y="44"/>
                  </a:cubicBezTo>
                  <a:cubicBezTo>
                    <a:pt x="243" y="37"/>
                    <a:pt x="243" y="31"/>
                    <a:pt x="243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1" name="Freeform 978"/>
            <p:cNvSpPr>
              <a:spLocks/>
            </p:cNvSpPr>
            <p:nvPr/>
          </p:nvSpPr>
          <p:spPr bwMode="auto">
            <a:xfrm>
              <a:off x="1270000" y="5000626"/>
              <a:ext cx="409575" cy="207963"/>
            </a:xfrm>
            <a:custGeom>
              <a:avLst/>
              <a:gdLst>
                <a:gd name="T0" fmla="*/ 244 w 244"/>
                <a:gd name="T1" fmla="*/ 123 h 124"/>
                <a:gd name="T2" fmla="*/ 222 w 244"/>
                <a:gd name="T3" fmla="*/ 122 h 124"/>
                <a:gd name="T4" fmla="*/ 212 w 244"/>
                <a:gd name="T5" fmla="*/ 111 h 124"/>
                <a:gd name="T6" fmla="*/ 206 w 244"/>
                <a:gd name="T7" fmla="*/ 98 h 124"/>
                <a:gd name="T8" fmla="*/ 160 w 244"/>
                <a:gd name="T9" fmla="*/ 51 h 124"/>
                <a:gd name="T10" fmla="*/ 108 w 244"/>
                <a:gd name="T11" fmla="*/ 43 h 124"/>
                <a:gd name="T12" fmla="*/ 41 w 244"/>
                <a:gd name="T13" fmla="*/ 91 h 124"/>
                <a:gd name="T14" fmla="*/ 32 w 244"/>
                <a:gd name="T15" fmla="*/ 110 h 124"/>
                <a:gd name="T16" fmla="*/ 14 w 244"/>
                <a:gd name="T17" fmla="*/ 123 h 124"/>
                <a:gd name="T18" fmla="*/ 4 w 244"/>
                <a:gd name="T19" fmla="*/ 123 h 124"/>
                <a:gd name="T20" fmla="*/ 0 w 244"/>
                <a:gd name="T21" fmla="*/ 120 h 124"/>
                <a:gd name="T22" fmla="*/ 0 w 244"/>
                <a:gd name="T23" fmla="*/ 100 h 124"/>
                <a:gd name="T24" fmla="*/ 0 w 244"/>
                <a:gd name="T25" fmla="*/ 72 h 124"/>
                <a:gd name="T26" fmla="*/ 2 w 244"/>
                <a:gd name="T27" fmla="*/ 68 h 124"/>
                <a:gd name="T28" fmla="*/ 120 w 244"/>
                <a:gd name="T29" fmla="*/ 1 h 124"/>
                <a:gd name="T30" fmla="*/ 124 w 244"/>
                <a:gd name="T31" fmla="*/ 1 h 124"/>
                <a:gd name="T32" fmla="*/ 210 w 244"/>
                <a:gd name="T33" fmla="*/ 49 h 124"/>
                <a:gd name="T34" fmla="*/ 240 w 244"/>
                <a:gd name="T35" fmla="*/ 66 h 124"/>
                <a:gd name="T36" fmla="*/ 243 w 244"/>
                <a:gd name="T37" fmla="*/ 70 h 124"/>
                <a:gd name="T38" fmla="*/ 244 w 244"/>
                <a:gd name="T39" fmla="*/ 1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4" h="124">
                  <a:moveTo>
                    <a:pt x="244" y="123"/>
                  </a:moveTo>
                  <a:cubicBezTo>
                    <a:pt x="236" y="123"/>
                    <a:pt x="229" y="124"/>
                    <a:pt x="222" y="122"/>
                  </a:cubicBezTo>
                  <a:cubicBezTo>
                    <a:pt x="216" y="120"/>
                    <a:pt x="214" y="116"/>
                    <a:pt x="212" y="111"/>
                  </a:cubicBezTo>
                  <a:cubicBezTo>
                    <a:pt x="210" y="107"/>
                    <a:pt x="208" y="102"/>
                    <a:pt x="206" y="98"/>
                  </a:cubicBezTo>
                  <a:cubicBezTo>
                    <a:pt x="195" y="77"/>
                    <a:pt x="181" y="61"/>
                    <a:pt x="160" y="51"/>
                  </a:cubicBezTo>
                  <a:cubicBezTo>
                    <a:pt x="144" y="43"/>
                    <a:pt x="126" y="40"/>
                    <a:pt x="108" y="43"/>
                  </a:cubicBezTo>
                  <a:cubicBezTo>
                    <a:pt x="78" y="48"/>
                    <a:pt x="56" y="65"/>
                    <a:pt x="41" y="91"/>
                  </a:cubicBezTo>
                  <a:cubicBezTo>
                    <a:pt x="37" y="97"/>
                    <a:pt x="34" y="104"/>
                    <a:pt x="32" y="110"/>
                  </a:cubicBezTo>
                  <a:cubicBezTo>
                    <a:pt x="29" y="119"/>
                    <a:pt x="23" y="123"/>
                    <a:pt x="14" y="123"/>
                  </a:cubicBezTo>
                  <a:cubicBezTo>
                    <a:pt x="10" y="123"/>
                    <a:pt x="7" y="123"/>
                    <a:pt x="4" y="123"/>
                  </a:cubicBezTo>
                  <a:cubicBezTo>
                    <a:pt x="1" y="123"/>
                    <a:pt x="0" y="122"/>
                    <a:pt x="0" y="120"/>
                  </a:cubicBezTo>
                  <a:cubicBezTo>
                    <a:pt x="1" y="113"/>
                    <a:pt x="1" y="107"/>
                    <a:pt x="0" y="100"/>
                  </a:cubicBezTo>
                  <a:cubicBezTo>
                    <a:pt x="0" y="91"/>
                    <a:pt x="0" y="81"/>
                    <a:pt x="0" y="72"/>
                  </a:cubicBezTo>
                  <a:cubicBezTo>
                    <a:pt x="0" y="70"/>
                    <a:pt x="1" y="69"/>
                    <a:pt x="2" y="68"/>
                  </a:cubicBezTo>
                  <a:cubicBezTo>
                    <a:pt x="41" y="45"/>
                    <a:pt x="81" y="23"/>
                    <a:pt x="120" y="1"/>
                  </a:cubicBezTo>
                  <a:cubicBezTo>
                    <a:pt x="121" y="0"/>
                    <a:pt x="123" y="0"/>
                    <a:pt x="124" y="1"/>
                  </a:cubicBezTo>
                  <a:cubicBezTo>
                    <a:pt x="153" y="17"/>
                    <a:pt x="181" y="33"/>
                    <a:pt x="210" y="49"/>
                  </a:cubicBezTo>
                  <a:cubicBezTo>
                    <a:pt x="220" y="54"/>
                    <a:pt x="230" y="60"/>
                    <a:pt x="240" y="66"/>
                  </a:cubicBezTo>
                  <a:cubicBezTo>
                    <a:pt x="242" y="67"/>
                    <a:pt x="243" y="68"/>
                    <a:pt x="243" y="70"/>
                  </a:cubicBezTo>
                  <a:cubicBezTo>
                    <a:pt x="243" y="88"/>
                    <a:pt x="243" y="105"/>
                    <a:pt x="244" y="12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2" name="Freeform 979"/>
            <p:cNvSpPr>
              <a:spLocks noEditPoints="1"/>
            </p:cNvSpPr>
            <p:nvPr/>
          </p:nvSpPr>
          <p:spPr bwMode="auto">
            <a:xfrm>
              <a:off x="1371600" y="5129213"/>
              <a:ext cx="206375" cy="206375"/>
            </a:xfrm>
            <a:custGeom>
              <a:avLst/>
              <a:gdLst>
                <a:gd name="T0" fmla="*/ 124 w 124"/>
                <a:gd name="T1" fmla="*/ 62 h 124"/>
                <a:gd name="T2" fmla="*/ 61 w 124"/>
                <a:gd name="T3" fmla="*/ 124 h 124"/>
                <a:gd name="T4" fmla="*/ 0 w 124"/>
                <a:gd name="T5" fmla="*/ 62 h 124"/>
                <a:gd name="T6" fmla="*/ 62 w 124"/>
                <a:gd name="T7" fmla="*/ 0 h 124"/>
                <a:gd name="T8" fmla="*/ 124 w 124"/>
                <a:gd name="T9" fmla="*/ 62 h 124"/>
                <a:gd name="T10" fmla="*/ 45 w 124"/>
                <a:gd name="T11" fmla="*/ 23 h 124"/>
                <a:gd name="T12" fmla="*/ 45 w 124"/>
                <a:gd name="T13" fmla="*/ 103 h 124"/>
                <a:gd name="T14" fmla="*/ 106 w 124"/>
                <a:gd name="T15" fmla="*/ 63 h 124"/>
                <a:gd name="T16" fmla="*/ 45 w 124"/>
                <a:gd name="T17" fmla="*/ 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4" h="124">
                  <a:moveTo>
                    <a:pt x="124" y="62"/>
                  </a:moveTo>
                  <a:cubicBezTo>
                    <a:pt x="124" y="96"/>
                    <a:pt x="97" y="124"/>
                    <a:pt x="61" y="124"/>
                  </a:cubicBezTo>
                  <a:cubicBezTo>
                    <a:pt x="27" y="124"/>
                    <a:pt x="0" y="97"/>
                    <a:pt x="0" y="62"/>
                  </a:cubicBezTo>
                  <a:cubicBezTo>
                    <a:pt x="0" y="26"/>
                    <a:pt x="28" y="0"/>
                    <a:pt x="62" y="0"/>
                  </a:cubicBezTo>
                  <a:cubicBezTo>
                    <a:pt x="97" y="0"/>
                    <a:pt x="124" y="28"/>
                    <a:pt x="124" y="62"/>
                  </a:cubicBezTo>
                  <a:close/>
                  <a:moveTo>
                    <a:pt x="45" y="23"/>
                  </a:moveTo>
                  <a:cubicBezTo>
                    <a:pt x="45" y="50"/>
                    <a:pt x="45" y="76"/>
                    <a:pt x="45" y="103"/>
                  </a:cubicBezTo>
                  <a:cubicBezTo>
                    <a:pt x="66" y="90"/>
                    <a:pt x="85" y="76"/>
                    <a:pt x="106" y="63"/>
                  </a:cubicBezTo>
                  <a:cubicBezTo>
                    <a:pt x="85" y="50"/>
                    <a:pt x="65" y="37"/>
                    <a:pt x="45" y="2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3" name="Freeform 980"/>
            <p:cNvSpPr>
              <a:spLocks/>
            </p:cNvSpPr>
            <p:nvPr/>
          </p:nvSpPr>
          <p:spPr bwMode="auto">
            <a:xfrm>
              <a:off x="1270000" y="5262563"/>
              <a:ext cx="407988" cy="192088"/>
            </a:xfrm>
            <a:custGeom>
              <a:avLst/>
              <a:gdLst>
                <a:gd name="T0" fmla="*/ 243 w 243"/>
                <a:gd name="T1" fmla="*/ 24 h 115"/>
                <a:gd name="T2" fmla="*/ 243 w 243"/>
                <a:gd name="T3" fmla="*/ 44 h 115"/>
                <a:gd name="T4" fmla="*/ 241 w 243"/>
                <a:gd name="T5" fmla="*/ 47 h 115"/>
                <a:gd name="T6" fmla="*/ 125 w 243"/>
                <a:gd name="T7" fmla="*/ 114 h 115"/>
                <a:gd name="T8" fmla="*/ 120 w 243"/>
                <a:gd name="T9" fmla="*/ 114 h 115"/>
                <a:gd name="T10" fmla="*/ 29 w 243"/>
                <a:gd name="T11" fmla="*/ 64 h 115"/>
                <a:gd name="T12" fmla="*/ 3 w 243"/>
                <a:gd name="T13" fmla="*/ 50 h 115"/>
                <a:gd name="T14" fmla="*/ 0 w 243"/>
                <a:gd name="T15" fmla="*/ 45 h 115"/>
                <a:gd name="T16" fmla="*/ 0 w 243"/>
                <a:gd name="T17" fmla="*/ 4 h 115"/>
                <a:gd name="T18" fmla="*/ 4 w 243"/>
                <a:gd name="T19" fmla="*/ 1 h 115"/>
                <a:gd name="T20" fmla="*/ 21 w 243"/>
                <a:gd name="T21" fmla="*/ 2 h 115"/>
                <a:gd name="T22" fmla="*/ 32 w 243"/>
                <a:gd name="T23" fmla="*/ 11 h 115"/>
                <a:gd name="T24" fmla="*/ 44 w 243"/>
                <a:gd name="T25" fmla="*/ 36 h 115"/>
                <a:gd name="T26" fmla="*/ 106 w 243"/>
                <a:gd name="T27" fmla="*/ 74 h 115"/>
                <a:gd name="T28" fmla="*/ 171 w 243"/>
                <a:gd name="T29" fmla="*/ 62 h 115"/>
                <a:gd name="T30" fmla="*/ 208 w 243"/>
                <a:gd name="T31" fmla="*/ 18 h 115"/>
                <a:gd name="T32" fmla="*/ 211 w 243"/>
                <a:gd name="T33" fmla="*/ 11 h 115"/>
                <a:gd name="T34" fmla="*/ 221 w 243"/>
                <a:gd name="T35" fmla="*/ 2 h 115"/>
                <a:gd name="T36" fmla="*/ 241 w 243"/>
                <a:gd name="T37" fmla="*/ 1 h 115"/>
                <a:gd name="T38" fmla="*/ 243 w 243"/>
                <a:gd name="T39" fmla="*/ 5 h 115"/>
                <a:gd name="T40" fmla="*/ 243 w 243"/>
                <a:gd name="T41" fmla="*/ 24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3" h="115">
                  <a:moveTo>
                    <a:pt x="243" y="24"/>
                  </a:moveTo>
                  <a:cubicBezTo>
                    <a:pt x="243" y="31"/>
                    <a:pt x="243" y="37"/>
                    <a:pt x="243" y="44"/>
                  </a:cubicBezTo>
                  <a:cubicBezTo>
                    <a:pt x="243" y="45"/>
                    <a:pt x="243" y="46"/>
                    <a:pt x="241" y="47"/>
                  </a:cubicBezTo>
                  <a:cubicBezTo>
                    <a:pt x="203" y="69"/>
                    <a:pt x="164" y="92"/>
                    <a:pt x="125" y="114"/>
                  </a:cubicBezTo>
                  <a:cubicBezTo>
                    <a:pt x="123" y="115"/>
                    <a:pt x="122" y="115"/>
                    <a:pt x="120" y="114"/>
                  </a:cubicBezTo>
                  <a:cubicBezTo>
                    <a:pt x="90" y="97"/>
                    <a:pt x="59" y="81"/>
                    <a:pt x="29" y="64"/>
                  </a:cubicBezTo>
                  <a:cubicBezTo>
                    <a:pt x="20" y="59"/>
                    <a:pt x="11" y="54"/>
                    <a:pt x="3" y="50"/>
                  </a:cubicBezTo>
                  <a:cubicBezTo>
                    <a:pt x="1" y="49"/>
                    <a:pt x="0" y="48"/>
                    <a:pt x="0" y="45"/>
                  </a:cubicBezTo>
                  <a:cubicBezTo>
                    <a:pt x="0" y="32"/>
                    <a:pt x="0" y="18"/>
                    <a:pt x="0" y="4"/>
                  </a:cubicBezTo>
                  <a:cubicBezTo>
                    <a:pt x="0" y="2"/>
                    <a:pt x="1" y="1"/>
                    <a:pt x="4" y="1"/>
                  </a:cubicBezTo>
                  <a:cubicBezTo>
                    <a:pt x="9" y="1"/>
                    <a:pt x="15" y="2"/>
                    <a:pt x="21" y="2"/>
                  </a:cubicBezTo>
                  <a:cubicBezTo>
                    <a:pt x="26" y="3"/>
                    <a:pt x="30" y="6"/>
                    <a:pt x="32" y="11"/>
                  </a:cubicBezTo>
                  <a:cubicBezTo>
                    <a:pt x="35" y="19"/>
                    <a:pt x="39" y="28"/>
                    <a:pt x="44" y="36"/>
                  </a:cubicBezTo>
                  <a:cubicBezTo>
                    <a:pt x="60" y="57"/>
                    <a:pt x="80" y="70"/>
                    <a:pt x="106" y="74"/>
                  </a:cubicBezTo>
                  <a:cubicBezTo>
                    <a:pt x="129" y="78"/>
                    <a:pt x="151" y="74"/>
                    <a:pt x="171" y="62"/>
                  </a:cubicBezTo>
                  <a:cubicBezTo>
                    <a:pt x="188" y="51"/>
                    <a:pt x="200" y="36"/>
                    <a:pt x="208" y="18"/>
                  </a:cubicBezTo>
                  <a:cubicBezTo>
                    <a:pt x="209" y="15"/>
                    <a:pt x="210" y="13"/>
                    <a:pt x="211" y="11"/>
                  </a:cubicBezTo>
                  <a:cubicBezTo>
                    <a:pt x="213" y="6"/>
                    <a:pt x="216" y="4"/>
                    <a:pt x="221" y="2"/>
                  </a:cubicBezTo>
                  <a:cubicBezTo>
                    <a:pt x="227" y="0"/>
                    <a:pt x="234" y="1"/>
                    <a:pt x="241" y="1"/>
                  </a:cubicBezTo>
                  <a:cubicBezTo>
                    <a:pt x="243" y="1"/>
                    <a:pt x="243" y="3"/>
                    <a:pt x="243" y="5"/>
                  </a:cubicBezTo>
                  <a:cubicBezTo>
                    <a:pt x="243" y="11"/>
                    <a:pt x="243" y="18"/>
                    <a:pt x="243" y="2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4" name="Freeform 981"/>
            <p:cNvSpPr>
              <a:spLocks/>
            </p:cNvSpPr>
            <p:nvPr/>
          </p:nvSpPr>
          <p:spPr bwMode="auto">
            <a:xfrm>
              <a:off x="1446213" y="5167313"/>
              <a:ext cx="101600" cy="133350"/>
            </a:xfrm>
            <a:custGeom>
              <a:avLst/>
              <a:gdLst>
                <a:gd name="T0" fmla="*/ 0 w 61"/>
                <a:gd name="T1" fmla="*/ 0 h 80"/>
                <a:gd name="T2" fmla="*/ 61 w 61"/>
                <a:gd name="T3" fmla="*/ 40 h 80"/>
                <a:gd name="T4" fmla="*/ 0 w 61"/>
                <a:gd name="T5" fmla="*/ 80 h 80"/>
                <a:gd name="T6" fmla="*/ 0 w 61"/>
                <a:gd name="T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80">
                  <a:moveTo>
                    <a:pt x="0" y="0"/>
                  </a:moveTo>
                  <a:cubicBezTo>
                    <a:pt x="20" y="14"/>
                    <a:pt x="40" y="27"/>
                    <a:pt x="61" y="40"/>
                  </a:cubicBezTo>
                  <a:cubicBezTo>
                    <a:pt x="40" y="53"/>
                    <a:pt x="21" y="67"/>
                    <a:pt x="0" y="80"/>
                  </a:cubicBezTo>
                  <a:cubicBezTo>
                    <a:pt x="0" y="53"/>
                    <a:pt x="0" y="2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5" name="グループ化 2004"/>
          <p:cNvGrpSpPr/>
          <p:nvPr/>
        </p:nvGrpSpPr>
        <p:grpSpPr>
          <a:xfrm>
            <a:off x="1857934" y="5181453"/>
            <a:ext cx="457200" cy="457200"/>
            <a:chOff x="1857375" y="4999038"/>
            <a:chExt cx="457200" cy="457200"/>
          </a:xfrm>
        </p:grpSpPr>
        <p:sp>
          <p:nvSpPr>
            <p:cNvPr id="1105" name="Freeform 982"/>
            <p:cNvSpPr>
              <a:spLocks/>
            </p:cNvSpPr>
            <p:nvPr/>
          </p:nvSpPr>
          <p:spPr bwMode="auto">
            <a:xfrm>
              <a:off x="1857375" y="4999038"/>
              <a:ext cx="457200" cy="457200"/>
            </a:xfrm>
            <a:custGeom>
              <a:avLst/>
              <a:gdLst>
                <a:gd name="T0" fmla="*/ 137 w 273"/>
                <a:gd name="T1" fmla="*/ 197 h 273"/>
                <a:gd name="T2" fmla="*/ 139 w 273"/>
                <a:gd name="T3" fmla="*/ 195 h 273"/>
                <a:gd name="T4" fmla="*/ 172 w 273"/>
                <a:gd name="T5" fmla="*/ 149 h 273"/>
                <a:gd name="T6" fmla="*/ 177 w 273"/>
                <a:gd name="T7" fmla="*/ 146 h 273"/>
                <a:gd name="T8" fmla="*/ 224 w 273"/>
                <a:gd name="T9" fmla="*/ 146 h 273"/>
                <a:gd name="T10" fmla="*/ 228 w 273"/>
                <a:gd name="T11" fmla="*/ 150 h 273"/>
                <a:gd name="T12" fmla="*/ 228 w 273"/>
                <a:gd name="T13" fmla="*/ 269 h 273"/>
                <a:gd name="T14" fmla="*/ 231 w 273"/>
                <a:gd name="T15" fmla="*/ 273 h 273"/>
                <a:gd name="T16" fmla="*/ 269 w 273"/>
                <a:gd name="T17" fmla="*/ 273 h 273"/>
                <a:gd name="T18" fmla="*/ 273 w 273"/>
                <a:gd name="T19" fmla="*/ 269 h 273"/>
                <a:gd name="T20" fmla="*/ 273 w 273"/>
                <a:gd name="T21" fmla="*/ 3 h 273"/>
                <a:gd name="T22" fmla="*/ 269 w 273"/>
                <a:gd name="T23" fmla="*/ 0 h 273"/>
                <a:gd name="T24" fmla="*/ 3 w 273"/>
                <a:gd name="T25" fmla="*/ 0 h 273"/>
                <a:gd name="T26" fmla="*/ 0 w 273"/>
                <a:gd name="T27" fmla="*/ 3 h 273"/>
                <a:gd name="T28" fmla="*/ 0 w 273"/>
                <a:gd name="T29" fmla="*/ 270 h 273"/>
                <a:gd name="T30" fmla="*/ 3 w 273"/>
                <a:gd name="T31" fmla="*/ 273 h 273"/>
                <a:gd name="T32" fmla="*/ 43 w 273"/>
                <a:gd name="T33" fmla="*/ 273 h 273"/>
                <a:gd name="T34" fmla="*/ 47 w 273"/>
                <a:gd name="T35" fmla="*/ 269 h 273"/>
                <a:gd name="T36" fmla="*/ 47 w 273"/>
                <a:gd name="T37" fmla="*/ 150 h 273"/>
                <a:gd name="T38" fmla="*/ 47 w 273"/>
                <a:gd name="T39" fmla="*/ 146 h 273"/>
                <a:gd name="T40" fmla="*/ 49 w 273"/>
                <a:gd name="T41" fmla="*/ 146 h 273"/>
                <a:gd name="T42" fmla="*/ 99 w 273"/>
                <a:gd name="T43" fmla="*/ 146 h 273"/>
                <a:gd name="T44" fmla="*/ 102 w 273"/>
                <a:gd name="T45" fmla="*/ 148 h 273"/>
                <a:gd name="T46" fmla="*/ 125 w 273"/>
                <a:gd name="T47" fmla="*/ 181 h 273"/>
                <a:gd name="T48" fmla="*/ 137 w 273"/>
                <a:gd name="T49" fmla="*/ 19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3" h="273">
                  <a:moveTo>
                    <a:pt x="137" y="197"/>
                  </a:moveTo>
                  <a:cubicBezTo>
                    <a:pt x="138" y="196"/>
                    <a:pt x="138" y="196"/>
                    <a:pt x="139" y="195"/>
                  </a:cubicBezTo>
                  <a:cubicBezTo>
                    <a:pt x="150" y="180"/>
                    <a:pt x="161" y="164"/>
                    <a:pt x="172" y="149"/>
                  </a:cubicBezTo>
                  <a:cubicBezTo>
                    <a:pt x="173" y="147"/>
                    <a:pt x="174" y="146"/>
                    <a:pt x="177" y="146"/>
                  </a:cubicBezTo>
                  <a:cubicBezTo>
                    <a:pt x="192" y="146"/>
                    <a:pt x="208" y="146"/>
                    <a:pt x="224" y="146"/>
                  </a:cubicBezTo>
                  <a:cubicBezTo>
                    <a:pt x="228" y="146"/>
                    <a:pt x="228" y="146"/>
                    <a:pt x="228" y="150"/>
                  </a:cubicBezTo>
                  <a:cubicBezTo>
                    <a:pt x="228" y="190"/>
                    <a:pt x="228" y="230"/>
                    <a:pt x="228" y="269"/>
                  </a:cubicBezTo>
                  <a:cubicBezTo>
                    <a:pt x="228" y="272"/>
                    <a:pt x="228" y="273"/>
                    <a:pt x="231" y="273"/>
                  </a:cubicBezTo>
                  <a:cubicBezTo>
                    <a:pt x="244" y="273"/>
                    <a:pt x="257" y="273"/>
                    <a:pt x="269" y="273"/>
                  </a:cubicBezTo>
                  <a:cubicBezTo>
                    <a:pt x="272" y="273"/>
                    <a:pt x="273" y="272"/>
                    <a:pt x="273" y="269"/>
                  </a:cubicBezTo>
                  <a:cubicBezTo>
                    <a:pt x="273" y="181"/>
                    <a:pt x="273" y="92"/>
                    <a:pt x="273" y="3"/>
                  </a:cubicBezTo>
                  <a:cubicBezTo>
                    <a:pt x="273" y="1"/>
                    <a:pt x="272" y="0"/>
                    <a:pt x="269" y="0"/>
                  </a:cubicBezTo>
                  <a:cubicBezTo>
                    <a:pt x="181" y="0"/>
                    <a:pt x="92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92"/>
                    <a:pt x="0" y="181"/>
                    <a:pt x="0" y="270"/>
                  </a:cubicBezTo>
                  <a:cubicBezTo>
                    <a:pt x="0" y="272"/>
                    <a:pt x="1" y="273"/>
                    <a:pt x="3" y="273"/>
                  </a:cubicBezTo>
                  <a:cubicBezTo>
                    <a:pt x="16" y="273"/>
                    <a:pt x="30" y="273"/>
                    <a:pt x="43" y="273"/>
                  </a:cubicBezTo>
                  <a:cubicBezTo>
                    <a:pt x="47" y="273"/>
                    <a:pt x="47" y="273"/>
                    <a:pt x="47" y="269"/>
                  </a:cubicBezTo>
                  <a:cubicBezTo>
                    <a:pt x="47" y="229"/>
                    <a:pt x="47" y="190"/>
                    <a:pt x="47" y="150"/>
                  </a:cubicBezTo>
                  <a:cubicBezTo>
                    <a:pt x="47" y="149"/>
                    <a:pt x="47" y="148"/>
                    <a:pt x="47" y="146"/>
                  </a:cubicBezTo>
                  <a:cubicBezTo>
                    <a:pt x="48" y="146"/>
                    <a:pt x="48" y="146"/>
                    <a:pt x="49" y="146"/>
                  </a:cubicBezTo>
                  <a:cubicBezTo>
                    <a:pt x="65" y="146"/>
                    <a:pt x="82" y="146"/>
                    <a:pt x="99" y="146"/>
                  </a:cubicBezTo>
                  <a:cubicBezTo>
                    <a:pt x="100" y="146"/>
                    <a:pt x="101" y="147"/>
                    <a:pt x="102" y="148"/>
                  </a:cubicBezTo>
                  <a:cubicBezTo>
                    <a:pt x="110" y="159"/>
                    <a:pt x="118" y="170"/>
                    <a:pt x="125" y="181"/>
                  </a:cubicBezTo>
                  <a:cubicBezTo>
                    <a:pt x="129" y="186"/>
                    <a:pt x="133" y="191"/>
                    <a:pt x="137" y="1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6" name="Freeform 983"/>
            <p:cNvSpPr>
              <a:spLocks noEditPoints="1"/>
            </p:cNvSpPr>
            <p:nvPr/>
          </p:nvSpPr>
          <p:spPr bwMode="auto">
            <a:xfrm>
              <a:off x="1857375" y="4999038"/>
              <a:ext cx="457200" cy="457200"/>
            </a:xfrm>
            <a:custGeom>
              <a:avLst/>
              <a:gdLst>
                <a:gd name="T0" fmla="*/ 137 w 273"/>
                <a:gd name="T1" fmla="*/ 197 h 273"/>
                <a:gd name="T2" fmla="*/ 125 w 273"/>
                <a:gd name="T3" fmla="*/ 181 h 273"/>
                <a:gd name="T4" fmla="*/ 102 w 273"/>
                <a:gd name="T5" fmla="*/ 148 h 273"/>
                <a:gd name="T6" fmla="*/ 99 w 273"/>
                <a:gd name="T7" fmla="*/ 146 h 273"/>
                <a:gd name="T8" fmla="*/ 49 w 273"/>
                <a:gd name="T9" fmla="*/ 146 h 273"/>
                <a:gd name="T10" fmla="*/ 47 w 273"/>
                <a:gd name="T11" fmla="*/ 146 h 273"/>
                <a:gd name="T12" fmla="*/ 47 w 273"/>
                <a:gd name="T13" fmla="*/ 150 h 273"/>
                <a:gd name="T14" fmla="*/ 47 w 273"/>
                <a:gd name="T15" fmla="*/ 269 h 273"/>
                <a:gd name="T16" fmla="*/ 43 w 273"/>
                <a:gd name="T17" fmla="*/ 273 h 273"/>
                <a:gd name="T18" fmla="*/ 3 w 273"/>
                <a:gd name="T19" fmla="*/ 273 h 273"/>
                <a:gd name="T20" fmla="*/ 0 w 273"/>
                <a:gd name="T21" fmla="*/ 270 h 273"/>
                <a:gd name="T22" fmla="*/ 0 w 273"/>
                <a:gd name="T23" fmla="*/ 3 h 273"/>
                <a:gd name="T24" fmla="*/ 3 w 273"/>
                <a:gd name="T25" fmla="*/ 0 h 273"/>
                <a:gd name="T26" fmla="*/ 269 w 273"/>
                <a:gd name="T27" fmla="*/ 0 h 273"/>
                <a:gd name="T28" fmla="*/ 273 w 273"/>
                <a:gd name="T29" fmla="*/ 3 h 273"/>
                <a:gd name="T30" fmla="*/ 273 w 273"/>
                <a:gd name="T31" fmla="*/ 269 h 273"/>
                <a:gd name="T32" fmla="*/ 269 w 273"/>
                <a:gd name="T33" fmla="*/ 273 h 273"/>
                <a:gd name="T34" fmla="*/ 231 w 273"/>
                <a:gd name="T35" fmla="*/ 273 h 273"/>
                <a:gd name="T36" fmla="*/ 228 w 273"/>
                <a:gd name="T37" fmla="*/ 269 h 273"/>
                <a:gd name="T38" fmla="*/ 228 w 273"/>
                <a:gd name="T39" fmla="*/ 150 h 273"/>
                <a:gd name="T40" fmla="*/ 224 w 273"/>
                <a:gd name="T41" fmla="*/ 146 h 273"/>
                <a:gd name="T42" fmla="*/ 177 w 273"/>
                <a:gd name="T43" fmla="*/ 146 h 273"/>
                <a:gd name="T44" fmla="*/ 172 w 273"/>
                <a:gd name="T45" fmla="*/ 149 h 273"/>
                <a:gd name="T46" fmla="*/ 139 w 273"/>
                <a:gd name="T47" fmla="*/ 195 h 273"/>
                <a:gd name="T48" fmla="*/ 137 w 273"/>
                <a:gd name="T49" fmla="*/ 197 h 273"/>
                <a:gd name="T50" fmla="*/ 137 w 273"/>
                <a:gd name="T51" fmla="*/ 29 h 273"/>
                <a:gd name="T52" fmla="*/ 86 w 273"/>
                <a:gd name="T53" fmla="*/ 79 h 273"/>
                <a:gd name="T54" fmla="*/ 137 w 273"/>
                <a:gd name="T55" fmla="*/ 130 h 273"/>
                <a:gd name="T56" fmla="*/ 188 w 273"/>
                <a:gd name="T57" fmla="*/ 79 h 273"/>
                <a:gd name="T58" fmla="*/ 137 w 273"/>
                <a:gd name="T59" fmla="*/ 29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3" h="273">
                  <a:moveTo>
                    <a:pt x="137" y="197"/>
                  </a:moveTo>
                  <a:cubicBezTo>
                    <a:pt x="133" y="191"/>
                    <a:pt x="129" y="186"/>
                    <a:pt x="125" y="181"/>
                  </a:cubicBezTo>
                  <a:cubicBezTo>
                    <a:pt x="118" y="170"/>
                    <a:pt x="110" y="159"/>
                    <a:pt x="102" y="148"/>
                  </a:cubicBezTo>
                  <a:cubicBezTo>
                    <a:pt x="101" y="147"/>
                    <a:pt x="100" y="146"/>
                    <a:pt x="99" y="146"/>
                  </a:cubicBezTo>
                  <a:cubicBezTo>
                    <a:pt x="82" y="146"/>
                    <a:pt x="65" y="146"/>
                    <a:pt x="49" y="146"/>
                  </a:cubicBezTo>
                  <a:cubicBezTo>
                    <a:pt x="48" y="146"/>
                    <a:pt x="48" y="146"/>
                    <a:pt x="47" y="146"/>
                  </a:cubicBezTo>
                  <a:cubicBezTo>
                    <a:pt x="47" y="148"/>
                    <a:pt x="47" y="149"/>
                    <a:pt x="47" y="150"/>
                  </a:cubicBezTo>
                  <a:cubicBezTo>
                    <a:pt x="47" y="190"/>
                    <a:pt x="47" y="229"/>
                    <a:pt x="47" y="269"/>
                  </a:cubicBezTo>
                  <a:cubicBezTo>
                    <a:pt x="47" y="273"/>
                    <a:pt x="47" y="273"/>
                    <a:pt x="43" y="273"/>
                  </a:cubicBezTo>
                  <a:cubicBezTo>
                    <a:pt x="30" y="273"/>
                    <a:pt x="16" y="273"/>
                    <a:pt x="3" y="273"/>
                  </a:cubicBezTo>
                  <a:cubicBezTo>
                    <a:pt x="1" y="273"/>
                    <a:pt x="0" y="272"/>
                    <a:pt x="0" y="270"/>
                  </a:cubicBezTo>
                  <a:cubicBezTo>
                    <a:pt x="0" y="181"/>
                    <a:pt x="0" y="92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92" y="0"/>
                    <a:pt x="181" y="0"/>
                    <a:pt x="269" y="0"/>
                  </a:cubicBezTo>
                  <a:cubicBezTo>
                    <a:pt x="272" y="0"/>
                    <a:pt x="273" y="1"/>
                    <a:pt x="273" y="3"/>
                  </a:cubicBezTo>
                  <a:cubicBezTo>
                    <a:pt x="273" y="92"/>
                    <a:pt x="273" y="181"/>
                    <a:pt x="273" y="269"/>
                  </a:cubicBezTo>
                  <a:cubicBezTo>
                    <a:pt x="273" y="272"/>
                    <a:pt x="272" y="273"/>
                    <a:pt x="269" y="273"/>
                  </a:cubicBezTo>
                  <a:cubicBezTo>
                    <a:pt x="257" y="273"/>
                    <a:pt x="244" y="273"/>
                    <a:pt x="231" y="273"/>
                  </a:cubicBezTo>
                  <a:cubicBezTo>
                    <a:pt x="228" y="273"/>
                    <a:pt x="228" y="272"/>
                    <a:pt x="228" y="269"/>
                  </a:cubicBezTo>
                  <a:cubicBezTo>
                    <a:pt x="228" y="230"/>
                    <a:pt x="228" y="190"/>
                    <a:pt x="228" y="150"/>
                  </a:cubicBezTo>
                  <a:cubicBezTo>
                    <a:pt x="228" y="146"/>
                    <a:pt x="228" y="146"/>
                    <a:pt x="224" y="146"/>
                  </a:cubicBezTo>
                  <a:cubicBezTo>
                    <a:pt x="208" y="146"/>
                    <a:pt x="192" y="146"/>
                    <a:pt x="177" y="146"/>
                  </a:cubicBezTo>
                  <a:cubicBezTo>
                    <a:pt x="174" y="146"/>
                    <a:pt x="173" y="147"/>
                    <a:pt x="172" y="149"/>
                  </a:cubicBezTo>
                  <a:cubicBezTo>
                    <a:pt x="161" y="164"/>
                    <a:pt x="150" y="180"/>
                    <a:pt x="139" y="195"/>
                  </a:cubicBezTo>
                  <a:cubicBezTo>
                    <a:pt x="138" y="196"/>
                    <a:pt x="138" y="196"/>
                    <a:pt x="137" y="197"/>
                  </a:cubicBezTo>
                  <a:close/>
                  <a:moveTo>
                    <a:pt x="137" y="29"/>
                  </a:moveTo>
                  <a:cubicBezTo>
                    <a:pt x="109" y="29"/>
                    <a:pt x="86" y="52"/>
                    <a:pt x="86" y="79"/>
                  </a:cubicBezTo>
                  <a:cubicBezTo>
                    <a:pt x="86" y="107"/>
                    <a:pt x="109" y="129"/>
                    <a:pt x="137" y="130"/>
                  </a:cubicBezTo>
                  <a:cubicBezTo>
                    <a:pt x="165" y="130"/>
                    <a:pt x="188" y="107"/>
                    <a:pt x="188" y="79"/>
                  </a:cubicBezTo>
                  <a:cubicBezTo>
                    <a:pt x="188" y="51"/>
                    <a:pt x="165" y="29"/>
                    <a:pt x="137" y="2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7" name="Freeform 984"/>
            <p:cNvSpPr>
              <a:spLocks/>
            </p:cNvSpPr>
            <p:nvPr/>
          </p:nvSpPr>
          <p:spPr bwMode="auto">
            <a:xfrm>
              <a:off x="2001838" y="5048251"/>
              <a:ext cx="171450" cy="169863"/>
            </a:xfrm>
            <a:custGeom>
              <a:avLst/>
              <a:gdLst>
                <a:gd name="T0" fmla="*/ 51 w 102"/>
                <a:gd name="T1" fmla="*/ 0 h 101"/>
                <a:gd name="T2" fmla="*/ 102 w 102"/>
                <a:gd name="T3" fmla="*/ 50 h 101"/>
                <a:gd name="T4" fmla="*/ 51 w 102"/>
                <a:gd name="T5" fmla="*/ 101 h 101"/>
                <a:gd name="T6" fmla="*/ 0 w 102"/>
                <a:gd name="T7" fmla="*/ 50 h 101"/>
                <a:gd name="T8" fmla="*/ 51 w 102"/>
                <a:gd name="T9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" h="101">
                  <a:moveTo>
                    <a:pt x="51" y="0"/>
                  </a:moveTo>
                  <a:cubicBezTo>
                    <a:pt x="79" y="0"/>
                    <a:pt x="102" y="22"/>
                    <a:pt x="102" y="50"/>
                  </a:cubicBezTo>
                  <a:cubicBezTo>
                    <a:pt x="102" y="78"/>
                    <a:pt x="79" y="101"/>
                    <a:pt x="51" y="101"/>
                  </a:cubicBezTo>
                  <a:cubicBezTo>
                    <a:pt x="23" y="100"/>
                    <a:pt x="0" y="78"/>
                    <a:pt x="0" y="50"/>
                  </a:cubicBezTo>
                  <a:cubicBezTo>
                    <a:pt x="0" y="23"/>
                    <a:pt x="23" y="0"/>
                    <a:pt x="5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6" name="グループ化 2005"/>
          <p:cNvGrpSpPr/>
          <p:nvPr/>
        </p:nvGrpSpPr>
        <p:grpSpPr>
          <a:xfrm>
            <a:off x="2462772" y="5251303"/>
            <a:ext cx="468313" cy="307975"/>
            <a:chOff x="2462213" y="5068888"/>
            <a:chExt cx="468313" cy="307975"/>
          </a:xfrm>
        </p:grpSpPr>
        <p:sp>
          <p:nvSpPr>
            <p:cNvPr id="1108" name="Freeform 985"/>
            <p:cNvSpPr>
              <a:spLocks/>
            </p:cNvSpPr>
            <p:nvPr/>
          </p:nvSpPr>
          <p:spPr bwMode="auto">
            <a:xfrm>
              <a:off x="2560638" y="5126038"/>
              <a:ext cx="369888" cy="250825"/>
            </a:xfrm>
            <a:custGeom>
              <a:avLst/>
              <a:gdLst>
                <a:gd name="T0" fmla="*/ 0 w 221"/>
                <a:gd name="T1" fmla="*/ 108 h 150"/>
                <a:gd name="T2" fmla="*/ 48 w 221"/>
                <a:gd name="T3" fmla="*/ 149 h 150"/>
                <a:gd name="T4" fmla="*/ 159 w 221"/>
                <a:gd name="T5" fmla="*/ 149 h 150"/>
                <a:gd name="T6" fmla="*/ 213 w 221"/>
                <a:gd name="T7" fmla="*/ 107 h 150"/>
                <a:gd name="T8" fmla="*/ 168 w 221"/>
                <a:gd name="T9" fmla="*/ 40 h 150"/>
                <a:gd name="T10" fmla="*/ 156 w 221"/>
                <a:gd name="T11" fmla="*/ 32 h 150"/>
                <a:gd name="T12" fmla="*/ 91 w 221"/>
                <a:gd name="T13" fmla="*/ 6 h 150"/>
                <a:gd name="T14" fmla="*/ 44 w 221"/>
                <a:gd name="T15" fmla="*/ 50 h 150"/>
                <a:gd name="T16" fmla="*/ 41 w 221"/>
                <a:gd name="T17" fmla="*/ 53 h 150"/>
                <a:gd name="T18" fmla="*/ 20 w 221"/>
                <a:gd name="T19" fmla="*/ 62 h 150"/>
                <a:gd name="T20" fmla="*/ 9 w 221"/>
                <a:gd name="T21" fmla="*/ 73 h 150"/>
                <a:gd name="T22" fmla="*/ 11 w 221"/>
                <a:gd name="T23" fmla="*/ 73 h 150"/>
                <a:gd name="T24" fmla="*/ 80 w 221"/>
                <a:gd name="T25" fmla="*/ 73 h 150"/>
                <a:gd name="T26" fmla="*/ 84 w 221"/>
                <a:gd name="T27" fmla="*/ 72 h 150"/>
                <a:gd name="T28" fmla="*/ 108 w 221"/>
                <a:gd name="T29" fmla="*/ 63 h 150"/>
                <a:gd name="T30" fmla="*/ 131 w 221"/>
                <a:gd name="T31" fmla="*/ 87 h 150"/>
                <a:gd name="T32" fmla="*/ 116 w 221"/>
                <a:gd name="T33" fmla="*/ 116 h 150"/>
                <a:gd name="T34" fmla="*/ 84 w 221"/>
                <a:gd name="T35" fmla="*/ 110 h 150"/>
                <a:gd name="T36" fmla="*/ 80 w 221"/>
                <a:gd name="T37" fmla="*/ 108 h 150"/>
                <a:gd name="T38" fmla="*/ 3 w 221"/>
                <a:gd name="T39" fmla="*/ 108 h 150"/>
                <a:gd name="T40" fmla="*/ 0 w 221"/>
                <a:gd name="T41" fmla="*/ 10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" h="150">
                  <a:moveTo>
                    <a:pt x="0" y="108"/>
                  </a:moveTo>
                  <a:cubicBezTo>
                    <a:pt x="3" y="132"/>
                    <a:pt x="24" y="149"/>
                    <a:pt x="48" y="149"/>
                  </a:cubicBezTo>
                  <a:cubicBezTo>
                    <a:pt x="85" y="150"/>
                    <a:pt x="122" y="150"/>
                    <a:pt x="159" y="149"/>
                  </a:cubicBezTo>
                  <a:cubicBezTo>
                    <a:pt x="185" y="149"/>
                    <a:pt x="207" y="132"/>
                    <a:pt x="213" y="107"/>
                  </a:cubicBezTo>
                  <a:cubicBezTo>
                    <a:pt x="221" y="76"/>
                    <a:pt x="199" y="44"/>
                    <a:pt x="168" y="40"/>
                  </a:cubicBezTo>
                  <a:cubicBezTo>
                    <a:pt x="162" y="39"/>
                    <a:pt x="159" y="37"/>
                    <a:pt x="156" y="32"/>
                  </a:cubicBezTo>
                  <a:cubicBezTo>
                    <a:pt x="142" y="11"/>
                    <a:pt x="116" y="0"/>
                    <a:pt x="91" y="6"/>
                  </a:cubicBezTo>
                  <a:cubicBezTo>
                    <a:pt x="67" y="11"/>
                    <a:pt x="51" y="27"/>
                    <a:pt x="44" y="50"/>
                  </a:cubicBezTo>
                  <a:cubicBezTo>
                    <a:pt x="43" y="52"/>
                    <a:pt x="43" y="53"/>
                    <a:pt x="41" y="53"/>
                  </a:cubicBezTo>
                  <a:cubicBezTo>
                    <a:pt x="33" y="54"/>
                    <a:pt x="26" y="57"/>
                    <a:pt x="20" y="62"/>
                  </a:cubicBezTo>
                  <a:cubicBezTo>
                    <a:pt x="15" y="65"/>
                    <a:pt x="12" y="69"/>
                    <a:pt x="9" y="73"/>
                  </a:cubicBezTo>
                  <a:cubicBezTo>
                    <a:pt x="9" y="73"/>
                    <a:pt x="10" y="73"/>
                    <a:pt x="11" y="73"/>
                  </a:cubicBezTo>
                  <a:cubicBezTo>
                    <a:pt x="34" y="73"/>
                    <a:pt x="57" y="73"/>
                    <a:pt x="80" y="73"/>
                  </a:cubicBezTo>
                  <a:cubicBezTo>
                    <a:pt x="81" y="73"/>
                    <a:pt x="83" y="73"/>
                    <a:pt x="84" y="72"/>
                  </a:cubicBezTo>
                  <a:cubicBezTo>
                    <a:pt x="91" y="65"/>
                    <a:pt x="99" y="62"/>
                    <a:pt x="108" y="63"/>
                  </a:cubicBezTo>
                  <a:cubicBezTo>
                    <a:pt x="120" y="65"/>
                    <a:pt x="129" y="75"/>
                    <a:pt x="131" y="87"/>
                  </a:cubicBezTo>
                  <a:cubicBezTo>
                    <a:pt x="133" y="98"/>
                    <a:pt x="127" y="110"/>
                    <a:pt x="116" y="116"/>
                  </a:cubicBezTo>
                  <a:cubicBezTo>
                    <a:pt x="105" y="121"/>
                    <a:pt x="92" y="118"/>
                    <a:pt x="84" y="110"/>
                  </a:cubicBezTo>
                  <a:cubicBezTo>
                    <a:pt x="83" y="108"/>
                    <a:pt x="81" y="108"/>
                    <a:pt x="80" y="108"/>
                  </a:cubicBezTo>
                  <a:cubicBezTo>
                    <a:pt x="54" y="108"/>
                    <a:pt x="29" y="108"/>
                    <a:pt x="3" y="108"/>
                  </a:cubicBezTo>
                  <a:cubicBezTo>
                    <a:pt x="2" y="108"/>
                    <a:pt x="1" y="108"/>
                    <a:pt x="0" y="1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9" name="Freeform 986"/>
            <p:cNvSpPr>
              <a:spLocks/>
            </p:cNvSpPr>
            <p:nvPr/>
          </p:nvSpPr>
          <p:spPr bwMode="auto">
            <a:xfrm>
              <a:off x="2462213" y="5068888"/>
              <a:ext cx="303213" cy="241300"/>
            </a:xfrm>
            <a:custGeom>
              <a:avLst/>
              <a:gdLst>
                <a:gd name="T0" fmla="*/ 147 w 181"/>
                <a:gd name="T1" fmla="*/ 33 h 144"/>
                <a:gd name="T2" fmla="*/ 147 w 181"/>
                <a:gd name="T3" fmla="*/ 32 h 144"/>
                <a:gd name="T4" fmla="*/ 124 w 181"/>
                <a:gd name="T5" fmla="*/ 13 h 144"/>
                <a:gd name="T6" fmla="*/ 51 w 181"/>
                <a:gd name="T7" fmla="*/ 40 h 144"/>
                <a:gd name="T8" fmla="*/ 47 w 181"/>
                <a:gd name="T9" fmla="*/ 42 h 144"/>
                <a:gd name="T10" fmla="*/ 25 w 181"/>
                <a:gd name="T11" fmla="*/ 47 h 144"/>
                <a:gd name="T12" fmla="*/ 0 w 181"/>
                <a:gd name="T13" fmla="*/ 87 h 144"/>
                <a:gd name="T14" fmla="*/ 26 w 181"/>
                <a:gd name="T15" fmla="*/ 127 h 144"/>
                <a:gd name="T16" fmla="*/ 48 w 181"/>
                <a:gd name="T17" fmla="*/ 132 h 144"/>
                <a:gd name="T18" fmla="*/ 144 w 181"/>
                <a:gd name="T19" fmla="*/ 132 h 144"/>
                <a:gd name="T20" fmla="*/ 148 w 181"/>
                <a:gd name="T21" fmla="*/ 134 h 144"/>
                <a:gd name="T22" fmla="*/ 167 w 181"/>
                <a:gd name="T23" fmla="*/ 142 h 144"/>
                <a:gd name="T24" fmla="*/ 181 w 181"/>
                <a:gd name="T25" fmla="*/ 125 h 144"/>
                <a:gd name="T26" fmla="*/ 168 w 181"/>
                <a:gd name="T27" fmla="*/ 108 h 144"/>
                <a:gd name="T28" fmla="*/ 148 w 181"/>
                <a:gd name="T29" fmla="*/ 116 h 144"/>
                <a:gd name="T30" fmla="*/ 144 w 181"/>
                <a:gd name="T31" fmla="*/ 118 h 144"/>
                <a:gd name="T32" fmla="*/ 47 w 181"/>
                <a:gd name="T33" fmla="*/ 118 h 144"/>
                <a:gd name="T34" fmla="*/ 40 w 181"/>
                <a:gd name="T35" fmla="*/ 117 h 144"/>
                <a:gd name="T36" fmla="*/ 14 w 181"/>
                <a:gd name="T37" fmla="*/ 85 h 144"/>
                <a:gd name="T38" fmla="*/ 44 w 181"/>
                <a:gd name="T39" fmla="*/ 56 h 144"/>
                <a:gd name="T40" fmla="*/ 60 w 181"/>
                <a:gd name="T41" fmla="*/ 56 h 144"/>
                <a:gd name="T42" fmla="*/ 61 w 181"/>
                <a:gd name="T43" fmla="*/ 52 h 144"/>
                <a:gd name="T44" fmla="*/ 104 w 181"/>
                <a:gd name="T45" fmla="*/ 21 h 144"/>
                <a:gd name="T46" fmla="*/ 132 w 181"/>
                <a:gd name="T47" fmla="*/ 36 h 144"/>
                <a:gd name="T48" fmla="*/ 135 w 181"/>
                <a:gd name="T49" fmla="*/ 37 h 144"/>
                <a:gd name="T50" fmla="*/ 147 w 181"/>
                <a:gd name="T51" fmla="*/ 3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1" h="144">
                  <a:moveTo>
                    <a:pt x="147" y="33"/>
                  </a:moveTo>
                  <a:cubicBezTo>
                    <a:pt x="147" y="33"/>
                    <a:pt x="147" y="32"/>
                    <a:pt x="147" y="32"/>
                  </a:cubicBezTo>
                  <a:cubicBezTo>
                    <a:pt x="141" y="23"/>
                    <a:pt x="133" y="17"/>
                    <a:pt x="124" y="13"/>
                  </a:cubicBezTo>
                  <a:cubicBezTo>
                    <a:pt x="97" y="0"/>
                    <a:pt x="63" y="12"/>
                    <a:pt x="51" y="40"/>
                  </a:cubicBezTo>
                  <a:cubicBezTo>
                    <a:pt x="50" y="41"/>
                    <a:pt x="49" y="42"/>
                    <a:pt x="47" y="42"/>
                  </a:cubicBezTo>
                  <a:cubicBezTo>
                    <a:pt x="39" y="42"/>
                    <a:pt x="32" y="43"/>
                    <a:pt x="25" y="47"/>
                  </a:cubicBezTo>
                  <a:cubicBezTo>
                    <a:pt x="9" y="56"/>
                    <a:pt x="0" y="69"/>
                    <a:pt x="0" y="87"/>
                  </a:cubicBezTo>
                  <a:cubicBezTo>
                    <a:pt x="1" y="105"/>
                    <a:pt x="9" y="119"/>
                    <a:pt x="26" y="127"/>
                  </a:cubicBezTo>
                  <a:cubicBezTo>
                    <a:pt x="32" y="131"/>
                    <a:pt x="40" y="132"/>
                    <a:pt x="48" y="132"/>
                  </a:cubicBezTo>
                  <a:cubicBezTo>
                    <a:pt x="80" y="132"/>
                    <a:pt x="112" y="132"/>
                    <a:pt x="144" y="132"/>
                  </a:cubicBezTo>
                  <a:cubicBezTo>
                    <a:pt x="146" y="132"/>
                    <a:pt x="147" y="132"/>
                    <a:pt x="148" y="134"/>
                  </a:cubicBezTo>
                  <a:cubicBezTo>
                    <a:pt x="152" y="141"/>
                    <a:pt x="160" y="144"/>
                    <a:pt x="167" y="142"/>
                  </a:cubicBezTo>
                  <a:cubicBezTo>
                    <a:pt x="175" y="140"/>
                    <a:pt x="180" y="133"/>
                    <a:pt x="181" y="125"/>
                  </a:cubicBezTo>
                  <a:cubicBezTo>
                    <a:pt x="181" y="118"/>
                    <a:pt x="175" y="111"/>
                    <a:pt x="168" y="108"/>
                  </a:cubicBezTo>
                  <a:cubicBezTo>
                    <a:pt x="160" y="106"/>
                    <a:pt x="152" y="109"/>
                    <a:pt x="148" y="116"/>
                  </a:cubicBezTo>
                  <a:cubicBezTo>
                    <a:pt x="147" y="117"/>
                    <a:pt x="146" y="118"/>
                    <a:pt x="144" y="118"/>
                  </a:cubicBezTo>
                  <a:cubicBezTo>
                    <a:pt x="112" y="118"/>
                    <a:pt x="79" y="118"/>
                    <a:pt x="47" y="118"/>
                  </a:cubicBezTo>
                  <a:cubicBezTo>
                    <a:pt x="44" y="118"/>
                    <a:pt x="42" y="118"/>
                    <a:pt x="40" y="117"/>
                  </a:cubicBezTo>
                  <a:cubicBezTo>
                    <a:pt x="24" y="115"/>
                    <a:pt x="13" y="101"/>
                    <a:pt x="14" y="85"/>
                  </a:cubicBezTo>
                  <a:cubicBezTo>
                    <a:pt x="15" y="69"/>
                    <a:pt x="28" y="56"/>
                    <a:pt x="44" y="56"/>
                  </a:cubicBezTo>
                  <a:cubicBezTo>
                    <a:pt x="49" y="56"/>
                    <a:pt x="54" y="56"/>
                    <a:pt x="60" y="56"/>
                  </a:cubicBezTo>
                  <a:cubicBezTo>
                    <a:pt x="60" y="54"/>
                    <a:pt x="60" y="53"/>
                    <a:pt x="61" y="52"/>
                  </a:cubicBezTo>
                  <a:cubicBezTo>
                    <a:pt x="66" y="33"/>
                    <a:pt x="84" y="19"/>
                    <a:pt x="104" y="21"/>
                  </a:cubicBezTo>
                  <a:cubicBezTo>
                    <a:pt x="115" y="22"/>
                    <a:pt x="125" y="27"/>
                    <a:pt x="132" y="36"/>
                  </a:cubicBezTo>
                  <a:cubicBezTo>
                    <a:pt x="133" y="37"/>
                    <a:pt x="134" y="38"/>
                    <a:pt x="135" y="37"/>
                  </a:cubicBezTo>
                  <a:cubicBezTo>
                    <a:pt x="139" y="36"/>
                    <a:pt x="143" y="35"/>
                    <a:pt x="147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0" name="Freeform 987"/>
            <p:cNvSpPr>
              <a:spLocks/>
            </p:cNvSpPr>
            <p:nvPr/>
          </p:nvSpPr>
          <p:spPr bwMode="auto">
            <a:xfrm>
              <a:off x="2560638" y="5126038"/>
              <a:ext cx="369888" cy="250825"/>
            </a:xfrm>
            <a:custGeom>
              <a:avLst/>
              <a:gdLst>
                <a:gd name="T0" fmla="*/ 0 w 221"/>
                <a:gd name="T1" fmla="*/ 108 h 150"/>
                <a:gd name="T2" fmla="*/ 3 w 221"/>
                <a:gd name="T3" fmla="*/ 108 h 150"/>
                <a:gd name="T4" fmla="*/ 80 w 221"/>
                <a:gd name="T5" fmla="*/ 108 h 150"/>
                <a:gd name="T6" fmla="*/ 84 w 221"/>
                <a:gd name="T7" fmla="*/ 110 h 150"/>
                <a:gd name="T8" fmla="*/ 116 w 221"/>
                <a:gd name="T9" fmla="*/ 116 h 150"/>
                <a:gd name="T10" fmla="*/ 131 w 221"/>
                <a:gd name="T11" fmla="*/ 87 h 150"/>
                <a:gd name="T12" fmla="*/ 108 w 221"/>
                <a:gd name="T13" fmla="*/ 63 h 150"/>
                <a:gd name="T14" fmla="*/ 84 w 221"/>
                <a:gd name="T15" fmla="*/ 72 h 150"/>
                <a:gd name="T16" fmla="*/ 80 w 221"/>
                <a:gd name="T17" fmla="*/ 73 h 150"/>
                <a:gd name="T18" fmla="*/ 11 w 221"/>
                <a:gd name="T19" fmla="*/ 73 h 150"/>
                <a:gd name="T20" fmla="*/ 9 w 221"/>
                <a:gd name="T21" fmla="*/ 73 h 150"/>
                <a:gd name="T22" fmla="*/ 20 w 221"/>
                <a:gd name="T23" fmla="*/ 62 h 150"/>
                <a:gd name="T24" fmla="*/ 41 w 221"/>
                <a:gd name="T25" fmla="*/ 53 h 150"/>
                <a:gd name="T26" fmla="*/ 44 w 221"/>
                <a:gd name="T27" fmla="*/ 50 h 150"/>
                <a:gd name="T28" fmla="*/ 91 w 221"/>
                <a:gd name="T29" fmla="*/ 6 h 150"/>
                <a:gd name="T30" fmla="*/ 156 w 221"/>
                <a:gd name="T31" fmla="*/ 32 h 150"/>
                <a:gd name="T32" fmla="*/ 168 w 221"/>
                <a:gd name="T33" fmla="*/ 40 h 150"/>
                <a:gd name="T34" fmla="*/ 213 w 221"/>
                <a:gd name="T35" fmla="*/ 107 h 150"/>
                <a:gd name="T36" fmla="*/ 159 w 221"/>
                <a:gd name="T37" fmla="*/ 149 h 150"/>
                <a:gd name="T38" fmla="*/ 48 w 221"/>
                <a:gd name="T39" fmla="*/ 149 h 150"/>
                <a:gd name="T40" fmla="*/ 0 w 221"/>
                <a:gd name="T41" fmla="*/ 108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1" h="150">
                  <a:moveTo>
                    <a:pt x="0" y="108"/>
                  </a:moveTo>
                  <a:cubicBezTo>
                    <a:pt x="1" y="108"/>
                    <a:pt x="2" y="108"/>
                    <a:pt x="3" y="108"/>
                  </a:cubicBezTo>
                  <a:cubicBezTo>
                    <a:pt x="29" y="108"/>
                    <a:pt x="54" y="108"/>
                    <a:pt x="80" y="108"/>
                  </a:cubicBezTo>
                  <a:cubicBezTo>
                    <a:pt x="81" y="108"/>
                    <a:pt x="83" y="108"/>
                    <a:pt x="84" y="110"/>
                  </a:cubicBezTo>
                  <a:cubicBezTo>
                    <a:pt x="92" y="118"/>
                    <a:pt x="105" y="121"/>
                    <a:pt x="116" y="116"/>
                  </a:cubicBezTo>
                  <a:cubicBezTo>
                    <a:pt x="127" y="110"/>
                    <a:pt x="133" y="98"/>
                    <a:pt x="131" y="87"/>
                  </a:cubicBezTo>
                  <a:cubicBezTo>
                    <a:pt x="129" y="75"/>
                    <a:pt x="120" y="65"/>
                    <a:pt x="108" y="63"/>
                  </a:cubicBezTo>
                  <a:cubicBezTo>
                    <a:pt x="99" y="62"/>
                    <a:pt x="91" y="65"/>
                    <a:pt x="84" y="72"/>
                  </a:cubicBezTo>
                  <a:cubicBezTo>
                    <a:pt x="83" y="73"/>
                    <a:pt x="81" y="73"/>
                    <a:pt x="80" y="73"/>
                  </a:cubicBezTo>
                  <a:cubicBezTo>
                    <a:pt x="57" y="73"/>
                    <a:pt x="34" y="73"/>
                    <a:pt x="11" y="73"/>
                  </a:cubicBezTo>
                  <a:cubicBezTo>
                    <a:pt x="10" y="73"/>
                    <a:pt x="9" y="73"/>
                    <a:pt x="9" y="73"/>
                  </a:cubicBezTo>
                  <a:cubicBezTo>
                    <a:pt x="12" y="69"/>
                    <a:pt x="15" y="65"/>
                    <a:pt x="20" y="62"/>
                  </a:cubicBezTo>
                  <a:cubicBezTo>
                    <a:pt x="26" y="57"/>
                    <a:pt x="33" y="54"/>
                    <a:pt x="41" y="53"/>
                  </a:cubicBezTo>
                  <a:cubicBezTo>
                    <a:pt x="43" y="53"/>
                    <a:pt x="43" y="52"/>
                    <a:pt x="44" y="50"/>
                  </a:cubicBezTo>
                  <a:cubicBezTo>
                    <a:pt x="51" y="27"/>
                    <a:pt x="67" y="11"/>
                    <a:pt x="91" y="6"/>
                  </a:cubicBezTo>
                  <a:cubicBezTo>
                    <a:pt x="116" y="0"/>
                    <a:pt x="142" y="11"/>
                    <a:pt x="156" y="32"/>
                  </a:cubicBezTo>
                  <a:cubicBezTo>
                    <a:pt x="159" y="37"/>
                    <a:pt x="162" y="39"/>
                    <a:pt x="168" y="40"/>
                  </a:cubicBezTo>
                  <a:cubicBezTo>
                    <a:pt x="199" y="44"/>
                    <a:pt x="221" y="76"/>
                    <a:pt x="213" y="107"/>
                  </a:cubicBezTo>
                  <a:cubicBezTo>
                    <a:pt x="207" y="132"/>
                    <a:pt x="185" y="149"/>
                    <a:pt x="159" y="149"/>
                  </a:cubicBezTo>
                  <a:cubicBezTo>
                    <a:pt x="122" y="150"/>
                    <a:pt x="85" y="150"/>
                    <a:pt x="48" y="149"/>
                  </a:cubicBezTo>
                  <a:cubicBezTo>
                    <a:pt x="24" y="149"/>
                    <a:pt x="3" y="132"/>
                    <a:pt x="0" y="10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1" name="Freeform 988"/>
            <p:cNvSpPr>
              <a:spLocks/>
            </p:cNvSpPr>
            <p:nvPr/>
          </p:nvSpPr>
          <p:spPr bwMode="auto">
            <a:xfrm>
              <a:off x="2462213" y="5068888"/>
              <a:ext cx="303213" cy="241300"/>
            </a:xfrm>
            <a:custGeom>
              <a:avLst/>
              <a:gdLst>
                <a:gd name="T0" fmla="*/ 147 w 181"/>
                <a:gd name="T1" fmla="*/ 33 h 144"/>
                <a:gd name="T2" fmla="*/ 135 w 181"/>
                <a:gd name="T3" fmla="*/ 37 h 144"/>
                <a:gd name="T4" fmla="*/ 132 w 181"/>
                <a:gd name="T5" fmla="*/ 36 h 144"/>
                <a:gd name="T6" fmla="*/ 104 w 181"/>
                <a:gd name="T7" fmla="*/ 21 h 144"/>
                <a:gd name="T8" fmla="*/ 61 w 181"/>
                <a:gd name="T9" fmla="*/ 52 h 144"/>
                <a:gd name="T10" fmla="*/ 60 w 181"/>
                <a:gd name="T11" fmla="*/ 56 h 144"/>
                <a:gd name="T12" fmla="*/ 44 w 181"/>
                <a:gd name="T13" fmla="*/ 56 h 144"/>
                <a:gd name="T14" fmla="*/ 14 w 181"/>
                <a:gd name="T15" fmla="*/ 85 h 144"/>
                <a:gd name="T16" fmla="*/ 40 w 181"/>
                <a:gd name="T17" fmla="*/ 117 h 144"/>
                <a:gd name="T18" fmla="*/ 47 w 181"/>
                <a:gd name="T19" fmla="*/ 118 h 144"/>
                <a:gd name="T20" fmla="*/ 144 w 181"/>
                <a:gd name="T21" fmla="*/ 118 h 144"/>
                <a:gd name="T22" fmla="*/ 148 w 181"/>
                <a:gd name="T23" fmla="*/ 116 h 144"/>
                <a:gd name="T24" fmla="*/ 168 w 181"/>
                <a:gd name="T25" fmla="*/ 108 h 144"/>
                <a:gd name="T26" fmla="*/ 181 w 181"/>
                <a:gd name="T27" fmla="*/ 125 h 144"/>
                <a:gd name="T28" fmla="*/ 167 w 181"/>
                <a:gd name="T29" fmla="*/ 142 h 144"/>
                <a:gd name="T30" fmla="*/ 148 w 181"/>
                <a:gd name="T31" fmla="*/ 134 h 144"/>
                <a:gd name="T32" fmla="*/ 144 w 181"/>
                <a:gd name="T33" fmla="*/ 132 h 144"/>
                <a:gd name="T34" fmla="*/ 48 w 181"/>
                <a:gd name="T35" fmla="*/ 132 h 144"/>
                <a:gd name="T36" fmla="*/ 26 w 181"/>
                <a:gd name="T37" fmla="*/ 127 h 144"/>
                <a:gd name="T38" fmla="*/ 0 w 181"/>
                <a:gd name="T39" fmla="*/ 87 h 144"/>
                <a:gd name="T40" fmla="*/ 25 w 181"/>
                <a:gd name="T41" fmla="*/ 47 h 144"/>
                <a:gd name="T42" fmla="*/ 47 w 181"/>
                <a:gd name="T43" fmla="*/ 42 h 144"/>
                <a:gd name="T44" fmla="*/ 51 w 181"/>
                <a:gd name="T45" fmla="*/ 40 h 144"/>
                <a:gd name="T46" fmla="*/ 124 w 181"/>
                <a:gd name="T47" fmla="*/ 13 h 144"/>
                <a:gd name="T48" fmla="*/ 147 w 181"/>
                <a:gd name="T49" fmla="*/ 32 h 144"/>
                <a:gd name="T50" fmla="*/ 147 w 181"/>
                <a:gd name="T51" fmla="*/ 3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81" h="144">
                  <a:moveTo>
                    <a:pt x="147" y="33"/>
                  </a:moveTo>
                  <a:cubicBezTo>
                    <a:pt x="143" y="35"/>
                    <a:pt x="139" y="36"/>
                    <a:pt x="135" y="37"/>
                  </a:cubicBezTo>
                  <a:cubicBezTo>
                    <a:pt x="134" y="38"/>
                    <a:pt x="133" y="37"/>
                    <a:pt x="132" y="36"/>
                  </a:cubicBezTo>
                  <a:cubicBezTo>
                    <a:pt x="125" y="27"/>
                    <a:pt x="115" y="22"/>
                    <a:pt x="104" y="21"/>
                  </a:cubicBezTo>
                  <a:cubicBezTo>
                    <a:pt x="84" y="19"/>
                    <a:pt x="66" y="33"/>
                    <a:pt x="61" y="52"/>
                  </a:cubicBezTo>
                  <a:cubicBezTo>
                    <a:pt x="60" y="53"/>
                    <a:pt x="60" y="54"/>
                    <a:pt x="60" y="56"/>
                  </a:cubicBezTo>
                  <a:cubicBezTo>
                    <a:pt x="54" y="56"/>
                    <a:pt x="49" y="56"/>
                    <a:pt x="44" y="56"/>
                  </a:cubicBezTo>
                  <a:cubicBezTo>
                    <a:pt x="28" y="56"/>
                    <a:pt x="15" y="69"/>
                    <a:pt x="14" y="85"/>
                  </a:cubicBezTo>
                  <a:cubicBezTo>
                    <a:pt x="13" y="101"/>
                    <a:pt x="24" y="115"/>
                    <a:pt x="40" y="117"/>
                  </a:cubicBezTo>
                  <a:cubicBezTo>
                    <a:pt x="42" y="118"/>
                    <a:pt x="44" y="118"/>
                    <a:pt x="47" y="118"/>
                  </a:cubicBezTo>
                  <a:cubicBezTo>
                    <a:pt x="79" y="118"/>
                    <a:pt x="112" y="118"/>
                    <a:pt x="144" y="118"/>
                  </a:cubicBezTo>
                  <a:cubicBezTo>
                    <a:pt x="146" y="118"/>
                    <a:pt x="147" y="117"/>
                    <a:pt x="148" y="116"/>
                  </a:cubicBezTo>
                  <a:cubicBezTo>
                    <a:pt x="152" y="109"/>
                    <a:pt x="160" y="106"/>
                    <a:pt x="168" y="108"/>
                  </a:cubicBezTo>
                  <a:cubicBezTo>
                    <a:pt x="175" y="111"/>
                    <a:pt x="181" y="118"/>
                    <a:pt x="181" y="125"/>
                  </a:cubicBezTo>
                  <a:cubicBezTo>
                    <a:pt x="180" y="133"/>
                    <a:pt x="175" y="140"/>
                    <a:pt x="167" y="142"/>
                  </a:cubicBezTo>
                  <a:cubicBezTo>
                    <a:pt x="160" y="144"/>
                    <a:pt x="152" y="141"/>
                    <a:pt x="148" y="134"/>
                  </a:cubicBezTo>
                  <a:cubicBezTo>
                    <a:pt x="147" y="132"/>
                    <a:pt x="146" y="132"/>
                    <a:pt x="144" y="132"/>
                  </a:cubicBezTo>
                  <a:cubicBezTo>
                    <a:pt x="112" y="132"/>
                    <a:pt x="80" y="132"/>
                    <a:pt x="48" y="132"/>
                  </a:cubicBezTo>
                  <a:cubicBezTo>
                    <a:pt x="40" y="132"/>
                    <a:pt x="32" y="131"/>
                    <a:pt x="26" y="127"/>
                  </a:cubicBezTo>
                  <a:cubicBezTo>
                    <a:pt x="9" y="119"/>
                    <a:pt x="1" y="105"/>
                    <a:pt x="0" y="87"/>
                  </a:cubicBezTo>
                  <a:cubicBezTo>
                    <a:pt x="0" y="69"/>
                    <a:pt x="9" y="56"/>
                    <a:pt x="25" y="47"/>
                  </a:cubicBezTo>
                  <a:cubicBezTo>
                    <a:pt x="32" y="43"/>
                    <a:pt x="39" y="42"/>
                    <a:pt x="47" y="42"/>
                  </a:cubicBezTo>
                  <a:cubicBezTo>
                    <a:pt x="49" y="42"/>
                    <a:pt x="50" y="41"/>
                    <a:pt x="51" y="40"/>
                  </a:cubicBezTo>
                  <a:cubicBezTo>
                    <a:pt x="63" y="12"/>
                    <a:pt x="97" y="0"/>
                    <a:pt x="124" y="13"/>
                  </a:cubicBezTo>
                  <a:cubicBezTo>
                    <a:pt x="133" y="17"/>
                    <a:pt x="141" y="23"/>
                    <a:pt x="147" y="32"/>
                  </a:cubicBezTo>
                  <a:cubicBezTo>
                    <a:pt x="147" y="32"/>
                    <a:pt x="147" y="33"/>
                    <a:pt x="147" y="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7" name="グループ化 2006"/>
          <p:cNvGrpSpPr/>
          <p:nvPr/>
        </p:nvGrpSpPr>
        <p:grpSpPr>
          <a:xfrm>
            <a:off x="3169209" y="5181453"/>
            <a:ext cx="271463" cy="457200"/>
            <a:chOff x="3168650" y="4999038"/>
            <a:chExt cx="271463" cy="457200"/>
          </a:xfrm>
        </p:grpSpPr>
        <p:sp>
          <p:nvSpPr>
            <p:cNvPr id="1112" name="Freeform 989"/>
            <p:cNvSpPr>
              <a:spLocks/>
            </p:cNvSpPr>
            <p:nvPr/>
          </p:nvSpPr>
          <p:spPr bwMode="auto">
            <a:xfrm>
              <a:off x="3168650" y="4999038"/>
              <a:ext cx="271463" cy="457200"/>
            </a:xfrm>
            <a:custGeom>
              <a:avLst/>
              <a:gdLst>
                <a:gd name="T0" fmla="*/ 162 w 162"/>
                <a:gd name="T1" fmla="*/ 136 h 273"/>
                <a:gd name="T2" fmla="*/ 162 w 162"/>
                <a:gd name="T3" fmla="*/ 136 h 273"/>
                <a:gd name="T4" fmla="*/ 162 w 162"/>
                <a:gd name="T5" fmla="*/ 14 h 273"/>
                <a:gd name="T6" fmla="*/ 162 w 162"/>
                <a:gd name="T7" fmla="*/ 9 h 273"/>
                <a:gd name="T8" fmla="*/ 155 w 162"/>
                <a:gd name="T9" fmla="*/ 1 h 273"/>
                <a:gd name="T10" fmla="*/ 146 w 162"/>
                <a:gd name="T11" fmla="*/ 0 h 273"/>
                <a:gd name="T12" fmla="*/ 27 w 162"/>
                <a:gd name="T13" fmla="*/ 0 h 273"/>
                <a:gd name="T14" fmla="*/ 9 w 162"/>
                <a:gd name="T15" fmla="*/ 1 h 273"/>
                <a:gd name="T16" fmla="*/ 0 w 162"/>
                <a:gd name="T17" fmla="*/ 10 h 273"/>
                <a:gd name="T18" fmla="*/ 0 w 162"/>
                <a:gd name="T19" fmla="*/ 13 h 273"/>
                <a:gd name="T20" fmla="*/ 0 w 162"/>
                <a:gd name="T21" fmla="*/ 261 h 273"/>
                <a:gd name="T22" fmla="*/ 0 w 162"/>
                <a:gd name="T23" fmla="*/ 263 h 273"/>
                <a:gd name="T24" fmla="*/ 6 w 162"/>
                <a:gd name="T25" fmla="*/ 272 h 273"/>
                <a:gd name="T26" fmla="*/ 13 w 162"/>
                <a:gd name="T27" fmla="*/ 273 h 273"/>
                <a:gd name="T28" fmla="*/ 149 w 162"/>
                <a:gd name="T29" fmla="*/ 273 h 273"/>
                <a:gd name="T30" fmla="*/ 156 w 162"/>
                <a:gd name="T31" fmla="*/ 272 h 273"/>
                <a:gd name="T32" fmla="*/ 161 w 162"/>
                <a:gd name="T33" fmla="*/ 266 h 273"/>
                <a:gd name="T34" fmla="*/ 162 w 162"/>
                <a:gd name="T35" fmla="*/ 261 h 273"/>
                <a:gd name="T36" fmla="*/ 162 w 162"/>
                <a:gd name="T37" fmla="*/ 13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273">
                  <a:moveTo>
                    <a:pt x="162" y="136"/>
                  </a:moveTo>
                  <a:cubicBezTo>
                    <a:pt x="162" y="136"/>
                    <a:pt x="162" y="136"/>
                    <a:pt x="162" y="136"/>
                  </a:cubicBezTo>
                  <a:cubicBezTo>
                    <a:pt x="162" y="96"/>
                    <a:pt x="162" y="55"/>
                    <a:pt x="162" y="14"/>
                  </a:cubicBezTo>
                  <a:cubicBezTo>
                    <a:pt x="162" y="12"/>
                    <a:pt x="162" y="11"/>
                    <a:pt x="162" y="9"/>
                  </a:cubicBezTo>
                  <a:cubicBezTo>
                    <a:pt x="162" y="4"/>
                    <a:pt x="160" y="1"/>
                    <a:pt x="155" y="1"/>
                  </a:cubicBezTo>
                  <a:cubicBezTo>
                    <a:pt x="152" y="0"/>
                    <a:pt x="149" y="0"/>
                    <a:pt x="146" y="0"/>
                  </a:cubicBezTo>
                  <a:cubicBezTo>
                    <a:pt x="106" y="0"/>
                    <a:pt x="67" y="0"/>
                    <a:pt x="27" y="0"/>
                  </a:cubicBezTo>
                  <a:cubicBezTo>
                    <a:pt x="21" y="0"/>
                    <a:pt x="15" y="0"/>
                    <a:pt x="9" y="1"/>
                  </a:cubicBezTo>
                  <a:cubicBezTo>
                    <a:pt x="2" y="1"/>
                    <a:pt x="0" y="3"/>
                    <a:pt x="0" y="10"/>
                  </a:cubicBezTo>
                  <a:cubicBezTo>
                    <a:pt x="0" y="11"/>
                    <a:pt x="0" y="12"/>
                    <a:pt x="0" y="13"/>
                  </a:cubicBezTo>
                  <a:cubicBezTo>
                    <a:pt x="0" y="96"/>
                    <a:pt x="0" y="178"/>
                    <a:pt x="0" y="261"/>
                  </a:cubicBezTo>
                  <a:cubicBezTo>
                    <a:pt x="0" y="261"/>
                    <a:pt x="0" y="262"/>
                    <a:pt x="0" y="263"/>
                  </a:cubicBezTo>
                  <a:cubicBezTo>
                    <a:pt x="0" y="269"/>
                    <a:pt x="2" y="271"/>
                    <a:pt x="6" y="272"/>
                  </a:cubicBezTo>
                  <a:cubicBezTo>
                    <a:pt x="8" y="272"/>
                    <a:pt x="10" y="273"/>
                    <a:pt x="13" y="273"/>
                  </a:cubicBezTo>
                  <a:cubicBezTo>
                    <a:pt x="58" y="273"/>
                    <a:pt x="104" y="273"/>
                    <a:pt x="149" y="273"/>
                  </a:cubicBezTo>
                  <a:cubicBezTo>
                    <a:pt x="151" y="273"/>
                    <a:pt x="154" y="272"/>
                    <a:pt x="156" y="272"/>
                  </a:cubicBezTo>
                  <a:cubicBezTo>
                    <a:pt x="159" y="272"/>
                    <a:pt x="161" y="270"/>
                    <a:pt x="161" y="266"/>
                  </a:cubicBezTo>
                  <a:cubicBezTo>
                    <a:pt x="162" y="265"/>
                    <a:pt x="162" y="263"/>
                    <a:pt x="162" y="261"/>
                  </a:cubicBezTo>
                  <a:cubicBezTo>
                    <a:pt x="162" y="220"/>
                    <a:pt x="162" y="178"/>
                    <a:pt x="162" y="1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3" name="Freeform 990"/>
            <p:cNvSpPr>
              <a:spLocks noEditPoints="1"/>
            </p:cNvSpPr>
            <p:nvPr/>
          </p:nvSpPr>
          <p:spPr bwMode="auto">
            <a:xfrm>
              <a:off x="3168650" y="4999038"/>
              <a:ext cx="271463" cy="457200"/>
            </a:xfrm>
            <a:custGeom>
              <a:avLst/>
              <a:gdLst>
                <a:gd name="T0" fmla="*/ 162 w 162"/>
                <a:gd name="T1" fmla="*/ 261 h 273"/>
                <a:gd name="T2" fmla="*/ 156 w 162"/>
                <a:gd name="T3" fmla="*/ 272 h 273"/>
                <a:gd name="T4" fmla="*/ 13 w 162"/>
                <a:gd name="T5" fmla="*/ 273 h 273"/>
                <a:gd name="T6" fmla="*/ 0 w 162"/>
                <a:gd name="T7" fmla="*/ 263 h 273"/>
                <a:gd name="T8" fmla="*/ 0 w 162"/>
                <a:gd name="T9" fmla="*/ 13 h 273"/>
                <a:gd name="T10" fmla="*/ 9 w 162"/>
                <a:gd name="T11" fmla="*/ 1 h 273"/>
                <a:gd name="T12" fmla="*/ 146 w 162"/>
                <a:gd name="T13" fmla="*/ 0 h 273"/>
                <a:gd name="T14" fmla="*/ 162 w 162"/>
                <a:gd name="T15" fmla="*/ 9 h 273"/>
                <a:gd name="T16" fmla="*/ 162 w 162"/>
                <a:gd name="T17" fmla="*/ 136 h 273"/>
                <a:gd name="T18" fmla="*/ 151 w 162"/>
                <a:gd name="T19" fmla="*/ 132 h 273"/>
                <a:gd name="T20" fmla="*/ 151 w 162"/>
                <a:gd name="T21" fmla="*/ 26 h 273"/>
                <a:gd name="T22" fmla="*/ 141 w 162"/>
                <a:gd name="T23" fmla="*/ 20 h 273"/>
                <a:gd name="T24" fmla="*/ 17 w 162"/>
                <a:gd name="T25" fmla="*/ 20 h 273"/>
                <a:gd name="T26" fmla="*/ 11 w 162"/>
                <a:gd name="T27" fmla="*/ 33 h 273"/>
                <a:gd name="T28" fmla="*/ 11 w 162"/>
                <a:gd name="T29" fmla="*/ 234 h 273"/>
                <a:gd name="T30" fmla="*/ 138 w 162"/>
                <a:gd name="T31" fmla="*/ 247 h 273"/>
                <a:gd name="T32" fmla="*/ 151 w 162"/>
                <a:gd name="T33" fmla="*/ 238 h 273"/>
                <a:gd name="T34" fmla="*/ 151 w 162"/>
                <a:gd name="T35" fmla="*/ 132 h 273"/>
                <a:gd name="T36" fmla="*/ 99 w 162"/>
                <a:gd name="T37" fmla="*/ 12 h 273"/>
                <a:gd name="T38" fmla="*/ 99 w 162"/>
                <a:gd name="T39" fmla="*/ 9 h 273"/>
                <a:gd name="T40" fmla="*/ 60 w 162"/>
                <a:gd name="T41" fmla="*/ 11 h 273"/>
                <a:gd name="T42" fmla="*/ 81 w 162"/>
                <a:gd name="T43" fmla="*/ 12 h 273"/>
                <a:gd name="T44" fmla="*/ 88 w 162"/>
                <a:gd name="T45" fmla="*/ 261 h 273"/>
                <a:gd name="T46" fmla="*/ 88 w 162"/>
                <a:gd name="T47" fmla="*/ 254 h 273"/>
                <a:gd name="T48" fmla="*/ 70 w 162"/>
                <a:gd name="T49" fmla="*/ 258 h 273"/>
                <a:gd name="T50" fmla="*/ 81 w 162"/>
                <a:gd name="T51" fmla="*/ 261 h 273"/>
                <a:gd name="T52" fmla="*/ 58 w 162"/>
                <a:gd name="T53" fmla="*/ 259 h 273"/>
                <a:gd name="T54" fmla="*/ 66 w 162"/>
                <a:gd name="T55" fmla="*/ 257 h 273"/>
                <a:gd name="T56" fmla="*/ 53 w 162"/>
                <a:gd name="T57" fmla="*/ 254 h 273"/>
                <a:gd name="T58" fmla="*/ 53 w 162"/>
                <a:gd name="T59" fmla="*/ 259 h 273"/>
                <a:gd name="T60" fmla="*/ 104 w 162"/>
                <a:gd name="T61" fmla="*/ 259 h 273"/>
                <a:gd name="T62" fmla="*/ 109 w 162"/>
                <a:gd name="T63" fmla="*/ 259 h 273"/>
                <a:gd name="T64" fmla="*/ 109 w 162"/>
                <a:gd name="T65" fmla="*/ 254 h 273"/>
                <a:gd name="T66" fmla="*/ 96 w 162"/>
                <a:gd name="T67" fmla="*/ 257 h 273"/>
                <a:gd name="T68" fmla="*/ 104 w 162"/>
                <a:gd name="T69" fmla="*/ 259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2" h="273">
                  <a:moveTo>
                    <a:pt x="162" y="136"/>
                  </a:moveTo>
                  <a:cubicBezTo>
                    <a:pt x="162" y="178"/>
                    <a:pt x="162" y="220"/>
                    <a:pt x="162" y="261"/>
                  </a:cubicBezTo>
                  <a:cubicBezTo>
                    <a:pt x="162" y="263"/>
                    <a:pt x="162" y="265"/>
                    <a:pt x="161" y="266"/>
                  </a:cubicBezTo>
                  <a:cubicBezTo>
                    <a:pt x="161" y="270"/>
                    <a:pt x="159" y="272"/>
                    <a:pt x="156" y="272"/>
                  </a:cubicBezTo>
                  <a:cubicBezTo>
                    <a:pt x="154" y="272"/>
                    <a:pt x="151" y="273"/>
                    <a:pt x="149" y="273"/>
                  </a:cubicBezTo>
                  <a:cubicBezTo>
                    <a:pt x="104" y="273"/>
                    <a:pt x="58" y="273"/>
                    <a:pt x="13" y="273"/>
                  </a:cubicBezTo>
                  <a:cubicBezTo>
                    <a:pt x="10" y="273"/>
                    <a:pt x="8" y="272"/>
                    <a:pt x="6" y="272"/>
                  </a:cubicBezTo>
                  <a:cubicBezTo>
                    <a:pt x="2" y="271"/>
                    <a:pt x="0" y="269"/>
                    <a:pt x="0" y="263"/>
                  </a:cubicBezTo>
                  <a:cubicBezTo>
                    <a:pt x="0" y="262"/>
                    <a:pt x="0" y="261"/>
                    <a:pt x="0" y="261"/>
                  </a:cubicBezTo>
                  <a:cubicBezTo>
                    <a:pt x="0" y="178"/>
                    <a:pt x="0" y="96"/>
                    <a:pt x="0" y="13"/>
                  </a:cubicBezTo>
                  <a:cubicBezTo>
                    <a:pt x="0" y="12"/>
                    <a:pt x="0" y="11"/>
                    <a:pt x="0" y="10"/>
                  </a:cubicBezTo>
                  <a:cubicBezTo>
                    <a:pt x="0" y="3"/>
                    <a:pt x="2" y="1"/>
                    <a:pt x="9" y="1"/>
                  </a:cubicBezTo>
                  <a:cubicBezTo>
                    <a:pt x="15" y="0"/>
                    <a:pt x="21" y="0"/>
                    <a:pt x="27" y="0"/>
                  </a:cubicBezTo>
                  <a:cubicBezTo>
                    <a:pt x="67" y="0"/>
                    <a:pt x="106" y="0"/>
                    <a:pt x="146" y="0"/>
                  </a:cubicBezTo>
                  <a:cubicBezTo>
                    <a:pt x="149" y="0"/>
                    <a:pt x="152" y="0"/>
                    <a:pt x="155" y="1"/>
                  </a:cubicBezTo>
                  <a:cubicBezTo>
                    <a:pt x="160" y="1"/>
                    <a:pt x="162" y="4"/>
                    <a:pt x="162" y="9"/>
                  </a:cubicBezTo>
                  <a:cubicBezTo>
                    <a:pt x="162" y="11"/>
                    <a:pt x="162" y="12"/>
                    <a:pt x="162" y="14"/>
                  </a:cubicBezTo>
                  <a:cubicBezTo>
                    <a:pt x="162" y="55"/>
                    <a:pt x="162" y="96"/>
                    <a:pt x="162" y="136"/>
                  </a:cubicBezTo>
                  <a:cubicBezTo>
                    <a:pt x="162" y="136"/>
                    <a:pt x="162" y="136"/>
                    <a:pt x="162" y="136"/>
                  </a:cubicBezTo>
                  <a:close/>
                  <a:moveTo>
                    <a:pt x="151" y="132"/>
                  </a:moveTo>
                  <a:cubicBezTo>
                    <a:pt x="151" y="99"/>
                    <a:pt x="151" y="65"/>
                    <a:pt x="151" y="32"/>
                  </a:cubicBezTo>
                  <a:cubicBezTo>
                    <a:pt x="151" y="30"/>
                    <a:pt x="151" y="28"/>
                    <a:pt x="151" y="26"/>
                  </a:cubicBezTo>
                  <a:cubicBezTo>
                    <a:pt x="150" y="22"/>
                    <a:pt x="148" y="21"/>
                    <a:pt x="144" y="20"/>
                  </a:cubicBezTo>
                  <a:cubicBezTo>
                    <a:pt x="143" y="20"/>
                    <a:pt x="142" y="20"/>
                    <a:pt x="141" y="20"/>
                  </a:cubicBezTo>
                  <a:cubicBezTo>
                    <a:pt x="101" y="20"/>
                    <a:pt x="61" y="20"/>
                    <a:pt x="20" y="20"/>
                  </a:cubicBezTo>
                  <a:cubicBezTo>
                    <a:pt x="19" y="20"/>
                    <a:pt x="18" y="20"/>
                    <a:pt x="17" y="20"/>
                  </a:cubicBezTo>
                  <a:cubicBezTo>
                    <a:pt x="13" y="21"/>
                    <a:pt x="12" y="23"/>
                    <a:pt x="11" y="27"/>
                  </a:cubicBezTo>
                  <a:cubicBezTo>
                    <a:pt x="11" y="29"/>
                    <a:pt x="11" y="31"/>
                    <a:pt x="11" y="33"/>
                  </a:cubicBezTo>
                  <a:cubicBezTo>
                    <a:pt x="10" y="99"/>
                    <a:pt x="10" y="165"/>
                    <a:pt x="10" y="231"/>
                  </a:cubicBezTo>
                  <a:cubicBezTo>
                    <a:pt x="10" y="232"/>
                    <a:pt x="10" y="233"/>
                    <a:pt x="11" y="234"/>
                  </a:cubicBezTo>
                  <a:cubicBezTo>
                    <a:pt x="11" y="244"/>
                    <a:pt x="14" y="247"/>
                    <a:pt x="24" y="247"/>
                  </a:cubicBezTo>
                  <a:cubicBezTo>
                    <a:pt x="62" y="247"/>
                    <a:pt x="100" y="247"/>
                    <a:pt x="138" y="247"/>
                  </a:cubicBezTo>
                  <a:cubicBezTo>
                    <a:pt x="139" y="247"/>
                    <a:pt x="140" y="247"/>
                    <a:pt x="141" y="247"/>
                  </a:cubicBezTo>
                  <a:cubicBezTo>
                    <a:pt x="148" y="246"/>
                    <a:pt x="150" y="244"/>
                    <a:pt x="151" y="238"/>
                  </a:cubicBezTo>
                  <a:cubicBezTo>
                    <a:pt x="151" y="236"/>
                    <a:pt x="151" y="234"/>
                    <a:pt x="151" y="232"/>
                  </a:cubicBezTo>
                  <a:cubicBezTo>
                    <a:pt x="151" y="199"/>
                    <a:pt x="151" y="166"/>
                    <a:pt x="151" y="132"/>
                  </a:cubicBezTo>
                  <a:close/>
                  <a:moveTo>
                    <a:pt x="81" y="12"/>
                  </a:moveTo>
                  <a:cubicBezTo>
                    <a:pt x="87" y="12"/>
                    <a:pt x="93" y="12"/>
                    <a:pt x="99" y="12"/>
                  </a:cubicBezTo>
                  <a:cubicBezTo>
                    <a:pt x="100" y="12"/>
                    <a:pt x="102" y="12"/>
                    <a:pt x="102" y="11"/>
                  </a:cubicBezTo>
                  <a:cubicBezTo>
                    <a:pt x="101" y="10"/>
                    <a:pt x="100" y="9"/>
                    <a:pt x="99" y="9"/>
                  </a:cubicBezTo>
                  <a:cubicBezTo>
                    <a:pt x="87" y="9"/>
                    <a:pt x="75" y="9"/>
                    <a:pt x="63" y="9"/>
                  </a:cubicBezTo>
                  <a:cubicBezTo>
                    <a:pt x="62" y="9"/>
                    <a:pt x="61" y="10"/>
                    <a:pt x="60" y="11"/>
                  </a:cubicBezTo>
                  <a:cubicBezTo>
                    <a:pt x="60" y="12"/>
                    <a:pt x="62" y="12"/>
                    <a:pt x="63" y="12"/>
                  </a:cubicBezTo>
                  <a:cubicBezTo>
                    <a:pt x="69" y="12"/>
                    <a:pt x="75" y="12"/>
                    <a:pt x="81" y="12"/>
                  </a:cubicBezTo>
                  <a:close/>
                  <a:moveTo>
                    <a:pt x="81" y="261"/>
                  </a:moveTo>
                  <a:cubicBezTo>
                    <a:pt x="83" y="261"/>
                    <a:pt x="85" y="261"/>
                    <a:pt x="88" y="261"/>
                  </a:cubicBezTo>
                  <a:cubicBezTo>
                    <a:pt x="90" y="261"/>
                    <a:pt x="91" y="260"/>
                    <a:pt x="91" y="258"/>
                  </a:cubicBezTo>
                  <a:cubicBezTo>
                    <a:pt x="92" y="256"/>
                    <a:pt x="90" y="254"/>
                    <a:pt x="88" y="254"/>
                  </a:cubicBezTo>
                  <a:cubicBezTo>
                    <a:pt x="83" y="254"/>
                    <a:pt x="79" y="254"/>
                    <a:pt x="74" y="254"/>
                  </a:cubicBezTo>
                  <a:cubicBezTo>
                    <a:pt x="72" y="254"/>
                    <a:pt x="70" y="255"/>
                    <a:pt x="70" y="258"/>
                  </a:cubicBezTo>
                  <a:cubicBezTo>
                    <a:pt x="71" y="260"/>
                    <a:pt x="72" y="261"/>
                    <a:pt x="74" y="261"/>
                  </a:cubicBezTo>
                  <a:cubicBezTo>
                    <a:pt x="76" y="261"/>
                    <a:pt x="79" y="261"/>
                    <a:pt x="81" y="261"/>
                  </a:cubicBezTo>
                  <a:close/>
                  <a:moveTo>
                    <a:pt x="58" y="259"/>
                  </a:moveTo>
                  <a:cubicBezTo>
                    <a:pt x="58" y="259"/>
                    <a:pt x="58" y="259"/>
                    <a:pt x="58" y="259"/>
                  </a:cubicBezTo>
                  <a:cubicBezTo>
                    <a:pt x="60" y="259"/>
                    <a:pt x="62" y="259"/>
                    <a:pt x="63" y="259"/>
                  </a:cubicBezTo>
                  <a:cubicBezTo>
                    <a:pt x="64" y="259"/>
                    <a:pt x="66" y="258"/>
                    <a:pt x="66" y="257"/>
                  </a:cubicBezTo>
                  <a:cubicBezTo>
                    <a:pt x="66" y="256"/>
                    <a:pt x="64" y="254"/>
                    <a:pt x="64" y="254"/>
                  </a:cubicBezTo>
                  <a:cubicBezTo>
                    <a:pt x="60" y="254"/>
                    <a:pt x="56" y="254"/>
                    <a:pt x="53" y="254"/>
                  </a:cubicBezTo>
                  <a:cubicBezTo>
                    <a:pt x="52" y="254"/>
                    <a:pt x="51" y="256"/>
                    <a:pt x="50" y="257"/>
                  </a:cubicBezTo>
                  <a:cubicBezTo>
                    <a:pt x="51" y="258"/>
                    <a:pt x="52" y="259"/>
                    <a:pt x="53" y="259"/>
                  </a:cubicBezTo>
                  <a:cubicBezTo>
                    <a:pt x="55" y="260"/>
                    <a:pt x="56" y="259"/>
                    <a:pt x="58" y="259"/>
                  </a:cubicBezTo>
                  <a:close/>
                  <a:moveTo>
                    <a:pt x="104" y="259"/>
                  </a:moveTo>
                  <a:cubicBezTo>
                    <a:pt x="104" y="259"/>
                    <a:pt x="104" y="259"/>
                    <a:pt x="104" y="259"/>
                  </a:cubicBezTo>
                  <a:cubicBezTo>
                    <a:pt x="105" y="259"/>
                    <a:pt x="107" y="260"/>
                    <a:pt x="109" y="259"/>
                  </a:cubicBezTo>
                  <a:cubicBezTo>
                    <a:pt x="110" y="259"/>
                    <a:pt x="111" y="258"/>
                    <a:pt x="111" y="257"/>
                  </a:cubicBezTo>
                  <a:cubicBezTo>
                    <a:pt x="111" y="256"/>
                    <a:pt x="110" y="254"/>
                    <a:pt x="109" y="254"/>
                  </a:cubicBezTo>
                  <a:cubicBezTo>
                    <a:pt x="106" y="254"/>
                    <a:pt x="102" y="254"/>
                    <a:pt x="99" y="254"/>
                  </a:cubicBezTo>
                  <a:cubicBezTo>
                    <a:pt x="98" y="254"/>
                    <a:pt x="97" y="256"/>
                    <a:pt x="96" y="257"/>
                  </a:cubicBezTo>
                  <a:cubicBezTo>
                    <a:pt x="97" y="258"/>
                    <a:pt x="98" y="259"/>
                    <a:pt x="99" y="259"/>
                  </a:cubicBezTo>
                  <a:cubicBezTo>
                    <a:pt x="101" y="260"/>
                    <a:pt x="102" y="259"/>
                    <a:pt x="104" y="25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4" name="Freeform 991"/>
            <p:cNvSpPr>
              <a:spLocks noEditPoints="1"/>
            </p:cNvSpPr>
            <p:nvPr/>
          </p:nvSpPr>
          <p:spPr bwMode="auto">
            <a:xfrm>
              <a:off x="3184525" y="5032376"/>
              <a:ext cx="236538" cy="381000"/>
            </a:xfrm>
            <a:custGeom>
              <a:avLst/>
              <a:gdLst>
                <a:gd name="T0" fmla="*/ 141 w 141"/>
                <a:gd name="T1" fmla="*/ 112 h 227"/>
                <a:gd name="T2" fmla="*/ 141 w 141"/>
                <a:gd name="T3" fmla="*/ 212 h 227"/>
                <a:gd name="T4" fmla="*/ 141 w 141"/>
                <a:gd name="T5" fmla="*/ 218 h 227"/>
                <a:gd name="T6" fmla="*/ 131 w 141"/>
                <a:gd name="T7" fmla="*/ 227 h 227"/>
                <a:gd name="T8" fmla="*/ 128 w 141"/>
                <a:gd name="T9" fmla="*/ 227 h 227"/>
                <a:gd name="T10" fmla="*/ 14 w 141"/>
                <a:gd name="T11" fmla="*/ 227 h 227"/>
                <a:gd name="T12" fmla="*/ 1 w 141"/>
                <a:gd name="T13" fmla="*/ 214 h 227"/>
                <a:gd name="T14" fmla="*/ 0 w 141"/>
                <a:gd name="T15" fmla="*/ 211 h 227"/>
                <a:gd name="T16" fmla="*/ 1 w 141"/>
                <a:gd name="T17" fmla="*/ 13 h 227"/>
                <a:gd name="T18" fmla="*/ 1 w 141"/>
                <a:gd name="T19" fmla="*/ 7 h 227"/>
                <a:gd name="T20" fmla="*/ 7 w 141"/>
                <a:gd name="T21" fmla="*/ 0 h 227"/>
                <a:gd name="T22" fmla="*/ 10 w 141"/>
                <a:gd name="T23" fmla="*/ 0 h 227"/>
                <a:gd name="T24" fmla="*/ 131 w 141"/>
                <a:gd name="T25" fmla="*/ 0 h 227"/>
                <a:gd name="T26" fmla="*/ 134 w 141"/>
                <a:gd name="T27" fmla="*/ 0 h 227"/>
                <a:gd name="T28" fmla="*/ 141 w 141"/>
                <a:gd name="T29" fmla="*/ 6 h 227"/>
                <a:gd name="T30" fmla="*/ 141 w 141"/>
                <a:gd name="T31" fmla="*/ 12 h 227"/>
                <a:gd name="T32" fmla="*/ 141 w 141"/>
                <a:gd name="T33" fmla="*/ 112 h 227"/>
                <a:gd name="T34" fmla="*/ 132 w 141"/>
                <a:gd name="T35" fmla="*/ 113 h 227"/>
                <a:gd name="T36" fmla="*/ 132 w 141"/>
                <a:gd name="T37" fmla="*/ 17 h 227"/>
                <a:gd name="T38" fmla="*/ 125 w 141"/>
                <a:gd name="T39" fmla="*/ 10 h 227"/>
                <a:gd name="T40" fmla="*/ 122 w 141"/>
                <a:gd name="T41" fmla="*/ 10 h 227"/>
                <a:gd name="T42" fmla="*/ 20 w 141"/>
                <a:gd name="T43" fmla="*/ 10 h 227"/>
                <a:gd name="T44" fmla="*/ 9 w 141"/>
                <a:gd name="T45" fmla="*/ 20 h 227"/>
                <a:gd name="T46" fmla="*/ 9 w 141"/>
                <a:gd name="T47" fmla="*/ 203 h 227"/>
                <a:gd name="T48" fmla="*/ 10 w 141"/>
                <a:gd name="T49" fmla="*/ 208 h 227"/>
                <a:gd name="T50" fmla="*/ 16 w 141"/>
                <a:gd name="T51" fmla="*/ 217 h 227"/>
                <a:gd name="T52" fmla="*/ 23 w 141"/>
                <a:gd name="T53" fmla="*/ 217 h 227"/>
                <a:gd name="T54" fmla="*/ 116 w 141"/>
                <a:gd name="T55" fmla="*/ 217 h 227"/>
                <a:gd name="T56" fmla="*/ 124 w 141"/>
                <a:gd name="T57" fmla="*/ 217 h 227"/>
                <a:gd name="T58" fmla="*/ 132 w 141"/>
                <a:gd name="T59" fmla="*/ 207 h 227"/>
                <a:gd name="T60" fmla="*/ 132 w 141"/>
                <a:gd name="T61" fmla="*/ 11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1" h="227">
                  <a:moveTo>
                    <a:pt x="141" y="112"/>
                  </a:moveTo>
                  <a:cubicBezTo>
                    <a:pt x="141" y="146"/>
                    <a:pt x="141" y="179"/>
                    <a:pt x="141" y="212"/>
                  </a:cubicBezTo>
                  <a:cubicBezTo>
                    <a:pt x="141" y="214"/>
                    <a:pt x="141" y="216"/>
                    <a:pt x="141" y="218"/>
                  </a:cubicBezTo>
                  <a:cubicBezTo>
                    <a:pt x="140" y="224"/>
                    <a:pt x="138" y="226"/>
                    <a:pt x="131" y="227"/>
                  </a:cubicBezTo>
                  <a:cubicBezTo>
                    <a:pt x="130" y="227"/>
                    <a:pt x="129" y="227"/>
                    <a:pt x="128" y="227"/>
                  </a:cubicBezTo>
                  <a:cubicBezTo>
                    <a:pt x="90" y="227"/>
                    <a:pt x="52" y="227"/>
                    <a:pt x="14" y="227"/>
                  </a:cubicBezTo>
                  <a:cubicBezTo>
                    <a:pt x="4" y="227"/>
                    <a:pt x="1" y="224"/>
                    <a:pt x="1" y="214"/>
                  </a:cubicBezTo>
                  <a:cubicBezTo>
                    <a:pt x="0" y="213"/>
                    <a:pt x="0" y="212"/>
                    <a:pt x="0" y="211"/>
                  </a:cubicBezTo>
                  <a:cubicBezTo>
                    <a:pt x="0" y="145"/>
                    <a:pt x="0" y="79"/>
                    <a:pt x="1" y="13"/>
                  </a:cubicBezTo>
                  <a:cubicBezTo>
                    <a:pt x="1" y="11"/>
                    <a:pt x="1" y="9"/>
                    <a:pt x="1" y="7"/>
                  </a:cubicBezTo>
                  <a:cubicBezTo>
                    <a:pt x="2" y="3"/>
                    <a:pt x="3" y="1"/>
                    <a:pt x="7" y="0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51" y="0"/>
                    <a:pt x="91" y="0"/>
                    <a:pt x="131" y="0"/>
                  </a:cubicBezTo>
                  <a:cubicBezTo>
                    <a:pt x="132" y="0"/>
                    <a:pt x="133" y="0"/>
                    <a:pt x="134" y="0"/>
                  </a:cubicBezTo>
                  <a:cubicBezTo>
                    <a:pt x="138" y="1"/>
                    <a:pt x="140" y="2"/>
                    <a:pt x="141" y="6"/>
                  </a:cubicBezTo>
                  <a:cubicBezTo>
                    <a:pt x="141" y="8"/>
                    <a:pt x="141" y="10"/>
                    <a:pt x="141" y="12"/>
                  </a:cubicBezTo>
                  <a:cubicBezTo>
                    <a:pt x="141" y="45"/>
                    <a:pt x="141" y="79"/>
                    <a:pt x="141" y="112"/>
                  </a:cubicBezTo>
                  <a:close/>
                  <a:moveTo>
                    <a:pt x="132" y="113"/>
                  </a:moveTo>
                  <a:cubicBezTo>
                    <a:pt x="132" y="81"/>
                    <a:pt x="132" y="49"/>
                    <a:pt x="132" y="17"/>
                  </a:cubicBezTo>
                  <a:cubicBezTo>
                    <a:pt x="132" y="12"/>
                    <a:pt x="130" y="10"/>
                    <a:pt x="125" y="10"/>
                  </a:cubicBezTo>
                  <a:cubicBezTo>
                    <a:pt x="124" y="9"/>
                    <a:pt x="123" y="10"/>
                    <a:pt x="122" y="10"/>
                  </a:cubicBezTo>
                  <a:cubicBezTo>
                    <a:pt x="88" y="10"/>
                    <a:pt x="54" y="10"/>
                    <a:pt x="20" y="10"/>
                  </a:cubicBezTo>
                  <a:cubicBezTo>
                    <a:pt x="11" y="10"/>
                    <a:pt x="9" y="11"/>
                    <a:pt x="9" y="20"/>
                  </a:cubicBezTo>
                  <a:cubicBezTo>
                    <a:pt x="9" y="81"/>
                    <a:pt x="9" y="142"/>
                    <a:pt x="9" y="203"/>
                  </a:cubicBezTo>
                  <a:cubicBezTo>
                    <a:pt x="9" y="204"/>
                    <a:pt x="9" y="206"/>
                    <a:pt x="10" y="208"/>
                  </a:cubicBezTo>
                  <a:cubicBezTo>
                    <a:pt x="10" y="213"/>
                    <a:pt x="12" y="216"/>
                    <a:pt x="16" y="217"/>
                  </a:cubicBezTo>
                  <a:cubicBezTo>
                    <a:pt x="18" y="217"/>
                    <a:pt x="20" y="217"/>
                    <a:pt x="23" y="217"/>
                  </a:cubicBezTo>
                  <a:cubicBezTo>
                    <a:pt x="54" y="217"/>
                    <a:pt x="85" y="217"/>
                    <a:pt x="116" y="217"/>
                  </a:cubicBezTo>
                  <a:cubicBezTo>
                    <a:pt x="118" y="217"/>
                    <a:pt x="121" y="217"/>
                    <a:pt x="124" y="217"/>
                  </a:cubicBezTo>
                  <a:cubicBezTo>
                    <a:pt x="129" y="217"/>
                    <a:pt x="132" y="214"/>
                    <a:pt x="132" y="207"/>
                  </a:cubicBezTo>
                  <a:cubicBezTo>
                    <a:pt x="132" y="176"/>
                    <a:pt x="132" y="144"/>
                    <a:pt x="132" y="1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5" name="Freeform 992"/>
            <p:cNvSpPr>
              <a:spLocks/>
            </p:cNvSpPr>
            <p:nvPr/>
          </p:nvSpPr>
          <p:spPr bwMode="auto">
            <a:xfrm>
              <a:off x="3268663" y="5014913"/>
              <a:ext cx="69850" cy="4763"/>
            </a:xfrm>
            <a:custGeom>
              <a:avLst/>
              <a:gdLst>
                <a:gd name="T0" fmla="*/ 21 w 42"/>
                <a:gd name="T1" fmla="*/ 3 h 3"/>
                <a:gd name="T2" fmla="*/ 3 w 42"/>
                <a:gd name="T3" fmla="*/ 3 h 3"/>
                <a:gd name="T4" fmla="*/ 0 w 42"/>
                <a:gd name="T5" fmla="*/ 2 h 3"/>
                <a:gd name="T6" fmla="*/ 3 w 42"/>
                <a:gd name="T7" fmla="*/ 0 h 3"/>
                <a:gd name="T8" fmla="*/ 39 w 42"/>
                <a:gd name="T9" fmla="*/ 0 h 3"/>
                <a:gd name="T10" fmla="*/ 42 w 42"/>
                <a:gd name="T11" fmla="*/ 2 h 3"/>
                <a:gd name="T12" fmla="*/ 39 w 42"/>
                <a:gd name="T13" fmla="*/ 3 h 3"/>
                <a:gd name="T14" fmla="*/ 21 w 42"/>
                <a:gd name="T1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3">
                  <a:moveTo>
                    <a:pt x="21" y="3"/>
                  </a:moveTo>
                  <a:cubicBezTo>
                    <a:pt x="15" y="3"/>
                    <a:pt x="9" y="3"/>
                    <a:pt x="3" y="3"/>
                  </a:cubicBezTo>
                  <a:cubicBezTo>
                    <a:pt x="2" y="3"/>
                    <a:pt x="0" y="3"/>
                    <a:pt x="0" y="2"/>
                  </a:cubicBezTo>
                  <a:cubicBezTo>
                    <a:pt x="1" y="1"/>
                    <a:pt x="2" y="0"/>
                    <a:pt x="3" y="0"/>
                  </a:cubicBezTo>
                  <a:cubicBezTo>
                    <a:pt x="15" y="0"/>
                    <a:pt x="27" y="0"/>
                    <a:pt x="39" y="0"/>
                  </a:cubicBezTo>
                  <a:cubicBezTo>
                    <a:pt x="40" y="0"/>
                    <a:pt x="41" y="1"/>
                    <a:pt x="42" y="2"/>
                  </a:cubicBezTo>
                  <a:cubicBezTo>
                    <a:pt x="42" y="3"/>
                    <a:pt x="40" y="3"/>
                    <a:pt x="39" y="3"/>
                  </a:cubicBezTo>
                  <a:cubicBezTo>
                    <a:pt x="33" y="3"/>
                    <a:pt x="27" y="3"/>
                    <a:pt x="21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6" name="Freeform 993"/>
            <p:cNvSpPr>
              <a:spLocks/>
            </p:cNvSpPr>
            <p:nvPr/>
          </p:nvSpPr>
          <p:spPr bwMode="auto">
            <a:xfrm>
              <a:off x="3286125" y="5424488"/>
              <a:ext cx="36513" cy="12700"/>
            </a:xfrm>
            <a:custGeom>
              <a:avLst/>
              <a:gdLst>
                <a:gd name="T0" fmla="*/ 11 w 22"/>
                <a:gd name="T1" fmla="*/ 7 h 7"/>
                <a:gd name="T2" fmla="*/ 4 w 22"/>
                <a:gd name="T3" fmla="*/ 7 h 7"/>
                <a:gd name="T4" fmla="*/ 0 w 22"/>
                <a:gd name="T5" fmla="*/ 4 h 7"/>
                <a:gd name="T6" fmla="*/ 4 w 22"/>
                <a:gd name="T7" fmla="*/ 0 h 7"/>
                <a:gd name="T8" fmla="*/ 18 w 22"/>
                <a:gd name="T9" fmla="*/ 0 h 7"/>
                <a:gd name="T10" fmla="*/ 21 w 22"/>
                <a:gd name="T11" fmla="*/ 4 h 7"/>
                <a:gd name="T12" fmla="*/ 18 w 22"/>
                <a:gd name="T13" fmla="*/ 7 h 7"/>
                <a:gd name="T14" fmla="*/ 11 w 22"/>
                <a:gd name="T1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" h="7">
                  <a:moveTo>
                    <a:pt x="11" y="7"/>
                  </a:moveTo>
                  <a:cubicBezTo>
                    <a:pt x="9" y="7"/>
                    <a:pt x="6" y="7"/>
                    <a:pt x="4" y="7"/>
                  </a:cubicBezTo>
                  <a:cubicBezTo>
                    <a:pt x="2" y="7"/>
                    <a:pt x="1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9" y="0"/>
                    <a:pt x="13" y="0"/>
                    <a:pt x="18" y="0"/>
                  </a:cubicBezTo>
                  <a:cubicBezTo>
                    <a:pt x="20" y="0"/>
                    <a:pt x="22" y="2"/>
                    <a:pt x="21" y="4"/>
                  </a:cubicBezTo>
                  <a:cubicBezTo>
                    <a:pt x="21" y="6"/>
                    <a:pt x="20" y="7"/>
                    <a:pt x="18" y="7"/>
                  </a:cubicBezTo>
                  <a:cubicBezTo>
                    <a:pt x="15" y="7"/>
                    <a:pt x="13" y="7"/>
                    <a:pt x="11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7" name="Freeform 994"/>
            <p:cNvSpPr>
              <a:spLocks/>
            </p:cNvSpPr>
            <p:nvPr/>
          </p:nvSpPr>
          <p:spPr bwMode="auto">
            <a:xfrm>
              <a:off x="3252788" y="5424488"/>
              <a:ext cx="26988" cy="11113"/>
            </a:xfrm>
            <a:custGeom>
              <a:avLst/>
              <a:gdLst>
                <a:gd name="T0" fmla="*/ 8 w 16"/>
                <a:gd name="T1" fmla="*/ 5 h 6"/>
                <a:gd name="T2" fmla="*/ 3 w 16"/>
                <a:gd name="T3" fmla="*/ 5 h 6"/>
                <a:gd name="T4" fmla="*/ 0 w 16"/>
                <a:gd name="T5" fmla="*/ 3 h 6"/>
                <a:gd name="T6" fmla="*/ 3 w 16"/>
                <a:gd name="T7" fmla="*/ 0 h 6"/>
                <a:gd name="T8" fmla="*/ 14 w 16"/>
                <a:gd name="T9" fmla="*/ 0 h 6"/>
                <a:gd name="T10" fmla="*/ 16 w 16"/>
                <a:gd name="T11" fmla="*/ 3 h 6"/>
                <a:gd name="T12" fmla="*/ 13 w 16"/>
                <a:gd name="T13" fmla="*/ 5 h 6"/>
                <a:gd name="T14" fmla="*/ 8 w 16"/>
                <a:gd name="T15" fmla="*/ 5 h 6"/>
                <a:gd name="T16" fmla="*/ 8 w 16"/>
                <a:gd name="T1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6">
                  <a:moveTo>
                    <a:pt x="8" y="5"/>
                  </a:moveTo>
                  <a:cubicBezTo>
                    <a:pt x="6" y="5"/>
                    <a:pt x="5" y="6"/>
                    <a:pt x="3" y="5"/>
                  </a:cubicBezTo>
                  <a:cubicBezTo>
                    <a:pt x="2" y="5"/>
                    <a:pt x="1" y="4"/>
                    <a:pt x="0" y="3"/>
                  </a:cubicBezTo>
                  <a:cubicBezTo>
                    <a:pt x="1" y="2"/>
                    <a:pt x="2" y="0"/>
                    <a:pt x="3" y="0"/>
                  </a:cubicBezTo>
                  <a:cubicBezTo>
                    <a:pt x="6" y="0"/>
                    <a:pt x="10" y="0"/>
                    <a:pt x="14" y="0"/>
                  </a:cubicBezTo>
                  <a:cubicBezTo>
                    <a:pt x="14" y="0"/>
                    <a:pt x="16" y="2"/>
                    <a:pt x="16" y="3"/>
                  </a:cubicBezTo>
                  <a:cubicBezTo>
                    <a:pt x="16" y="4"/>
                    <a:pt x="14" y="5"/>
                    <a:pt x="13" y="5"/>
                  </a:cubicBezTo>
                  <a:cubicBezTo>
                    <a:pt x="12" y="5"/>
                    <a:pt x="10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8" name="Freeform 995"/>
            <p:cNvSpPr>
              <a:spLocks/>
            </p:cNvSpPr>
            <p:nvPr/>
          </p:nvSpPr>
          <p:spPr bwMode="auto">
            <a:xfrm>
              <a:off x="3328988" y="5424488"/>
              <a:ext cx="25400" cy="11113"/>
            </a:xfrm>
            <a:custGeom>
              <a:avLst/>
              <a:gdLst>
                <a:gd name="T0" fmla="*/ 8 w 15"/>
                <a:gd name="T1" fmla="*/ 5 h 6"/>
                <a:gd name="T2" fmla="*/ 3 w 15"/>
                <a:gd name="T3" fmla="*/ 5 h 6"/>
                <a:gd name="T4" fmla="*/ 0 w 15"/>
                <a:gd name="T5" fmla="*/ 3 h 6"/>
                <a:gd name="T6" fmla="*/ 3 w 15"/>
                <a:gd name="T7" fmla="*/ 0 h 6"/>
                <a:gd name="T8" fmla="*/ 13 w 15"/>
                <a:gd name="T9" fmla="*/ 0 h 6"/>
                <a:gd name="T10" fmla="*/ 15 w 15"/>
                <a:gd name="T11" fmla="*/ 3 h 6"/>
                <a:gd name="T12" fmla="*/ 13 w 15"/>
                <a:gd name="T13" fmla="*/ 5 h 6"/>
                <a:gd name="T14" fmla="*/ 8 w 15"/>
                <a:gd name="T15" fmla="*/ 5 h 6"/>
                <a:gd name="T16" fmla="*/ 8 w 15"/>
                <a:gd name="T1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6">
                  <a:moveTo>
                    <a:pt x="8" y="5"/>
                  </a:moveTo>
                  <a:cubicBezTo>
                    <a:pt x="6" y="5"/>
                    <a:pt x="5" y="6"/>
                    <a:pt x="3" y="5"/>
                  </a:cubicBezTo>
                  <a:cubicBezTo>
                    <a:pt x="2" y="5"/>
                    <a:pt x="1" y="4"/>
                    <a:pt x="0" y="3"/>
                  </a:cubicBezTo>
                  <a:cubicBezTo>
                    <a:pt x="1" y="2"/>
                    <a:pt x="2" y="0"/>
                    <a:pt x="3" y="0"/>
                  </a:cubicBezTo>
                  <a:cubicBezTo>
                    <a:pt x="6" y="0"/>
                    <a:pt x="10" y="0"/>
                    <a:pt x="13" y="0"/>
                  </a:cubicBezTo>
                  <a:cubicBezTo>
                    <a:pt x="14" y="0"/>
                    <a:pt x="15" y="2"/>
                    <a:pt x="15" y="3"/>
                  </a:cubicBezTo>
                  <a:cubicBezTo>
                    <a:pt x="15" y="4"/>
                    <a:pt x="14" y="5"/>
                    <a:pt x="13" y="5"/>
                  </a:cubicBezTo>
                  <a:cubicBezTo>
                    <a:pt x="11" y="6"/>
                    <a:pt x="9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9" name="Freeform 996"/>
            <p:cNvSpPr>
              <a:spLocks noEditPoints="1"/>
            </p:cNvSpPr>
            <p:nvPr/>
          </p:nvSpPr>
          <p:spPr bwMode="auto">
            <a:xfrm>
              <a:off x="3200400" y="5048251"/>
              <a:ext cx="206375" cy="347663"/>
            </a:xfrm>
            <a:custGeom>
              <a:avLst/>
              <a:gdLst>
                <a:gd name="T0" fmla="*/ 123 w 123"/>
                <a:gd name="T1" fmla="*/ 104 h 208"/>
                <a:gd name="T2" fmla="*/ 123 w 123"/>
                <a:gd name="T3" fmla="*/ 198 h 208"/>
                <a:gd name="T4" fmla="*/ 115 w 123"/>
                <a:gd name="T5" fmla="*/ 208 h 208"/>
                <a:gd name="T6" fmla="*/ 107 w 123"/>
                <a:gd name="T7" fmla="*/ 208 h 208"/>
                <a:gd name="T8" fmla="*/ 14 w 123"/>
                <a:gd name="T9" fmla="*/ 208 h 208"/>
                <a:gd name="T10" fmla="*/ 7 w 123"/>
                <a:gd name="T11" fmla="*/ 208 h 208"/>
                <a:gd name="T12" fmla="*/ 1 w 123"/>
                <a:gd name="T13" fmla="*/ 199 h 208"/>
                <a:gd name="T14" fmla="*/ 0 w 123"/>
                <a:gd name="T15" fmla="*/ 194 h 208"/>
                <a:gd name="T16" fmla="*/ 0 w 123"/>
                <a:gd name="T17" fmla="*/ 11 h 208"/>
                <a:gd name="T18" fmla="*/ 11 w 123"/>
                <a:gd name="T19" fmla="*/ 1 h 208"/>
                <a:gd name="T20" fmla="*/ 113 w 123"/>
                <a:gd name="T21" fmla="*/ 1 h 208"/>
                <a:gd name="T22" fmla="*/ 116 w 123"/>
                <a:gd name="T23" fmla="*/ 1 h 208"/>
                <a:gd name="T24" fmla="*/ 123 w 123"/>
                <a:gd name="T25" fmla="*/ 8 h 208"/>
                <a:gd name="T26" fmla="*/ 123 w 123"/>
                <a:gd name="T27" fmla="*/ 104 h 208"/>
                <a:gd name="T28" fmla="*/ 105 w 123"/>
                <a:gd name="T29" fmla="*/ 78 h 208"/>
                <a:gd name="T30" fmla="*/ 102 w 123"/>
                <a:gd name="T31" fmla="*/ 79 h 208"/>
                <a:gd name="T32" fmla="*/ 67 w 123"/>
                <a:gd name="T33" fmla="*/ 100 h 208"/>
                <a:gd name="T34" fmla="*/ 65 w 123"/>
                <a:gd name="T35" fmla="*/ 104 h 208"/>
                <a:gd name="T36" fmla="*/ 65 w 123"/>
                <a:gd name="T37" fmla="*/ 144 h 208"/>
                <a:gd name="T38" fmla="*/ 65 w 123"/>
                <a:gd name="T39" fmla="*/ 147 h 208"/>
                <a:gd name="T40" fmla="*/ 68 w 123"/>
                <a:gd name="T41" fmla="*/ 145 h 208"/>
                <a:gd name="T42" fmla="*/ 103 w 123"/>
                <a:gd name="T43" fmla="*/ 125 h 208"/>
                <a:gd name="T44" fmla="*/ 105 w 123"/>
                <a:gd name="T45" fmla="*/ 121 h 208"/>
                <a:gd name="T46" fmla="*/ 105 w 123"/>
                <a:gd name="T47" fmla="*/ 82 h 208"/>
                <a:gd name="T48" fmla="*/ 105 w 123"/>
                <a:gd name="T49" fmla="*/ 78 h 208"/>
                <a:gd name="T50" fmla="*/ 102 w 123"/>
                <a:gd name="T51" fmla="*/ 72 h 208"/>
                <a:gd name="T52" fmla="*/ 100 w 123"/>
                <a:gd name="T53" fmla="*/ 71 h 208"/>
                <a:gd name="T54" fmla="*/ 63 w 123"/>
                <a:gd name="T55" fmla="*/ 50 h 208"/>
                <a:gd name="T56" fmla="*/ 60 w 123"/>
                <a:gd name="T57" fmla="*/ 50 h 208"/>
                <a:gd name="T58" fmla="*/ 24 w 123"/>
                <a:gd name="T59" fmla="*/ 71 h 208"/>
                <a:gd name="T60" fmla="*/ 23 w 123"/>
                <a:gd name="T61" fmla="*/ 72 h 208"/>
                <a:gd name="T62" fmla="*/ 24 w 123"/>
                <a:gd name="T63" fmla="*/ 73 h 208"/>
                <a:gd name="T64" fmla="*/ 61 w 123"/>
                <a:gd name="T65" fmla="*/ 94 h 208"/>
                <a:gd name="T66" fmla="*/ 64 w 123"/>
                <a:gd name="T67" fmla="*/ 94 h 208"/>
                <a:gd name="T68" fmla="*/ 87 w 123"/>
                <a:gd name="T69" fmla="*/ 81 h 208"/>
                <a:gd name="T70" fmla="*/ 102 w 123"/>
                <a:gd name="T71" fmla="*/ 72 h 208"/>
                <a:gd name="T72" fmla="*/ 58 w 123"/>
                <a:gd name="T73" fmla="*/ 147 h 208"/>
                <a:gd name="T74" fmla="*/ 59 w 123"/>
                <a:gd name="T75" fmla="*/ 144 h 208"/>
                <a:gd name="T76" fmla="*/ 59 w 123"/>
                <a:gd name="T77" fmla="*/ 103 h 208"/>
                <a:gd name="T78" fmla="*/ 56 w 123"/>
                <a:gd name="T79" fmla="*/ 99 h 208"/>
                <a:gd name="T80" fmla="*/ 21 w 123"/>
                <a:gd name="T81" fmla="*/ 79 h 208"/>
                <a:gd name="T82" fmla="*/ 19 w 123"/>
                <a:gd name="T83" fmla="*/ 78 h 208"/>
                <a:gd name="T84" fmla="*/ 19 w 123"/>
                <a:gd name="T85" fmla="*/ 81 h 208"/>
                <a:gd name="T86" fmla="*/ 19 w 123"/>
                <a:gd name="T87" fmla="*/ 121 h 208"/>
                <a:gd name="T88" fmla="*/ 21 w 123"/>
                <a:gd name="T89" fmla="*/ 126 h 208"/>
                <a:gd name="T90" fmla="*/ 49 w 123"/>
                <a:gd name="T91" fmla="*/ 142 h 208"/>
                <a:gd name="T92" fmla="*/ 58 w 123"/>
                <a:gd name="T93" fmla="*/ 147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3" h="208">
                  <a:moveTo>
                    <a:pt x="123" y="104"/>
                  </a:moveTo>
                  <a:cubicBezTo>
                    <a:pt x="123" y="135"/>
                    <a:pt x="123" y="167"/>
                    <a:pt x="123" y="198"/>
                  </a:cubicBezTo>
                  <a:cubicBezTo>
                    <a:pt x="123" y="205"/>
                    <a:pt x="120" y="208"/>
                    <a:pt x="115" y="208"/>
                  </a:cubicBezTo>
                  <a:cubicBezTo>
                    <a:pt x="112" y="208"/>
                    <a:pt x="109" y="208"/>
                    <a:pt x="107" y="208"/>
                  </a:cubicBezTo>
                  <a:cubicBezTo>
                    <a:pt x="76" y="208"/>
                    <a:pt x="45" y="208"/>
                    <a:pt x="14" y="208"/>
                  </a:cubicBezTo>
                  <a:cubicBezTo>
                    <a:pt x="11" y="208"/>
                    <a:pt x="9" y="208"/>
                    <a:pt x="7" y="208"/>
                  </a:cubicBezTo>
                  <a:cubicBezTo>
                    <a:pt x="3" y="207"/>
                    <a:pt x="1" y="204"/>
                    <a:pt x="1" y="199"/>
                  </a:cubicBezTo>
                  <a:cubicBezTo>
                    <a:pt x="0" y="197"/>
                    <a:pt x="0" y="195"/>
                    <a:pt x="0" y="194"/>
                  </a:cubicBezTo>
                  <a:cubicBezTo>
                    <a:pt x="0" y="133"/>
                    <a:pt x="0" y="72"/>
                    <a:pt x="0" y="11"/>
                  </a:cubicBezTo>
                  <a:cubicBezTo>
                    <a:pt x="0" y="2"/>
                    <a:pt x="2" y="1"/>
                    <a:pt x="11" y="1"/>
                  </a:cubicBezTo>
                  <a:cubicBezTo>
                    <a:pt x="45" y="1"/>
                    <a:pt x="79" y="1"/>
                    <a:pt x="113" y="1"/>
                  </a:cubicBezTo>
                  <a:cubicBezTo>
                    <a:pt x="114" y="1"/>
                    <a:pt x="115" y="0"/>
                    <a:pt x="116" y="1"/>
                  </a:cubicBezTo>
                  <a:cubicBezTo>
                    <a:pt x="121" y="1"/>
                    <a:pt x="123" y="3"/>
                    <a:pt x="123" y="8"/>
                  </a:cubicBezTo>
                  <a:cubicBezTo>
                    <a:pt x="123" y="40"/>
                    <a:pt x="123" y="72"/>
                    <a:pt x="123" y="104"/>
                  </a:cubicBezTo>
                  <a:close/>
                  <a:moveTo>
                    <a:pt x="105" y="78"/>
                  </a:moveTo>
                  <a:cubicBezTo>
                    <a:pt x="104" y="79"/>
                    <a:pt x="103" y="79"/>
                    <a:pt x="102" y="79"/>
                  </a:cubicBezTo>
                  <a:cubicBezTo>
                    <a:pt x="91" y="86"/>
                    <a:pt x="79" y="93"/>
                    <a:pt x="67" y="100"/>
                  </a:cubicBezTo>
                  <a:cubicBezTo>
                    <a:pt x="66" y="101"/>
                    <a:pt x="65" y="102"/>
                    <a:pt x="65" y="104"/>
                  </a:cubicBezTo>
                  <a:cubicBezTo>
                    <a:pt x="65" y="117"/>
                    <a:pt x="65" y="130"/>
                    <a:pt x="65" y="144"/>
                  </a:cubicBezTo>
                  <a:cubicBezTo>
                    <a:pt x="65" y="145"/>
                    <a:pt x="65" y="146"/>
                    <a:pt x="65" y="147"/>
                  </a:cubicBezTo>
                  <a:cubicBezTo>
                    <a:pt x="67" y="146"/>
                    <a:pt x="68" y="146"/>
                    <a:pt x="68" y="145"/>
                  </a:cubicBezTo>
                  <a:cubicBezTo>
                    <a:pt x="80" y="139"/>
                    <a:pt x="91" y="132"/>
                    <a:pt x="103" y="125"/>
                  </a:cubicBezTo>
                  <a:cubicBezTo>
                    <a:pt x="105" y="124"/>
                    <a:pt x="105" y="123"/>
                    <a:pt x="105" y="121"/>
                  </a:cubicBezTo>
                  <a:cubicBezTo>
                    <a:pt x="105" y="108"/>
                    <a:pt x="105" y="95"/>
                    <a:pt x="105" y="82"/>
                  </a:cubicBezTo>
                  <a:cubicBezTo>
                    <a:pt x="105" y="81"/>
                    <a:pt x="105" y="80"/>
                    <a:pt x="105" y="78"/>
                  </a:cubicBezTo>
                  <a:close/>
                  <a:moveTo>
                    <a:pt x="102" y="72"/>
                  </a:moveTo>
                  <a:cubicBezTo>
                    <a:pt x="101" y="72"/>
                    <a:pt x="101" y="71"/>
                    <a:pt x="100" y="71"/>
                  </a:cubicBezTo>
                  <a:cubicBezTo>
                    <a:pt x="88" y="64"/>
                    <a:pt x="76" y="57"/>
                    <a:pt x="63" y="50"/>
                  </a:cubicBezTo>
                  <a:cubicBezTo>
                    <a:pt x="63" y="49"/>
                    <a:pt x="61" y="50"/>
                    <a:pt x="60" y="50"/>
                  </a:cubicBezTo>
                  <a:cubicBezTo>
                    <a:pt x="48" y="57"/>
                    <a:pt x="36" y="64"/>
                    <a:pt x="24" y="71"/>
                  </a:cubicBezTo>
                  <a:cubicBezTo>
                    <a:pt x="24" y="71"/>
                    <a:pt x="23" y="72"/>
                    <a:pt x="23" y="72"/>
                  </a:cubicBezTo>
                  <a:cubicBezTo>
                    <a:pt x="23" y="73"/>
                    <a:pt x="24" y="73"/>
                    <a:pt x="24" y="73"/>
                  </a:cubicBezTo>
                  <a:cubicBezTo>
                    <a:pt x="36" y="80"/>
                    <a:pt x="48" y="87"/>
                    <a:pt x="61" y="94"/>
                  </a:cubicBezTo>
                  <a:cubicBezTo>
                    <a:pt x="61" y="95"/>
                    <a:pt x="63" y="95"/>
                    <a:pt x="64" y="94"/>
                  </a:cubicBezTo>
                  <a:cubicBezTo>
                    <a:pt x="72" y="90"/>
                    <a:pt x="79" y="86"/>
                    <a:pt x="87" y="81"/>
                  </a:cubicBezTo>
                  <a:cubicBezTo>
                    <a:pt x="92" y="78"/>
                    <a:pt x="96" y="75"/>
                    <a:pt x="102" y="72"/>
                  </a:cubicBezTo>
                  <a:close/>
                  <a:moveTo>
                    <a:pt x="58" y="147"/>
                  </a:moveTo>
                  <a:cubicBezTo>
                    <a:pt x="59" y="145"/>
                    <a:pt x="59" y="145"/>
                    <a:pt x="59" y="144"/>
                  </a:cubicBezTo>
                  <a:cubicBezTo>
                    <a:pt x="59" y="130"/>
                    <a:pt x="59" y="117"/>
                    <a:pt x="59" y="103"/>
                  </a:cubicBezTo>
                  <a:cubicBezTo>
                    <a:pt x="59" y="101"/>
                    <a:pt x="58" y="100"/>
                    <a:pt x="56" y="99"/>
                  </a:cubicBezTo>
                  <a:cubicBezTo>
                    <a:pt x="45" y="93"/>
                    <a:pt x="33" y="86"/>
                    <a:pt x="21" y="79"/>
                  </a:cubicBezTo>
                  <a:cubicBezTo>
                    <a:pt x="21" y="79"/>
                    <a:pt x="20" y="79"/>
                    <a:pt x="19" y="78"/>
                  </a:cubicBezTo>
                  <a:cubicBezTo>
                    <a:pt x="19" y="79"/>
                    <a:pt x="19" y="80"/>
                    <a:pt x="19" y="81"/>
                  </a:cubicBezTo>
                  <a:cubicBezTo>
                    <a:pt x="19" y="95"/>
                    <a:pt x="19" y="108"/>
                    <a:pt x="19" y="121"/>
                  </a:cubicBezTo>
                  <a:cubicBezTo>
                    <a:pt x="19" y="123"/>
                    <a:pt x="19" y="125"/>
                    <a:pt x="21" y="126"/>
                  </a:cubicBezTo>
                  <a:cubicBezTo>
                    <a:pt x="31" y="131"/>
                    <a:pt x="40" y="136"/>
                    <a:pt x="49" y="142"/>
                  </a:cubicBezTo>
                  <a:cubicBezTo>
                    <a:pt x="52" y="143"/>
                    <a:pt x="55" y="145"/>
                    <a:pt x="58" y="14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0" name="Freeform 997"/>
            <p:cNvSpPr>
              <a:spLocks/>
            </p:cNvSpPr>
            <p:nvPr/>
          </p:nvSpPr>
          <p:spPr bwMode="auto">
            <a:xfrm>
              <a:off x="3309938" y="5178426"/>
              <a:ext cx="66675" cy="115888"/>
            </a:xfrm>
            <a:custGeom>
              <a:avLst/>
              <a:gdLst>
                <a:gd name="T0" fmla="*/ 40 w 40"/>
                <a:gd name="T1" fmla="*/ 0 h 69"/>
                <a:gd name="T2" fmla="*/ 40 w 40"/>
                <a:gd name="T3" fmla="*/ 4 h 69"/>
                <a:gd name="T4" fmla="*/ 40 w 40"/>
                <a:gd name="T5" fmla="*/ 43 h 69"/>
                <a:gd name="T6" fmla="*/ 38 w 40"/>
                <a:gd name="T7" fmla="*/ 47 h 69"/>
                <a:gd name="T8" fmla="*/ 3 w 40"/>
                <a:gd name="T9" fmla="*/ 67 h 69"/>
                <a:gd name="T10" fmla="*/ 0 w 40"/>
                <a:gd name="T11" fmla="*/ 69 h 69"/>
                <a:gd name="T12" fmla="*/ 0 w 40"/>
                <a:gd name="T13" fmla="*/ 66 h 69"/>
                <a:gd name="T14" fmla="*/ 0 w 40"/>
                <a:gd name="T15" fmla="*/ 26 h 69"/>
                <a:gd name="T16" fmla="*/ 2 w 40"/>
                <a:gd name="T17" fmla="*/ 22 h 69"/>
                <a:gd name="T18" fmla="*/ 37 w 40"/>
                <a:gd name="T19" fmla="*/ 1 h 69"/>
                <a:gd name="T20" fmla="*/ 40 w 40"/>
                <a:gd name="T2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69">
                  <a:moveTo>
                    <a:pt x="40" y="0"/>
                  </a:moveTo>
                  <a:cubicBezTo>
                    <a:pt x="40" y="2"/>
                    <a:pt x="40" y="3"/>
                    <a:pt x="40" y="4"/>
                  </a:cubicBezTo>
                  <a:cubicBezTo>
                    <a:pt x="40" y="17"/>
                    <a:pt x="40" y="30"/>
                    <a:pt x="40" y="43"/>
                  </a:cubicBezTo>
                  <a:cubicBezTo>
                    <a:pt x="40" y="45"/>
                    <a:pt x="40" y="46"/>
                    <a:pt x="38" y="47"/>
                  </a:cubicBezTo>
                  <a:cubicBezTo>
                    <a:pt x="26" y="54"/>
                    <a:pt x="15" y="61"/>
                    <a:pt x="3" y="67"/>
                  </a:cubicBezTo>
                  <a:cubicBezTo>
                    <a:pt x="3" y="68"/>
                    <a:pt x="2" y="68"/>
                    <a:pt x="0" y="69"/>
                  </a:cubicBezTo>
                  <a:cubicBezTo>
                    <a:pt x="0" y="68"/>
                    <a:pt x="0" y="67"/>
                    <a:pt x="0" y="66"/>
                  </a:cubicBezTo>
                  <a:cubicBezTo>
                    <a:pt x="0" y="52"/>
                    <a:pt x="0" y="39"/>
                    <a:pt x="0" y="26"/>
                  </a:cubicBezTo>
                  <a:cubicBezTo>
                    <a:pt x="0" y="24"/>
                    <a:pt x="1" y="23"/>
                    <a:pt x="2" y="22"/>
                  </a:cubicBezTo>
                  <a:cubicBezTo>
                    <a:pt x="14" y="15"/>
                    <a:pt x="26" y="8"/>
                    <a:pt x="37" y="1"/>
                  </a:cubicBezTo>
                  <a:cubicBezTo>
                    <a:pt x="38" y="1"/>
                    <a:pt x="39" y="1"/>
                    <a:pt x="4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1" name="Freeform 998"/>
            <p:cNvSpPr>
              <a:spLocks/>
            </p:cNvSpPr>
            <p:nvPr/>
          </p:nvSpPr>
          <p:spPr bwMode="auto">
            <a:xfrm>
              <a:off x="3238500" y="5130801"/>
              <a:ext cx="133350" cy="76200"/>
            </a:xfrm>
            <a:custGeom>
              <a:avLst/>
              <a:gdLst>
                <a:gd name="T0" fmla="*/ 79 w 79"/>
                <a:gd name="T1" fmla="*/ 23 h 46"/>
                <a:gd name="T2" fmla="*/ 64 w 79"/>
                <a:gd name="T3" fmla="*/ 32 h 46"/>
                <a:gd name="T4" fmla="*/ 41 w 79"/>
                <a:gd name="T5" fmla="*/ 45 h 46"/>
                <a:gd name="T6" fmla="*/ 38 w 79"/>
                <a:gd name="T7" fmla="*/ 45 h 46"/>
                <a:gd name="T8" fmla="*/ 1 w 79"/>
                <a:gd name="T9" fmla="*/ 24 h 46"/>
                <a:gd name="T10" fmla="*/ 0 w 79"/>
                <a:gd name="T11" fmla="*/ 23 h 46"/>
                <a:gd name="T12" fmla="*/ 1 w 79"/>
                <a:gd name="T13" fmla="*/ 22 h 46"/>
                <a:gd name="T14" fmla="*/ 37 w 79"/>
                <a:gd name="T15" fmla="*/ 1 h 46"/>
                <a:gd name="T16" fmla="*/ 40 w 79"/>
                <a:gd name="T17" fmla="*/ 1 h 46"/>
                <a:gd name="T18" fmla="*/ 77 w 79"/>
                <a:gd name="T19" fmla="*/ 22 h 46"/>
                <a:gd name="T20" fmla="*/ 79 w 79"/>
                <a:gd name="T21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9" h="46">
                  <a:moveTo>
                    <a:pt x="79" y="23"/>
                  </a:moveTo>
                  <a:cubicBezTo>
                    <a:pt x="73" y="26"/>
                    <a:pt x="69" y="29"/>
                    <a:pt x="64" y="32"/>
                  </a:cubicBezTo>
                  <a:cubicBezTo>
                    <a:pt x="56" y="37"/>
                    <a:pt x="49" y="41"/>
                    <a:pt x="41" y="45"/>
                  </a:cubicBezTo>
                  <a:cubicBezTo>
                    <a:pt x="40" y="46"/>
                    <a:pt x="38" y="46"/>
                    <a:pt x="38" y="45"/>
                  </a:cubicBezTo>
                  <a:cubicBezTo>
                    <a:pt x="25" y="38"/>
                    <a:pt x="13" y="31"/>
                    <a:pt x="1" y="24"/>
                  </a:cubicBezTo>
                  <a:cubicBezTo>
                    <a:pt x="1" y="24"/>
                    <a:pt x="0" y="24"/>
                    <a:pt x="0" y="23"/>
                  </a:cubicBezTo>
                  <a:cubicBezTo>
                    <a:pt x="0" y="23"/>
                    <a:pt x="1" y="22"/>
                    <a:pt x="1" y="22"/>
                  </a:cubicBezTo>
                  <a:cubicBezTo>
                    <a:pt x="13" y="15"/>
                    <a:pt x="25" y="8"/>
                    <a:pt x="37" y="1"/>
                  </a:cubicBezTo>
                  <a:cubicBezTo>
                    <a:pt x="38" y="1"/>
                    <a:pt x="40" y="0"/>
                    <a:pt x="40" y="1"/>
                  </a:cubicBezTo>
                  <a:cubicBezTo>
                    <a:pt x="53" y="8"/>
                    <a:pt x="65" y="15"/>
                    <a:pt x="77" y="22"/>
                  </a:cubicBezTo>
                  <a:cubicBezTo>
                    <a:pt x="78" y="22"/>
                    <a:pt x="78" y="23"/>
                    <a:pt x="79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2" name="Freeform 999"/>
            <p:cNvSpPr>
              <a:spLocks/>
            </p:cNvSpPr>
            <p:nvPr/>
          </p:nvSpPr>
          <p:spPr bwMode="auto">
            <a:xfrm>
              <a:off x="3232150" y="5178426"/>
              <a:ext cx="66675" cy="115888"/>
            </a:xfrm>
            <a:custGeom>
              <a:avLst/>
              <a:gdLst>
                <a:gd name="T0" fmla="*/ 39 w 40"/>
                <a:gd name="T1" fmla="*/ 69 h 69"/>
                <a:gd name="T2" fmla="*/ 30 w 40"/>
                <a:gd name="T3" fmla="*/ 64 h 69"/>
                <a:gd name="T4" fmla="*/ 2 w 40"/>
                <a:gd name="T5" fmla="*/ 48 h 69"/>
                <a:gd name="T6" fmla="*/ 0 w 40"/>
                <a:gd name="T7" fmla="*/ 43 h 69"/>
                <a:gd name="T8" fmla="*/ 0 w 40"/>
                <a:gd name="T9" fmla="*/ 3 h 69"/>
                <a:gd name="T10" fmla="*/ 0 w 40"/>
                <a:gd name="T11" fmla="*/ 0 h 69"/>
                <a:gd name="T12" fmla="*/ 2 w 40"/>
                <a:gd name="T13" fmla="*/ 1 h 69"/>
                <a:gd name="T14" fmla="*/ 37 w 40"/>
                <a:gd name="T15" fmla="*/ 21 h 69"/>
                <a:gd name="T16" fmla="*/ 40 w 40"/>
                <a:gd name="T17" fmla="*/ 25 h 69"/>
                <a:gd name="T18" fmla="*/ 40 w 40"/>
                <a:gd name="T19" fmla="*/ 66 h 69"/>
                <a:gd name="T20" fmla="*/ 39 w 40"/>
                <a:gd name="T2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" h="69">
                  <a:moveTo>
                    <a:pt x="39" y="69"/>
                  </a:moveTo>
                  <a:cubicBezTo>
                    <a:pt x="36" y="67"/>
                    <a:pt x="33" y="65"/>
                    <a:pt x="30" y="64"/>
                  </a:cubicBezTo>
                  <a:cubicBezTo>
                    <a:pt x="21" y="58"/>
                    <a:pt x="12" y="53"/>
                    <a:pt x="2" y="48"/>
                  </a:cubicBezTo>
                  <a:cubicBezTo>
                    <a:pt x="0" y="47"/>
                    <a:pt x="0" y="45"/>
                    <a:pt x="0" y="43"/>
                  </a:cubicBezTo>
                  <a:cubicBezTo>
                    <a:pt x="0" y="30"/>
                    <a:pt x="0" y="17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14" y="8"/>
                    <a:pt x="26" y="15"/>
                    <a:pt x="37" y="21"/>
                  </a:cubicBezTo>
                  <a:cubicBezTo>
                    <a:pt x="39" y="22"/>
                    <a:pt x="40" y="23"/>
                    <a:pt x="40" y="25"/>
                  </a:cubicBezTo>
                  <a:cubicBezTo>
                    <a:pt x="40" y="39"/>
                    <a:pt x="40" y="52"/>
                    <a:pt x="40" y="66"/>
                  </a:cubicBezTo>
                  <a:cubicBezTo>
                    <a:pt x="40" y="67"/>
                    <a:pt x="40" y="67"/>
                    <a:pt x="39" y="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8" name="グループ化 2007"/>
          <p:cNvGrpSpPr/>
          <p:nvPr/>
        </p:nvGrpSpPr>
        <p:grpSpPr>
          <a:xfrm>
            <a:off x="3772459" y="5181453"/>
            <a:ext cx="274638" cy="457200"/>
            <a:chOff x="3771900" y="4999038"/>
            <a:chExt cx="274638" cy="457200"/>
          </a:xfrm>
        </p:grpSpPr>
        <p:sp>
          <p:nvSpPr>
            <p:cNvPr id="1123" name="Freeform 1000"/>
            <p:cNvSpPr>
              <a:spLocks/>
            </p:cNvSpPr>
            <p:nvPr/>
          </p:nvSpPr>
          <p:spPr bwMode="auto">
            <a:xfrm>
              <a:off x="3771900" y="4999038"/>
              <a:ext cx="274638" cy="457200"/>
            </a:xfrm>
            <a:custGeom>
              <a:avLst/>
              <a:gdLst>
                <a:gd name="T0" fmla="*/ 165 w 165"/>
                <a:gd name="T1" fmla="*/ 135 h 273"/>
                <a:gd name="T2" fmla="*/ 165 w 165"/>
                <a:gd name="T3" fmla="*/ 135 h 273"/>
                <a:gd name="T4" fmla="*/ 165 w 165"/>
                <a:gd name="T5" fmla="*/ 13 h 273"/>
                <a:gd name="T6" fmla="*/ 159 w 165"/>
                <a:gd name="T7" fmla="*/ 3 h 273"/>
                <a:gd name="T8" fmla="*/ 149 w 165"/>
                <a:gd name="T9" fmla="*/ 0 h 273"/>
                <a:gd name="T10" fmla="*/ 109 w 165"/>
                <a:gd name="T11" fmla="*/ 0 h 273"/>
                <a:gd name="T12" fmla="*/ 16 w 165"/>
                <a:gd name="T13" fmla="*/ 0 h 273"/>
                <a:gd name="T14" fmla="*/ 2 w 165"/>
                <a:gd name="T15" fmla="*/ 7 h 273"/>
                <a:gd name="T16" fmla="*/ 0 w 165"/>
                <a:gd name="T17" fmla="*/ 17 h 273"/>
                <a:gd name="T18" fmla="*/ 0 w 165"/>
                <a:gd name="T19" fmla="*/ 255 h 273"/>
                <a:gd name="T20" fmla="*/ 0 w 165"/>
                <a:gd name="T21" fmla="*/ 259 h 273"/>
                <a:gd name="T22" fmla="*/ 14 w 165"/>
                <a:gd name="T23" fmla="*/ 273 h 273"/>
                <a:gd name="T24" fmla="*/ 149 w 165"/>
                <a:gd name="T25" fmla="*/ 273 h 273"/>
                <a:gd name="T26" fmla="*/ 160 w 165"/>
                <a:gd name="T27" fmla="*/ 268 h 273"/>
                <a:gd name="T28" fmla="*/ 165 w 165"/>
                <a:gd name="T29" fmla="*/ 256 h 273"/>
                <a:gd name="T30" fmla="*/ 165 w 165"/>
                <a:gd name="T31" fmla="*/ 13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5" h="273">
                  <a:moveTo>
                    <a:pt x="165" y="135"/>
                  </a:moveTo>
                  <a:cubicBezTo>
                    <a:pt x="165" y="135"/>
                    <a:pt x="165" y="135"/>
                    <a:pt x="165" y="135"/>
                  </a:cubicBezTo>
                  <a:cubicBezTo>
                    <a:pt x="165" y="94"/>
                    <a:pt x="165" y="53"/>
                    <a:pt x="165" y="13"/>
                  </a:cubicBezTo>
                  <a:cubicBezTo>
                    <a:pt x="165" y="8"/>
                    <a:pt x="163" y="4"/>
                    <a:pt x="159" y="3"/>
                  </a:cubicBezTo>
                  <a:cubicBezTo>
                    <a:pt x="156" y="1"/>
                    <a:pt x="152" y="0"/>
                    <a:pt x="149" y="0"/>
                  </a:cubicBezTo>
                  <a:cubicBezTo>
                    <a:pt x="135" y="0"/>
                    <a:pt x="122" y="0"/>
                    <a:pt x="109" y="0"/>
                  </a:cubicBezTo>
                  <a:cubicBezTo>
                    <a:pt x="78" y="0"/>
                    <a:pt x="47" y="0"/>
                    <a:pt x="16" y="0"/>
                  </a:cubicBezTo>
                  <a:cubicBezTo>
                    <a:pt x="10" y="0"/>
                    <a:pt x="5" y="2"/>
                    <a:pt x="2" y="7"/>
                  </a:cubicBezTo>
                  <a:cubicBezTo>
                    <a:pt x="0" y="10"/>
                    <a:pt x="0" y="13"/>
                    <a:pt x="0" y="17"/>
                  </a:cubicBezTo>
                  <a:cubicBezTo>
                    <a:pt x="0" y="96"/>
                    <a:pt x="0" y="176"/>
                    <a:pt x="0" y="255"/>
                  </a:cubicBezTo>
                  <a:cubicBezTo>
                    <a:pt x="0" y="256"/>
                    <a:pt x="0" y="258"/>
                    <a:pt x="0" y="259"/>
                  </a:cubicBezTo>
                  <a:cubicBezTo>
                    <a:pt x="0" y="267"/>
                    <a:pt x="7" y="273"/>
                    <a:pt x="14" y="273"/>
                  </a:cubicBezTo>
                  <a:cubicBezTo>
                    <a:pt x="59" y="273"/>
                    <a:pt x="104" y="273"/>
                    <a:pt x="149" y="273"/>
                  </a:cubicBezTo>
                  <a:cubicBezTo>
                    <a:pt x="153" y="273"/>
                    <a:pt x="157" y="271"/>
                    <a:pt x="160" y="268"/>
                  </a:cubicBezTo>
                  <a:cubicBezTo>
                    <a:pt x="163" y="265"/>
                    <a:pt x="165" y="261"/>
                    <a:pt x="165" y="256"/>
                  </a:cubicBezTo>
                  <a:cubicBezTo>
                    <a:pt x="165" y="216"/>
                    <a:pt x="165" y="175"/>
                    <a:pt x="165" y="1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4" name="Freeform 1001"/>
            <p:cNvSpPr>
              <a:spLocks noEditPoints="1"/>
            </p:cNvSpPr>
            <p:nvPr/>
          </p:nvSpPr>
          <p:spPr bwMode="auto">
            <a:xfrm>
              <a:off x="3771900" y="4999038"/>
              <a:ext cx="274638" cy="457200"/>
            </a:xfrm>
            <a:custGeom>
              <a:avLst/>
              <a:gdLst>
                <a:gd name="T0" fmla="*/ 165 w 165"/>
                <a:gd name="T1" fmla="*/ 135 h 273"/>
                <a:gd name="T2" fmla="*/ 165 w 165"/>
                <a:gd name="T3" fmla="*/ 256 h 273"/>
                <a:gd name="T4" fmla="*/ 160 w 165"/>
                <a:gd name="T5" fmla="*/ 268 h 273"/>
                <a:gd name="T6" fmla="*/ 149 w 165"/>
                <a:gd name="T7" fmla="*/ 273 h 273"/>
                <a:gd name="T8" fmla="*/ 14 w 165"/>
                <a:gd name="T9" fmla="*/ 273 h 273"/>
                <a:gd name="T10" fmla="*/ 0 w 165"/>
                <a:gd name="T11" fmla="*/ 259 h 273"/>
                <a:gd name="T12" fmla="*/ 0 w 165"/>
                <a:gd name="T13" fmla="*/ 255 h 273"/>
                <a:gd name="T14" fmla="*/ 0 w 165"/>
                <a:gd name="T15" fmla="*/ 17 h 273"/>
                <a:gd name="T16" fmla="*/ 2 w 165"/>
                <a:gd name="T17" fmla="*/ 7 h 273"/>
                <a:gd name="T18" fmla="*/ 16 w 165"/>
                <a:gd name="T19" fmla="*/ 0 h 273"/>
                <a:gd name="T20" fmla="*/ 109 w 165"/>
                <a:gd name="T21" fmla="*/ 0 h 273"/>
                <a:gd name="T22" fmla="*/ 149 w 165"/>
                <a:gd name="T23" fmla="*/ 0 h 273"/>
                <a:gd name="T24" fmla="*/ 159 w 165"/>
                <a:gd name="T25" fmla="*/ 3 h 273"/>
                <a:gd name="T26" fmla="*/ 165 w 165"/>
                <a:gd name="T27" fmla="*/ 13 h 273"/>
                <a:gd name="T28" fmla="*/ 165 w 165"/>
                <a:gd name="T29" fmla="*/ 135 h 273"/>
                <a:gd name="T30" fmla="*/ 165 w 165"/>
                <a:gd name="T31" fmla="*/ 135 h 273"/>
                <a:gd name="T32" fmla="*/ 14 w 165"/>
                <a:gd name="T33" fmla="*/ 129 h 273"/>
                <a:gd name="T34" fmla="*/ 14 w 165"/>
                <a:gd name="T35" fmla="*/ 231 h 273"/>
                <a:gd name="T36" fmla="*/ 17 w 165"/>
                <a:gd name="T37" fmla="*/ 235 h 273"/>
                <a:gd name="T38" fmla="*/ 148 w 165"/>
                <a:gd name="T39" fmla="*/ 235 h 273"/>
                <a:gd name="T40" fmla="*/ 152 w 165"/>
                <a:gd name="T41" fmla="*/ 231 h 273"/>
                <a:gd name="T42" fmla="*/ 152 w 165"/>
                <a:gd name="T43" fmla="*/ 26 h 273"/>
                <a:gd name="T44" fmla="*/ 148 w 165"/>
                <a:gd name="T45" fmla="*/ 22 h 273"/>
                <a:gd name="T46" fmla="*/ 17 w 165"/>
                <a:gd name="T47" fmla="*/ 22 h 273"/>
                <a:gd name="T48" fmla="*/ 14 w 165"/>
                <a:gd name="T49" fmla="*/ 26 h 273"/>
                <a:gd name="T50" fmla="*/ 14 w 165"/>
                <a:gd name="T51" fmla="*/ 129 h 273"/>
                <a:gd name="T52" fmla="*/ 79 w 165"/>
                <a:gd name="T53" fmla="*/ 16 h 273"/>
                <a:gd name="T54" fmla="*/ 101 w 165"/>
                <a:gd name="T55" fmla="*/ 16 h 273"/>
                <a:gd name="T56" fmla="*/ 104 w 165"/>
                <a:gd name="T57" fmla="*/ 15 h 273"/>
                <a:gd name="T58" fmla="*/ 107 w 165"/>
                <a:gd name="T59" fmla="*/ 11 h 273"/>
                <a:gd name="T60" fmla="*/ 103 w 165"/>
                <a:gd name="T61" fmla="*/ 8 h 273"/>
                <a:gd name="T62" fmla="*/ 91 w 165"/>
                <a:gd name="T63" fmla="*/ 7 h 273"/>
                <a:gd name="T64" fmla="*/ 55 w 165"/>
                <a:gd name="T65" fmla="*/ 8 h 273"/>
                <a:gd name="T66" fmla="*/ 51 w 165"/>
                <a:gd name="T67" fmla="*/ 11 h 273"/>
                <a:gd name="T68" fmla="*/ 54 w 165"/>
                <a:gd name="T69" fmla="*/ 15 h 273"/>
                <a:gd name="T70" fmla="*/ 57 w 165"/>
                <a:gd name="T71" fmla="*/ 16 h 273"/>
                <a:gd name="T72" fmla="*/ 79 w 165"/>
                <a:gd name="T73" fmla="*/ 16 h 273"/>
                <a:gd name="T74" fmla="*/ 80 w 165"/>
                <a:gd name="T75" fmla="*/ 258 h 273"/>
                <a:gd name="T76" fmla="*/ 80 w 165"/>
                <a:gd name="T77" fmla="*/ 258 h 273"/>
                <a:gd name="T78" fmla="*/ 94 w 165"/>
                <a:gd name="T79" fmla="*/ 258 h 273"/>
                <a:gd name="T80" fmla="*/ 98 w 165"/>
                <a:gd name="T81" fmla="*/ 255 h 273"/>
                <a:gd name="T82" fmla="*/ 90 w 165"/>
                <a:gd name="T83" fmla="*/ 248 h 273"/>
                <a:gd name="T84" fmla="*/ 70 w 165"/>
                <a:gd name="T85" fmla="*/ 248 h 273"/>
                <a:gd name="T86" fmla="*/ 63 w 165"/>
                <a:gd name="T87" fmla="*/ 250 h 273"/>
                <a:gd name="T88" fmla="*/ 61 w 165"/>
                <a:gd name="T89" fmla="*/ 256 h 273"/>
                <a:gd name="T90" fmla="*/ 66 w 165"/>
                <a:gd name="T91" fmla="*/ 258 h 273"/>
                <a:gd name="T92" fmla="*/ 80 w 165"/>
                <a:gd name="T93" fmla="*/ 258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5" h="273">
                  <a:moveTo>
                    <a:pt x="165" y="135"/>
                  </a:moveTo>
                  <a:cubicBezTo>
                    <a:pt x="165" y="175"/>
                    <a:pt x="165" y="216"/>
                    <a:pt x="165" y="256"/>
                  </a:cubicBezTo>
                  <a:cubicBezTo>
                    <a:pt x="165" y="261"/>
                    <a:pt x="163" y="265"/>
                    <a:pt x="160" y="268"/>
                  </a:cubicBezTo>
                  <a:cubicBezTo>
                    <a:pt x="157" y="271"/>
                    <a:pt x="153" y="273"/>
                    <a:pt x="149" y="273"/>
                  </a:cubicBezTo>
                  <a:cubicBezTo>
                    <a:pt x="104" y="273"/>
                    <a:pt x="59" y="273"/>
                    <a:pt x="14" y="273"/>
                  </a:cubicBezTo>
                  <a:cubicBezTo>
                    <a:pt x="7" y="273"/>
                    <a:pt x="0" y="267"/>
                    <a:pt x="0" y="259"/>
                  </a:cubicBezTo>
                  <a:cubicBezTo>
                    <a:pt x="0" y="258"/>
                    <a:pt x="0" y="256"/>
                    <a:pt x="0" y="255"/>
                  </a:cubicBezTo>
                  <a:cubicBezTo>
                    <a:pt x="0" y="176"/>
                    <a:pt x="0" y="96"/>
                    <a:pt x="0" y="17"/>
                  </a:cubicBezTo>
                  <a:cubicBezTo>
                    <a:pt x="0" y="13"/>
                    <a:pt x="0" y="10"/>
                    <a:pt x="2" y="7"/>
                  </a:cubicBezTo>
                  <a:cubicBezTo>
                    <a:pt x="5" y="2"/>
                    <a:pt x="10" y="0"/>
                    <a:pt x="16" y="0"/>
                  </a:cubicBezTo>
                  <a:cubicBezTo>
                    <a:pt x="47" y="0"/>
                    <a:pt x="78" y="0"/>
                    <a:pt x="109" y="0"/>
                  </a:cubicBezTo>
                  <a:cubicBezTo>
                    <a:pt x="122" y="0"/>
                    <a:pt x="135" y="0"/>
                    <a:pt x="149" y="0"/>
                  </a:cubicBezTo>
                  <a:cubicBezTo>
                    <a:pt x="152" y="0"/>
                    <a:pt x="156" y="1"/>
                    <a:pt x="159" y="3"/>
                  </a:cubicBezTo>
                  <a:cubicBezTo>
                    <a:pt x="163" y="4"/>
                    <a:pt x="165" y="8"/>
                    <a:pt x="165" y="13"/>
                  </a:cubicBezTo>
                  <a:cubicBezTo>
                    <a:pt x="165" y="53"/>
                    <a:pt x="165" y="94"/>
                    <a:pt x="165" y="135"/>
                  </a:cubicBezTo>
                  <a:cubicBezTo>
                    <a:pt x="165" y="135"/>
                    <a:pt x="165" y="135"/>
                    <a:pt x="165" y="135"/>
                  </a:cubicBezTo>
                  <a:close/>
                  <a:moveTo>
                    <a:pt x="14" y="129"/>
                  </a:moveTo>
                  <a:cubicBezTo>
                    <a:pt x="14" y="163"/>
                    <a:pt x="14" y="197"/>
                    <a:pt x="14" y="231"/>
                  </a:cubicBezTo>
                  <a:cubicBezTo>
                    <a:pt x="14" y="235"/>
                    <a:pt x="14" y="235"/>
                    <a:pt x="17" y="235"/>
                  </a:cubicBezTo>
                  <a:cubicBezTo>
                    <a:pt x="61" y="235"/>
                    <a:pt x="104" y="235"/>
                    <a:pt x="148" y="235"/>
                  </a:cubicBezTo>
                  <a:cubicBezTo>
                    <a:pt x="152" y="235"/>
                    <a:pt x="152" y="235"/>
                    <a:pt x="152" y="231"/>
                  </a:cubicBezTo>
                  <a:cubicBezTo>
                    <a:pt x="152" y="163"/>
                    <a:pt x="152" y="94"/>
                    <a:pt x="152" y="26"/>
                  </a:cubicBezTo>
                  <a:cubicBezTo>
                    <a:pt x="152" y="22"/>
                    <a:pt x="152" y="22"/>
                    <a:pt x="148" y="22"/>
                  </a:cubicBezTo>
                  <a:cubicBezTo>
                    <a:pt x="104" y="22"/>
                    <a:pt x="61" y="22"/>
                    <a:pt x="17" y="22"/>
                  </a:cubicBezTo>
                  <a:cubicBezTo>
                    <a:pt x="14" y="22"/>
                    <a:pt x="14" y="22"/>
                    <a:pt x="14" y="26"/>
                  </a:cubicBezTo>
                  <a:cubicBezTo>
                    <a:pt x="14" y="60"/>
                    <a:pt x="14" y="94"/>
                    <a:pt x="14" y="129"/>
                  </a:cubicBezTo>
                  <a:close/>
                  <a:moveTo>
                    <a:pt x="79" y="16"/>
                  </a:moveTo>
                  <a:cubicBezTo>
                    <a:pt x="86" y="16"/>
                    <a:pt x="93" y="16"/>
                    <a:pt x="101" y="16"/>
                  </a:cubicBezTo>
                  <a:cubicBezTo>
                    <a:pt x="102" y="16"/>
                    <a:pt x="103" y="15"/>
                    <a:pt x="104" y="15"/>
                  </a:cubicBezTo>
                  <a:cubicBezTo>
                    <a:pt x="107" y="15"/>
                    <a:pt x="107" y="13"/>
                    <a:pt x="107" y="11"/>
                  </a:cubicBezTo>
                  <a:cubicBezTo>
                    <a:pt x="107" y="9"/>
                    <a:pt x="106" y="8"/>
                    <a:pt x="103" y="8"/>
                  </a:cubicBezTo>
                  <a:cubicBezTo>
                    <a:pt x="99" y="7"/>
                    <a:pt x="95" y="7"/>
                    <a:pt x="91" y="7"/>
                  </a:cubicBezTo>
                  <a:cubicBezTo>
                    <a:pt x="79" y="7"/>
                    <a:pt x="67" y="7"/>
                    <a:pt x="55" y="8"/>
                  </a:cubicBezTo>
                  <a:cubicBezTo>
                    <a:pt x="52" y="8"/>
                    <a:pt x="51" y="9"/>
                    <a:pt x="51" y="11"/>
                  </a:cubicBezTo>
                  <a:cubicBezTo>
                    <a:pt x="50" y="13"/>
                    <a:pt x="51" y="15"/>
                    <a:pt x="54" y="15"/>
                  </a:cubicBezTo>
                  <a:cubicBezTo>
                    <a:pt x="55" y="15"/>
                    <a:pt x="56" y="16"/>
                    <a:pt x="57" y="16"/>
                  </a:cubicBezTo>
                  <a:cubicBezTo>
                    <a:pt x="65" y="16"/>
                    <a:pt x="72" y="16"/>
                    <a:pt x="79" y="16"/>
                  </a:cubicBezTo>
                  <a:close/>
                  <a:moveTo>
                    <a:pt x="80" y="258"/>
                  </a:moveTo>
                  <a:cubicBezTo>
                    <a:pt x="80" y="258"/>
                    <a:pt x="80" y="258"/>
                    <a:pt x="80" y="258"/>
                  </a:cubicBezTo>
                  <a:cubicBezTo>
                    <a:pt x="84" y="258"/>
                    <a:pt x="89" y="258"/>
                    <a:pt x="94" y="258"/>
                  </a:cubicBezTo>
                  <a:cubicBezTo>
                    <a:pt x="97" y="258"/>
                    <a:pt x="98" y="257"/>
                    <a:pt x="98" y="255"/>
                  </a:cubicBezTo>
                  <a:cubicBezTo>
                    <a:pt x="98" y="250"/>
                    <a:pt x="95" y="248"/>
                    <a:pt x="90" y="248"/>
                  </a:cubicBezTo>
                  <a:cubicBezTo>
                    <a:pt x="83" y="248"/>
                    <a:pt x="76" y="247"/>
                    <a:pt x="70" y="248"/>
                  </a:cubicBezTo>
                  <a:cubicBezTo>
                    <a:pt x="67" y="248"/>
                    <a:pt x="65" y="249"/>
                    <a:pt x="63" y="250"/>
                  </a:cubicBezTo>
                  <a:cubicBezTo>
                    <a:pt x="61" y="251"/>
                    <a:pt x="61" y="254"/>
                    <a:pt x="61" y="256"/>
                  </a:cubicBezTo>
                  <a:cubicBezTo>
                    <a:pt x="62" y="258"/>
                    <a:pt x="64" y="258"/>
                    <a:pt x="66" y="258"/>
                  </a:cubicBezTo>
                  <a:cubicBezTo>
                    <a:pt x="70" y="258"/>
                    <a:pt x="75" y="258"/>
                    <a:pt x="80" y="25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5" name="Freeform 1002"/>
            <p:cNvSpPr>
              <a:spLocks noEditPoints="1"/>
            </p:cNvSpPr>
            <p:nvPr/>
          </p:nvSpPr>
          <p:spPr bwMode="auto">
            <a:xfrm>
              <a:off x="3794125" y="5037138"/>
              <a:ext cx="231775" cy="355600"/>
            </a:xfrm>
            <a:custGeom>
              <a:avLst/>
              <a:gdLst>
                <a:gd name="T0" fmla="*/ 0 w 138"/>
                <a:gd name="T1" fmla="*/ 107 h 213"/>
                <a:gd name="T2" fmla="*/ 0 w 138"/>
                <a:gd name="T3" fmla="*/ 4 h 213"/>
                <a:gd name="T4" fmla="*/ 3 w 138"/>
                <a:gd name="T5" fmla="*/ 0 h 213"/>
                <a:gd name="T6" fmla="*/ 134 w 138"/>
                <a:gd name="T7" fmla="*/ 0 h 213"/>
                <a:gd name="T8" fmla="*/ 138 w 138"/>
                <a:gd name="T9" fmla="*/ 4 h 213"/>
                <a:gd name="T10" fmla="*/ 138 w 138"/>
                <a:gd name="T11" fmla="*/ 209 h 213"/>
                <a:gd name="T12" fmla="*/ 134 w 138"/>
                <a:gd name="T13" fmla="*/ 213 h 213"/>
                <a:gd name="T14" fmla="*/ 3 w 138"/>
                <a:gd name="T15" fmla="*/ 213 h 213"/>
                <a:gd name="T16" fmla="*/ 0 w 138"/>
                <a:gd name="T17" fmla="*/ 209 h 213"/>
                <a:gd name="T18" fmla="*/ 0 w 138"/>
                <a:gd name="T19" fmla="*/ 107 h 213"/>
                <a:gd name="T20" fmla="*/ 46 w 138"/>
                <a:gd name="T21" fmla="*/ 127 h 213"/>
                <a:gd name="T22" fmla="*/ 49 w 138"/>
                <a:gd name="T23" fmla="*/ 125 h 213"/>
                <a:gd name="T24" fmla="*/ 66 w 138"/>
                <a:gd name="T25" fmla="*/ 108 h 213"/>
                <a:gd name="T26" fmla="*/ 71 w 138"/>
                <a:gd name="T27" fmla="*/ 106 h 213"/>
                <a:gd name="T28" fmla="*/ 103 w 138"/>
                <a:gd name="T29" fmla="*/ 106 h 213"/>
                <a:gd name="T30" fmla="*/ 123 w 138"/>
                <a:gd name="T31" fmla="*/ 98 h 213"/>
                <a:gd name="T32" fmla="*/ 128 w 138"/>
                <a:gd name="T33" fmla="*/ 88 h 213"/>
                <a:gd name="T34" fmla="*/ 128 w 138"/>
                <a:gd name="T35" fmla="*/ 33 h 213"/>
                <a:gd name="T36" fmla="*/ 124 w 138"/>
                <a:gd name="T37" fmla="*/ 24 h 213"/>
                <a:gd name="T38" fmla="*/ 104 w 138"/>
                <a:gd name="T39" fmla="*/ 16 h 213"/>
                <a:gd name="T40" fmla="*/ 34 w 138"/>
                <a:gd name="T41" fmla="*/ 16 h 213"/>
                <a:gd name="T42" fmla="*/ 14 w 138"/>
                <a:gd name="T43" fmla="*/ 23 h 213"/>
                <a:gd name="T44" fmla="*/ 8 w 138"/>
                <a:gd name="T45" fmla="*/ 34 h 213"/>
                <a:gd name="T46" fmla="*/ 8 w 138"/>
                <a:gd name="T47" fmla="*/ 88 h 213"/>
                <a:gd name="T48" fmla="*/ 14 w 138"/>
                <a:gd name="T49" fmla="*/ 99 h 213"/>
                <a:gd name="T50" fmla="*/ 23 w 138"/>
                <a:gd name="T51" fmla="*/ 103 h 213"/>
                <a:gd name="T52" fmla="*/ 42 w 138"/>
                <a:gd name="T53" fmla="*/ 106 h 213"/>
                <a:gd name="T54" fmla="*/ 46 w 138"/>
                <a:gd name="T55" fmla="*/ 110 h 213"/>
                <a:gd name="T56" fmla="*/ 46 w 138"/>
                <a:gd name="T57" fmla="*/ 127 h 213"/>
                <a:gd name="T58" fmla="*/ 122 w 138"/>
                <a:gd name="T59" fmla="*/ 160 h 213"/>
                <a:gd name="T60" fmla="*/ 122 w 138"/>
                <a:gd name="T61" fmla="*/ 125 h 213"/>
                <a:gd name="T62" fmla="*/ 119 w 138"/>
                <a:gd name="T63" fmla="*/ 122 h 213"/>
                <a:gd name="T64" fmla="*/ 95 w 138"/>
                <a:gd name="T65" fmla="*/ 122 h 213"/>
                <a:gd name="T66" fmla="*/ 92 w 138"/>
                <a:gd name="T67" fmla="*/ 125 h 213"/>
                <a:gd name="T68" fmla="*/ 92 w 138"/>
                <a:gd name="T69" fmla="*/ 194 h 213"/>
                <a:gd name="T70" fmla="*/ 95 w 138"/>
                <a:gd name="T71" fmla="*/ 197 h 213"/>
                <a:gd name="T72" fmla="*/ 119 w 138"/>
                <a:gd name="T73" fmla="*/ 197 h 213"/>
                <a:gd name="T74" fmla="*/ 122 w 138"/>
                <a:gd name="T75" fmla="*/ 194 h 213"/>
                <a:gd name="T76" fmla="*/ 122 w 138"/>
                <a:gd name="T77" fmla="*/ 160 h 213"/>
                <a:gd name="T78" fmla="*/ 55 w 138"/>
                <a:gd name="T79" fmla="*/ 171 h 213"/>
                <a:gd name="T80" fmla="*/ 55 w 138"/>
                <a:gd name="T81" fmla="*/ 194 h 213"/>
                <a:gd name="T82" fmla="*/ 57 w 138"/>
                <a:gd name="T83" fmla="*/ 197 h 213"/>
                <a:gd name="T84" fmla="*/ 81 w 138"/>
                <a:gd name="T85" fmla="*/ 197 h 213"/>
                <a:gd name="T86" fmla="*/ 84 w 138"/>
                <a:gd name="T87" fmla="*/ 194 h 213"/>
                <a:gd name="T88" fmla="*/ 84 w 138"/>
                <a:gd name="T89" fmla="*/ 147 h 213"/>
                <a:gd name="T90" fmla="*/ 81 w 138"/>
                <a:gd name="T91" fmla="*/ 145 h 213"/>
                <a:gd name="T92" fmla="*/ 57 w 138"/>
                <a:gd name="T93" fmla="*/ 145 h 213"/>
                <a:gd name="T94" fmla="*/ 55 w 138"/>
                <a:gd name="T95" fmla="*/ 147 h 213"/>
                <a:gd name="T96" fmla="*/ 55 w 138"/>
                <a:gd name="T97" fmla="*/ 171 h 213"/>
                <a:gd name="T98" fmla="*/ 31 w 138"/>
                <a:gd name="T99" fmla="*/ 197 h 213"/>
                <a:gd name="T100" fmla="*/ 43 w 138"/>
                <a:gd name="T101" fmla="*/ 197 h 213"/>
                <a:gd name="T102" fmla="*/ 46 w 138"/>
                <a:gd name="T103" fmla="*/ 195 h 213"/>
                <a:gd name="T104" fmla="*/ 46 w 138"/>
                <a:gd name="T105" fmla="*/ 170 h 213"/>
                <a:gd name="T106" fmla="*/ 43 w 138"/>
                <a:gd name="T107" fmla="*/ 168 h 213"/>
                <a:gd name="T108" fmla="*/ 19 w 138"/>
                <a:gd name="T109" fmla="*/ 168 h 213"/>
                <a:gd name="T110" fmla="*/ 16 w 138"/>
                <a:gd name="T111" fmla="*/ 170 h 213"/>
                <a:gd name="T112" fmla="*/ 16 w 138"/>
                <a:gd name="T113" fmla="*/ 195 h 213"/>
                <a:gd name="T114" fmla="*/ 19 w 138"/>
                <a:gd name="T115" fmla="*/ 197 h 213"/>
                <a:gd name="T116" fmla="*/ 31 w 138"/>
                <a:gd name="T117" fmla="*/ 19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38" h="213">
                  <a:moveTo>
                    <a:pt x="0" y="107"/>
                  </a:moveTo>
                  <a:cubicBezTo>
                    <a:pt x="0" y="72"/>
                    <a:pt x="0" y="38"/>
                    <a:pt x="0" y="4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47" y="0"/>
                    <a:pt x="90" y="0"/>
                    <a:pt x="134" y="0"/>
                  </a:cubicBezTo>
                  <a:cubicBezTo>
                    <a:pt x="138" y="0"/>
                    <a:pt x="138" y="0"/>
                    <a:pt x="138" y="4"/>
                  </a:cubicBezTo>
                  <a:cubicBezTo>
                    <a:pt x="138" y="72"/>
                    <a:pt x="138" y="141"/>
                    <a:pt x="138" y="209"/>
                  </a:cubicBezTo>
                  <a:cubicBezTo>
                    <a:pt x="138" y="213"/>
                    <a:pt x="138" y="213"/>
                    <a:pt x="134" y="213"/>
                  </a:cubicBezTo>
                  <a:cubicBezTo>
                    <a:pt x="90" y="213"/>
                    <a:pt x="47" y="213"/>
                    <a:pt x="3" y="213"/>
                  </a:cubicBezTo>
                  <a:cubicBezTo>
                    <a:pt x="0" y="213"/>
                    <a:pt x="0" y="213"/>
                    <a:pt x="0" y="209"/>
                  </a:cubicBezTo>
                  <a:cubicBezTo>
                    <a:pt x="0" y="175"/>
                    <a:pt x="0" y="141"/>
                    <a:pt x="0" y="107"/>
                  </a:cubicBezTo>
                  <a:close/>
                  <a:moveTo>
                    <a:pt x="46" y="127"/>
                  </a:moveTo>
                  <a:cubicBezTo>
                    <a:pt x="47" y="126"/>
                    <a:pt x="48" y="125"/>
                    <a:pt x="49" y="125"/>
                  </a:cubicBezTo>
                  <a:cubicBezTo>
                    <a:pt x="54" y="119"/>
                    <a:pt x="60" y="113"/>
                    <a:pt x="66" y="108"/>
                  </a:cubicBezTo>
                  <a:cubicBezTo>
                    <a:pt x="67" y="106"/>
                    <a:pt x="69" y="106"/>
                    <a:pt x="71" y="106"/>
                  </a:cubicBezTo>
                  <a:cubicBezTo>
                    <a:pt x="81" y="106"/>
                    <a:pt x="92" y="106"/>
                    <a:pt x="103" y="106"/>
                  </a:cubicBezTo>
                  <a:cubicBezTo>
                    <a:pt x="111" y="106"/>
                    <a:pt x="117" y="103"/>
                    <a:pt x="123" y="98"/>
                  </a:cubicBezTo>
                  <a:cubicBezTo>
                    <a:pt x="127" y="96"/>
                    <a:pt x="128" y="92"/>
                    <a:pt x="128" y="88"/>
                  </a:cubicBezTo>
                  <a:cubicBezTo>
                    <a:pt x="128" y="70"/>
                    <a:pt x="128" y="51"/>
                    <a:pt x="128" y="33"/>
                  </a:cubicBezTo>
                  <a:cubicBezTo>
                    <a:pt x="128" y="29"/>
                    <a:pt x="127" y="26"/>
                    <a:pt x="124" y="24"/>
                  </a:cubicBezTo>
                  <a:cubicBezTo>
                    <a:pt x="118" y="19"/>
                    <a:pt x="112" y="16"/>
                    <a:pt x="104" y="16"/>
                  </a:cubicBezTo>
                  <a:cubicBezTo>
                    <a:pt x="81" y="16"/>
                    <a:pt x="57" y="16"/>
                    <a:pt x="34" y="16"/>
                  </a:cubicBezTo>
                  <a:cubicBezTo>
                    <a:pt x="26" y="16"/>
                    <a:pt x="20" y="18"/>
                    <a:pt x="14" y="23"/>
                  </a:cubicBezTo>
                  <a:cubicBezTo>
                    <a:pt x="10" y="25"/>
                    <a:pt x="8" y="29"/>
                    <a:pt x="8" y="34"/>
                  </a:cubicBezTo>
                  <a:cubicBezTo>
                    <a:pt x="9" y="52"/>
                    <a:pt x="9" y="70"/>
                    <a:pt x="8" y="88"/>
                  </a:cubicBezTo>
                  <a:cubicBezTo>
                    <a:pt x="8" y="93"/>
                    <a:pt x="10" y="96"/>
                    <a:pt x="14" y="99"/>
                  </a:cubicBezTo>
                  <a:cubicBezTo>
                    <a:pt x="17" y="101"/>
                    <a:pt x="20" y="102"/>
                    <a:pt x="23" y="103"/>
                  </a:cubicBezTo>
                  <a:cubicBezTo>
                    <a:pt x="29" y="106"/>
                    <a:pt x="35" y="106"/>
                    <a:pt x="42" y="106"/>
                  </a:cubicBezTo>
                  <a:cubicBezTo>
                    <a:pt x="46" y="106"/>
                    <a:pt x="46" y="106"/>
                    <a:pt x="46" y="110"/>
                  </a:cubicBezTo>
                  <a:cubicBezTo>
                    <a:pt x="46" y="115"/>
                    <a:pt x="46" y="121"/>
                    <a:pt x="46" y="127"/>
                  </a:cubicBezTo>
                  <a:close/>
                  <a:moveTo>
                    <a:pt x="122" y="160"/>
                  </a:moveTo>
                  <a:cubicBezTo>
                    <a:pt x="122" y="148"/>
                    <a:pt x="122" y="137"/>
                    <a:pt x="122" y="125"/>
                  </a:cubicBezTo>
                  <a:cubicBezTo>
                    <a:pt x="122" y="123"/>
                    <a:pt x="121" y="122"/>
                    <a:pt x="119" y="122"/>
                  </a:cubicBezTo>
                  <a:cubicBezTo>
                    <a:pt x="111" y="122"/>
                    <a:pt x="103" y="122"/>
                    <a:pt x="95" y="122"/>
                  </a:cubicBezTo>
                  <a:cubicBezTo>
                    <a:pt x="93" y="122"/>
                    <a:pt x="92" y="123"/>
                    <a:pt x="92" y="125"/>
                  </a:cubicBezTo>
                  <a:cubicBezTo>
                    <a:pt x="92" y="148"/>
                    <a:pt x="92" y="171"/>
                    <a:pt x="92" y="194"/>
                  </a:cubicBezTo>
                  <a:cubicBezTo>
                    <a:pt x="92" y="197"/>
                    <a:pt x="93" y="197"/>
                    <a:pt x="95" y="197"/>
                  </a:cubicBezTo>
                  <a:cubicBezTo>
                    <a:pt x="103" y="197"/>
                    <a:pt x="111" y="197"/>
                    <a:pt x="119" y="197"/>
                  </a:cubicBezTo>
                  <a:cubicBezTo>
                    <a:pt x="121" y="197"/>
                    <a:pt x="122" y="196"/>
                    <a:pt x="122" y="194"/>
                  </a:cubicBezTo>
                  <a:cubicBezTo>
                    <a:pt x="122" y="183"/>
                    <a:pt x="122" y="171"/>
                    <a:pt x="122" y="160"/>
                  </a:cubicBezTo>
                  <a:close/>
                  <a:moveTo>
                    <a:pt x="55" y="171"/>
                  </a:moveTo>
                  <a:cubicBezTo>
                    <a:pt x="55" y="178"/>
                    <a:pt x="55" y="186"/>
                    <a:pt x="55" y="194"/>
                  </a:cubicBezTo>
                  <a:cubicBezTo>
                    <a:pt x="55" y="196"/>
                    <a:pt x="55" y="197"/>
                    <a:pt x="57" y="197"/>
                  </a:cubicBezTo>
                  <a:cubicBezTo>
                    <a:pt x="65" y="197"/>
                    <a:pt x="73" y="197"/>
                    <a:pt x="81" y="197"/>
                  </a:cubicBezTo>
                  <a:cubicBezTo>
                    <a:pt x="84" y="197"/>
                    <a:pt x="84" y="196"/>
                    <a:pt x="84" y="194"/>
                  </a:cubicBezTo>
                  <a:cubicBezTo>
                    <a:pt x="84" y="178"/>
                    <a:pt x="84" y="163"/>
                    <a:pt x="84" y="147"/>
                  </a:cubicBezTo>
                  <a:cubicBezTo>
                    <a:pt x="84" y="145"/>
                    <a:pt x="84" y="145"/>
                    <a:pt x="81" y="145"/>
                  </a:cubicBezTo>
                  <a:cubicBezTo>
                    <a:pt x="73" y="145"/>
                    <a:pt x="65" y="145"/>
                    <a:pt x="57" y="145"/>
                  </a:cubicBezTo>
                  <a:cubicBezTo>
                    <a:pt x="55" y="145"/>
                    <a:pt x="55" y="145"/>
                    <a:pt x="55" y="147"/>
                  </a:cubicBezTo>
                  <a:cubicBezTo>
                    <a:pt x="55" y="155"/>
                    <a:pt x="55" y="163"/>
                    <a:pt x="55" y="171"/>
                  </a:cubicBezTo>
                  <a:close/>
                  <a:moveTo>
                    <a:pt x="31" y="197"/>
                  </a:moveTo>
                  <a:cubicBezTo>
                    <a:pt x="35" y="197"/>
                    <a:pt x="39" y="197"/>
                    <a:pt x="43" y="197"/>
                  </a:cubicBezTo>
                  <a:cubicBezTo>
                    <a:pt x="45" y="197"/>
                    <a:pt x="46" y="197"/>
                    <a:pt x="46" y="195"/>
                  </a:cubicBezTo>
                  <a:cubicBezTo>
                    <a:pt x="46" y="187"/>
                    <a:pt x="46" y="178"/>
                    <a:pt x="46" y="170"/>
                  </a:cubicBezTo>
                  <a:cubicBezTo>
                    <a:pt x="46" y="168"/>
                    <a:pt x="45" y="168"/>
                    <a:pt x="43" y="168"/>
                  </a:cubicBezTo>
                  <a:cubicBezTo>
                    <a:pt x="35" y="168"/>
                    <a:pt x="27" y="168"/>
                    <a:pt x="19" y="168"/>
                  </a:cubicBezTo>
                  <a:cubicBezTo>
                    <a:pt x="17" y="168"/>
                    <a:pt x="16" y="168"/>
                    <a:pt x="16" y="170"/>
                  </a:cubicBezTo>
                  <a:cubicBezTo>
                    <a:pt x="16" y="178"/>
                    <a:pt x="16" y="187"/>
                    <a:pt x="16" y="195"/>
                  </a:cubicBezTo>
                  <a:cubicBezTo>
                    <a:pt x="16" y="197"/>
                    <a:pt x="17" y="197"/>
                    <a:pt x="19" y="197"/>
                  </a:cubicBezTo>
                  <a:cubicBezTo>
                    <a:pt x="23" y="197"/>
                    <a:pt x="27" y="197"/>
                    <a:pt x="31" y="1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6" name="Freeform 1003"/>
            <p:cNvSpPr>
              <a:spLocks/>
            </p:cNvSpPr>
            <p:nvPr/>
          </p:nvSpPr>
          <p:spPr bwMode="auto">
            <a:xfrm>
              <a:off x="3854450" y="5011738"/>
              <a:ext cx="95250" cy="14288"/>
            </a:xfrm>
            <a:custGeom>
              <a:avLst/>
              <a:gdLst>
                <a:gd name="T0" fmla="*/ 29 w 57"/>
                <a:gd name="T1" fmla="*/ 9 h 9"/>
                <a:gd name="T2" fmla="*/ 7 w 57"/>
                <a:gd name="T3" fmla="*/ 9 h 9"/>
                <a:gd name="T4" fmla="*/ 4 w 57"/>
                <a:gd name="T5" fmla="*/ 8 h 9"/>
                <a:gd name="T6" fmla="*/ 1 w 57"/>
                <a:gd name="T7" fmla="*/ 4 h 9"/>
                <a:gd name="T8" fmla="*/ 5 w 57"/>
                <a:gd name="T9" fmla="*/ 1 h 9"/>
                <a:gd name="T10" fmla="*/ 41 w 57"/>
                <a:gd name="T11" fmla="*/ 0 h 9"/>
                <a:gd name="T12" fmla="*/ 53 w 57"/>
                <a:gd name="T13" fmla="*/ 1 h 9"/>
                <a:gd name="T14" fmla="*/ 57 w 57"/>
                <a:gd name="T15" fmla="*/ 4 h 9"/>
                <a:gd name="T16" fmla="*/ 54 w 57"/>
                <a:gd name="T17" fmla="*/ 8 h 9"/>
                <a:gd name="T18" fmla="*/ 51 w 57"/>
                <a:gd name="T19" fmla="*/ 9 h 9"/>
                <a:gd name="T20" fmla="*/ 29 w 57"/>
                <a:gd name="T2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7" h="9">
                  <a:moveTo>
                    <a:pt x="29" y="9"/>
                  </a:moveTo>
                  <a:cubicBezTo>
                    <a:pt x="22" y="9"/>
                    <a:pt x="15" y="9"/>
                    <a:pt x="7" y="9"/>
                  </a:cubicBezTo>
                  <a:cubicBezTo>
                    <a:pt x="6" y="9"/>
                    <a:pt x="5" y="8"/>
                    <a:pt x="4" y="8"/>
                  </a:cubicBezTo>
                  <a:cubicBezTo>
                    <a:pt x="1" y="8"/>
                    <a:pt x="0" y="6"/>
                    <a:pt x="1" y="4"/>
                  </a:cubicBezTo>
                  <a:cubicBezTo>
                    <a:pt x="1" y="2"/>
                    <a:pt x="2" y="1"/>
                    <a:pt x="5" y="1"/>
                  </a:cubicBezTo>
                  <a:cubicBezTo>
                    <a:pt x="17" y="0"/>
                    <a:pt x="29" y="0"/>
                    <a:pt x="41" y="0"/>
                  </a:cubicBezTo>
                  <a:cubicBezTo>
                    <a:pt x="45" y="0"/>
                    <a:pt x="49" y="0"/>
                    <a:pt x="53" y="1"/>
                  </a:cubicBezTo>
                  <a:cubicBezTo>
                    <a:pt x="56" y="1"/>
                    <a:pt x="57" y="2"/>
                    <a:pt x="57" y="4"/>
                  </a:cubicBezTo>
                  <a:cubicBezTo>
                    <a:pt x="57" y="6"/>
                    <a:pt x="57" y="8"/>
                    <a:pt x="54" y="8"/>
                  </a:cubicBezTo>
                  <a:cubicBezTo>
                    <a:pt x="53" y="8"/>
                    <a:pt x="52" y="9"/>
                    <a:pt x="51" y="9"/>
                  </a:cubicBezTo>
                  <a:cubicBezTo>
                    <a:pt x="43" y="9"/>
                    <a:pt x="36" y="9"/>
                    <a:pt x="29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7" name="Freeform 1004"/>
            <p:cNvSpPr>
              <a:spLocks/>
            </p:cNvSpPr>
            <p:nvPr/>
          </p:nvSpPr>
          <p:spPr bwMode="auto">
            <a:xfrm>
              <a:off x="3873500" y="5413376"/>
              <a:ext cx="61913" cy="19050"/>
            </a:xfrm>
            <a:custGeom>
              <a:avLst/>
              <a:gdLst>
                <a:gd name="T0" fmla="*/ 19 w 37"/>
                <a:gd name="T1" fmla="*/ 11 h 11"/>
                <a:gd name="T2" fmla="*/ 5 w 37"/>
                <a:gd name="T3" fmla="*/ 11 h 11"/>
                <a:gd name="T4" fmla="*/ 0 w 37"/>
                <a:gd name="T5" fmla="*/ 9 h 11"/>
                <a:gd name="T6" fmla="*/ 2 w 37"/>
                <a:gd name="T7" fmla="*/ 3 h 11"/>
                <a:gd name="T8" fmla="*/ 9 w 37"/>
                <a:gd name="T9" fmla="*/ 1 h 11"/>
                <a:gd name="T10" fmla="*/ 29 w 37"/>
                <a:gd name="T11" fmla="*/ 1 h 11"/>
                <a:gd name="T12" fmla="*/ 37 w 37"/>
                <a:gd name="T13" fmla="*/ 8 h 11"/>
                <a:gd name="T14" fmla="*/ 33 w 37"/>
                <a:gd name="T15" fmla="*/ 11 h 11"/>
                <a:gd name="T16" fmla="*/ 19 w 37"/>
                <a:gd name="T17" fmla="*/ 11 h 11"/>
                <a:gd name="T18" fmla="*/ 19 w 37"/>
                <a:gd name="T1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11">
                  <a:moveTo>
                    <a:pt x="19" y="11"/>
                  </a:moveTo>
                  <a:cubicBezTo>
                    <a:pt x="14" y="11"/>
                    <a:pt x="9" y="11"/>
                    <a:pt x="5" y="11"/>
                  </a:cubicBezTo>
                  <a:cubicBezTo>
                    <a:pt x="3" y="11"/>
                    <a:pt x="1" y="11"/>
                    <a:pt x="0" y="9"/>
                  </a:cubicBezTo>
                  <a:cubicBezTo>
                    <a:pt x="0" y="7"/>
                    <a:pt x="0" y="4"/>
                    <a:pt x="2" y="3"/>
                  </a:cubicBezTo>
                  <a:cubicBezTo>
                    <a:pt x="4" y="2"/>
                    <a:pt x="6" y="1"/>
                    <a:pt x="9" y="1"/>
                  </a:cubicBezTo>
                  <a:cubicBezTo>
                    <a:pt x="15" y="0"/>
                    <a:pt x="22" y="1"/>
                    <a:pt x="29" y="1"/>
                  </a:cubicBezTo>
                  <a:cubicBezTo>
                    <a:pt x="34" y="1"/>
                    <a:pt x="37" y="3"/>
                    <a:pt x="37" y="8"/>
                  </a:cubicBezTo>
                  <a:cubicBezTo>
                    <a:pt x="37" y="10"/>
                    <a:pt x="36" y="11"/>
                    <a:pt x="33" y="11"/>
                  </a:cubicBezTo>
                  <a:cubicBezTo>
                    <a:pt x="28" y="11"/>
                    <a:pt x="23" y="11"/>
                    <a:pt x="19" y="11"/>
                  </a:cubicBezTo>
                  <a:cubicBezTo>
                    <a:pt x="19" y="11"/>
                    <a:pt x="19" y="11"/>
                    <a:pt x="19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8" name="Freeform 1005"/>
            <p:cNvSpPr>
              <a:spLocks/>
            </p:cNvSpPr>
            <p:nvPr/>
          </p:nvSpPr>
          <p:spPr bwMode="auto">
            <a:xfrm>
              <a:off x="3808413" y="5062538"/>
              <a:ext cx="200025" cy="187325"/>
            </a:xfrm>
            <a:custGeom>
              <a:avLst/>
              <a:gdLst>
                <a:gd name="T0" fmla="*/ 38 w 120"/>
                <a:gd name="T1" fmla="*/ 111 h 111"/>
                <a:gd name="T2" fmla="*/ 38 w 120"/>
                <a:gd name="T3" fmla="*/ 94 h 111"/>
                <a:gd name="T4" fmla="*/ 34 w 120"/>
                <a:gd name="T5" fmla="*/ 90 h 111"/>
                <a:gd name="T6" fmla="*/ 15 w 120"/>
                <a:gd name="T7" fmla="*/ 87 h 111"/>
                <a:gd name="T8" fmla="*/ 6 w 120"/>
                <a:gd name="T9" fmla="*/ 83 h 111"/>
                <a:gd name="T10" fmla="*/ 0 w 120"/>
                <a:gd name="T11" fmla="*/ 72 h 111"/>
                <a:gd name="T12" fmla="*/ 0 w 120"/>
                <a:gd name="T13" fmla="*/ 18 h 111"/>
                <a:gd name="T14" fmla="*/ 6 w 120"/>
                <a:gd name="T15" fmla="*/ 7 h 111"/>
                <a:gd name="T16" fmla="*/ 26 w 120"/>
                <a:gd name="T17" fmla="*/ 0 h 111"/>
                <a:gd name="T18" fmla="*/ 96 w 120"/>
                <a:gd name="T19" fmla="*/ 0 h 111"/>
                <a:gd name="T20" fmla="*/ 116 w 120"/>
                <a:gd name="T21" fmla="*/ 8 h 111"/>
                <a:gd name="T22" fmla="*/ 120 w 120"/>
                <a:gd name="T23" fmla="*/ 17 h 111"/>
                <a:gd name="T24" fmla="*/ 120 w 120"/>
                <a:gd name="T25" fmla="*/ 72 h 111"/>
                <a:gd name="T26" fmla="*/ 115 w 120"/>
                <a:gd name="T27" fmla="*/ 82 h 111"/>
                <a:gd name="T28" fmla="*/ 95 w 120"/>
                <a:gd name="T29" fmla="*/ 90 h 111"/>
                <a:gd name="T30" fmla="*/ 63 w 120"/>
                <a:gd name="T31" fmla="*/ 90 h 111"/>
                <a:gd name="T32" fmla="*/ 58 w 120"/>
                <a:gd name="T33" fmla="*/ 92 h 111"/>
                <a:gd name="T34" fmla="*/ 41 w 120"/>
                <a:gd name="T35" fmla="*/ 109 h 111"/>
                <a:gd name="T36" fmla="*/ 38 w 120"/>
                <a:gd name="T37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0" h="111">
                  <a:moveTo>
                    <a:pt x="38" y="111"/>
                  </a:moveTo>
                  <a:cubicBezTo>
                    <a:pt x="38" y="105"/>
                    <a:pt x="38" y="99"/>
                    <a:pt x="38" y="94"/>
                  </a:cubicBezTo>
                  <a:cubicBezTo>
                    <a:pt x="38" y="90"/>
                    <a:pt x="38" y="90"/>
                    <a:pt x="34" y="90"/>
                  </a:cubicBezTo>
                  <a:cubicBezTo>
                    <a:pt x="27" y="90"/>
                    <a:pt x="21" y="90"/>
                    <a:pt x="15" y="87"/>
                  </a:cubicBezTo>
                  <a:cubicBezTo>
                    <a:pt x="12" y="86"/>
                    <a:pt x="9" y="85"/>
                    <a:pt x="6" y="83"/>
                  </a:cubicBezTo>
                  <a:cubicBezTo>
                    <a:pt x="2" y="80"/>
                    <a:pt x="0" y="77"/>
                    <a:pt x="0" y="72"/>
                  </a:cubicBezTo>
                  <a:cubicBezTo>
                    <a:pt x="1" y="54"/>
                    <a:pt x="1" y="36"/>
                    <a:pt x="0" y="18"/>
                  </a:cubicBezTo>
                  <a:cubicBezTo>
                    <a:pt x="0" y="13"/>
                    <a:pt x="2" y="9"/>
                    <a:pt x="6" y="7"/>
                  </a:cubicBezTo>
                  <a:cubicBezTo>
                    <a:pt x="12" y="2"/>
                    <a:pt x="18" y="0"/>
                    <a:pt x="26" y="0"/>
                  </a:cubicBezTo>
                  <a:cubicBezTo>
                    <a:pt x="49" y="0"/>
                    <a:pt x="73" y="0"/>
                    <a:pt x="96" y="0"/>
                  </a:cubicBezTo>
                  <a:cubicBezTo>
                    <a:pt x="104" y="0"/>
                    <a:pt x="110" y="3"/>
                    <a:pt x="116" y="8"/>
                  </a:cubicBezTo>
                  <a:cubicBezTo>
                    <a:pt x="119" y="10"/>
                    <a:pt x="120" y="13"/>
                    <a:pt x="120" y="17"/>
                  </a:cubicBezTo>
                  <a:cubicBezTo>
                    <a:pt x="120" y="35"/>
                    <a:pt x="120" y="54"/>
                    <a:pt x="120" y="72"/>
                  </a:cubicBezTo>
                  <a:cubicBezTo>
                    <a:pt x="120" y="76"/>
                    <a:pt x="119" y="80"/>
                    <a:pt x="115" y="82"/>
                  </a:cubicBezTo>
                  <a:cubicBezTo>
                    <a:pt x="109" y="87"/>
                    <a:pt x="103" y="90"/>
                    <a:pt x="95" y="90"/>
                  </a:cubicBezTo>
                  <a:cubicBezTo>
                    <a:pt x="84" y="90"/>
                    <a:pt x="73" y="90"/>
                    <a:pt x="63" y="90"/>
                  </a:cubicBezTo>
                  <a:cubicBezTo>
                    <a:pt x="61" y="90"/>
                    <a:pt x="59" y="90"/>
                    <a:pt x="58" y="92"/>
                  </a:cubicBezTo>
                  <a:cubicBezTo>
                    <a:pt x="52" y="97"/>
                    <a:pt x="46" y="103"/>
                    <a:pt x="41" y="109"/>
                  </a:cubicBezTo>
                  <a:cubicBezTo>
                    <a:pt x="40" y="109"/>
                    <a:pt x="39" y="110"/>
                    <a:pt x="38" y="11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29" name="Freeform 1006"/>
            <p:cNvSpPr>
              <a:spLocks/>
            </p:cNvSpPr>
            <p:nvPr/>
          </p:nvSpPr>
          <p:spPr bwMode="auto">
            <a:xfrm>
              <a:off x="3948113" y="5240338"/>
              <a:ext cx="50800" cy="125413"/>
            </a:xfrm>
            <a:custGeom>
              <a:avLst/>
              <a:gdLst>
                <a:gd name="T0" fmla="*/ 30 w 30"/>
                <a:gd name="T1" fmla="*/ 38 h 75"/>
                <a:gd name="T2" fmla="*/ 30 w 30"/>
                <a:gd name="T3" fmla="*/ 72 h 75"/>
                <a:gd name="T4" fmla="*/ 27 w 30"/>
                <a:gd name="T5" fmla="*/ 75 h 75"/>
                <a:gd name="T6" fmla="*/ 3 w 30"/>
                <a:gd name="T7" fmla="*/ 75 h 75"/>
                <a:gd name="T8" fmla="*/ 0 w 30"/>
                <a:gd name="T9" fmla="*/ 72 h 75"/>
                <a:gd name="T10" fmla="*/ 0 w 30"/>
                <a:gd name="T11" fmla="*/ 3 h 75"/>
                <a:gd name="T12" fmla="*/ 3 w 30"/>
                <a:gd name="T13" fmla="*/ 0 h 75"/>
                <a:gd name="T14" fmla="*/ 27 w 30"/>
                <a:gd name="T15" fmla="*/ 0 h 75"/>
                <a:gd name="T16" fmla="*/ 30 w 30"/>
                <a:gd name="T17" fmla="*/ 3 h 75"/>
                <a:gd name="T18" fmla="*/ 30 w 30"/>
                <a:gd name="T19" fmla="*/ 3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75">
                  <a:moveTo>
                    <a:pt x="30" y="38"/>
                  </a:moveTo>
                  <a:cubicBezTo>
                    <a:pt x="30" y="49"/>
                    <a:pt x="30" y="61"/>
                    <a:pt x="30" y="72"/>
                  </a:cubicBezTo>
                  <a:cubicBezTo>
                    <a:pt x="30" y="74"/>
                    <a:pt x="29" y="75"/>
                    <a:pt x="27" y="75"/>
                  </a:cubicBezTo>
                  <a:cubicBezTo>
                    <a:pt x="19" y="75"/>
                    <a:pt x="11" y="75"/>
                    <a:pt x="3" y="75"/>
                  </a:cubicBezTo>
                  <a:cubicBezTo>
                    <a:pt x="1" y="75"/>
                    <a:pt x="0" y="75"/>
                    <a:pt x="0" y="72"/>
                  </a:cubicBezTo>
                  <a:cubicBezTo>
                    <a:pt x="0" y="49"/>
                    <a:pt x="0" y="26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" y="0"/>
                    <a:pt x="19" y="0"/>
                    <a:pt x="27" y="0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15"/>
                    <a:pt x="30" y="26"/>
                    <a:pt x="30" y="3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0" name="Freeform 1007"/>
            <p:cNvSpPr>
              <a:spLocks/>
            </p:cNvSpPr>
            <p:nvPr/>
          </p:nvSpPr>
          <p:spPr bwMode="auto">
            <a:xfrm>
              <a:off x="3886200" y="5280026"/>
              <a:ext cx="49213" cy="85725"/>
            </a:xfrm>
            <a:custGeom>
              <a:avLst/>
              <a:gdLst>
                <a:gd name="T0" fmla="*/ 0 w 29"/>
                <a:gd name="T1" fmla="*/ 26 h 52"/>
                <a:gd name="T2" fmla="*/ 0 w 29"/>
                <a:gd name="T3" fmla="*/ 2 h 52"/>
                <a:gd name="T4" fmla="*/ 2 w 29"/>
                <a:gd name="T5" fmla="*/ 0 h 52"/>
                <a:gd name="T6" fmla="*/ 26 w 29"/>
                <a:gd name="T7" fmla="*/ 0 h 52"/>
                <a:gd name="T8" fmla="*/ 29 w 29"/>
                <a:gd name="T9" fmla="*/ 2 h 52"/>
                <a:gd name="T10" fmla="*/ 29 w 29"/>
                <a:gd name="T11" fmla="*/ 49 h 52"/>
                <a:gd name="T12" fmla="*/ 26 w 29"/>
                <a:gd name="T13" fmla="*/ 52 h 52"/>
                <a:gd name="T14" fmla="*/ 2 w 29"/>
                <a:gd name="T15" fmla="*/ 52 h 52"/>
                <a:gd name="T16" fmla="*/ 0 w 29"/>
                <a:gd name="T17" fmla="*/ 49 h 52"/>
                <a:gd name="T18" fmla="*/ 0 w 29"/>
                <a:gd name="T19" fmla="*/ 2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52">
                  <a:moveTo>
                    <a:pt x="0" y="26"/>
                  </a:moveTo>
                  <a:cubicBezTo>
                    <a:pt x="0" y="18"/>
                    <a:pt x="0" y="10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10" y="0"/>
                    <a:pt x="18" y="0"/>
                    <a:pt x="26" y="0"/>
                  </a:cubicBezTo>
                  <a:cubicBezTo>
                    <a:pt x="29" y="0"/>
                    <a:pt x="29" y="0"/>
                    <a:pt x="29" y="2"/>
                  </a:cubicBezTo>
                  <a:cubicBezTo>
                    <a:pt x="29" y="18"/>
                    <a:pt x="29" y="33"/>
                    <a:pt x="29" y="49"/>
                  </a:cubicBezTo>
                  <a:cubicBezTo>
                    <a:pt x="29" y="51"/>
                    <a:pt x="29" y="52"/>
                    <a:pt x="26" y="52"/>
                  </a:cubicBezTo>
                  <a:cubicBezTo>
                    <a:pt x="18" y="52"/>
                    <a:pt x="10" y="52"/>
                    <a:pt x="2" y="52"/>
                  </a:cubicBezTo>
                  <a:cubicBezTo>
                    <a:pt x="0" y="52"/>
                    <a:pt x="0" y="51"/>
                    <a:pt x="0" y="49"/>
                  </a:cubicBezTo>
                  <a:cubicBezTo>
                    <a:pt x="0" y="41"/>
                    <a:pt x="0" y="33"/>
                    <a:pt x="0" y="2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1" name="Freeform 1008"/>
            <p:cNvSpPr>
              <a:spLocks/>
            </p:cNvSpPr>
            <p:nvPr/>
          </p:nvSpPr>
          <p:spPr bwMode="auto">
            <a:xfrm>
              <a:off x="3821113" y="5318126"/>
              <a:ext cx="50800" cy="47625"/>
            </a:xfrm>
            <a:custGeom>
              <a:avLst/>
              <a:gdLst>
                <a:gd name="T0" fmla="*/ 15 w 30"/>
                <a:gd name="T1" fmla="*/ 29 h 29"/>
                <a:gd name="T2" fmla="*/ 3 w 30"/>
                <a:gd name="T3" fmla="*/ 29 h 29"/>
                <a:gd name="T4" fmla="*/ 0 w 30"/>
                <a:gd name="T5" fmla="*/ 27 h 29"/>
                <a:gd name="T6" fmla="*/ 0 w 30"/>
                <a:gd name="T7" fmla="*/ 2 h 29"/>
                <a:gd name="T8" fmla="*/ 3 w 30"/>
                <a:gd name="T9" fmla="*/ 0 h 29"/>
                <a:gd name="T10" fmla="*/ 27 w 30"/>
                <a:gd name="T11" fmla="*/ 0 h 29"/>
                <a:gd name="T12" fmla="*/ 30 w 30"/>
                <a:gd name="T13" fmla="*/ 2 h 29"/>
                <a:gd name="T14" fmla="*/ 30 w 30"/>
                <a:gd name="T15" fmla="*/ 27 h 29"/>
                <a:gd name="T16" fmla="*/ 27 w 30"/>
                <a:gd name="T17" fmla="*/ 29 h 29"/>
                <a:gd name="T18" fmla="*/ 15 w 30"/>
                <a:gd name="T19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cubicBezTo>
                    <a:pt x="11" y="29"/>
                    <a:pt x="7" y="29"/>
                    <a:pt x="3" y="29"/>
                  </a:cubicBezTo>
                  <a:cubicBezTo>
                    <a:pt x="1" y="29"/>
                    <a:pt x="0" y="29"/>
                    <a:pt x="0" y="27"/>
                  </a:cubicBezTo>
                  <a:cubicBezTo>
                    <a:pt x="0" y="19"/>
                    <a:pt x="0" y="10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11" y="0"/>
                    <a:pt x="19" y="0"/>
                    <a:pt x="27" y="0"/>
                  </a:cubicBezTo>
                  <a:cubicBezTo>
                    <a:pt x="29" y="0"/>
                    <a:pt x="30" y="0"/>
                    <a:pt x="30" y="2"/>
                  </a:cubicBezTo>
                  <a:cubicBezTo>
                    <a:pt x="30" y="10"/>
                    <a:pt x="30" y="19"/>
                    <a:pt x="30" y="27"/>
                  </a:cubicBezTo>
                  <a:cubicBezTo>
                    <a:pt x="30" y="29"/>
                    <a:pt x="29" y="29"/>
                    <a:pt x="27" y="29"/>
                  </a:cubicBezTo>
                  <a:cubicBezTo>
                    <a:pt x="23" y="29"/>
                    <a:pt x="19" y="29"/>
                    <a:pt x="15" y="2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32" name="Freeform 1010"/>
          <p:cNvSpPr>
            <a:spLocks noEditPoints="1"/>
          </p:cNvSpPr>
          <p:nvPr/>
        </p:nvSpPr>
        <p:spPr bwMode="auto">
          <a:xfrm>
            <a:off x="4404284" y="5181453"/>
            <a:ext cx="236538" cy="458788"/>
          </a:xfrm>
          <a:custGeom>
            <a:avLst/>
            <a:gdLst>
              <a:gd name="T0" fmla="*/ 93 w 141"/>
              <a:gd name="T1" fmla="*/ 10 h 274"/>
              <a:gd name="T2" fmla="*/ 108 w 141"/>
              <a:gd name="T3" fmla="*/ 97 h 274"/>
              <a:gd name="T4" fmla="*/ 96 w 141"/>
              <a:gd name="T5" fmla="*/ 99 h 274"/>
              <a:gd name="T6" fmla="*/ 87 w 141"/>
              <a:gd name="T7" fmla="*/ 43 h 274"/>
              <a:gd name="T8" fmla="*/ 29 w 141"/>
              <a:gd name="T9" fmla="*/ 41 h 274"/>
              <a:gd name="T10" fmla="*/ 28 w 141"/>
              <a:gd name="T11" fmla="*/ 113 h 274"/>
              <a:gd name="T12" fmla="*/ 34 w 141"/>
              <a:gd name="T13" fmla="*/ 133 h 274"/>
              <a:gd name="T14" fmla="*/ 111 w 141"/>
              <a:gd name="T15" fmla="*/ 121 h 274"/>
              <a:gd name="T16" fmla="*/ 133 w 141"/>
              <a:gd name="T17" fmla="*/ 207 h 274"/>
              <a:gd name="T18" fmla="*/ 130 w 141"/>
              <a:gd name="T19" fmla="*/ 260 h 274"/>
              <a:gd name="T20" fmla="*/ 49 w 141"/>
              <a:gd name="T21" fmla="*/ 272 h 274"/>
              <a:gd name="T22" fmla="*/ 27 w 141"/>
              <a:gd name="T23" fmla="*/ 208 h 274"/>
              <a:gd name="T24" fmla="*/ 16 w 141"/>
              <a:gd name="T25" fmla="*/ 145 h 274"/>
              <a:gd name="T26" fmla="*/ 20 w 141"/>
              <a:gd name="T27" fmla="*/ 133 h 274"/>
              <a:gd name="T28" fmla="*/ 5 w 141"/>
              <a:gd name="T29" fmla="*/ 46 h 274"/>
              <a:gd name="T30" fmla="*/ 9 w 141"/>
              <a:gd name="T31" fmla="*/ 12 h 274"/>
              <a:gd name="T32" fmla="*/ 68 w 141"/>
              <a:gd name="T33" fmla="*/ 2 h 274"/>
              <a:gd name="T34" fmla="*/ 87 w 141"/>
              <a:gd name="T35" fmla="*/ 208 h 274"/>
              <a:gd name="T36" fmla="*/ 86 w 141"/>
              <a:gd name="T37" fmla="*/ 187 h 274"/>
              <a:gd name="T38" fmla="*/ 83 w 141"/>
              <a:gd name="T39" fmla="*/ 162 h 274"/>
              <a:gd name="T40" fmla="*/ 66 w 141"/>
              <a:gd name="T41" fmla="*/ 189 h 274"/>
              <a:gd name="T42" fmla="*/ 71 w 141"/>
              <a:gd name="T43" fmla="*/ 208 h 274"/>
              <a:gd name="T44" fmla="*/ 87 w 141"/>
              <a:gd name="T45" fmla="*/ 208 h 274"/>
              <a:gd name="T46" fmla="*/ 76 w 141"/>
              <a:gd name="T47" fmla="*/ 261 h 274"/>
              <a:gd name="T48" fmla="*/ 100 w 141"/>
              <a:gd name="T49" fmla="*/ 258 h 274"/>
              <a:gd name="T50" fmla="*/ 104 w 141"/>
              <a:gd name="T51" fmla="*/ 252 h 274"/>
              <a:gd name="T52" fmla="*/ 75 w 141"/>
              <a:gd name="T53" fmla="*/ 253 h 274"/>
              <a:gd name="T54" fmla="*/ 71 w 141"/>
              <a:gd name="T55" fmla="*/ 259 h 274"/>
              <a:gd name="T56" fmla="*/ 46 w 141"/>
              <a:gd name="T57" fmla="*/ 26 h 274"/>
              <a:gd name="T58" fmla="*/ 58 w 141"/>
              <a:gd name="T59" fmla="*/ 20 h 274"/>
              <a:gd name="T60" fmla="*/ 44 w 141"/>
              <a:gd name="T61" fmla="*/ 18 h 274"/>
              <a:gd name="T62" fmla="*/ 46 w 141"/>
              <a:gd name="T63" fmla="*/ 26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41" h="274">
                <a:moveTo>
                  <a:pt x="80" y="1"/>
                </a:moveTo>
                <a:cubicBezTo>
                  <a:pt x="88" y="0"/>
                  <a:pt x="92" y="4"/>
                  <a:pt x="93" y="10"/>
                </a:cubicBezTo>
                <a:cubicBezTo>
                  <a:pt x="96" y="30"/>
                  <a:pt x="100" y="50"/>
                  <a:pt x="103" y="70"/>
                </a:cubicBezTo>
                <a:cubicBezTo>
                  <a:pt x="105" y="79"/>
                  <a:pt x="106" y="88"/>
                  <a:pt x="108" y="97"/>
                </a:cubicBezTo>
                <a:cubicBezTo>
                  <a:pt x="108" y="102"/>
                  <a:pt x="106" y="104"/>
                  <a:pt x="102" y="104"/>
                </a:cubicBezTo>
                <a:cubicBezTo>
                  <a:pt x="99" y="104"/>
                  <a:pt x="97" y="102"/>
                  <a:pt x="96" y="99"/>
                </a:cubicBezTo>
                <a:cubicBezTo>
                  <a:pt x="94" y="84"/>
                  <a:pt x="91" y="69"/>
                  <a:pt x="89" y="54"/>
                </a:cubicBezTo>
                <a:cubicBezTo>
                  <a:pt x="88" y="50"/>
                  <a:pt x="88" y="47"/>
                  <a:pt x="87" y="43"/>
                </a:cubicBezTo>
                <a:cubicBezTo>
                  <a:pt x="86" y="37"/>
                  <a:pt x="80" y="33"/>
                  <a:pt x="72" y="34"/>
                </a:cubicBezTo>
                <a:cubicBezTo>
                  <a:pt x="58" y="36"/>
                  <a:pt x="43" y="38"/>
                  <a:pt x="29" y="41"/>
                </a:cubicBezTo>
                <a:cubicBezTo>
                  <a:pt x="21" y="42"/>
                  <a:pt x="17" y="47"/>
                  <a:pt x="18" y="56"/>
                </a:cubicBezTo>
                <a:cubicBezTo>
                  <a:pt x="21" y="75"/>
                  <a:pt x="24" y="94"/>
                  <a:pt x="28" y="113"/>
                </a:cubicBezTo>
                <a:cubicBezTo>
                  <a:pt x="29" y="118"/>
                  <a:pt x="30" y="124"/>
                  <a:pt x="30" y="130"/>
                </a:cubicBezTo>
                <a:cubicBezTo>
                  <a:pt x="31" y="132"/>
                  <a:pt x="31" y="133"/>
                  <a:pt x="34" y="133"/>
                </a:cubicBezTo>
                <a:cubicBezTo>
                  <a:pt x="57" y="129"/>
                  <a:pt x="80" y="125"/>
                  <a:pt x="103" y="122"/>
                </a:cubicBezTo>
                <a:cubicBezTo>
                  <a:pt x="105" y="121"/>
                  <a:pt x="108" y="121"/>
                  <a:pt x="111" y="121"/>
                </a:cubicBezTo>
                <a:cubicBezTo>
                  <a:pt x="116" y="121"/>
                  <a:pt x="119" y="124"/>
                  <a:pt x="120" y="129"/>
                </a:cubicBezTo>
                <a:cubicBezTo>
                  <a:pt x="124" y="155"/>
                  <a:pt x="128" y="181"/>
                  <a:pt x="133" y="207"/>
                </a:cubicBezTo>
                <a:cubicBezTo>
                  <a:pt x="135" y="220"/>
                  <a:pt x="137" y="234"/>
                  <a:pt x="140" y="247"/>
                </a:cubicBezTo>
                <a:cubicBezTo>
                  <a:pt x="141" y="253"/>
                  <a:pt x="137" y="259"/>
                  <a:pt x="130" y="260"/>
                </a:cubicBezTo>
                <a:cubicBezTo>
                  <a:pt x="114" y="262"/>
                  <a:pt x="97" y="265"/>
                  <a:pt x="81" y="267"/>
                </a:cubicBezTo>
                <a:cubicBezTo>
                  <a:pt x="70" y="269"/>
                  <a:pt x="60" y="271"/>
                  <a:pt x="49" y="272"/>
                </a:cubicBezTo>
                <a:cubicBezTo>
                  <a:pt x="42" y="274"/>
                  <a:pt x="37" y="269"/>
                  <a:pt x="36" y="263"/>
                </a:cubicBezTo>
                <a:cubicBezTo>
                  <a:pt x="33" y="245"/>
                  <a:pt x="30" y="226"/>
                  <a:pt x="27" y="208"/>
                </a:cubicBezTo>
                <a:cubicBezTo>
                  <a:pt x="24" y="190"/>
                  <a:pt x="21" y="173"/>
                  <a:pt x="18" y="155"/>
                </a:cubicBezTo>
                <a:cubicBezTo>
                  <a:pt x="17" y="152"/>
                  <a:pt x="16" y="149"/>
                  <a:pt x="16" y="145"/>
                </a:cubicBezTo>
                <a:cubicBezTo>
                  <a:pt x="16" y="142"/>
                  <a:pt x="16" y="139"/>
                  <a:pt x="19" y="136"/>
                </a:cubicBezTo>
                <a:cubicBezTo>
                  <a:pt x="19" y="136"/>
                  <a:pt x="20" y="134"/>
                  <a:pt x="20" y="133"/>
                </a:cubicBezTo>
                <a:cubicBezTo>
                  <a:pt x="18" y="121"/>
                  <a:pt x="15" y="108"/>
                  <a:pt x="13" y="96"/>
                </a:cubicBezTo>
                <a:cubicBezTo>
                  <a:pt x="10" y="79"/>
                  <a:pt x="8" y="63"/>
                  <a:pt x="5" y="46"/>
                </a:cubicBezTo>
                <a:cubicBezTo>
                  <a:pt x="4" y="38"/>
                  <a:pt x="2" y="31"/>
                  <a:pt x="1" y="23"/>
                </a:cubicBezTo>
                <a:cubicBezTo>
                  <a:pt x="0" y="18"/>
                  <a:pt x="4" y="13"/>
                  <a:pt x="9" y="12"/>
                </a:cubicBezTo>
                <a:cubicBezTo>
                  <a:pt x="13" y="11"/>
                  <a:pt x="17" y="10"/>
                  <a:pt x="20" y="10"/>
                </a:cubicBezTo>
                <a:cubicBezTo>
                  <a:pt x="36" y="7"/>
                  <a:pt x="52" y="5"/>
                  <a:pt x="68" y="2"/>
                </a:cubicBezTo>
                <a:cubicBezTo>
                  <a:pt x="72" y="2"/>
                  <a:pt x="77" y="1"/>
                  <a:pt x="80" y="1"/>
                </a:cubicBezTo>
                <a:close/>
                <a:moveTo>
                  <a:pt x="87" y="208"/>
                </a:moveTo>
                <a:cubicBezTo>
                  <a:pt x="86" y="202"/>
                  <a:pt x="85" y="196"/>
                  <a:pt x="84" y="191"/>
                </a:cubicBezTo>
                <a:cubicBezTo>
                  <a:pt x="84" y="189"/>
                  <a:pt x="85" y="189"/>
                  <a:pt x="86" y="187"/>
                </a:cubicBezTo>
                <a:cubicBezTo>
                  <a:pt x="87" y="185"/>
                  <a:pt x="89" y="183"/>
                  <a:pt x="90" y="181"/>
                </a:cubicBezTo>
                <a:cubicBezTo>
                  <a:pt x="93" y="173"/>
                  <a:pt x="89" y="166"/>
                  <a:pt x="83" y="162"/>
                </a:cubicBezTo>
                <a:cubicBezTo>
                  <a:pt x="76" y="158"/>
                  <a:pt x="68" y="159"/>
                  <a:pt x="62" y="164"/>
                </a:cubicBezTo>
                <a:cubicBezTo>
                  <a:pt x="55" y="172"/>
                  <a:pt x="57" y="183"/>
                  <a:pt x="66" y="189"/>
                </a:cubicBezTo>
                <a:cubicBezTo>
                  <a:pt x="68" y="190"/>
                  <a:pt x="68" y="191"/>
                  <a:pt x="69" y="193"/>
                </a:cubicBezTo>
                <a:cubicBezTo>
                  <a:pt x="69" y="198"/>
                  <a:pt x="70" y="203"/>
                  <a:pt x="71" y="208"/>
                </a:cubicBezTo>
                <a:cubicBezTo>
                  <a:pt x="71" y="209"/>
                  <a:pt x="72" y="210"/>
                  <a:pt x="73" y="210"/>
                </a:cubicBezTo>
                <a:cubicBezTo>
                  <a:pt x="77" y="209"/>
                  <a:pt x="82" y="208"/>
                  <a:pt x="87" y="208"/>
                </a:cubicBezTo>
                <a:close/>
                <a:moveTo>
                  <a:pt x="75" y="262"/>
                </a:moveTo>
                <a:cubicBezTo>
                  <a:pt x="76" y="261"/>
                  <a:pt x="76" y="261"/>
                  <a:pt x="76" y="261"/>
                </a:cubicBezTo>
                <a:cubicBezTo>
                  <a:pt x="77" y="261"/>
                  <a:pt x="79" y="261"/>
                  <a:pt x="81" y="260"/>
                </a:cubicBezTo>
                <a:cubicBezTo>
                  <a:pt x="87" y="259"/>
                  <a:pt x="93" y="259"/>
                  <a:pt x="100" y="258"/>
                </a:cubicBezTo>
                <a:cubicBezTo>
                  <a:pt x="101" y="257"/>
                  <a:pt x="102" y="257"/>
                  <a:pt x="103" y="256"/>
                </a:cubicBezTo>
                <a:cubicBezTo>
                  <a:pt x="104" y="255"/>
                  <a:pt x="105" y="253"/>
                  <a:pt x="104" y="252"/>
                </a:cubicBezTo>
                <a:cubicBezTo>
                  <a:pt x="104" y="249"/>
                  <a:pt x="101" y="249"/>
                  <a:pt x="99" y="249"/>
                </a:cubicBezTo>
                <a:cubicBezTo>
                  <a:pt x="91" y="250"/>
                  <a:pt x="83" y="252"/>
                  <a:pt x="75" y="253"/>
                </a:cubicBezTo>
                <a:cubicBezTo>
                  <a:pt x="74" y="253"/>
                  <a:pt x="72" y="254"/>
                  <a:pt x="72" y="255"/>
                </a:cubicBezTo>
                <a:cubicBezTo>
                  <a:pt x="71" y="256"/>
                  <a:pt x="71" y="258"/>
                  <a:pt x="71" y="259"/>
                </a:cubicBezTo>
                <a:cubicBezTo>
                  <a:pt x="72" y="260"/>
                  <a:pt x="74" y="261"/>
                  <a:pt x="75" y="262"/>
                </a:cubicBezTo>
                <a:close/>
                <a:moveTo>
                  <a:pt x="46" y="26"/>
                </a:moveTo>
                <a:cubicBezTo>
                  <a:pt x="48" y="25"/>
                  <a:pt x="51" y="25"/>
                  <a:pt x="54" y="25"/>
                </a:cubicBezTo>
                <a:cubicBezTo>
                  <a:pt x="57" y="24"/>
                  <a:pt x="58" y="22"/>
                  <a:pt x="58" y="20"/>
                </a:cubicBezTo>
                <a:cubicBezTo>
                  <a:pt x="57" y="18"/>
                  <a:pt x="55" y="16"/>
                  <a:pt x="52" y="16"/>
                </a:cubicBezTo>
                <a:cubicBezTo>
                  <a:pt x="50" y="17"/>
                  <a:pt x="47" y="17"/>
                  <a:pt x="44" y="18"/>
                </a:cubicBezTo>
                <a:cubicBezTo>
                  <a:pt x="41" y="18"/>
                  <a:pt x="39" y="20"/>
                  <a:pt x="40" y="22"/>
                </a:cubicBezTo>
                <a:cubicBezTo>
                  <a:pt x="40" y="25"/>
                  <a:pt x="41" y="26"/>
                  <a:pt x="46" y="26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009" name="グループ化 2008"/>
          <p:cNvGrpSpPr/>
          <p:nvPr/>
        </p:nvGrpSpPr>
        <p:grpSpPr>
          <a:xfrm>
            <a:off x="4966259" y="5181453"/>
            <a:ext cx="336550" cy="457200"/>
            <a:chOff x="4965700" y="4999038"/>
            <a:chExt cx="336550" cy="457200"/>
          </a:xfrm>
        </p:grpSpPr>
        <p:sp>
          <p:nvSpPr>
            <p:cNvPr id="733" name="Freeform 1011"/>
            <p:cNvSpPr>
              <a:spLocks/>
            </p:cNvSpPr>
            <p:nvPr/>
          </p:nvSpPr>
          <p:spPr bwMode="auto">
            <a:xfrm>
              <a:off x="4965700" y="4999038"/>
              <a:ext cx="336550" cy="457200"/>
            </a:xfrm>
            <a:custGeom>
              <a:avLst/>
              <a:gdLst>
                <a:gd name="T0" fmla="*/ 201 w 201"/>
                <a:gd name="T1" fmla="*/ 135 h 273"/>
                <a:gd name="T2" fmla="*/ 201 w 201"/>
                <a:gd name="T3" fmla="*/ 42 h 273"/>
                <a:gd name="T4" fmla="*/ 197 w 201"/>
                <a:gd name="T5" fmla="*/ 31 h 273"/>
                <a:gd name="T6" fmla="*/ 176 w 201"/>
                <a:gd name="T7" fmla="*/ 15 h 273"/>
                <a:gd name="T8" fmla="*/ 113 w 201"/>
                <a:gd name="T9" fmla="*/ 1 h 273"/>
                <a:gd name="T10" fmla="*/ 84 w 201"/>
                <a:gd name="T11" fmla="*/ 1 h 273"/>
                <a:gd name="T12" fmla="*/ 48 w 201"/>
                <a:gd name="T13" fmla="*/ 7 h 273"/>
                <a:gd name="T14" fmla="*/ 12 w 201"/>
                <a:gd name="T15" fmla="*/ 21 h 273"/>
                <a:gd name="T16" fmla="*/ 0 w 201"/>
                <a:gd name="T17" fmla="*/ 45 h 273"/>
                <a:gd name="T18" fmla="*/ 0 w 201"/>
                <a:gd name="T19" fmla="*/ 226 h 273"/>
                <a:gd name="T20" fmla="*/ 6 w 201"/>
                <a:gd name="T21" fmla="*/ 242 h 273"/>
                <a:gd name="T22" fmla="*/ 31 w 201"/>
                <a:gd name="T23" fmla="*/ 259 h 273"/>
                <a:gd name="T24" fmla="*/ 99 w 201"/>
                <a:gd name="T25" fmla="*/ 273 h 273"/>
                <a:gd name="T26" fmla="*/ 123 w 201"/>
                <a:gd name="T27" fmla="*/ 271 h 273"/>
                <a:gd name="T28" fmla="*/ 167 w 201"/>
                <a:gd name="T29" fmla="*/ 260 h 273"/>
                <a:gd name="T30" fmla="*/ 194 w 201"/>
                <a:gd name="T31" fmla="*/ 243 h 273"/>
                <a:gd name="T32" fmla="*/ 201 w 201"/>
                <a:gd name="T33" fmla="*/ 227 h 273"/>
                <a:gd name="T34" fmla="*/ 201 w 201"/>
                <a:gd name="T35" fmla="*/ 135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1" h="273">
                  <a:moveTo>
                    <a:pt x="201" y="135"/>
                  </a:moveTo>
                  <a:cubicBezTo>
                    <a:pt x="201" y="104"/>
                    <a:pt x="201" y="73"/>
                    <a:pt x="201" y="42"/>
                  </a:cubicBezTo>
                  <a:cubicBezTo>
                    <a:pt x="201" y="38"/>
                    <a:pt x="200" y="34"/>
                    <a:pt x="197" y="31"/>
                  </a:cubicBezTo>
                  <a:cubicBezTo>
                    <a:pt x="192" y="23"/>
                    <a:pt x="184" y="19"/>
                    <a:pt x="176" y="15"/>
                  </a:cubicBezTo>
                  <a:cubicBezTo>
                    <a:pt x="156" y="6"/>
                    <a:pt x="135" y="2"/>
                    <a:pt x="113" y="1"/>
                  </a:cubicBezTo>
                  <a:cubicBezTo>
                    <a:pt x="104" y="0"/>
                    <a:pt x="93" y="1"/>
                    <a:pt x="84" y="1"/>
                  </a:cubicBezTo>
                  <a:cubicBezTo>
                    <a:pt x="71" y="2"/>
                    <a:pt x="59" y="4"/>
                    <a:pt x="48" y="7"/>
                  </a:cubicBezTo>
                  <a:cubicBezTo>
                    <a:pt x="35" y="10"/>
                    <a:pt x="23" y="14"/>
                    <a:pt x="12" y="21"/>
                  </a:cubicBezTo>
                  <a:cubicBezTo>
                    <a:pt x="4" y="27"/>
                    <a:pt x="0" y="34"/>
                    <a:pt x="0" y="45"/>
                  </a:cubicBezTo>
                  <a:cubicBezTo>
                    <a:pt x="0" y="105"/>
                    <a:pt x="0" y="166"/>
                    <a:pt x="0" y="226"/>
                  </a:cubicBezTo>
                  <a:cubicBezTo>
                    <a:pt x="0" y="232"/>
                    <a:pt x="2" y="237"/>
                    <a:pt x="6" y="242"/>
                  </a:cubicBezTo>
                  <a:cubicBezTo>
                    <a:pt x="13" y="250"/>
                    <a:pt x="22" y="255"/>
                    <a:pt x="31" y="259"/>
                  </a:cubicBezTo>
                  <a:cubicBezTo>
                    <a:pt x="53" y="269"/>
                    <a:pt x="76" y="272"/>
                    <a:pt x="99" y="273"/>
                  </a:cubicBezTo>
                  <a:cubicBezTo>
                    <a:pt x="107" y="273"/>
                    <a:pt x="115" y="272"/>
                    <a:pt x="123" y="271"/>
                  </a:cubicBezTo>
                  <a:cubicBezTo>
                    <a:pt x="138" y="270"/>
                    <a:pt x="153" y="266"/>
                    <a:pt x="167" y="260"/>
                  </a:cubicBezTo>
                  <a:cubicBezTo>
                    <a:pt x="177" y="256"/>
                    <a:pt x="187" y="251"/>
                    <a:pt x="194" y="243"/>
                  </a:cubicBezTo>
                  <a:cubicBezTo>
                    <a:pt x="198" y="239"/>
                    <a:pt x="201" y="233"/>
                    <a:pt x="201" y="227"/>
                  </a:cubicBezTo>
                  <a:cubicBezTo>
                    <a:pt x="201" y="196"/>
                    <a:pt x="201" y="166"/>
                    <a:pt x="201" y="1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4" name="Freeform 1012"/>
            <p:cNvSpPr>
              <a:spLocks noEditPoints="1"/>
            </p:cNvSpPr>
            <p:nvPr/>
          </p:nvSpPr>
          <p:spPr bwMode="auto">
            <a:xfrm>
              <a:off x="4965700" y="4999038"/>
              <a:ext cx="336550" cy="457200"/>
            </a:xfrm>
            <a:custGeom>
              <a:avLst/>
              <a:gdLst>
                <a:gd name="T0" fmla="*/ 201 w 201"/>
                <a:gd name="T1" fmla="*/ 227 h 273"/>
                <a:gd name="T2" fmla="*/ 167 w 201"/>
                <a:gd name="T3" fmla="*/ 260 h 273"/>
                <a:gd name="T4" fmla="*/ 99 w 201"/>
                <a:gd name="T5" fmla="*/ 273 h 273"/>
                <a:gd name="T6" fmla="*/ 6 w 201"/>
                <a:gd name="T7" fmla="*/ 242 h 273"/>
                <a:gd name="T8" fmla="*/ 0 w 201"/>
                <a:gd name="T9" fmla="*/ 45 h 273"/>
                <a:gd name="T10" fmla="*/ 48 w 201"/>
                <a:gd name="T11" fmla="*/ 7 h 273"/>
                <a:gd name="T12" fmla="*/ 113 w 201"/>
                <a:gd name="T13" fmla="*/ 1 h 273"/>
                <a:gd name="T14" fmla="*/ 197 w 201"/>
                <a:gd name="T15" fmla="*/ 31 h 273"/>
                <a:gd name="T16" fmla="*/ 201 w 201"/>
                <a:gd name="T17" fmla="*/ 135 h 273"/>
                <a:gd name="T18" fmla="*/ 39 w 201"/>
                <a:gd name="T19" fmla="*/ 146 h 273"/>
                <a:gd name="T20" fmla="*/ 70 w 201"/>
                <a:gd name="T21" fmla="*/ 176 h 273"/>
                <a:gd name="T22" fmla="*/ 90 w 201"/>
                <a:gd name="T23" fmla="*/ 145 h 273"/>
                <a:gd name="T24" fmla="*/ 93 w 201"/>
                <a:gd name="T25" fmla="*/ 176 h 273"/>
                <a:gd name="T26" fmla="*/ 111 w 201"/>
                <a:gd name="T27" fmla="*/ 173 h 273"/>
                <a:gd name="T28" fmla="*/ 112 w 201"/>
                <a:gd name="T29" fmla="*/ 132 h 273"/>
                <a:gd name="T30" fmla="*/ 118 w 201"/>
                <a:gd name="T31" fmla="*/ 160 h 273"/>
                <a:gd name="T32" fmla="*/ 134 w 201"/>
                <a:gd name="T33" fmla="*/ 175 h 273"/>
                <a:gd name="T34" fmla="*/ 163 w 201"/>
                <a:gd name="T35" fmla="*/ 175 h 273"/>
                <a:gd name="T36" fmla="*/ 122 w 201"/>
                <a:gd name="T37" fmla="*/ 178 h 273"/>
                <a:gd name="T38" fmla="*/ 119 w 201"/>
                <a:gd name="T39" fmla="*/ 190 h 273"/>
                <a:gd name="T40" fmla="*/ 161 w 201"/>
                <a:gd name="T41" fmla="*/ 193 h 273"/>
                <a:gd name="T42" fmla="*/ 184 w 201"/>
                <a:gd name="T43" fmla="*/ 176 h 273"/>
                <a:gd name="T44" fmla="*/ 181 w 201"/>
                <a:gd name="T45" fmla="*/ 131 h 273"/>
                <a:gd name="T46" fmla="*/ 163 w 201"/>
                <a:gd name="T47" fmla="*/ 134 h 273"/>
                <a:gd name="T48" fmla="*/ 161 w 201"/>
                <a:gd name="T49" fmla="*/ 160 h 273"/>
                <a:gd name="T50" fmla="*/ 141 w 201"/>
                <a:gd name="T51" fmla="*/ 156 h 273"/>
                <a:gd name="T52" fmla="*/ 138 w 201"/>
                <a:gd name="T53" fmla="*/ 131 h 273"/>
                <a:gd name="T54" fmla="*/ 111 w 201"/>
                <a:gd name="T55" fmla="*/ 124 h 273"/>
                <a:gd name="T56" fmla="*/ 104 w 201"/>
                <a:gd name="T57" fmla="*/ 112 h 273"/>
                <a:gd name="T58" fmla="*/ 78 w 201"/>
                <a:gd name="T59" fmla="*/ 121 h 273"/>
                <a:gd name="T60" fmla="*/ 64 w 201"/>
                <a:gd name="T61" fmla="*/ 152 h 273"/>
                <a:gd name="T62" fmla="*/ 51 w 201"/>
                <a:gd name="T63" fmla="*/ 122 h 273"/>
                <a:gd name="T64" fmla="*/ 19 w 201"/>
                <a:gd name="T65" fmla="*/ 121 h 273"/>
                <a:gd name="T66" fmla="*/ 21 w 201"/>
                <a:gd name="T67" fmla="*/ 176 h 273"/>
                <a:gd name="T68" fmla="*/ 38 w 201"/>
                <a:gd name="T69" fmla="*/ 174 h 273"/>
                <a:gd name="T70" fmla="*/ 38 w 201"/>
                <a:gd name="T71" fmla="*/ 145 h 273"/>
                <a:gd name="T72" fmla="*/ 131 w 201"/>
                <a:gd name="T73" fmla="*/ 57 h 273"/>
                <a:gd name="T74" fmla="*/ 170 w 201"/>
                <a:gd name="T75" fmla="*/ 42 h 273"/>
                <a:gd name="T76" fmla="*/ 159 w 201"/>
                <a:gd name="T77" fmla="*/ 23 h 273"/>
                <a:gd name="T78" fmla="*/ 78 w 201"/>
                <a:gd name="T79" fmla="*/ 15 h 273"/>
                <a:gd name="T80" fmla="*/ 32 w 201"/>
                <a:gd name="T81" fmla="*/ 29 h 273"/>
                <a:gd name="T82" fmla="*/ 45 w 201"/>
                <a:gd name="T83" fmla="*/ 51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1" h="273">
                  <a:moveTo>
                    <a:pt x="201" y="135"/>
                  </a:moveTo>
                  <a:cubicBezTo>
                    <a:pt x="201" y="166"/>
                    <a:pt x="201" y="196"/>
                    <a:pt x="201" y="227"/>
                  </a:cubicBezTo>
                  <a:cubicBezTo>
                    <a:pt x="201" y="233"/>
                    <a:pt x="198" y="239"/>
                    <a:pt x="194" y="243"/>
                  </a:cubicBezTo>
                  <a:cubicBezTo>
                    <a:pt x="187" y="251"/>
                    <a:pt x="177" y="256"/>
                    <a:pt x="167" y="260"/>
                  </a:cubicBezTo>
                  <a:cubicBezTo>
                    <a:pt x="153" y="266"/>
                    <a:pt x="138" y="270"/>
                    <a:pt x="123" y="271"/>
                  </a:cubicBezTo>
                  <a:cubicBezTo>
                    <a:pt x="115" y="272"/>
                    <a:pt x="107" y="273"/>
                    <a:pt x="99" y="273"/>
                  </a:cubicBezTo>
                  <a:cubicBezTo>
                    <a:pt x="76" y="272"/>
                    <a:pt x="53" y="269"/>
                    <a:pt x="31" y="259"/>
                  </a:cubicBezTo>
                  <a:cubicBezTo>
                    <a:pt x="22" y="255"/>
                    <a:pt x="13" y="250"/>
                    <a:pt x="6" y="242"/>
                  </a:cubicBezTo>
                  <a:cubicBezTo>
                    <a:pt x="2" y="237"/>
                    <a:pt x="0" y="232"/>
                    <a:pt x="0" y="226"/>
                  </a:cubicBezTo>
                  <a:cubicBezTo>
                    <a:pt x="0" y="166"/>
                    <a:pt x="0" y="105"/>
                    <a:pt x="0" y="45"/>
                  </a:cubicBezTo>
                  <a:cubicBezTo>
                    <a:pt x="0" y="34"/>
                    <a:pt x="4" y="27"/>
                    <a:pt x="12" y="21"/>
                  </a:cubicBezTo>
                  <a:cubicBezTo>
                    <a:pt x="23" y="14"/>
                    <a:pt x="35" y="10"/>
                    <a:pt x="48" y="7"/>
                  </a:cubicBezTo>
                  <a:cubicBezTo>
                    <a:pt x="59" y="4"/>
                    <a:pt x="71" y="2"/>
                    <a:pt x="84" y="1"/>
                  </a:cubicBezTo>
                  <a:cubicBezTo>
                    <a:pt x="93" y="1"/>
                    <a:pt x="104" y="0"/>
                    <a:pt x="113" y="1"/>
                  </a:cubicBezTo>
                  <a:cubicBezTo>
                    <a:pt x="135" y="2"/>
                    <a:pt x="156" y="6"/>
                    <a:pt x="176" y="15"/>
                  </a:cubicBezTo>
                  <a:cubicBezTo>
                    <a:pt x="184" y="19"/>
                    <a:pt x="192" y="23"/>
                    <a:pt x="197" y="31"/>
                  </a:cubicBezTo>
                  <a:cubicBezTo>
                    <a:pt x="200" y="34"/>
                    <a:pt x="201" y="38"/>
                    <a:pt x="201" y="42"/>
                  </a:cubicBezTo>
                  <a:cubicBezTo>
                    <a:pt x="201" y="73"/>
                    <a:pt x="201" y="104"/>
                    <a:pt x="201" y="135"/>
                  </a:cubicBezTo>
                  <a:close/>
                  <a:moveTo>
                    <a:pt x="38" y="145"/>
                  </a:moveTo>
                  <a:cubicBezTo>
                    <a:pt x="39" y="146"/>
                    <a:pt x="39" y="146"/>
                    <a:pt x="39" y="146"/>
                  </a:cubicBezTo>
                  <a:cubicBezTo>
                    <a:pt x="42" y="153"/>
                    <a:pt x="45" y="159"/>
                    <a:pt x="48" y="167"/>
                  </a:cubicBezTo>
                  <a:cubicBezTo>
                    <a:pt x="52" y="177"/>
                    <a:pt x="61" y="178"/>
                    <a:pt x="70" y="176"/>
                  </a:cubicBezTo>
                  <a:cubicBezTo>
                    <a:pt x="74" y="175"/>
                    <a:pt x="77" y="172"/>
                    <a:pt x="79" y="168"/>
                  </a:cubicBezTo>
                  <a:cubicBezTo>
                    <a:pt x="83" y="161"/>
                    <a:pt x="86" y="153"/>
                    <a:pt x="90" y="145"/>
                  </a:cubicBezTo>
                  <a:cubicBezTo>
                    <a:pt x="90" y="155"/>
                    <a:pt x="90" y="164"/>
                    <a:pt x="90" y="174"/>
                  </a:cubicBezTo>
                  <a:cubicBezTo>
                    <a:pt x="90" y="176"/>
                    <a:pt x="90" y="176"/>
                    <a:pt x="93" y="176"/>
                  </a:cubicBezTo>
                  <a:cubicBezTo>
                    <a:pt x="98" y="176"/>
                    <a:pt x="103" y="176"/>
                    <a:pt x="108" y="176"/>
                  </a:cubicBezTo>
                  <a:cubicBezTo>
                    <a:pt x="111" y="176"/>
                    <a:pt x="111" y="176"/>
                    <a:pt x="111" y="173"/>
                  </a:cubicBezTo>
                  <a:cubicBezTo>
                    <a:pt x="111" y="160"/>
                    <a:pt x="111" y="148"/>
                    <a:pt x="111" y="135"/>
                  </a:cubicBezTo>
                  <a:cubicBezTo>
                    <a:pt x="111" y="134"/>
                    <a:pt x="111" y="133"/>
                    <a:pt x="112" y="132"/>
                  </a:cubicBezTo>
                  <a:cubicBezTo>
                    <a:pt x="117" y="133"/>
                    <a:pt x="118" y="135"/>
                    <a:pt x="118" y="140"/>
                  </a:cubicBezTo>
                  <a:cubicBezTo>
                    <a:pt x="118" y="147"/>
                    <a:pt x="118" y="154"/>
                    <a:pt x="118" y="160"/>
                  </a:cubicBezTo>
                  <a:cubicBezTo>
                    <a:pt x="118" y="162"/>
                    <a:pt x="118" y="163"/>
                    <a:pt x="119" y="164"/>
                  </a:cubicBezTo>
                  <a:cubicBezTo>
                    <a:pt x="122" y="171"/>
                    <a:pt x="127" y="174"/>
                    <a:pt x="134" y="175"/>
                  </a:cubicBezTo>
                  <a:cubicBezTo>
                    <a:pt x="143" y="176"/>
                    <a:pt x="152" y="178"/>
                    <a:pt x="162" y="174"/>
                  </a:cubicBezTo>
                  <a:cubicBezTo>
                    <a:pt x="162" y="174"/>
                    <a:pt x="162" y="175"/>
                    <a:pt x="163" y="175"/>
                  </a:cubicBezTo>
                  <a:cubicBezTo>
                    <a:pt x="162" y="178"/>
                    <a:pt x="161" y="179"/>
                    <a:pt x="158" y="178"/>
                  </a:cubicBezTo>
                  <a:cubicBezTo>
                    <a:pt x="146" y="178"/>
                    <a:pt x="134" y="178"/>
                    <a:pt x="122" y="178"/>
                  </a:cubicBezTo>
                  <a:cubicBezTo>
                    <a:pt x="120" y="178"/>
                    <a:pt x="119" y="179"/>
                    <a:pt x="119" y="181"/>
                  </a:cubicBezTo>
                  <a:cubicBezTo>
                    <a:pt x="119" y="184"/>
                    <a:pt x="119" y="187"/>
                    <a:pt x="119" y="190"/>
                  </a:cubicBezTo>
                  <a:cubicBezTo>
                    <a:pt x="119" y="193"/>
                    <a:pt x="120" y="193"/>
                    <a:pt x="122" y="193"/>
                  </a:cubicBezTo>
                  <a:cubicBezTo>
                    <a:pt x="135" y="193"/>
                    <a:pt x="148" y="193"/>
                    <a:pt x="161" y="193"/>
                  </a:cubicBezTo>
                  <a:cubicBezTo>
                    <a:pt x="166" y="193"/>
                    <a:pt x="171" y="192"/>
                    <a:pt x="175" y="190"/>
                  </a:cubicBezTo>
                  <a:cubicBezTo>
                    <a:pt x="181" y="187"/>
                    <a:pt x="184" y="182"/>
                    <a:pt x="184" y="176"/>
                  </a:cubicBezTo>
                  <a:cubicBezTo>
                    <a:pt x="184" y="162"/>
                    <a:pt x="184" y="148"/>
                    <a:pt x="184" y="134"/>
                  </a:cubicBezTo>
                  <a:cubicBezTo>
                    <a:pt x="184" y="132"/>
                    <a:pt x="183" y="131"/>
                    <a:pt x="181" y="131"/>
                  </a:cubicBezTo>
                  <a:cubicBezTo>
                    <a:pt x="176" y="131"/>
                    <a:pt x="171" y="131"/>
                    <a:pt x="166" y="131"/>
                  </a:cubicBezTo>
                  <a:cubicBezTo>
                    <a:pt x="163" y="131"/>
                    <a:pt x="163" y="132"/>
                    <a:pt x="163" y="134"/>
                  </a:cubicBezTo>
                  <a:cubicBezTo>
                    <a:pt x="163" y="142"/>
                    <a:pt x="163" y="149"/>
                    <a:pt x="163" y="157"/>
                  </a:cubicBezTo>
                  <a:cubicBezTo>
                    <a:pt x="163" y="159"/>
                    <a:pt x="162" y="160"/>
                    <a:pt x="161" y="160"/>
                  </a:cubicBezTo>
                  <a:cubicBezTo>
                    <a:pt x="155" y="160"/>
                    <a:pt x="150" y="160"/>
                    <a:pt x="144" y="160"/>
                  </a:cubicBezTo>
                  <a:cubicBezTo>
                    <a:pt x="142" y="160"/>
                    <a:pt x="141" y="159"/>
                    <a:pt x="141" y="156"/>
                  </a:cubicBezTo>
                  <a:cubicBezTo>
                    <a:pt x="141" y="149"/>
                    <a:pt x="141" y="141"/>
                    <a:pt x="141" y="134"/>
                  </a:cubicBezTo>
                  <a:cubicBezTo>
                    <a:pt x="141" y="132"/>
                    <a:pt x="140" y="131"/>
                    <a:pt x="138" y="131"/>
                  </a:cubicBezTo>
                  <a:cubicBezTo>
                    <a:pt x="131" y="131"/>
                    <a:pt x="125" y="131"/>
                    <a:pt x="119" y="131"/>
                  </a:cubicBezTo>
                  <a:cubicBezTo>
                    <a:pt x="110" y="131"/>
                    <a:pt x="111" y="132"/>
                    <a:pt x="111" y="124"/>
                  </a:cubicBezTo>
                  <a:cubicBezTo>
                    <a:pt x="111" y="123"/>
                    <a:pt x="111" y="123"/>
                    <a:pt x="111" y="122"/>
                  </a:cubicBezTo>
                  <a:cubicBezTo>
                    <a:pt x="111" y="117"/>
                    <a:pt x="109" y="114"/>
                    <a:pt x="104" y="112"/>
                  </a:cubicBezTo>
                  <a:cubicBezTo>
                    <a:pt x="102" y="111"/>
                    <a:pt x="100" y="110"/>
                    <a:pt x="98" y="110"/>
                  </a:cubicBezTo>
                  <a:cubicBezTo>
                    <a:pt x="89" y="109"/>
                    <a:pt x="82" y="111"/>
                    <a:pt x="78" y="121"/>
                  </a:cubicBezTo>
                  <a:cubicBezTo>
                    <a:pt x="75" y="126"/>
                    <a:pt x="73" y="132"/>
                    <a:pt x="70" y="137"/>
                  </a:cubicBezTo>
                  <a:cubicBezTo>
                    <a:pt x="68" y="142"/>
                    <a:pt x="66" y="147"/>
                    <a:pt x="64" y="152"/>
                  </a:cubicBezTo>
                  <a:cubicBezTo>
                    <a:pt x="63" y="150"/>
                    <a:pt x="62" y="149"/>
                    <a:pt x="62" y="147"/>
                  </a:cubicBezTo>
                  <a:cubicBezTo>
                    <a:pt x="58" y="139"/>
                    <a:pt x="55" y="130"/>
                    <a:pt x="51" y="122"/>
                  </a:cubicBezTo>
                  <a:cubicBezTo>
                    <a:pt x="47" y="112"/>
                    <a:pt x="42" y="109"/>
                    <a:pt x="31" y="110"/>
                  </a:cubicBezTo>
                  <a:cubicBezTo>
                    <a:pt x="23" y="111"/>
                    <a:pt x="19" y="113"/>
                    <a:pt x="19" y="121"/>
                  </a:cubicBezTo>
                  <a:cubicBezTo>
                    <a:pt x="18" y="139"/>
                    <a:pt x="19" y="156"/>
                    <a:pt x="19" y="174"/>
                  </a:cubicBezTo>
                  <a:cubicBezTo>
                    <a:pt x="19" y="176"/>
                    <a:pt x="19" y="176"/>
                    <a:pt x="21" y="176"/>
                  </a:cubicBezTo>
                  <a:cubicBezTo>
                    <a:pt x="26" y="176"/>
                    <a:pt x="31" y="176"/>
                    <a:pt x="36" y="176"/>
                  </a:cubicBezTo>
                  <a:cubicBezTo>
                    <a:pt x="38" y="176"/>
                    <a:pt x="38" y="176"/>
                    <a:pt x="38" y="174"/>
                  </a:cubicBezTo>
                  <a:cubicBezTo>
                    <a:pt x="38" y="170"/>
                    <a:pt x="38" y="166"/>
                    <a:pt x="38" y="162"/>
                  </a:cubicBezTo>
                  <a:cubicBezTo>
                    <a:pt x="38" y="156"/>
                    <a:pt x="38" y="151"/>
                    <a:pt x="38" y="145"/>
                  </a:cubicBezTo>
                  <a:close/>
                  <a:moveTo>
                    <a:pt x="103" y="59"/>
                  </a:moveTo>
                  <a:cubicBezTo>
                    <a:pt x="110" y="58"/>
                    <a:pt x="120" y="58"/>
                    <a:pt x="131" y="57"/>
                  </a:cubicBezTo>
                  <a:cubicBezTo>
                    <a:pt x="140" y="56"/>
                    <a:pt x="150" y="54"/>
                    <a:pt x="159" y="49"/>
                  </a:cubicBezTo>
                  <a:cubicBezTo>
                    <a:pt x="163" y="47"/>
                    <a:pt x="167" y="45"/>
                    <a:pt x="170" y="42"/>
                  </a:cubicBezTo>
                  <a:cubicBezTo>
                    <a:pt x="174" y="39"/>
                    <a:pt x="174" y="34"/>
                    <a:pt x="170" y="31"/>
                  </a:cubicBezTo>
                  <a:cubicBezTo>
                    <a:pt x="167" y="28"/>
                    <a:pt x="163" y="25"/>
                    <a:pt x="159" y="23"/>
                  </a:cubicBezTo>
                  <a:cubicBezTo>
                    <a:pt x="143" y="17"/>
                    <a:pt x="126" y="15"/>
                    <a:pt x="109" y="14"/>
                  </a:cubicBezTo>
                  <a:cubicBezTo>
                    <a:pt x="99" y="14"/>
                    <a:pt x="88" y="14"/>
                    <a:pt x="78" y="15"/>
                  </a:cubicBezTo>
                  <a:cubicBezTo>
                    <a:pt x="67" y="16"/>
                    <a:pt x="55" y="18"/>
                    <a:pt x="45" y="22"/>
                  </a:cubicBezTo>
                  <a:cubicBezTo>
                    <a:pt x="40" y="24"/>
                    <a:pt x="36" y="26"/>
                    <a:pt x="32" y="29"/>
                  </a:cubicBezTo>
                  <a:cubicBezTo>
                    <a:pt x="26" y="34"/>
                    <a:pt x="27" y="40"/>
                    <a:pt x="32" y="44"/>
                  </a:cubicBezTo>
                  <a:cubicBezTo>
                    <a:pt x="36" y="47"/>
                    <a:pt x="41" y="49"/>
                    <a:pt x="45" y="51"/>
                  </a:cubicBezTo>
                  <a:cubicBezTo>
                    <a:pt x="63" y="57"/>
                    <a:pt x="82" y="58"/>
                    <a:pt x="103" y="5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5" name="Freeform 1013"/>
            <p:cNvSpPr>
              <a:spLocks/>
            </p:cNvSpPr>
            <p:nvPr/>
          </p:nvSpPr>
          <p:spPr bwMode="auto">
            <a:xfrm>
              <a:off x="5010150" y="5022850"/>
              <a:ext cx="247650" cy="76200"/>
            </a:xfrm>
            <a:custGeom>
              <a:avLst/>
              <a:gdLst>
                <a:gd name="T0" fmla="*/ 77 w 148"/>
                <a:gd name="T1" fmla="*/ 45 h 45"/>
                <a:gd name="T2" fmla="*/ 19 w 148"/>
                <a:gd name="T3" fmla="*/ 37 h 45"/>
                <a:gd name="T4" fmla="*/ 6 w 148"/>
                <a:gd name="T5" fmla="*/ 30 h 45"/>
                <a:gd name="T6" fmla="*/ 6 w 148"/>
                <a:gd name="T7" fmla="*/ 15 h 45"/>
                <a:gd name="T8" fmla="*/ 19 w 148"/>
                <a:gd name="T9" fmla="*/ 8 h 45"/>
                <a:gd name="T10" fmla="*/ 52 w 148"/>
                <a:gd name="T11" fmla="*/ 1 h 45"/>
                <a:gd name="T12" fmla="*/ 83 w 148"/>
                <a:gd name="T13" fmla="*/ 0 h 45"/>
                <a:gd name="T14" fmla="*/ 133 w 148"/>
                <a:gd name="T15" fmla="*/ 9 h 45"/>
                <a:gd name="T16" fmla="*/ 144 w 148"/>
                <a:gd name="T17" fmla="*/ 17 h 45"/>
                <a:gd name="T18" fmla="*/ 144 w 148"/>
                <a:gd name="T19" fmla="*/ 28 h 45"/>
                <a:gd name="T20" fmla="*/ 133 w 148"/>
                <a:gd name="T21" fmla="*/ 35 h 45"/>
                <a:gd name="T22" fmla="*/ 105 w 148"/>
                <a:gd name="T23" fmla="*/ 43 h 45"/>
                <a:gd name="T24" fmla="*/ 77 w 148"/>
                <a:gd name="T2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45">
                  <a:moveTo>
                    <a:pt x="77" y="45"/>
                  </a:moveTo>
                  <a:cubicBezTo>
                    <a:pt x="56" y="44"/>
                    <a:pt x="37" y="43"/>
                    <a:pt x="19" y="37"/>
                  </a:cubicBezTo>
                  <a:cubicBezTo>
                    <a:pt x="15" y="35"/>
                    <a:pt x="10" y="33"/>
                    <a:pt x="6" y="30"/>
                  </a:cubicBezTo>
                  <a:cubicBezTo>
                    <a:pt x="1" y="26"/>
                    <a:pt x="0" y="20"/>
                    <a:pt x="6" y="15"/>
                  </a:cubicBezTo>
                  <a:cubicBezTo>
                    <a:pt x="10" y="12"/>
                    <a:pt x="14" y="10"/>
                    <a:pt x="19" y="8"/>
                  </a:cubicBezTo>
                  <a:cubicBezTo>
                    <a:pt x="29" y="4"/>
                    <a:pt x="41" y="2"/>
                    <a:pt x="52" y="1"/>
                  </a:cubicBezTo>
                  <a:cubicBezTo>
                    <a:pt x="62" y="0"/>
                    <a:pt x="73" y="0"/>
                    <a:pt x="83" y="0"/>
                  </a:cubicBezTo>
                  <a:cubicBezTo>
                    <a:pt x="100" y="1"/>
                    <a:pt x="117" y="3"/>
                    <a:pt x="133" y="9"/>
                  </a:cubicBezTo>
                  <a:cubicBezTo>
                    <a:pt x="137" y="11"/>
                    <a:pt x="141" y="14"/>
                    <a:pt x="144" y="17"/>
                  </a:cubicBezTo>
                  <a:cubicBezTo>
                    <a:pt x="148" y="20"/>
                    <a:pt x="148" y="25"/>
                    <a:pt x="144" y="28"/>
                  </a:cubicBezTo>
                  <a:cubicBezTo>
                    <a:pt x="141" y="31"/>
                    <a:pt x="137" y="33"/>
                    <a:pt x="133" y="35"/>
                  </a:cubicBezTo>
                  <a:cubicBezTo>
                    <a:pt x="124" y="40"/>
                    <a:pt x="114" y="42"/>
                    <a:pt x="105" y="43"/>
                  </a:cubicBezTo>
                  <a:cubicBezTo>
                    <a:pt x="94" y="44"/>
                    <a:pt x="84" y="44"/>
                    <a:pt x="77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10" name="グループ化 2009"/>
          <p:cNvGrpSpPr/>
          <p:nvPr/>
        </p:nvGrpSpPr>
        <p:grpSpPr>
          <a:xfrm>
            <a:off x="5513947" y="5187803"/>
            <a:ext cx="454025" cy="444500"/>
            <a:chOff x="5513388" y="5005388"/>
            <a:chExt cx="454025" cy="444500"/>
          </a:xfrm>
        </p:grpSpPr>
        <p:sp>
          <p:nvSpPr>
            <p:cNvPr id="736" name="Freeform 1014"/>
            <p:cNvSpPr>
              <a:spLocks/>
            </p:cNvSpPr>
            <p:nvPr/>
          </p:nvSpPr>
          <p:spPr bwMode="auto">
            <a:xfrm>
              <a:off x="5516563" y="5005388"/>
              <a:ext cx="450850" cy="161925"/>
            </a:xfrm>
            <a:custGeom>
              <a:avLst/>
              <a:gdLst>
                <a:gd name="T0" fmla="*/ 203 w 269"/>
                <a:gd name="T1" fmla="*/ 39 h 97"/>
                <a:gd name="T2" fmla="*/ 203 w 269"/>
                <a:gd name="T3" fmla="*/ 63 h 97"/>
                <a:gd name="T4" fmla="*/ 198 w 269"/>
                <a:gd name="T5" fmla="*/ 68 h 97"/>
                <a:gd name="T6" fmla="*/ 26 w 269"/>
                <a:gd name="T7" fmla="*/ 68 h 97"/>
                <a:gd name="T8" fmla="*/ 24 w 269"/>
                <a:gd name="T9" fmla="*/ 68 h 97"/>
                <a:gd name="T10" fmla="*/ 22 w 269"/>
                <a:gd name="T11" fmla="*/ 65 h 97"/>
                <a:gd name="T12" fmla="*/ 22 w 269"/>
                <a:gd name="T13" fmla="*/ 41 h 97"/>
                <a:gd name="T14" fmla="*/ 42 w 269"/>
                <a:gd name="T15" fmla="*/ 22 h 97"/>
                <a:gd name="T16" fmla="*/ 145 w 269"/>
                <a:gd name="T17" fmla="*/ 22 h 97"/>
                <a:gd name="T18" fmla="*/ 224 w 269"/>
                <a:gd name="T19" fmla="*/ 22 h 97"/>
                <a:gd name="T20" fmla="*/ 244 w 269"/>
                <a:gd name="T21" fmla="*/ 33 h 97"/>
                <a:gd name="T22" fmla="*/ 247 w 269"/>
                <a:gd name="T23" fmla="*/ 48 h 97"/>
                <a:gd name="T24" fmla="*/ 251 w 269"/>
                <a:gd name="T25" fmla="*/ 58 h 97"/>
                <a:gd name="T26" fmla="*/ 269 w 269"/>
                <a:gd name="T27" fmla="*/ 72 h 97"/>
                <a:gd name="T28" fmla="*/ 269 w 269"/>
                <a:gd name="T29" fmla="*/ 40 h 97"/>
                <a:gd name="T30" fmla="*/ 226 w 269"/>
                <a:gd name="T31" fmla="*/ 0 h 97"/>
                <a:gd name="T32" fmla="*/ 38 w 269"/>
                <a:gd name="T33" fmla="*/ 0 h 97"/>
                <a:gd name="T34" fmla="*/ 26 w 269"/>
                <a:gd name="T35" fmla="*/ 3 h 97"/>
                <a:gd name="T36" fmla="*/ 0 w 269"/>
                <a:gd name="T37" fmla="*/ 40 h 97"/>
                <a:gd name="T38" fmla="*/ 0 w 269"/>
                <a:gd name="T39" fmla="*/ 93 h 97"/>
                <a:gd name="T40" fmla="*/ 4 w 269"/>
                <a:gd name="T41" fmla="*/ 97 h 97"/>
                <a:gd name="T42" fmla="*/ 262 w 269"/>
                <a:gd name="T43" fmla="*/ 97 h 97"/>
                <a:gd name="T44" fmla="*/ 266 w 269"/>
                <a:gd name="T45" fmla="*/ 97 h 97"/>
                <a:gd name="T46" fmla="*/ 203 w 269"/>
                <a:gd name="T47" fmla="*/ 3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9" h="97">
                  <a:moveTo>
                    <a:pt x="203" y="39"/>
                  </a:moveTo>
                  <a:cubicBezTo>
                    <a:pt x="203" y="48"/>
                    <a:pt x="203" y="56"/>
                    <a:pt x="203" y="63"/>
                  </a:cubicBezTo>
                  <a:cubicBezTo>
                    <a:pt x="203" y="68"/>
                    <a:pt x="203" y="68"/>
                    <a:pt x="198" y="68"/>
                  </a:cubicBezTo>
                  <a:cubicBezTo>
                    <a:pt x="141" y="68"/>
                    <a:pt x="83" y="68"/>
                    <a:pt x="26" y="68"/>
                  </a:cubicBezTo>
                  <a:cubicBezTo>
                    <a:pt x="25" y="68"/>
                    <a:pt x="25" y="68"/>
                    <a:pt x="24" y="68"/>
                  </a:cubicBezTo>
                  <a:cubicBezTo>
                    <a:pt x="22" y="68"/>
                    <a:pt x="22" y="67"/>
                    <a:pt x="22" y="65"/>
                  </a:cubicBezTo>
                  <a:cubicBezTo>
                    <a:pt x="22" y="57"/>
                    <a:pt x="21" y="49"/>
                    <a:pt x="22" y="41"/>
                  </a:cubicBezTo>
                  <a:cubicBezTo>
                    <a:pt x="22" y="30"/>
                    <a:pt x="28" y="22"/>
                    <a:pt x="42" y="22"/>
                  </a:cubicBezTo>
                  <a:cubicBezTo>
                    <a:pt x="76" y="22"/>
                    <a:pt x="110" y="22"/>
                    <a:pt x="145" y="22"/>
                  </a:cubicBezTo>
                  <a:cubicBezTo>
                    <a:pt x="171" y="22"/>
                    <a:pt x="197" y="22"/>
                    <a:pt x="224" y="22"/>
                  </a:cubicBezTo>
                  <a:cubicBezTo>
                    <a:pt x="232" y="22"/>
                    <a:pt x="239" y="26"/>
                    <a:pt x="244" y="33"/>
                  </a:cubicBezTo>
                  <a:cubicBezTo>
                    <a:pt x="247" y="38"/>
                    <a:pt x="247" y="43"/>
                    <a:pt x="247" y="48"/>
                  </a:cubicBezTo>
                  <a:cubicBezTo>
                    <a:pt x="247" y="52"/>
                    <a:pt x="248" y="55"/>
                    <a:pt x="251" y="58"/>
                  </a:cubicBezTo>
                  <a:cubicBezTo>
                    <a:pt x="257" y="62"/>
                    <a:pt x="263" y="67"/>
                    <a:pt x="269" y="72"/>
                  </a:cubicBezTo>
                  <a:cubicBezTo>
                    <a:pt x="269" y="61"/>
                    <a:pt x="269" y="51"/>
                    <a:pt x="269" y="40"/>
                  </a:cubicBezTo>
                  <a:cubicBezTo>
                    <a:pt x="268" y="20"/>
                    <a:pt x="248" y="1"/>
                    <a:pt x="226" y="0"/>
                  </a:cubicBezTo>
                  <a:cubicBezTo>
                    <a:pt x="163" y="0"/>
                    <a:pt x="100" y="0"/>
                    <a:pt x="38" y="0"/>
                  </a:cubicBezTo>
                  <a:cubicBezTo>
                    <a:pt x="34" y="0"/>
                    <a:pt x="30" y="1"/>
                    <a:pt x="26" y="3"/>
                  </a:cubicBezTo>
                  <a:cubicBezTo>
                    <a:pt x="10" y="8"/>
                    <a:pt x="1" y="24"/>
                    <a:pt x="0" y="40"/>
                  </a:cubicBezTo>
                  <a:cubicBezTo>
                    <a:pt x="0" y="57"/>
                    <a:pt x="0" y="75"/>
                    <a:pt x="0" y="93"/>
                  </a:cubicBezTo>
                  <a:cubicBezTo>
                    <a:pt x="0" y="97"/>
                    <a:pt x="0" y="97"/>
                    <a:pt x="4" y="97"/>
                  </a:cubicBezTo>
                  <a:cubicBezTo>
                    <a:pt x="90" y="97"/>
                    <a:pt x="176" y="97"/>
                    <a:pt x="262" y="97"/>
                  </a:cubicBezTo>
                  <a:cubicBezTo>
                    <a:pt x="263" y="97"/>
                    <a:pt x="264" y="97"/>
                    <a:pt x="266" y="97"/>
                  </a:cubicBezTo>
                  <a:cubicBezTo>
                    <a:pt x="245" y="77"/>
                    <a:pt x="224" y="58"/>
                    <a:pt x="203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7" name="Freeform 1015"/>
            <p:cNvSpPr>
              <a:spLocks/>
            </p:cNvSpPr>
            <p:nvPr/>
          </p:nvSpPr>
          <p:spPr bwMode="auto">
            <a:xfrm>
              <a:off x="5513388" y="5194300"/>
              <a:ext cx="454025" cy="255588"/>
            </a:xfrm>
            <a:custGeom>
              <a:avLst/>
              <a:gdLst>
                <a:gd name="T0" fmla="*/ 173 w 271"/>
                <a:gd name="T1" fmla="*/ 153 h 153"/>
                <a:gd name="T2" fmla="*/ 172 w 271"/>
                <a:gd name="T3" fmla="*/ 147 h 153"/>
                <a:gd name="T4" fmla="*/ 169 w 271"/>
                <a:gd name="T5" fmla="*/ 119 h 153"/>
                <a:gd name="T6" fmla="*/ 166 w 271"/>
                <a:gd name="T7" fmla="*/ 92 h 153"/>
                <a:gd name="T8" fmla="*/ 169 w 271"/>
                <a:gd name="T9" fmla="*/ 89 h 153"/>
                <a:gd name="T10" fmla="*/ 226 w 271"/>
                <a:gd name="T11" fmla="*/ 89 h 153"/>
                <a:gd name="T12" fmla="*/ 240 w 271"/>
                <a:gd name="T13" fmla="*/ 87 h 153"/>
                <a:gd name="T14" fmla="*/ 267 w 271"/>
                <a:gd name="T15" fmla="*/ 68 h 153"/>
                <a:gd name="T16" fmla="*/ 271 w 271"/>
                <a:gd name="T17" fmla="*/ 50 h 153"/>
                <a:gd name="T18" fmla="*/ 271 w 271"/>
                <a:gd name="T19" fmla="*/ 3 h 153"/>
                <a:gd name="T20" fmla="*/ 268 w 271"/>
                <a:gd name="T21" fmla="*/ 0 h 153"/>
                <a:gd name="T22" fmla="*/ 3 w 271"/>
                <a:gd name="T23" fmla="*/ 0 h 153"/>
                <a:gd name="T24" fmla="*/ 0 w 271"/>
                <a:gd name="T25" fmla="*/ 0 h 153"/>
                <a:gd name="T26" fmla="*/ 61 w 271"/>
                <a:gd name="T27" fmla="*/ 56 h 153"/>
                <a:gd name="T28" fmla="*/ 61 w 271"/>
                <a:gd name="T29" fmla="*/ 54 h 153"/>
                <a:gd name="T30" fmla="*/ 61 w 271"/>
                <a:gd name="T31" fmla="*/ 24 h 153"/>
                <a:gd name="T32" fmla="*/ 64 w 271"/>
                <a:gd name="T33" fmla="*/ 21 h 153"/>
                <a:gd name="T34" fmla="*/ 73 w 271"/>
                <a:gd name="T35" fmla="*/ 21 h 153"/>
                <a:gd name="T36" fmla="*/ 245 w 271"/>
                <a:gd name="T37" fmla="*/ 21 h 153"/>
                <a:gd name="T38" fmla="*/ 249 w 271"/>
                <a:gd name="T39" fmla="*/ 25 h 153"/>
                <a:gd name="T40" fmla="*/ 249 w 271"/>
                <a:gd name="T41" fmla="*/ 52 h 153"/>
                <a:gd name="T42" fmla="*/ 249 w 271"/>
                <a:gd name="T43" fmla="*/ 56 h 153"/>
                <a:gd name="T44" fmla="*/ 224 w 271"/>
                <a:gd name="T45" fmla="*/ 75 h 153"/>
                <a:gd name="T46" fmla="*/ 44 w 271"/>
                <a:gd name="T47" fmla="*/ 75 h 153"/>
                <a:gd name="T48" fmla="*/ 25 w 271"/>
                <a:gd name="T49" fmla="*/ 60 h 153"/>
                <a:gd name="T50" fmla="*/ 24 w 271"/>
                <a:gd name="T51" fmla="*/ 43 h 153"/>
                <a:gd name="T52" fmla="*/ 22 w 271"/>
                <a:gd name="T53" fmla="*/ 39 h 153"/>
                <a:gd name="T54" fmla="*/ 9 w 271"/>
                <a:gd name="T55" fmla="*/ 28 h 153"/>
                <a:gd name="T56" fmla="*/ 2 w 271"/>
                <a:gd name="T57" fmla="*/ 23 h 153"/>
                <a:gd name="T58" fmla="*/ 2 w 271"/>
                <a:gd name="T59" fmla="*/ 24 h 153"/>
                <a:gd name="T60" fmla="*/ 2 w 271"/>
                <a:gd name="T61" fmla="*/ 56 h 153"/>
                <a:gd name="T62" fmla="*/ 18 w 271"/>
                <a:gd name="T63" fmla="*/ 83 h 153"/>
                <a:gd name="T64" fmla="*/ 39 w 271"/>
                <a:gd name="T65" fmla="*/ 89 h 153"/>
                <a:gd name="T66" fmla="*/ 80 w 271"/>
                <a:gd name="T67" fmla="*/ 89 h 153"/>
                <a:gd name="T68" fmla="*/ 84 w 271"/>
                <a:gd name="T69" fmla="*/ 90 h 153"/>
                <a:gd name="T70" fmla="*/ 150 w 271"/>
                <a:gd name="T71" fmla="*/ 137 h 153"/>
                <a:gd name="T72" fmla="*/ 173 w 271"/>
                <a:gd name="T73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153">
                  <a:moveTo>
                    <a:pt x="173" y="153"/>
                  </a:moveTo>
                  <a:cubicBezTo>
                    <a:pt x="172" y="151"/>
                    <a:pt x="172" y="149"/>
                    <a:pt x="172" y="147"/>
                  </a:cubicBezTo>
                  <a:cubicBezTo>
                    <a:pt x="171" y="138"/>
                    <a:pt x="170" y="128"/>
                    <a:pt x="169" y="119"/>
                  </a:cubicBezTo>
                  <a:cubicBezTo>
                    <a:pt x="168" y="110"/>
                    <a:pt x="167" y="101"/>
                    <a:pt x="166" y="92"/>
                  </a:cubicBezTo>
                  <a:cubicBezTo>
                    <a:pt x="166" y="89"/>
                    <a:pt x="165" y="89"/>
                    <a:pt x="169" y="89"/>
                  </a:cubicBezTo>
                  <a:cubicBezTo>
                    <a:pt x="188" y="89"/>
                    <a:pt x="207" y="89"/>
                    <a:pt x="226" y="89"/>
                  </a:cubicBezTo>
                  <a:cubicBezTo>
                    <a:pt x="231" y="89"/>
                    <a:pt x="235" y="88"/>
                    <a:pt x="240" y="87"/>
                  </a:cubicBezTo>
                  <a:cubicBezTo>
                    <a:pt x="251" y="84"/>
                    <a:pt x="261" y="78"/>
                    <a:pt x="267" y="68"/>
                  </a:cubicBezTo>
                  <a:cubicBezTo>
                    <a:pt x="270" y="62"/>
                    <a:pt x="271" y="56"/>
                    <a:pt x="271" y="50"/>
                  </a:cubicBezTo>
                  <a:cubicBezTo>
                    <a:pt x="271" y="34"/>
                    <a:pt x="271" y="19"/>
                    <a:pt x="271" y="3"/>
                  </a:cubicBezTo>
                  <a:cubicBezTo>
                    <a:pt x="271" y="0"/>
                    <a:pt x="271" y="0"/>
                    <a:pt x="268" y="0"/>
                  </a:cubicBezTo>
                  <a:cubicBezTo>
                    <a:pt x="179" y="0"/>
                    <a:pt x="91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20" y="19"/>
                    <a:pt x="41" y="37"/>
                    <a:pt x="61" y="56"/>
                  </a:cubicBezTo>
                  <a:cubicBezTo>
                    <a:pt x="61" y="55"/>
                    <a:pt x="61" y="55"/>
                    <a:pt x="61" y="54"/>
                  </a:cubicBezTo>
                  <a:cubicBezTo>
                    <a:pt x="61" y="44"/>
                    <a:pt x="61" y="34"/>
                    <a:pt x="61" y="24"/>
                  </a:cubicBezTo>
                  <a:cubicBezTo>
                    <a:pt x="61" y="22"/>
                    <a:pt x="62" y="21"/>
                    <a:pt x="64" y="21"/>
                  </a:cubicBezTo>
                  <a:cubicBezTo>
                    <a:pt x="67" y="21"/>
                    <a:pt x="70" y="21"/>
                    <a:pt x="73" y="21"/>
                  </a:cubicBezTo>
                  <a:cubicBezTo>
                    <a:pt x="131" y="21"/>
                    <a:pt x="188" y="21"/>
                    <a:pt x="245" y="21"/>
                  </a:cubicBezTo>
                  <a:cubicBezTo>
                    <a:pt x="249" y="21"/>
                    <a:pt x="249" y="21"/>
                    <a:pt x="249" y="25"/>
                  </a:cubicBezTo>
                  <a:cubicBezTo>
                    <a:pt x="249" y="34"/>
                    <a:pt x="249" y="43"/>
                    <a:pt x="249" y="52"/>
                  </a:cubicBezTo>
                  <a:cubicBezTo>
                    <a:pt x="249" y="53"/>
                    <a:pt x="249" y="55"/>
                    <a:pt x="249" y="56"/>
                  </a:cubicBezTo>
                  <a:cubicBezTo>
                    <a:pt x="246" y="67"/>
                    <a:pt x="236" y="75"/>
                    <a:pt x="224" y="75"/>
                  </a:cubicBezTo>
                  <a:cubicBezTo>
                    <a:pt x="164" y="75"/>
                    <a:pt x="104" y="75"/>
                    <a:pt x="44" y="75"/>
                  </a:cubicBezTo>
                  <a:cubicBezTo>
                    <a:pt x="33" y="75"/>
                    <a:pt x="27" y="70"/>
                    <a:pt x="25" y="60"/>
                  </a:cubicBezTo>
                  <a:cubicBezTo>
                    <a:pt x="24" y="55"/>
                    <a:pt x="24" y="49"/>
                    <a:pt x="24" y="43"/>
                  </a:cubicBezTo>
                  <a:cubicBezTo>
                    <a:pt x="24" y="42"/>
                    <a:pt x="23" y="40"/>
                    <a:pt x="22" y="39"/>
                  </a:cubicBezTo>
                  <a:cubicBezTo>
                    <a:pt x="18" y="36"/>
                    <a:pt x="13" y="32"/>
                    <a:pt x="9" y="28"/>
                  </a:cubicBezTo>
                  <a:cubicBezTo>
                    <a:pt x="7" y="26"/>
                    <a:pt x="5" y="25"/>
                    <a:pt x="2" y="23"/>
                  </a:cubicBezTo>
                  <a:cubicBezTo>
                    <a:pt x="2" y="24"/>
                    <a:pt x="2" y="24"/>
                    <a:pt x="2" y="24"/>
                  </a:cubicBezTo>
                  <a:cubicBezTo>
                    <a:pt x="2" y="35"/>
                    <a:pt x="2" y="45"/>
                    <a:pt x="2" y="56"/>
                  </a:cubicBezTo>
                  <a:cubicBezTo>
                    <a:pt x="3" y="67"/>
                    <a:pt x="8" y="76"/>
                    <a:pt x="18" y="83"/>
                  </a:cubicBezTo>
                  <a:cubicBezTo>
                    <a:pt x="24" y="87"/>
                    <a:pt x="32" y="89"/>
                    <a:pt x="39" y="89"/>
                  </a:cubicBezTo>
                  <a:cubicBezTo>
                    <a:pt x="53" y="89"/>
                    <a:pt x="66" y="89"/>
                    <a:pt x="80" y="89"/>
                  </a:cubicBezTo>
                  <a:cubicBezTo>
                    <a:pt x="81" y="89"/>
                    <a:pt x="83" y="89"/>
                    <a:pt x="84" y="90"/>
                  </a:cubicBezTo>
                  <a:cubicBezTo>
                    <a:pt x="106" y="106"/>
                    <a:pt x="128" y="121"/>
                    <a:pt x="150" y="137"/>
                  </a:cubicBezTo>
                  <a:cubicBezTo>
                    <a:pt x="157" y="142"/>
                    <a:pt x="165" y="148"/>
                    <a:pt x="173" y="1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8" name="Freeform 1016"/>
            <p:cNvSpPr>
              <a:spLocks/>
            </p:cNvSpPr>
            <p:nvPr/>
          </p:nvSpPr>
          <p:spPr bwMode="auto">
            <a:xfrm>
              <a:off x="5516563" y="5005388"/>
              <a:ext cx="450850" cy="161925"/>
            </a:xfrm>
            <a:custGeom>
              <a:avLst/>
              <a:gdLst>
                <a:gd name="T0" fmla="*/ 203 w 269"/>
                <a:gd name="T1" fmla="*/ 39 h 97"/>
                <a:gd name="T2" fmla="*/ 266 w 269"/>
                <a:gd name="T3" fmla="*/ 97 h 97"/>
                <a:gd name="T4" fmla="*/ 262 w 269"/>
                <a:gd name="T5" fmla="*/ 97 h 97"/>
                <a:gd name="T6" fmla="*/ 4 w 269"/>
                <a:gd name="T7" fmla="*/ 97 h 97"/>
                <a:gd name="T8" fmla="*/ 0 w 269"/>
                <a:gd name="T9" fmla="*/ 93 h 97"/>
                <a:gd name="T10" fmla="*/ 0 w 269"/>
                <a:gd name="T11" fmla="*/ 40 h 97"/>
                <a:gd name="T12" fmla="*/ 26 w 269"/>
                <a:gd name="T13" fmla="*/ 3 h 97"/>
                <a:gd name="T14" fmla="*/ 38 w 269"/>
                <a:gd name="T15" fmla="*/ 0 h 97"/>
                <a:gd name="T16" fmla="*/ 226 w 269"/>
                <a:gd name="T17" fmla="*/ 0 h 97"/>
                <a:gd name="T18" fmla="*/ 269 w 269"/>
                <a:gd name="T19" fmla="*/ 40 h 97"/>
                <a:gd name="T20" fmla="*/ 269 w 269"/>
                <a:gd name="T21" fmla="*/ 72 h 97"/>
                <a:gd name="T22" fmla="*/ 251 w 269"/>
                <a:gd name="T23" fmla="*/ 58 h 97"/>
                <a:gd name="T24" fmla="*/ 247 w 269"/>
                <a:gd name="T25" fmla="*/ 48 h 97"/>
                <a:gd name="T26" fmla="*/ 244 w 269"/>
                <a:gd name="T27" fmla="*/ 33 h 97"/>
                <a:gd name="T28" fmla="*/ 224 w 269"/>
                <a:gd name="T29" fmla="*/ 22 h 97"/>
                <a:gd name="T30" fmla="*/ 145 w 269"/>
                <a:gd name="T31" fmla="*/ 22 h 97"/>
                <a:gd name="T32" fmla="*/ 42 w 269"/>
                <a:gd name="T33" fmla="*/ 22 h 97"/>
                <a:gd name="T34" fmla="*/ 22 w 269"/>
                <a:gd name="T35" fmla="*/ 41 h 97"/>
                <a:gd name="T36" fmla="*/ 22 w 269"/>
                <a:gd name="T37" fmla="*/ 65 h 97"/>
                <a:gd name="T38" fmla="*/ 24 w 269"/>
                <a:gd name="T39" fmla="*/ 68 h 97"/>
                <a:gd name="T40" fmla="*/ 26 w 269"/>
                <a:gd name="T41" fmla="*/ 68 h 97"/>
                <a:gd name="T42" fmla="*/ 198 w 269"/>
                <a:gd name="T43" fmla="*/ 68 h 97"/>
                <a:gd name="T44" fmla="*/ 203 w 269"/>
                <a:gd name="T45" fmla="*/ 63 h 97"/>
                <a:gd name="T46" fmla="*/ 203 w 269"/>
                <a:gd name="T47" fmla="*/ 3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69" h="97">
                  <a:moveTo>
                    <a:pt x="203" y="39"/>
                  </a:moveTo>
                  <a:cubicBezTo>
                    <a:pt x="224" y="58"/>
                    <a:pt x="245" y="77"/>
                    <a:pt x="266" y="97"/>
                  </a:cubicBezTo>
                  <a:cubicBezTo>
                    <a:pt x="264" y="97"/>
                    <a:pt x="263" y="97"/>
                    <a:pt x="262" y="97"/>
                  </a:cubicBezTo>
                  <a:cubicBezTo>
                    <a:pt x="176" y="97"/>
                    <a:pt x="90" y="97"/>
                    <a:pt x="4" y="97"/>
                  </a:cubicBezTo>
                  <a:cubicBezTo>
                    <a:pt x="0" y="97"/>
                    <a:pt x="0" y="97"/>
                    <a:pt x="0" y="93"/>
                  </a:cubicBezTo>
                  <a:cubicBezTo>
                    <a:pt x="0" y="75"/>
                    <a:pt x="0" y="57"/>
                    <a:pt x="0" y="40"/>
                  </a:cubicBezTo>
                  <a:cubicBezTo>
                    <a:pt x="1" y="24"/>
                    <a:pt x="10" y="8"/>
                    <a:pt x="26" y="3"/>
                  </a:cubicBezTo>
                  <a:cubicBezTo>
                    <a:pt x="30" y="1"/>
                    <a:pt x="34" y="0"/>
                    <a:pt x="38" y="0"/>
                  </a:cubicBezTo>
                  <a:cubicBezTo>
                    <a:pt x="100" y="0"/>
                    <a:pt x="163" y="0"/>
                    <a:pt x="226" y="0"/>
                  </a:cubicBezTo>
                  <a:cubicBezTo>
                    <a:pt x="248" y="1"/>
                    <a:pt x="268" y="20"/>
                    <a:pt x="269" y="40"/>
                  </a:cubicBezTo>
                  <a:cubicBezTo>
                    <a:pt x="269" y="51"/>
                    <a:pt x="269" y="61"/>
                    <a:pt x="269" y="72"/>
                  </a:cubicBezTo>
                  <a:cubicBezTo>
                    <a:pt x="263" y="67"/>
                    <a:pt x="257" y="62"/>
                    <a:pt x="251" y="58"/>
                  </a:cubicBezTo>
                  <a:cubicBezTo>
                    <a:pt x="248" y="55"/>
                    <a:pt x="247" y="52"/>
                    <a:pt x="247" y="48"/>
                  </a:cubicBezTo>
                  <a:cubicBezTo>
                    <a:pt x="247" y="43"/>
                    <a:pt x="247" y="38"/>
                    <a:pt x="244" y="33"/>
                  </a:cubicBezTo>
                  <a:cubicBezTo>
                    <a:pt x="239" y="26"/>
                    <a:pt x="232" y="22"/>
                    <a:pt x="224" y="22"/>
                  </a:cubicBezTo>
                  <a:cubicBezTo>
                    <a:pt x="197" y="22"/>
                    <a:pt x="171" y="22"/>
                    <a:pt x="145" y="22"/>
                  </a:cubicBezTo>
                  <a:cubicBezTo>
                    <a:pt x="110" y="22"/>
                    <a:pt x="76" y="22"/>
                    <a:pt x="42" y="22"/>
                  </a:cubicBezTo>
                  <a:cubicBezTo>
                    <a:pt x="28" y="22"/>
                    <a:pt x="22" y="30"/>
                    <a:pt x="22" y="41"/>
                  </a:cubicBezTo>
                  <a:cubicBezTo>
                    <a:pt x="21" y="49"/>
                    <a:pt x="22" y="57"/>
                    <a:pt x="22" y="65"/>
                  </a:cubicBezTo>
                  <a:cubicBezTo>
                    <a:pt x="22" y="67"/>
                    <a:pt x="22" y="68"/>
                    <a:pt x="24" y="68"/>
                  </a:cubicBezTo>
                  <a:cubicBezTo>
                    <a:pt x="25" y="68"/>
                    <a:pt x="25" y="68"/>
                    <a:pt x="26" y="68"/>
                  </a:cubicBezTo>
                  <a:cubicBezTo>
                    <a:pt x="83" y="68"/>
                    <a:pt x="141" y="68"/>
                    <a:pt x="198" y="68"/>
                  </a:cubicBezTo>
                  <a:cubicBezTo>
                    <a:pt x="203" y="68"/>
                    <a:pt x="203" y="68"/>
                    <a:pt x="203" y="63"/>
                  </a:cubicBezTo>
                  <a:cubicBezTo>
                    <a:pt x="203" y="56"/>
                    <a:pt x="203" y="48"/>
                    <a:pt x="203" y="3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9" name="Freeform 1017"/>
            <p:cNvSpPr>
              <a:spLocks/>
            </p:cNvSpPr>
            <p:nvPr/>
          </p:nvSpPr>
          <p:spPr bwMode="auto">
            <a:xfrm>
              <a:off x="5513388" y="5194300"/>
              <a:ext cx="454025" cy="255588"/>
            </a:xfrm>
            <a:custGeom>
              <a:avLst/>
              <a:gdLst>
                <a:gd name="T0" fmla="*/ 173 w 271"/>
                <a:gd name="T1" fmla="*/ 153 h 153"/>
                <a:gd name="T2" fmla="*/ 150 w 271"/>
                <a:gd name="T3" fmla="*/ 137 h 153"/>
                <a:gd name="T4" fmla="*/ 84 w 271"/>
                <a:gd name="T5" fmla="*/ 90 h 153"/>
                <a:gd name="T6" fmla="*/ 80 w 271"/>
                <a:gd name="T7" fmla="*/ 89 h 153"/>
                <a:gd name="T8" fmla="*/ 39 w 271"/>
                <a:gd name="T9" fmla="*/ 89 h 153"/>
                <a:gd name="T10" fmla="*/ 18 w 271"/>
                <a:gd name="T11" fmla="*/ 83 h 153"/>
                <a:gd name="T12" fmla="*/ 2 w 271"/>
                <a:gd name="T13" fmla="*/ 56 h 153"/>
                <a:gd name="T14" fmla="*/ 2 w 271"/>
                <a:gd name="T15" fmla="*/ 24 h 153"/>
                <a:gd name="T16" fmla="*/ 2 w 271"/>
                <a:gd name="T17" fmla="*/ 23 h 153"/>
                <a:gd name="T18" fmla="*/ 9 w 271"/>
                <a:gd name="T19" fmla="*/ 28 h 153"/>
                <a:gd name="T20" fmla="*/ 22 w 271"/>
                <a:gd name="T21" fmla="*/ 39 h 153"/>
                <a:gd name="T22" fmla="*/ 24 w 271"/>
                <a:gd name="T23" fmla="*/ 43 h 153"/>
                <a:gd name="T24" fmla="*/ 25 w 271"/>
                <a:gd name="T25" fmla="*/ 60 h 153"/>
                <a:gd name="T26" fmla="*/ 44 w 271"/>
                <a:gd name="T27" fmla="*/ 75 h 153"/>
                <a:gd name="T28" fmla="*/ 224 w 271"/>
                <a:gd name="T29" fmla="*/ 75 h 153"/>
                <a:gd name="T30" fmla="*/ 249 w 271"/>
                <a:gd name="T31" fmla="*/ 56 h 153"/>
                <a:gd name="T32" fmla="*/ 249 w 271"/>
                <a:gd name="T33" fmla="*/ 52 h 153"/>
                <a:gd name="T34" fmla="*/ 249 w 271"/>
                <a:gd name="T35" fmla="*/ 25 h 153"/>
                <a:gd name="T36" fmla="*/ 245 w 271"/>
                <a:gd name="T37" fmla="*/ 21 h 153"/>
                <a:gd name="T38" fmla="*/ 73 w 271"/>
                <a:gd name="T39" fmla="*/ 21 h 153"/>
                <a:gd name="T40" fmla="*/ 64 w 271"/>
                <a:gd name="T41" fmla="*/ 21 h 153"/>
                <a:gd name="T42" fmla="*/ 61 w 271"/>
                <a:gd name="T43" fmla="*/ 24 h 153"/>
                <a:gd name="T44" fmla="*/ 61 w 271"/>
                <a:gd name="T45" fmla="*/ 54 h 153"/>
                <a:gd name="T46" fmla="*/ 61 w 271"/>
                <a:gd name="T47" fmla="*/ 56 h 153"/>
                <a:gd name="T48" fmla="*/ 0 w 271"/>
                <a:gd name="T49" fmla="*/ 0 h 153"/>
                <a:gd name="T50" fmla="*/ 3 w 271"/>
                <a:gd name="T51" fmla="*/ 0 h 153"/>
                <a:gd name="T52" fmla="*/ 268 w 271"/>
                <a:gd name="T53" fmla="*/ 0 h 153"/>
                <a:gd name="T54" fmla="*/ 271 w 271"/>
                <a:gd name="T55" fmla="*/ 3 h 153"/>
                <a:gd name="T56" fmla="*/ 271 w 271"/>
                <a:gd name="T57" fmla="*/ 50 h 153"/>
                <a:gd name="T58" fmla="*/ 267 w 271"/>
                <a:gd name="T59" fmla="*/ 68 h 153"/>
                <a:gd name="T60" fmla="*/ 240 w 271"/>
                <a:gd name="T61" fmla="*/ 87 h 153"/>
                <a:gd name="T62" fmla="*/ 226 w 271"/>
                <a:gd name="T63" fmla="*/ 89 h 153"/>
                <a:gd name="T64" fmla="*/ 169 w 271"/>
                <a:gd name="T65" fmla="*/ 89 h 153"/>
                <a:gd name="T66" fmla="*/ 166 w 271"/>
                <a:gd name="T67" fmla="*/ 92 h 153"/>
                <a:gd name="T68" fmla="*/ 169 w 271"/>
                <a:gd name="T69" fmla="*/ 119 h 153"/>
                <a:gd name="T70" fmla="*/ 172 w 271"/>
                <a:gd name="T71" fmla="*/ 147 h 153"/>
                <a:gd name="T72" fmla="*/ 173 w 271"/>
                <a:gd name="T73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71" h="153">
                  <a:moveTo>
                    <a:pt x="173" y="153"/>
                  </a:moveTo>
                  <a:cubicBezTo>
                    <a:pt x="165" y="148"/>
                    <a:pt x="157" y="142"/>
                    <a:pt x="150" y="137"/>
                  </a:cubicBezTo>
                  <a:cubicBezTo>
                    <a:pt x="128" y="121"/>
                    <a:pt x="106" y="106"/>
                    <a:pt x="84" y="90"/>
                  </a:cubicBezTo>
                  <a:cubicBezTo>
                    <a:pt x="83" y="89"/>
                    <a:pt x="81" y="89"/>
                    <a:pt x="80" y="89"/>
                  </a:cubicBezTo>
                  <a:cubicBezTo>
                    <a:pt x="66" y="89"/>
                    <a:pt x="53" y="89"/>
                    <a:pt x="39" y="89"/>
                  </a:cubicBezTo>
                  <a:cubicBezTo>
                    <a:pt x="32" y="89"/>
                    <a:pt x="24" y="87"/>
                    <a:pt x="18" y="83"/>
                  </a:cubicBezTo>
                  <a:cubicBezTo>
                    <a:pt x="8" y="76"/>
                    <a:pt x="3" y="67"/>
                    <a:pt x="2" y="56"/>
                  </a:cubicBezTo>
                  <a:cubicBezTo>
                    <a:pt x="2" y="45"/>
                    <a:pt x="2" y="35"/>
                    <a:pt x="2" y="24"/>
                  </a:cubicBezTo>
                  <a:cubicBezTo>
                    <a:pt x="2" y="24"/>
                    <a:pt x="2" y="24"/>
                    <a:pt x="2" y="23"/>
                  </a:cubicBezTo>
                  <a:cubicBezTo>
                    <a:pt x="5" y="25"/>
                    <a:pt x="7" y="26"/>
                    <a:pt x="9" y="28"/>
                  </a:cubicBezTo>
                  <a:cubicBezTo>
                    <a:pt x="13" y="32"/>
                    <a:pt x="18" y="36"/>
                    <a:pt x="22" y="39"/>
                  </a:cubicBezTo>
                  <a:cubicBezTo>
                    <a:pt x="23" y="40"/>
                    <a:pt x="24" y="42"/>
                    <a:pt x="24" y="43"/>
                  </a:cubicBezTo>
                  <a:cubicBezTo>
                    <a:pt x="24" y="49"/>
                    <a:pt x="24" y="55"/>
                    <a:pt x="25" y="60"/>
                  </a:cubicBezTo>
                  <a:cubicBezTo>
                    <a:pt x="27" y="70"/>
                    <a:pt x="33" y="75"/>
                    <a:pt x="44" y="75"/>
                  </a:cubicBezTo>
                  <a:cubicBezTo>
                    <a:pt x="104" y="75"/>
                    <a:pt x="164" y="75"/>
                    <a:pt x="224" y="75"/>
                  </a:cubicBezTo>
                  <a:cubicBezTo>
                    <a:pt x="236" y="75"/>
                    <a:pt x="246" y="67"/>
                    <a:pt x="249" y="56"/>
                  </a:cubicBezTo>
                  <a:cubicBezTo>
                    <a:pt x="249" y="55"/>
                    <a:pt x="249" y="53"/>
                    <a:pt x="249" y="52"/>
                  </a:cubicBezTo>
                  <a:cubicBezTo>
                    <a:pt x="249" y="43"/>
                    <a:pt x="249" y="34"/>
                    <a:pt x="249" y="25"/>
                  </a:cubicBezTo>
                  <a:cubicBezTo>
                    <a:pt x="249" y="21"/>
                    <a:pt x="249" y="21"/>
                    <a:pt x="245" y="21"/>
                  </a:cubicBezTo>
                  <a:cubicBezTo>
                    <a:pt x="188" y="21"/>
                    <a:pt x="131" y="21"/>
                    <a:pt x="73" y="21"/>
                  </a:cubicBezTo>
                  <a:cubicBezTo>
                    <a:pt x="70" y="21"/>
                    <a:pt x="67" y="21"/>
                    <a:pt x="64" y="21"/>
                  </a:cubicBezTo>
                  <a:cubicBezTo>
                    <a:pt x="62" y="21"/>
                    <a:pt x="61" y="22"/>
                    <a:pt x="61" y="24"/>
                  </a:cubicBezTo>
                  <a:cubicBezTo>
                    <a:pt x="61" y="34"/>
                    <a:pt x="61" y="44"/>
                    <a:pt x="61" y="54"/>
                  </a:cubicBezTo>
                  <a:cubicBezTo>
                    <a:pt x="61" y="55"/>
                    <a:pt x="61" y="55"/>
                    <a:pt x="61" y="56"/>
                  </a:cubicBezTo>
                  <a:cubicBezTo>
                    <a:pt x="41" y="37"/>
                    <a:pt x="20" y="19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91" y="0"/>
                    <a:pt x="179" y="0"/>
                    <a:pt x="268" y="0"/>
                  </a:cubicBezTo>
                  <a:cubicBezTo>
                    <a:pt x="271" y="0"/>
                    <a:pt x="271" y="0"/>
                    <a:pt x="271" y="3"/>
                  </a:cubicBezTo>
                  <a:cubicBezTo>
                    <a:pt x="271" y="19"/>
                    <a:pt x="271" y="34"/>
                    <a:pt x="271" y="50"/>
                  </a:cubicBezTo>
                  <a:cubicBezTo>
                    <a:pt x="271" y="56"/>
                    <a:pt x="270" y="62"/>
                    <a:pt x="267" y="68"/>
                  </a:cubicBezTo>
                  <a:cubicBezTo>
                    <a:pt x="261" y="78"/>
                    <a:pt x="251" y="84"/>
                    <a:pt x="240" y="87"/>
                  </a:cubicBezTo>
                  <a:cubicBezTo>
                    <a:pt x="235" y="88"/>
                    <a:pt x="231" y="89"/>
                    <a:pt x="226" y="89"/>
                  </a:cubicBezTo>
                  <a:cubicBezTo>
                    <a:pt x="207" y="89"/>
                    <a:pt x="188" y="89"/>
                    <a:pt x="169" y="89"/>
                  </a:cubicBezTo>
                  <a:cubicBezTo>
                    <a:pt x="165" y="89"/>
                    <a:pt x="166" y="89"/>
                    <a:pt x="166" y="92"/>
                  </a:cubicBezTo>
                  <a:cubicBezTo>
                    <a:pt x="167" y="101"/>
                    <a:pt x="168" y="110"/>
                    <a:pt x="169" y="119"/>
                  </a:cubicBezTo>
                  <a:cubicBezTo>
                    <a:pt x="170" y="128"/>
                    <a:pt x="171" y="138"/>
                    <a:pt x="172" y="147"/>
                  </a:cubicBezTo>
                  <a:cubicBezTo>
                    <a:pt x="172" y="149"/>
                    <a:pt x="172" y="151"/>
                    <a:pt x="173" y="15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38" name="グループ化 1937"/>
          <p:cNvGrpSpPr/>
          <p:nvPr/>
        </p:nvGrpSpPr>
        <p:grpSpPr>
          <a:xfrm>
            <a:off x="6215063" y="713646"/>
            <a:ext cx="455613" cy="454025"/>
            <a:chOff x="6215063" y="1125538"/>
            <a:chExt cx="455613" cy="454025"/>
          </a:xfrm>
        </p:grpSpPr>
        <p:sp>
          <p:nvSpPr>
            <p:cNvPr id="458" name="Freeform 1538"/>
            <p:cNvSpPr>
              <a:spLocks/>
            </p:cNvSpPr>
            <p:nvPr/>
          </p:nvSpPr>
          <p:spPr bwMode="auto">
            <a:xfrm>
              <a:off x="6215063" y="1125538"/>
              <a:ext cx="455613" cy="454025"/>
            </a:xfrm>
            <a:custGeom>
              <a:avLst/>
              <a:gdLst>
                <a:gd name="T0" fmla="*/ 174 w 272"/>
                <a:gd name="T1" fmla="*/ 272 h 272"/>
                <a:gd name="T2" fmla="*/ 150 w 272"/>
                <a:gd name="T3" fmla="*/ 255 h 272"/>
                <a:gd name="T4" fmla="*/ 84 w 272"/>
                <a:gd name="T5" fmla="*/ 208 h 272"/>
                <a:gd name="T6" fmla="*/ 79 w 272"/>
                <a:gd name="T7" fmla="*/ 206 h 272"/>
                <a:gd name="T8" fmla="*/ 35 w 272"/>
                <a:gd name="T9" fmla="*/ 206 h 272"/>
                <a:gd name="T10" fmla="*/ 15 w 272"/>
                <a:gd name="T11" fmla="*/ 200 h 272"/>
                <a:gd name="T12" fmla="*/ 1 w 272"/>
                <a:gd name="T13" fmla="*/ 176 h 272"/>
                <a:gd name="T14" fmla="*/ 0 w 272"/>
                <a:gd name="T15" fmla="*/ 143 h 272"/>
                <a:gd name="T16" fmla="*/ 0 w 272"/>
                <a:gd name="T17" fmla="*/ 33 h 272"/>
                <a:gd name="T18" fmla="*/ 11 w 272"/>
                <a:gd name="T19" fmla="*/ 7 h 272"/>
                <a:gd name="T20" fmla="*/ 29 w 272"/>
                <a:gd name="T21" fmla="*/ 0 h 272"/>
                <a:gd name="T22" fmla="*/ 137 w 272"/>
                <a:gd name="T23" fmla="*/ 0 h 272"/>
                <a:gd name="T24" fmla="*/ 237 w 272"/>
                <a:gd name="T25" fmla="*/ 0 h 272"/>
                <a:gd name="T26" fmla="*/ 271 w 272"/>
                <a:gd name="T27" fmla="*/ 28 h 272"/>
                <a:gd name="T28" fmla="*/ 272 w 272"/>
                <a:gd name="T29" fmla="*/ 36 h 272"/>
                <a:gd name="T30" fmla="*/ 272 w 272"/>
                <a:gd name="T31" fmla="*/ 174 h 272"/>
                <a:gd name="T32" fmla="*/ 240 w 272"/>
                <a:gd name="T33" fmla="*/ 206 h 272"/>
                <a:gd name="T34" fmla="*/ 170 w 272"/>
                <a:gd name="T35" fmla="*/ 206 h 272"/>
                <a:gd name="T36" fmla="*/ 168 w 272"/>
                <a:gd name="T37" fmla="*/ 206 h 272"/>
                <a:gd name="T38" fmla="*/ 166 w 272"/>
                <a:gd name="T39" fmla="*/ 208 h 272"/>
                <a:gd name="T40" fmla="*/ 169 w 272"/>
                <a:gd name="T41" fmla="*/ 235 h 272"/>
                <a:gd name="T42" fmla="*/ 173 w 272"/>
                <a:gd name="T43" fmla="*/ 264 h 272"/>
                <a:gd name="T44" fmla="*/ 174 w 272"/>
                <a:gd name="T45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72" h="272">
                  <a:moveTo>
                    <a:pt x="174" y="272"/>
                  </a:moveTo>
                  <a:cubicBezTo>
                    <a:pt x="165" y="266"/>
                    <a:pt x="158" y="260"/>
                    <a:pt x="150" y="255"/>
                  </a:cubicBezTo>
                  <a:cubicBezTo>
                    <a:pt x="128" y="239"/>
                    <a:pt x="106" y="223"/>
                    <a:pt x="84" y="208"/>
                  </a:cubicBezTo>
                  <a:cubicBezTo>
                    <a:pt x="83" y="207"/>
                    <a:pt x="81" y="206"/>
                    <a:pt x="79" y="206"/>
                  </a:cubicBezTo>
                  <a:cubicBezTo>
                    <a:pt x="65" y="206"/>
                    <a:pt x="50" y="206"/>
                    <a:pt x="35" y="206"/>
                  </a:cubicBezTo>
                  <a:cubicBezTo>
                    <a:pt x="28" y="206"/>
                    <a:pt x="21" y="205"/>
                    <a:pt x="15" y="200"/>
                  </a:cubicBezTo>
                  <a:cubicBezTo>
                    <a:pt x="7" y="194"/>
                    <a:pt x="2" y="186"/>
                    <a:pt x="1" y="176"/>
                  </a:cubicBezTo>
                  <a:cubicBezTo>
                    <a:pt x="0" y="165"/>
                    <a:pt x="0" y="154"/>
                    <a:pt x="0" y="143"/>
                  </a:cubicBezTo>
                  <a:cubicBezTo>
                    <a:pt x="0" y="106"/>
                    <a:pt x="0" y="70"/>
                    <a:pt x="0" y="33"/>
                  </a:cubicBezTo>
                  <a:cubicBezTo>
                    <a:pt x="0" y="23"/>
                    <a:pt x="3" y="14"/>
                    <a:pt x="11" y="7"/>
                  </a:cubicBezTo>
                  <a:cubicBezTo>
                    <a:pt x="16" y="3"/>
                    <a:pt x="22" y="0"/>
                    <a:pt x="29" y="0"/>
                  </a:cubicBezTo>
                  <a:cubicBezTo>
                    <a:pt x="65" y="0"/>
                    <a:pt x="101" y="0"/>
                    <a:pt x="137" y="0"/>
                  </a:cubicBezTo>
                  <a:cubicBezTo>
                    <a:pt x="170" y="0"/>
                    <a:pt x="204" y="0"/>
                    <a:pt x="237" y="0"/>
                  </a:cubicBezTo>
                  <a:cubicBezTo>
                    <a:pt x="254" y="0"/>
                    <a:pt x="268" y="11"/>
                    <a:pt x="271" y="28"/>
                  </a:cubicBezTo>
                  <a:cubicBezTo>
                    <a:pt x="272" y="30"/>
                    <a:pt x="272" y="33"/>
                    <a:pt x="272" y="36"/>
                  </a:cubicBezTo>
                  <a:cubicBezTo>
                    <a:pt x="272" y="82"/>
                    <a:pt x="272" y="128"/>
                    <a:pt x="272" y="174"/>
                  </a:cubicBezTo>
                  <a:cubicBezTo>
                    <a:pt x="272" y="191"/>
                    <a:pt x="257" y="206"/>
                    <a:pt x="240" y="206"/>
                  </a:cubicBezTo>
                  <a:cubicBezTo>
                    <a:pt x="217" y="207"/>
                    <a:pt x="194" y="206"/>
                    <a:pt x="170" y="206"/>
                  </a:cubicBezTo>
                  <a:cubicBezTo>
                    <a:pt x="170" y="206"/>
                    <a:pt x="169" y="206"/>
                    <a:pt x="168" y="206"/>
                  </a:cubicBezTo>
                  <a:cubicBezTo>
                    <a:pt x="166" y="206"/>
                    <a:pt x="166" y="207"/>
                    <a:pt x="166" y="208"/>
                  </a:cubicBezTo>
                  <a:cubicBezTo>
                    <a:pt x="167" y="217"/>
                    <a:pt x="168" y="226"/>
                    <a:pt x="169" y="235"/>
                  </a:cubicBezTo>
                  <a:cubicBezTo>
                    <a:pt x="170" y="245"/>
                    <a:pt x="172" y="254"/>
                    <a:pt x="173" y="264"/>
                  </a:cubicBezTo>
                  <a:cubicBezTo>
                    <a:pt x="173" y="266"/>
                    <a:pt x="173" y="268"/>
                    <a:pt x="174" y="27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1539"/>
            <p:cNvSpPr>
              <a:spLocks/>
            </p:cNvSpPr>
            <p:nvPr/>
          </p:nvSpPr>
          <p:spPr bwMode="auto">
            <a:xfrm>
              <a:off x="6284913" y="1157288"/>
              <a:ext cx="311150" cy="261938"/>
            </a:xfrm>
            <a:custGeom>
              <a:avLst/>
              <a:gdLst>
                <a:gd name="T0" fmla="*/ 94 w 186"/>
                <a:gd name="T1" fmla="*/ 157 h 157"/>
                <a:gd name="T2" fmla="*/ 169 w 186"/>
                <a:gd name="T3" fmla="*/ 157 h 157"/>
                <a:gd name="T4" fmla="*/ 175 w 186"/>
                <a:gd name="T5" fmla="*/ 157 h 157"/>
                <a:gd name="T6" fmla="*/ 185 w 186"/>
                <a:gd name="T7" fmla="*/ 145 h 157"/>
                <a:gd name="T8" fmla="*/ 182 w 186"/>
                <a:gd name="T9" fmla="*/ 135 h 157"/>
                <a:gd name="T10" fmla="*/ 118 w 186"/>
                <a:gd name="T11" fmla="*/ 28 h 157"/>
                <a:gd name="T12" fmla="*/ 105 w 186"/>
                <a:gd name="T13" fmla="*/ 6 h 157"/>
                <a:gd name="T14" fmla="*/ 95 w 186"/>
                <a:gd name="T15" fmla="*/ 0 h 157"/>
                <a:gd name="T16" fmla="*/ 81 w 186"/>
                <a:gd name="T17" fmla="*/ 9 h 157"/>
                <a:gd name="T18" fmla="*/ 15 w 186"/>
                <a:gd name="T19" fmla="*/ 119 h 157"/>
                <a:gd name="T20" fmla="*/ 4 w 186"/>
                <a:gd name="T21" fmla="*/ 137 h 157"/>
                <a:gd name="T22" fmla="*/ 13 w 186"/>
                <a:gd name="T23" fmla="*/ 156 h 157"/>
                <a:gd name="T24" fmla="*/ 19 w 186"/>
                <a:gd name="T25" fmla="*/ 157 h 157"/>
                <a:gd name="T26" fmla="*/ 94 w 186"/>
                <a:gd name="T27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6" h="157">
                  <a:moveTo>
                    <a:pt x="94" y="157"/>
                  </a:moveTo>
                  <a:cubicBezTo>
                    <a:pt x="119" y="157"/>
                    <a:pt x="144" y="157"/>
                    <a:pt x="169" y="157"/>
                  </a:cubicBezTo>
                  <a:cubicBezTo>
                    <a:pt x="171" y="157"/>
                    <a:pt x="173" y="157"/>
                    <a:pt x="175" y="157"/>
                  </a:cubicBezTo>
                  <a:cubicBezTo>
                    <a:pt x="181" y="155"/>
                    <a:pt x="185" y="151"/>
                    <a:pt x="185" y="145"/>
                  </a:cubicBezTo>
                  <a:cubicBezTo>
                    <a:pt x="186" y="141"/>
                    <a:pt x="184" y="138"/>
                    <a:pt x="182" y="135"/>
                  </a:cubicBezTo>
                  <a:cubicBezTo>
                    <a:pt x="161" y="99"/>
                    <a:pt x="139" y="63"/>
                    <a:pt x="118" y="28"/>
                  </a:cubicBezTo>
                  <a:cubicBezTo>
                    <a:pt x="114" y="20"/>
                    <a:pt x="109" y="13"/>
                    <a:pt x="105" y="6"/>
                  </a:cubicBezTo>
                  <a:cubicBezTo>
                    <a:pt x="103" y="3"/>
                    <a:pt x="99" y="1"/>
                    <a:pt x="95" y="0"/>
                  </a:cubicBezTo>
                  <a:cubicBezTo>
                    <a:pt x="88" y="0"/>
                    <a:pt x="84" y="4"/>
                    <a:pt x="81" y="9"/>
                  </a:cubicBezTo>
                  <a:cubicBezTo>
                    <a:pt x="59" y="45"/>
                    <a:pt x="37" y="82"/>
                    <a:pt x="15" y="119"/>
                  </a:cubicBezTo>
                  <a:cubicBezTo>
                    <a:pt x="11" y="125"/>
                    <a:pt x="8" y="131"/>
                    <a:pt x="4" y="137"/>
                  </a:cubicBezTo>
                  <a:cubicBezTo>
                    <a:pt x="0" y="146"/>
                    <a:pt x="4" y="154"/>
                    <a:pt x="13" y="156"/>
                  </a:cubicBezTo>
                  <a:cubicBezTo>
                    <a:pt x="15" y="157"/>
                    <a:pt x="17" y="157"/>
                    <a:pt x="19" y="157"/>
                  </a:cubicBezTo>
                  <a:cubicBezTo>
                    <a:pt x="44" y="157"/>
                    <a:pt x="69" y="157"/>
                    <a:pt x="94" y="15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1540"/>
            <p:cNvSpPr>
              <a:spLocks noEditPoints="1"/>
            </p:cNvSpPr>
            <p:nvPr/>
          </p:nvSpPr>
          <p:spPr bwMode="auto">
            <a:xfrm>
              <a:off x="6284913" y="1157288"/>
              <a:ext cx="311150" cy="261938"/>
            </a:xfrm>
            <a:custGeom>
              <a:avLst/>
              <a:gdLst>
                <a:gd name="T0" fmla="*/ 94 w 186"/>
                <a:gd name="T1" fmla="*/ 157 h 157"/>
                <a:gd name="T2" fmla="*/ 19 w 186"/>
                <a:gd name="T3" fmla="*/ 157 h 157"/>
                <a:gd name="T4" fmla="*/ 13 w 186"/>
                <a:gd name="T5" fmla="*/ 156 h 157"/>
                <a:gd name="T6" fmla="*/ 4 w 186"/>
                <a:gd name="T7" fmla="*/ 137 h 157"/>
                <a:gd name="T8" fmla="*/ 15 w 186"/>
                <a:gd name="T9" fmla="*/ 119 h 157"/>
                <a:gd name="T10" fmla="*/ 81 w 186"/>
                <a:gd name="T11" fmla="*/ 9 h 157"/>
                <a:gd name="T12" fmla="*/ 95 w 186"/>
                <a:gd name="T13" fmla="*/ 0 h 157"/>
                <a:gd name="T14" fmla="*/ 105 w 186"/>
                <a:gd name="T15" fmla="*/ 6 h 157"/>
                <a:gd name="T16" fmla="*/ 118 w 186"/>
                <a:gd name="T17" fmla="*/ 28 h 157"/>
                <a:gd name="T18" fmla="*/ 182 w 186"/>
                <a:gd name="T19" fmla="*/ 135 h 157"/>
                <a:gd name="T20" fmla="*/ 185 w 186"/>
                <a:gd name="T21" fmla="*/ 145 h 157"/>
                <a:gd name="T22" fmla="*/ 175 w 186"/>
                <a:gd name="T23" fmla="*/ 157 h 157"/>
                <a:gd name="T24" fmla="*/ 169 w 186"/>
                <a:gd name="T25" fmla="*/ 157 h 157"/>
                <a:gd name="T26" fmla="*/ 94 w 186"/>
                <a:gd name="T27" fmla="*/ 157 h 157"/>
                <a:gd name="T28" fmla="*/ 94 w 186"/>
                <a:gd name="T29" fmla="*/ 45 h 157"/>
                <a:gd name="T30" fmla="*/ 86 w 186"/>
                <a:gd name="T31" fmla="*/ 45 h 157"/>
                <a:gd name="T32" fmla="*/ 84 w 186"/>
                <a:gd name="T33" fmla="*/ 48 h 157"/>
                <a:gd name="T34" fmla="*/ 85 w 186"/>
                <a:gd name="T35" fmla="*/ 63 h 157"/>
                <a:gd name="T36" fmla="*/ 86 w 186"/>
                <a:gd name="T37" fmla="*/ 86 h 157"/>
                <a:gd name="T38" fmla="*/ 87 w 186"/>
                <a:gd name="T39" fmla="*/ 98 h 157"/>
                <a:gd name="T40" fmla="*/ 89 w 186"/>
                <a:gd name="T41" fmla="*/ 100 h 157"/>
                <a:gd name="T42" fmla="*/ 99 w 186"/>
                <a:gd name="T43" fmla="*/ 100 h 157"/>
                <a:gd name="T44" fmla="*/ 101 w 186"/>
                <a:gd name="T45" fmla="*/ 98 h 157"/>
                <a:gd name="T46" fmla="*/ 102 w 186"/>
                <a:gd name="T47" fmla="*/ 85 h 157"/>
                <a:gd name="T48" fmla="*/ 103 w 186"/>
                <a:gd name="T49" fmla="*/ 70 h 157"/>
                <a:gd name="T50" fmla="*/ 104 w 186"/>
                <a:gd name="T51" fmla="*/ 47 h 157"/>
                <a:gd name="T52" fmla="*/ 102 w 186"/>
                <a:gd name="T53" fmla="*/ 45 h 157"/>
                <a:gd name="T54" fmla="*/ 94 w 186"/>
                <a:gd name="T55" fmla="*/ 45 h 157"/>
                <a:gd name="T56" fmla="*/ 94 w 186"/>
                <a:gd name="T57" fmla="*/ 111 h 157"/>
                <a:gd name="T58" fmla="*/ 83 w 186"/>
                <a:gd name="T59" fmla="*/ 122 h 157"/>
                <a:gd name="T60" fmla="*/ 94 w 186"/>
                <a:gd name="T61" fmla="*/ 134 h 157"/>
                <a:gd name="T62" fmla="*/ 105 w 186"/>
                <a:gd name="T63" fmla="*/ 123 h 157"/>
                <a:gd name="T64" fmla="*/ 94 w 186"/>
                <a:gd name="T65" fmla="*/ 111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86" h="157">
                  <a:moveTo>
                    <a:pt x="94" y="157"/>
                  </a:moveTo>
                  <a:cubicBezTo>
                    <a:pt x="69" y="157"/>
                    <a:pt x="44" y="157"/>
                    <a:pt x="19" y="157"/>
                  </a:cubicBezTo>
                  <a:cubicBezTo>
                    <a:pt x="17" y="157"/>
                    <a:pt x="15" y="157"/>
                    <a:pt x="13" y="156"/>
                  </a:cubicBezTo>
                  <a:cubicBezTo>
                    <a:pt x="4" y="154"/>
                    <a:pt x="0" y="146"/>
                    <a:pt x="4" y="137"/>
                  </a:cubicBezTo>
                  <a:cubicBezTo>
                    <a:pt x="8" y="131"/>
                    <a:pt x="11" y="125"/>
                    <a:pt x="15" y="119"/>
                  </a:cubicBezTo>
                  <a:cubicBezTo>
                    <a:pt x="37" y="82"/>
                    <a:pt x="59" y="45"/>
                    <a:pt x="81" y="9"/>
                  </a:cubicBezTo>
                  <a:cubicBezTo>
                    <a:pt x="84" y="4"/>
                    <a:pt x="88" y="0"/>
                    <a:pt x="95" y="0"/>
                  </a:cubicBezTo>
                  <a:cubicBezTo>
                    <a:pt x="99" y="1"/>
                    <a:pt x="103" y="3"/>
                    <a:pt x="105" y="6"/>
                  </a:cubicBezTo>
                  <a:cubicBezTo>
                    <a:pt x="109" y="13"/>
                    <a:pt x="114" y="20"/>
                    <a:pt x="118" y="28"/>
                  </a:cubicBezTo>
                  <a:cubicBezTo>
                    <a:pt x="139" y="63"/>
                    <a:pt x="161" y="99"/>
                    <a:pt x="182" y="135"/>
                  </a:cubicBezTo>
                  <a:cubicBezTo>
                    <a:pt x="184" y="138"/>
                    <a:pt x="186" y="141"/>
                    <a:pt x="185" y="145"/>
                  </a:cubicBezTo>
                  <a:cubicBezTo>
                    <a:pt x="185" y="151"/>
                    <a:pt x="181" y="155"/>
                    <a:pt x="175" y="157"/>
                  </a:cubicBezTo>
                  <a:cubicBezTo>
                    <a:pt x="173" y="157"/>
                    <a:pt x="171" y="157"/>
                    <a:pt x="169" y="157"/>
                  </a:cubicBezTo>
                  <a:cubicBezTo>
                    <a:pt x="144" y="157"/>
                    <a:pt x="119" y="157"/>
                    <a:pt x="94" y="157"/>
                  </a:cubicBezTo>
                  <a:close/>
                  <a:moveTo>
                    <a:pt x="94" y="45"/>
                  </a:moveTo>
                  <a:cubicBezTo>
                    <a:pt x="92" y="45"/>
                    <a:pt x="89" y="45"/>
                    <a:pt x="86" y="45"/>
                  </a:cubicBezTo>
                  <a:cubicBezTo>
                    <a:pt x="85" y="45"/>
                    <a:pt x="84" y="46"/>
                    <a:pt x="84" y="48"/>
                  </a:cubicBezTo>
                  <a:cubicBezTo>
                    <a:pt x="84" y="53"/>
                    <a:pt x="85" y="58"/>
                    <a:pt x="85" y="63"/>
                  </a:cubicBezTo>
                  <a:cubicBezTo>
                    <a:pt x="85" y="71"/>
                    <a:pt x="86" y="79"/>
                    <a:pt x="86" y="86"/>
                  </a:cubicBezTo>
                  <a:cubicBezTo>
                    <a:pt x="86" y="90"/>
                    <a:pt x="87" y="94"/>
                    <a:pt x="87" y="98"/>
                  </a:cubicBezTo>
                  <a:cubicBezTo>
                    <a:pt x="87" y="99"/>
                    <a:pt x="88" y="100"/>
                    <a:pt x="89" y="100"/>
                  </a:cubicBezTo>
                  <a:cubicBezTo>
                    <a:pt x="93" y="100"/>
                    <a:pt x="96" y="100"/>
                    <a:pt x="99" y="100"/>
                  </a:cubicBezTo>
                  <a:cubicBezTo>
                    <a:pt x="101" y="100"/>
                    <a:pt x="101" y="99"/>
                    <a:pt x="101" y="98"/>
                  </a:cubicBezTo>
                  <a:cubicBezTo>
                    <a:pt x="101" y="93"/>
                    <a:pt x="102" y="89"/>
                    <a:pt x="102" y="85"/>
                  </a:cubicBezTo>
                  <a:cubicBezTo>
                    <a:pt x="102" y="80"/>
                    <a:pt x="102" y="75"/>
                    <a:pt x="103" y="70"/>
                  </a:cubicBezTo>
                  <a:cubicBezTo>
                    <a:pt x="103" y="63"/>
                    <a:pt x="103" y="55"/>
                    <a:pt x="104" y="47"/>
                  </a:cubicBezTo>
                  <a:cubicBezTo>
                    <a:pt x="104" y="46"/>
                    <a:pt x="103" y="45"/>
                    <a:pt x="102" y="45"/>
                  </a:cubicBezTo>
                  <a:cubicBezTo>
                    <a:pt x="99" y="45"/>
                    <a:pt x="97" y="45"/>
                    <a:pt x="94" y="45"/>
                  </a:cubicBezTo>
                  <a:close/>
                  <a:moveTo>
                    <a:pt x="94" y="111"/>
                  </a:moveTo>
                  <a:cubicBezTo>
                    <a:pt x="87" y="111"/>
                    <a:pt x="83" y="116"/>
                    <a:pt x="83" y="122"/>
                  </a:cubicBezTo>
                  <a:cubicBezTo>
                    <a:pt x="83" y="129"/>
                    <a:pt x="87" y="134"/>
                    <a:pt x="94" y="134"/>
                  </a:cubicBezTo>
                  <a:cubicBezTo>
                    <a:pt x="101" y="134"/>
                    <a:pt x="105" y="129"/>
                    <a:pt x="105" y="123"/>
                  </a:cubicBezTo>
                  <a:cubicBezTo>
                    <a:pt x="105" y="116"/>
                    <a:pt x="101" y="111"/>
                    <a:pt x="94" y="1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1541"/>
            <p:cNvSpPr>
              <a:spLocks/>
            </p:cNvSpPr>
            <p:nvPr/>
          </p:nvSpPr>
          <p:spPr bwMode="auto">
            <a:xfrm>
              <a:off x="6426201" y="1231901"/>
              <a:ext cx="33338" cy="92075"/>
            </a:xfrm>
            <a:custGeom>
              <a:avLst/>
              <a:gdLst>
                <a:gd name="T0" fmla="*/ 10 w 20"/>
                <a:gd name="T1" fmla="*/ 0 h 55"/>
                <a:gd name="T2" fmla="*/ 18 w 20"/>
                <a:gd name="T3" fmla="*/ 0 h 55"/>
                <a:gd name="T4" fmla="*/ 20 w 20"/>
                <a:gd name="T5" fmla="*/ 2 h 55"/>
                <a:gd name="T6" fmla="*/ 19 w 20"/>
                <a:gd name="T7" fmla="*/ 25 h 55"/>
                <a:gd name="T8" fmla="*/ 18 w 20"/>
                <a:gd name="T9" fmla="*/ 40 h 55"/>
                <a:gd name="T10" fmla="*/ 17 w 20"/>
                <a:gd name="T11" fmla="*/ 53 h 55"/>
                <a:gd name="T12" fmla="*/ 15 w 20"/>
                <a:gd name="T13" fmla="*/ 55 h 55"/>
                <a:gd name="T14" fmla="*/ 5 w 20"/>
                <a:gd name="T15" fmla="*/ 55 h 55"/>
                <a:gd name="T16" fmla="*/ 3 w 20"/>
                <a:gd name="T17" fmla="*/ 53 h 55"/>
                <a:gd name="T18" fmla="*/ 2 w 20"/>
                <a:gd name="T19" fmla="*/ 41 h 55"/>
                <a:gd name="T20" fmla="*/ 1 w 20"/>
                <a:gd name="T21" fmla="*/ 18 h 55"/>
                <a:gd name="T22" fmla="*/ 0 w 20"/>
                <a:gd name="T23" fmla="*/ 3 h 55"/>
                <a:gd name="T24" fmla="*/ 2 w 20"/>
                <a:gd name="T25" fmla="*/ 0 h 55"/>
                <a:gd name="T26" fmla="*/ 10 w 20"/>
                <a:gd name="T2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0" h="55">
                  <a:moveTo>
                    <a:pt x="10" y="0"/>
                  </a:moveTo>
                  <a:cubicBezTo>
                    <a:pt x="13" y="0"/>
                    <a:pt x="15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19" y="10"/>
                    <a:pt x="19" y="18"/>
                    <a:pt x="19" y="25"/>
                  </a:cubicBezTo>
                  <a:cubicBezTo>
                    <a:pt x="18" y="30"/>
                    <a:pt x="18" y="35"/>
                    <a:pt x="18" y="40"/>
                  </a:cubicBezTo>
                  <a:cubicBezTo>
                    <a:pt x="18" y="44"/>
                    <a:pt x="17" y="48"/>
                    <a:pt x="17" y="53"/>
                  </a:cubicBezTo>
                  <a:cubicBezTo>
                    <a:pt x="17" y="54"/>
                    <a:pt x="17" y="55"/>
                    <a:pt x="15" y="55"/>
                  </a:cubicBezTo>
                  <a:cubicBezTo>
                    <a:pt x="12" y="55"/>
                    <a:pt x="9" y="55"/>
                    <a:pt x="5" y="55"/>
                  </a:cubicBezTo>
                  <a:cubicBezTo>
                    <a:pt x="4" y="55"/>
                    <a:pt x="3" y="54"/>
                    <a:pt x="3" y="53"/>
                  </a:cubicBezTo>
                  <a:cubicBezTo>
                    <a:pt x="3" y="49"/>
                    <a:pt x="2" y="45"/>
                    <a:pt x="2" y="41"/>
                  </a:cubicBezTo>
                  <a:cubicBezTo>
                    <a:pt x="2" y="34"/>
                    <a:pt x="1" y="26"/>
                    <a:pt x="1" y="18"/>
                  </a:cubicBezTo>
                  <a:cubicBezTo>
                    <a:pt x="1" y="13"/>
                    <a:pt x="0" y="8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1542"/>
            <p:cNvSpPr>
              <a:spLocks/>
            </p:cNvSpPr>
            <p:nvPr/>
          </p:nvSpPr>
          <p:spPr bwMode="auto">
            <a:xfrm>
              <a:off x="6424613" y="1343026"/>
              <a:ext cx="36513" cy="38100"/>
            </a:xfrm>
            <a:custGeom>
              <a:avLst/>
              <a:gdLst>
                <a:gd name="T0" fmla="*/ 11 w 22"/>
                <a:gd name="T1" fmla="*/ 0 h 23"/>
                <a:gd name="T2" fmla="*/ 22 w 22"/>
                <a:gd name="T3" fmla="*/ 12 h 23"/>
                <a:gd name="T4" fmla="*/ 11 w 22"/>
                <a:gd name="T5" fmla="*/ 23 h 23"/>
                <a:gd name="T6" fmla="*/ 0 w 22"/>
                <a:gd name="T7" fmla="*/ 11 h 23"/>
                <a:gd name="T8" fmla="*/ 11 w 22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3">
                  <a:moveTo>
                    <a:pt x="11" y="0"/>
                  </a:moveTo>
                  <a:cubicBezTo>
                    <a:pt x="18" y="0"/>
                    <a:pt x="22" y="5"/>
                    <a:pt x="22" y="12"/>
                  </a:cubicBezTo>
                  <a:cubicBezTo>
                    <a:pt x="22" y="18"/>
                    <a:pt x="18" y="23"/>
                    <a:pt x="11" y="23"/>
                  </a:cubicBezTo>
                  <a:cubicBezTo>
                    <a:pt x="4" y="23"/>
                    <a:pt x="0" y="18"/>
                    <a:pt x="0" y="11"/>
                  </a:cubicBezTo>
                  <a:cubicBezTo>
                    <a:pt x="0" y="5"/>
                    <a:pt x="4" y="0"/>
                    <a:pt x="1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39" name="グループ化 1938"/>
          <p:cNvGrpSpPr/>
          <p:nvPr/>
        </p:nvGrpSpPr>
        <p:grpSpPr>
          <a:xfrm>
            <a:off x="6819901" y="785084"/>
            <a:ext cx="457200" cy="311150"/>
            <a:chOff x="6819901" y="1196976"/>
            <a:chExt cx="457200" cy="311150"/>
          </a:xfrm>
        </p:grpSpPr>
        <p:sp>
          <p:nvSpPr>
            <p:cNvPr id="463" name="Freeform 1543"/>
            <p:cNvSpPr>
              <a:spLocks/>
            </p:cNvSpPr>
            <p:nvPr/>
          </p:nvSpPr>
          <p:spPr bwMode="auto">
            <a:xfrm>
              <a:off x="6821488" y="1222376"/>
              <a:ext cx="455613" cy="285750"/>
            </a:xfrm>
            <a:custGeom>
              <a:avLst/>
              <a:gdLst>
                <a:gd name="T0" fmla="*/ 9 w 273"/>
                <a:gd name="T1" fmla="*/ 85 h 171"/>
                <a:gd name="T2" fmla="*/ 4 w 273"/>
                <a:gd name="T3" fmla="*/ 94 h 171"/>
                <a:gd name="T4" fmla="*/ 2 w 273"/>
                <a:gd name="T5" fmla="*/ 126 h 171"/>
                <a:gd name="T6" fmla="*/ 59 w 273"/>
                <a:gd name="T7" fmla="*/ 171 h 171"/>
                <a:gd name="T8" fmla="*/ 241 w 273"/>
                <a:gd name="T9" fmla="*/ 171 h 171"/>
                <a:gd name="T10" fmla="*/ 248 w 273"/>
                <a:gd name="T11" fmla="*/ 170 h 171"/>
                <a:gd name="T12" fmla="*/ 272 w 273"/>
                <a:gd name="T13" fmla="*/ 142 h 171"/>
                <a:gd name="T14" fmla="*/ 252 w 273"/>
                <a:gd name="T15" fmla="*/ 111 h 171"/>
                <a:gd name="T16" fmla="*/ 237 w 273"/>
                <a:gd name="T17" fmla="*/ 108 h 171"/>
                <a:gd name="T18" fmla="*/ 233 w 273"/>
                <a:gd name="T19" fmla="*/ 54 h 171"/>
                <a:gd name="T20" fmla="*/ 231 w 273"/>
                <a:gd name="T21" fmla="*/ 57 h 171"/>
                <a:gd name="T22" fmla="*/ 183 w 273"/>
                <a:gd name="T23" fmla="*/ 104 h 171"/>
                <a:gd name="T24" fmla="*/ 162 w 273"/>
                <a:gd name="T25" fmla="*/ 125 h 171"/>
                <a:gd name="T26" fmla="*/ 154 w 273"/>
                <a:gd name="T27" fmla="*/ 130 h 171"/>
                <a:gd name="T28" fmla="*/ 152 w 273"/>
                <a:gd name="T29" fmla="*/ 130 h 171"/>
                <a:gd name="T30" fmla="*/ 121 w 273"/>
                <a:gd name="T31" fmla="*/ 142 h 171"/>
                <a:gd name="T32" fmla="*/ 104 w 273"/>
                <a:gd name="T33" fmla="*/ 126 h 171"/>
                <a:gd name="T34" fmla="*/ 112 w 273"/>
                <a:gd name="T35" fmla="*/ 98 h 171"/>
                <a:gd name="T36" fmla="*/ 120 w 273"/>
                <a:gd name="T37" fmla="*/ 85 h 171"/>
                <a:gd name="T38" fmla="*/ 191 w 273"/>
                <a:gd name="T39" fmla="*/ 14 h 171"/>
                <a:gd name="T40" fmla="*/ 194 w 273"/>
                <a:gd name="T41" fmla="*/ 12 h 171"/>
                <a:gd name="T42" fmla="*/ 192 w 273"/>
                <a:gd name="T43" fmla="*/ 11 h 171"/>
                <a:gd name="T44" fmla="*/ 132 w 273"/>
                <a:gd name="T45" fmla="*/ 7 h 171"/>
                <a:gd name="T46" fmla="*/ 82 w 273"/>
                <a:gd name="T47" fmla="*/ 47 h 171"/>
                <a:gd name="T48" fmla="*/ 79 w 273"/>
                <a:gd name="T49" fmla="*/ 57 h 171"/>
                <a:gd name="T50" fmla="*/ 79 w 273"/>
                <a:gd name="T51" fmla="*/ 89 h 171"/>
                <a:gd name="T52" fmla="*/ 77 w 273"/>
                <a:gd name="T53" fmla="*/ 92 h 171"/>
                <a:gd name="T54" fmla="*/ 50 w 273"/>
                <a:gd name="T55" fmla="*/ 99 h 171"/>
                <a:gd name="T56" fmla="*/ 44 w 273"/>
                <a:gd name="T57" fmla="*/ 99 h 171"/>
                <a:gd name="T58" fmla="*/ 9 w 273"/>
                <a:gd name="T59" fmla="*/ 8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3" h="171">
                  <a:moveTo>
                    <a:pt x="9" y="85"/>
                  </a:moveTo>
                  <a:cubicBezTo>
                    <a:pt x="7" y="88"/>
                    <a:pt x="5" y="91"/>
                    <a:pt x="4" y="94"/>
                  </a:cubicBezTo>
                  <a:cubicBezTo>
                    <a:pt x="1" y="104"/>
                    <a:pt x="0" y="115"/>
                    <a:pt x="2" y="126"/>
                  </a:cubicBezTo>
                  <a:cubicBezTo>
                    <a:pt x="8" y="153"/>
                    <a:pt x="31" y="171"/>
                    <a:pt x="59" y="171"/>
                  </a:cubicBezTo>
                  <a:cubicBezTo>
                    <a:pt x="119" y="171"/>
                    <a:pt x="180" y="171"/>
                    <a:pt x="241" y="171"/>
                  </a:cubicBezTo>
                  <a:cubicBezTo>
                    <a:pt x="243" y="171"/>
                    <a:pt x="246" y="171"/>
                    <a:pt x="248" y="170"/>
                  </a:cubicBezTo>
                  <a:cubicBezTo>
                    <a:pt x="261" y="167"/>
                    <a:pt x="271" y="155"/>
                    <a:pt x="272" y="142"/>
                  </a:cubicBezTo>
                  <a:cubicBezTo>
                    <a:pt x="273" y="128"/>
                    <a:pt x="265" y="115"/>
                    <a:pt x="252" y="111"/>
                  </a:cubicBezTo>
                  <a:cubicBezTo>
                    <a:pt x="247" y="109"/>
                    <a:pt x="242" y="109"/>
                    <a:pt x="237" y="108"/>
                  </a:cubicBezTo>
                  <a:cubicBezTo>
                    <a:pt x="241" y="90"/>
                    <a:pt x="240" y="72"/>
                    <a:pt x="233" y="54"/>
                  </a:cubicBezTo>
                  <a:cubicBezTo>
                    <a:pt x="232" y="55"/>
                    <a:pt x="232" y="56"/>
                    <a:pt x="231" y="57"/>
                  </a:cubicBezTo>
                  <a:cubicBezTo>
                    <a:pt x="215" y="72"/>
                    <a:pt x="199" y="88"/>
                    <a:pt x="183" y="104"/>
                  </a:cubicBezTo>
                  <a:cubicBezTo>
                    <a:pt x="176" y="111"/>
                    <a:pt x="169" y="118"/>
                    <a:pt x="162" y="125"/>
                  </a:cubicBezTo>
                  <a:cubicBezTo>
                    <a:pt x="160" y="128"/>
                    <a:pt x="157" y="130"/>
                    <a:pt x="154" y="130"/>
                  </a:cubicBezTo>
                  <a:cubicBezTo>
                    <a:pt x="153" y="130"/>
                    <a:pt x="153" y="130"/>
                    <a:pt x="152" y="130"/>
                  </a:cubicBezTo>
                  <a:cubicBezTo>
                    <a:pt x="143" y="137"/>
                    <a:pt x="132" y="139"/>
                    <a:pt x="121" y="142"/>
                  </a:cubicBezTo>
                  <a:cubicBezTo>
                    <a:pt x="111" y="144"/>
                    <a:pt x="102" y="136"/>
                    <a:pt x="104" y="126"/>
                  </a:cubicBezTo>
                  <a:cubicBezTo>
                    <a:pt x="105" y="117"/>
                    <a:pt x="108" y="107"/>
                    <a:pt x="112" y="98"/>
                  </a:cubicBezTo>
                  <a:cubicBezTo>
                    <a:pt x="114" y="94"/>
                    <a:pt x="116" y="89"/>
                    <a:pt x="120" y="85"/>
                  </a:cubicBezTo>
                  <a:cubicBezTo>
                    <a:pt x="143" y="61"/>
                    <a:pt x="167" y="38"/>
                    <a:pt x="191" y="14"/>
                  </a:cubicBezTo>
                  <a:cubicBezTo>
                    <a:pt x="192" y="14"/>
                    <a:pt x="193" y="13"/>
                    <a:pt x="194" y="12"/>
                  </a:cubicBezTo>
                  <a:cubicBezTo>
                    <a:pt x="193" y="11"/>
                    <a:pt x="192" y="11"/>
                    <a:pt x="192" y="11"/>
                  </a:cubicBezTo>
                  <a:cubicBezTo>
                    <a:pt x="173" y="2"/>
                    <a:pt x="153" y="0"/>
                    <a:pt x="132" y="7"/>
                  </a:cubicBezTo>
                  <a:cubicBezTo>
                    <a:pt x="111" y="13"/>
                    <a:pt x="93" y="26"/>
                    <a:pt x="82" y="47"/>
                  </a:cubicBezTo>
                  <a:cubicBezTo>
                    <a:pt x="80" y="50"/>
                    <a:pt x="79" y="53"/>
                    <a:pt x="79" y="57"/>
                  </a:cubicBezTo>
                  <a:cubicBezTo>
                    <a:pt x="79" y="67"/>
                    <a:pt x="79" y="78"/>
                    <a:pt x="79" y="89"/>
                  </a:cubicBezTo>
                  <a:cubicBezTo>
                    <a:pt x="79" y="90"/>
                    <a:pt x="79" y="91"/>
                    <a:pt x="77" y="92"/>
                  </a:cubicBezTo>
                  <a:cubicBezTo>
                    <a:pt x="68" y="94"/>
                    <a:pt x="59" y="97"/>
                    <a:pt x="50" y="99"/>
                  </a:cubicBezTo>
                  <a:cubicBezTo>
                    <a:pt x="48" y="100"/>
                    <a:pt x="46" y="100"/>
                    <a:pt x="44" y="99"/>
                  </a:cubicBezTo>
                  <a:cubicBezTo>
                    <a:pt x="32" y="95"/>
                    <a:pt x="21" y="90"/>
                    <a:pt x="9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1544"/>
            <p:cNvSpPr>
              <a:spLocks/>
            </p:cNvSpPr>
            <p:nvPr/>
          </p:nvSpPr>
          <p:spPr bwMode="auto">
            <a:xfrm>
              <a:off x="7032626" y="1227138"/>
              <a:ext cx="195263" cy="195263"/>
            </a:xfrm>
            <a:custGeom>
              <a:avLst/>
              <a:gdLst>
                <a:gd name="T0" fmla="*/ 116 w 116"/>
                <a:gd name="T1" fmla="*/ 24 h 117"/>
                <a:gd name="T2" fmla="*/ 113 w 116"/>
                <a:gd name="T3" fmla="*/ 20 h 117"/>
                <a:gd name="T4" fmla="*/ 97 w 116"/>
                <a:gd name="T5" fmla="*/ 3 h 117"/>
                <a:gd name="T6" fmla="*/ 89 w 116"/>
                <a:gd name="T7" fmla="*/ 3 h 117"/>
                <a:gd name="T8" fmla="*/ 3 w 116"/>
                <a:gd name="T9" fmla="*/ 89 h 117"/>
                <a:gd name="T10" fmla="*/ 3 w 116"/>
                <a:gd name="T11" fmla="*/ 97 h 117"/>
                <a:gd name="T12" fmla="*/ 19 w 116"/>
                <a:gd name="T13" fmla="*/ 113 h 117"/>
                <a:gd name="T14" fmla="*/ 28 w 116"/>
                <a:gd name="T15" fmla="*/ 113 h 117"/>
                <a:gd name="T16" fmla="*/ 93 w 116"/>
                <a:gd name="T17" fmla="*/ 48 h 117"/>
                <a:gd name="T18" fmla="*/ 113 w 116"/>
                <a:gd name="T19" fmla="*/ 28 h 117"/>
                <a:gd name="T20" fmla="*/ 116 w 116"/>
                <a:gd name="T21" fmla="*/ 2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17">
                  <a:moveTo>
                    <a:pt x="116" y="24"/>
                  </a:moveTo>
                  <a:cubicBezTo>
                    <a:pt x="115" y="22"/>
                    <a:pt x="115" y="21"/>
                    <a:pt x="113" y="20"/>
                  </a:cubicBezTo>
                  <a:cubicBezTo>
                    <a:pt x="108" y="14"/>
                    <a:pt x="102" y="8"/>
                    <a:pt x="97" y="3"/>
                  </a:cubicBezTo>
                  <a:cubicBezTo>
                    <a:pt x="94" y="0"/>
                    <a:pt x="92" y="0"/>
                    <a:pt x="89" y="3"/>
                  </a:cubicBezTo>
                  <a:cubicBezTo>
                    <a:pt x="60" y="32"/>
                    <a:pt x="32" y="60"/>
                    <a:pt x="3" y="89"/>
                  </a:cubicBezTo>
                  <a:cubicBezTo>
                    <a:pt x="0" y="92"/>
                    <a:pt x="0" y="94"/>
                    <a:pt x="3" y="97"/>
                  </a:cubicBezTo>
                  <a:cubicBezTo>
                    <a:pt x="8" y="102"/>
                    <a:pt x="14" y="108"/>
                    <a:pt x="19" y="113"/>
                  </a:cubicBezTo>
                  <a:cubicBezTo>
                    <a:pt x="22" y="117"/>
                    <a:pt x="24" y="117"/>
                    <a:pt x="28" y="113"/>
                  </a:cubicBezTo>
                  <a:cubicBezTo>
                    <a:pt x="50" y="91"/>
                    <a:pt x="71" y="70"/>
                    <a:pt x="93" y="48"/>
                  </a:cubicBezTo>
                  <a:cubicBezTo>
                    <a:pt x="100" y="41"/>
                    <a:pt x="107" y="34"/>
                    <a:pt x="113" y="28"/>
                  </a:cubicBezTo>
                  <a:cubicBezTo>
                    <a:pt x="114" y="27"/>
                    <a:pt x="115" y="25"/>
                    <a:pt x="116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1545"/>
            <p:cNvSpPr>
              <a:spLocks/>
            </p:cNvSpPr>
            <p:nvPr/>
          </p:nvSpPr>
          <p:spPr bwMode="auto">
            <a:xfrm>
              <a:off x="6819901" y="1227138"/>
              <a:ext cx="117475" cy="144463"/>
            </a:xfrm>
            <a:custGeom>
              <a:avLst/>
              <a:gdLst>
                <a:gd name="T0" fmla="*/ 0 w 71"/>
                <a:gd name="T1" fmla="*/ 68 h 86"/>
                <a:gd name="T2" fmla="*/ 13 w 71"/>
                <a:gd name="T3" fmla="*/ 63 h 86"/>
                <a:gd name="T4" fmla="*/ 16 w 71"/>
                <a:gd name="T5" fmla="*/ 60 h 86"/>
                <a:gd name="T6" fmla="*/ 15 w 71"/>
                <a:gd name="T7" fmla="*/ 23 h 86"/>
                <a:gd name="T8" fmla="*/ 18 w 71"/>
                <a:gd name="T9" fmla="*/ 19 h 86"/>
                <a:gd name="T10" fmla="*/ 41 w 71"/>
                <a:gd name="T11" fmla="*/ 14 h 86"/>
                <a:gd name="T12" fmla="*/ 46 w 71"/>
                <a:gd name="T13" fmla="*/ 13 h 86"/>
                <a:gd name="T14" fmla="*/ 46 w 71"/>
                <a:gd name="T15" fmla="*/ 75 h 86"/>
                <a:gd name="T16" fmla="*/ 3 w 71"/>
                <a:gd name="T17" fmla="*/ 69 h 86"/>
                <a:gd name="T18" fmla="*/ 5 w 71"/>
                <a:gd name="T19" fmla="*/ 70 h 86"/>
                <a:gd name="T20" fmla="*/ 36 w 71"/>
                <a:gd name="T21" fmla="*/ 82 h 86"/>
                <a:gd name="T22" fmla="*/ 56 w 71"/>
                <a:gd name="T23" fmla="*/ 83 h 86"/>
                <a:gd name="T24" fmla="*/ 67 w 71"/>
                <a:gd name="T25" fmla="*/ 80 h 86"/>
                <a:gd name="T26" fmla="*/ 71 w 71"/>
                <a:gd name="T27" fmla="*/ 78 h 86"/>
                <a:gd name="T28" fmla="*/ 71 w 71"/>
                <a:gd name="T29" fmla="*/ 8 h 86"/>
                <a:gd name="T30" fmla="*/ 71 w 71"/>
                <a:gd name="T31" fmla="*/ 7 h 86"/>
                <a:gd name="T32" fmla="*/ 47 w 71"/>
                <a:gd name="T33" fmla="*/ 1 h 86"/>
                <a:gd name="T34" fmla="*/ 44 w 71"/>
                <a:gd name="T35" fmla="*/ 1 h 86"/>
                <a:gd name="T36" fmla="*/ 2 w 71"/>
                <a:gd name="T37" fmla="*/ 17 h 86"/>
                <a:gd name="T38" fmla="*/ 0 w 71"/>
                <a:gd name="T39" fmla="*/ 19 h 86"/>
                <a:gd name="T40" fmla="*/ 0 w 71"/>
                <a:gd name="T41" fmla="*/ 6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86">
                  <a:moveTo>
                    <a:pt x="0" y="68"/>
                  </a:moveTo>
                  <a:cubicBezTo>
                    <a:pt x="5" y="67"/>
                    <a:pt x="9" y="65"/>
                    <a:pt x="13" y="63"/>
                  </a:cubicBezTo>
                  <a:cubicBezTo>
                    <a:pt x="15" y="63"/>
                    <a:pt x="16" y="62"/>
                    <a:pt x="16" y="60"/>
                  </a:cubicBezTo>
                  <a:cubicBezTo>
                    <a:pt x="15" y="47"/>
                    <a:pt x="16" y="35"/>
                    <a:pt x="15" y="23"/>
                  </a:cubicBezTo>
                  <a:cubicBezTo>
                    <a:pt x="15" y="21"/>
                    <a:pt x="16" y="20"/>
                    <a:pt x="18" y="19"/>
                  </a:cubicBezTo>
                  <a:cubicBezTo>
                    <a:pt x="26" y="18"/>
                    <a:pt x="34" y="16"/>
                    <a:pt x="41" y="14"/>
                  </a:cubicBezTo>
                  <a:cubicBezTo>
                    <a:pt x="43" y="14"/>
                    <a:pt x="44" y="13"/>
                    <a:pt x="46" y="13"/>
                  </a:cubicBezTo>
                  <a:cubicBezTo>
                    <a:pt x="46" y="34"/>
                    <a:pt x="46" y="54"/>
                    <a:pt x="46" y="75"/>
                  </a:cubicBezTo>
                  <a:cubicBezTo>
                    <a:pt x="31" y="73"/>
                    <a:pt x="17" y="71"/>
                    <a:pt x="3" y="69"/>
                  </a:cubicBezTo>
                  <a:cubicBezTo>
                    <a:pt x="4" y="70"/>
                    <a:pt x="4" y="70"/>
                    <a:pt x="5" y="70"/>
                  </a:cubicBezTo>
                  <a:cubicBezTo>
                    <a:pt x="16" y="74"/>
                    <a:pt x="26" y="78"/>
                    <a:pt x="36" y="82"/>
                  </a:cubicBezTo>
                  <a:cubicBezTo>
                    <a:pt x="43" y="85"/>
                    <a:pt x="49" y="86"/>
                    <a:pt x="56" y="83"/>
                  </a:cubicBezTo>
                  <a:cubicBezTo>
                    <a:pt x="59" y="81"/>
                    <a:pt x="63" y="81"/>
                    <a:pt x="67" y="80"/>
                  </a:cubicBezTo>
                  <a:cubicBezTo>
                    <a:pt x="69" y="79"/>
                    <a:pt x="70" y="79"/>
                    <a:pt x="71" y="78"/>
                  </a:cubicBezTo>
                  <a:cubicBezTo>
                    <a:pt x="71" y="55"/>
                    <a:pt x="71" y="31"/>
                    <a:pt x="71" y="8"/>
                  </a:cubicBezTo>
                  <a:cubicBezTo>
                    <a:pt x="71" y="7"/>
                    <a:pt x="71" y="7"/>
                    <a:pt x="71" y="7"/>
                  </a:cubicBezTo>
                  <a:cubicBezTo>
                    <a:pt x="63" y="5"/>
                    <a:pt x="55" y="3"/>
                    <a:pt x="47" y="1"/>
                  </a:cubicBezTo>
                  <a:cubicBezTo>
                    <a:pt x="46" y="0"/>
                    <a:pt x="45" y="0"/>
                    <a:pt x="44" y="1"/>
                  </a:cubicBezTo>
                  <a:cubicBezTo>
                    <a:pt x="30" y="6"/>
                    <a:pt x="16" y="11"/>
                    <a:pt x="2" y="17"/>
                  </a:cubicBezTo>
                  <a:cubicBezTo>
                    <a:pt x="1" y="17"/>
                    <a:pt x="0" y="18"/>
                    <a:pt x="0" y="19"/>
                  </a:cubicBezTo>
                  <a:cubicBezTo>
                    <a:pt x="0" y="35"/>
                    <a:pt x="0" y="52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1546"/>
            <p:cNvSpPr>
              <a:spLocks/>
            </p:cNvSpPr>
            <p:nvPr/>
          </p:nvSpPr>
          <p:spPr bwMode="auto">
            <a:xfrm>
              <a:off x="7200901" y="1196976"/>
              <a:ext cx="60325" cy="58738"/>
            </a:xfrm>
            <a:custGeom>
              <a:avLst/>
              <a:gdLst>
                <a:gd name="T0" fmla="*/ 18 w 36"/>
                <a:gd name="T1" fmla="*/ 0 h 35"/>
                <a:gd name="T2" fmla="*/ 3 w 36"/>
                <a:gd name="T3" fmla="*/ 7 h 35"/>
                <a:gd name="T4" fmla="*/ 3 w 36"/>
                <a:gd name="T5" fmla="*/ 15 h 35"/>
                <a:gd name="T6" fmla="*/ 17 w 36"/>
                <a:gd name="T7" fmla="*/ 29 h 35"/>
                <a:gd name="T8" fmla="*/ 30 w 36"/>
                <a:gd name="T9" fmla="*/ 28 h 35"/>
                <a:gd name="T10" fmla="*/ 33 w 36"/>
                <a:gd name="T11" fmla="*/ 11 h 35"/>
                <a:gd name="T12" fmla="*/ 18 w 36"/>
                <a:gd name="T1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5">
                  <a:moveTo>
                    <a:pt x="18" y="0"/>
                  </a:moveTo>
                  <a:cubicBezTo>
                    <a:pt x="11" y="0"/>
                    <a:pt x="7" y="3"/>
                    <a:pt x="3" y="7"/>
                  </a:cubicBezTo>
                  <a:cubicBezTo>
                    <a:pt x="0" y="10"/>
                    <a:pt x="0" y="12"/>
                    <a:pt x="3" y="15"/>
                  </a:cubicBezTo>
                  <a:cubicBezTo>
                    <a:pt x="8" y="20"/>
                    <a:pt x="12" y="24"/>
                    <a:pt x="17" y="29"/>
                  </a:cubicBezTo>
                  <a:cubicBezTo>
                    <a:pt x="24" y="35"/>
                    <a:pt x="24" y="35"/>
                    <a:pt x="30" y="28"/>
                  </a:cubicBezTo>
                  <a:cubicBezTo>
                    <a:pt x="35" y="23"/>
                    <a:pt x="36" y="18"/>
                    <a:pt x="33" y="11"/>
                  </a:cubicBezTo>
                  <a:cubicBezTo>
                    <a:pt x="30" y="5"/>
                    <a:pt x="25" y="0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1547"/>
            <p:cNvSpPr>
              <a:spLocks/>
            </p:cNvSpPr>
            <p:nvPr/>
          </p:nvSpPr>
          <p:spPr bwMode="auto">
            <a:xfrm>
              <a:off x="7013576" y="1411288"/>
              <a:ext cx="30163" cy="30163"/>
            </a:xfrm>
            <a:custGeom>
              <a:avLst/>
              <a:gdLst>
                <a:gd name="T0" fmla="*/ 3 w 18"/>
                <a:gd name="T1" fmla="*/ 18 h 18"/>
                <a:gd name="T2" fmla="*/ 16 w 18"/>
                <a:gd name="T3" fmla="*/ 15 h 18"/>
                <a:gd name="T4" fmla="*/ 17 w 18"/>
                <a:gd name="T5" fmla="*/ 11 h 18"/>
                <a:gd name="T6" fmla="*/ 7 w 18"/>
                <a:gd name="T7" fmla="*/ 2 h 18"/>
                <a:gd name="T8" fmla="*/ 3 w 18"/>
                <a:gd name="T9" fmla="*/ 3 h 18"/>
                <a:gd name="T10" fmla="*/ 0 w 18"/>
                <a:gd name="T11" fmla="*/ 15 h 18"/>
                <a:gd name="T12" fmla="*/ 3 w 18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8">
                  <a:moveTo>
                    <a:pt x="3" y="18"/>
                  </a:moveTo>
                  <a:cubicBezTo>
                    <a:pt x="7" y="17"/>
                    <a:pt x="12" y="16"/>
                    <a:pt x="16" y="15"/>
                  </a:cubicBezTo>
                  <a:cubicBezTo>
                    <a:pt x="18" y="14"/>
                    <a:pt x="18" y="13"/>
                    <a:pt x="17" y="11"/>
                  </a:cubicBezTo>
                  <a:cubicBezTo>
                    <a:pt x="14" y="8"/>
                    <a:pt x="11" y="5"/>
                    <a:pt x="7" y="2"/>
                  </a:cubicBezTo>
                  <a:cubicBezTo>
                    <a:pt x="6" y="0"/>
                    <a:pt x="4" y="0"/>
                    <a:pt x="3" y="3"/>
                  </a:cubicBezTo>
                  <a:cubicBezTo>
                    <a:pt x="2" y="7"/>
                    <a:pt x="1" y="11"/>
                    <a:pt x="0" y="15"/>
                  </a:cubicBezTo>
                  <a:cubicBezTo>
                    <a:pt x="0" y="17"/>
                    <a:pt x="1" y="18"/>
                    <a:pt x="3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1548"/>
            <p:cNvSpPr>
              <a:spLocks/>
            </p:cNvSpPr>
            <p:nvPr/>
          </p:nvSpPr>
          <p:spPr bwMode="auto">
            <a:xfrm>
              <a:off x="6821488" y="1222376"/>
              <a:ext cx="455613" cy="285750"/>
            </a:xfrm>
            <a:custGeom>
              <a:avLst/>
              <a:gdLst>
                <a:gd name="T0" fmla="*/ 9 w 273"/>
                <a:gd name="T1" fmla="*/ 85 h 171"/>
                <a:gd name="T2" fmla="*/ 44 w 273"/>
                <a:gd name="T3" fmla="*/ 99 h 171"/>
                <a:gd name="T4" fmla="*/ 50 w 273"/>
                <a:gd name="T5" fmla="*/ 99 h 171"/>
                <a:gd name="T6" fmla="*/ 77 w 273"/>
                <a:gd name="T7" fmla="*/ 92 h 171"/>
                <a:gd name="T8" fmla="*/ 79 w 273"/>
                <a:gd name="T9" fmla="*/ 89 h 171"/>
                <a:gd name="T10" fmla="*/ 79 w 273"/>
                <a:gd name="T11" fmla="*/ 57 h 171"/>
                <a:gd name="T12" fmla="*/ 82 w 273"/>
                <a:gd name="T13" fmla="*/ 47 h 171"/>
                <a:gd name="T14" fmla="*/ 132 w 273"/>
                <a:gd name="T15" fmla="*/ 7 h 171"/>
                <a:gd name="T16" fmla="*/ 192 w 273"/>
                <a:gd name="T17" fmla="*/ 11 h 171"/>
                <a:gd name="T18" fmla="*/ 194 w 273"/>
                <a:gd name="T19" fmla="*/ 12 h 171"/>
                <a:gd name="T20" fmla="*/ 191 w 273"/>
                <a:gd name="T21" fmla="*/ 14 h 171"/>
                <a:gd name="T22" fmla="*/ 120 w 273"/>
                <a:gd name="T23" fmla="*/ 85 h 171"/>
                <a:gd name="T24" fmla="*/ 112 w 273"/>
                <a:gd name="T25" fmla="*/ 98 h 171"/>
                <a:gd name="T26" fmla="*/ 104 w 273"/>
                <a:gd name="T27" fmla="*/ 126 h 171"/>
                <a:gd name="T28" fmla="*/ 121 w 273"/>
                <a:gd name="T29" fmla="*/ 142 h 171"/>
                <a:gd name="T30" fmla="*/ 152 w 273"/>
                <a:gd name="T31" fmla="*/ 130 h 171"/>
                <a:gd name="T32" fmla="*/ 154 w 273"/>
                <a:gd name="T33" fmla="*/ 130 h 171"/>
                <a:gd name="T34" fmla="*/ 162 w 273"/>
                <a:gd name="T35" fmla="*/ 125 h 171"/>
                <a:gd name="T36" fmla="*/ 183 w 273"/>
                <a:gd name="T37" fmla="*/ 104 h 171"/>
                <a:gd name="T38" fmla="*/ 231 w 273"/>
                <a:gd name="T39" fmla="*/ 57 h 171"/>
                <a:gd name="T40" fmla="*/ 233 w 273"/>
                <a:gd name="T41" fmla="*/ 54 h 171"/>
                <a:gd name="T42" fmla="*/ 237 w 273"/>
                <a:gd name="T43" fmla="*/ 108 h 171"/>
                <a:gd name="T44" fmla="*/ 252 w 273"/>
                <a:gd name="T45" fmla="*/ 111 h 171"/>
                <a:gd name="T46" fmla="*/ 272 w 273"/>
                <a:gd name="T47" fmla="*/ 142 h 171"/>
                <a:gd name="T48" fmla="*/ 248 w 273"/>
                <a:gd name="T49" fmla="*/ 170 h 171"/>
                <a:gd name="T50" fmla="*/ 241 w 273"/>
                <a:gd name="T51" fmla="*/ 171 h 171"/>
                <a:gd name="T52" fmla="*/ 59 w 273"/>
                <a:gd name="T53" fmla="*/ 171 h 171"/>
                <a:gd name="T54" fmla="*/ 2 w 273"/>
                <a:gd name="T55" fmla="*/ 126 h 171"/>
                <a:gd name="T56" fmla="*/ 4 w 273"/>
                <a:gd name="T57" fmla="*/ 94 h 171"/>
                <a:gd name="T58" fmla="*/ 9 w 273"/>
                <a:gd name="T59" fmla="*/ 8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3" h="171">
                  <a:moveTo>
                    <a:pt x="9" y="85"/>
                  </a:moveTo>
                  <a:cubicBezTo>
                    <a:pt x="21" y="90"/>
                    <a:pt x="32" y="95"/>
                    <a:pt x="44" y="99"/>
                  </a:cubicBezTo>
                  <a:cubicBezTo>
                    <a:pt x="46" y="100"/>
                    <a:pt x="48" y="100"/>
                    <a:pt x="50" y="99"/>
                  </a:cubicBezTo>
                  <a:cubicBezTo>
                    <a:pt x="59" y="97"/>
                    <a:pt x="68" y="94"/>
                    <a:pt x="77" y="92"/>
                  </a:cubicBezTo>
                  <a:cubicBezTo>
                    <a:pt x="79" y="91"/>
                    <a:pt x="79" y="90"/>
                    <a:pt x="79" y="89"/>
                  </a:cubicBezTo>
                  <a:cubicBezTo>
                    <a:pt x="79" y="78"/>
                    <a:pt x="79" y="67"/>
                    <a:pt x="79" y="57"/>
                  </a:cubicBezTo>
                  <a:cubicBezTo>
                    <a:pt x="79" y="53"/>
                    <a:pt x="80" y="50"/>
                    <a:pt x="82" y="47"/>
                  </a:cubicBezTo>
                  <a:cubicBezTo>
                    <a:pt x="93" y="26"/>
                    <a:pt x="111" y="13"/>
                    <a:pt x="132" y="7"/>
                  </a:cubicBezTo>
                  <a:cubicBezTo>
                    <a:pt x="153" y="0"/>
                    <a:pt x="173" y="2"/>
                    <a:pt x="192" y="11"/>
                  </a:cubicBezTo>
                  <a:cubicBezTo>
                    <a:pt x="192" y="11"/>
                    <a:pt x="193" y="11"/>
                    <a:pt x="194" y="12"/>
                  </a:cubicBezTo>
                  <a:cubicBezTo>
                    <a:pt x="193" y="13"/>
                    <a:pt x="192" y="14"/>
                    <a:pt x="191" y="14"/>
                  </a:cubicBezTo>
                  <a:cubicBezTo>
                    <a:pt x="167" y="38"/>
                    <a:pt x="143" y="61"/>
                    <a:pt x="120" y="85"/>
                  </a:cubicBezTo>
                  <a:cubicBezTo>
                    <a:pt x="116" y="89"/>
                    <a:pt x="114" y="94"/>
                    <a:pt x="112" y="98"/>
                  </a:cubicBezTo>
                  <a:cubicBezTo>
                    <a:pt x="108" y="107"/>
                    <a:pt x="105" y="117"/>
                    <a:pt x="104" y="126"/>
                  </a:cubicBezTo>
                  <a:cubicBezTo>
                    <a:pt x="102" y="136"/>
                    <a:pt x="111" y="144"/>
                    <a:pt x="121" y="142"/>
                  </a:cubicBezTo>
                  <a:cubicBezTo>
                    <a:pt x="132" y="139"/>
                    <a:pt x="143" y="137"/>
                    <a:pt x="152" y="130"/>
                  </a:cubicBezTo>
                  <a:cubicBezTo>
                    <a:pt x="153" y="130"/>
                    <a:pt x="153" y="130"/>
                    <a:pt x="154" y="130"/>
                  </a:cubicBezTo>
                  <a:cubicBezTo>
                    <a:pt x="157" y="130"/>
                    <a:pt x="160" y="128"/>
                    <a:pt x="162" y="125"/>
                  </a:cubicBezTo>
                  <a:cubicBezTo>
                    <a:pt x="169" y="118"/>
                    <a:pt x="176" y="111"/>
                    <a:pt x="183" y="104"/>
                  </a:cubicBezTo>
                  <a:cubicBezTo>
                    <a:pt x="199" y="88"/>
                    <a:pt x="215" y="72"/>
                    <a:pt x="231" y="57"/>
                  </a:cubicBezTo>
                  <a:cubicBezTo>
                    <a:pt x="232" y="56"/>
                    <a:pt x="232" y="55"/>
                    <a:pt x="233" y="54"/>
                  </a:cubicBezTo>
                  <a:cubicBezTo>
                    <a:pt x="240" y="72"/>
                    <a:pt x="241" y="90"/>
                    <a:pt x="237" y="108"/>
                  </a:cubicBezTo>
                  <a:cubicBezTo>
                    <a:pt x="242" y="109"/>
                    <a:pt x="247" y="109"/>
                    <a:pt x="252" y="111"/>
                  </a:cubicBezTo>
                  <a:cubicBezTo>
                    <a:pt x="265" y="115"/>
                    <a:pt x="273" y="128"/>
                    <a:pt x="272" y="142"/>
                  </a:cubicBezTo>
                  <a:cubicBezTo>
                    <a:pt x="271" y="155"/>
                    <a:pt x="261" y="167"/>
                    <a:pt x="248" y="170"/>
                  </a:cubicBezTo>
                  <a:cubicBezTo>
                    <a:pt x="246" y="171"/>
                    <a:pt x="243" y="171"/>
                    <a:pt x="241" y="171"/>
                  </a:cubicBezTo>
                  <a:cubicBezTo>
                    <a:pt x="180" y="171"/>
                    <a:pt x="119" y="171"/>
                    <a:pt x="59" y="171"/>
                  </a:cubicBezTo>
                  <a:cubicBezTo>
                    <a:pt x="31" y="171"/>
                    <a:pt x="8" y="153"/>
                    <a:pt x="2" y="126"/>
                  </a:cubicBezTo>
                  <a:cubicBezTo>
                    <a:pt x="0" y="115"/>
                    <a:pt x="1" y="104"/>
                    <a:pt x="4" y="94"/>
                  </a:cubicBezTo>
                  <a:cubicBezTo>
                    <a:pt x="5" y="91"/>
                    <a:pt x="7" y="88"/>
                    <a:pt x="9" y="85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1549"/>
            <p:cNvSpPr>
              <a:spLocks/>
            </p:cNvSpPr>
            <p:nvPr/>
          </p:nvSpPr>
          <p:spPr bwMode="auto">
            <a:xfrm>
              <a:off x="7032626" y="1227138"/>
              <a:ext cx="195263" cy="195263"/>
            </a:xfrm>
            <a:custGeom>
              <a:avLst/>
              <a:gdLst>
                <a:gd name="T0" fmla="*/ 116 w 116"/>
                <a:gd name="T1" fmla="*/ 24 h 117"/>
                <a:gd name="T2" fmla="*/ 113 w 116"/>
                <a:gd name="T3" fmla="*/ 28 h 117"/>
                <a:gd name="T4" fmla="*/ 93 w 116"/>
                <a:gd name="T5" fmla="*/ 48 h 117"/>
                <a:gd name="T6" fmla="*/ 28 w 116"/>
                <a:gd name="T7" fmla="*/ 113 h 117"/>
                <a:gd name="T8" fmla="*/ 19 w 116"/>
                <a:gd name="T9" fmla="*/ 113 h 117"/>
                <a:gd name="T10" fmla="*/ 3 w 116"/>
                <a:gd name="T11" fmla="*/ 97 h 117"/>
                <a:gd name="T12" fmla="*/ 3 w 116"/>
                <a:gd name="T13" fmla="*/ 89 h 117"/>
                <a:gd name="T14" fmla="*/ 89 w 116"/>
                <a:gd name="T15" fmla="*/ 3 h 117"/>
                <a:gd name="T16" fmla="*/ 97 w 116"/>
                <a:gd name="T17" fmla="*/ 3 h 117"/>
                <a:gd name="T18" fmla="*/ 113 w 116"/>
                <a:gd name="T19" fmla="*/ 20 h 117"/>
                <a:gd name="T20" fmla="*/ 116 w 116"/>
                <a:gd name="T21" fmla="*/ 2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6" h="117">
                  <a:moveTo>
                    <a:pt x="116" y="24"/>
                  </a:moveTo>
                  <a:cubicBezTo>
                    <a:pt x="115" y="25"/>
                    <a:pt x="114" y="27"/>
                    <a:pt x="113" y="28"/>
                  </a:cubicBezTo>
                  <a:cubicBezTo>
                    <a:pt x="107" y="34"/>
                    <a:pt x="100" y="41"/>
                    <a:pt x="93" y="48"/>
                  </a:cubicBezTo>
                  <a:cubicBezTo>
                    <a:pt x="71" y="70"/>
                    <a:pt x="50" y="91"/>
                    <a:pt x="28" y="113"/>
                  </a:cubicBezTo>
                  <a:cubicBezTo>
                    <a:pt x="24" y="117"/>
                    <a:pt x="22" y="117"/>
                    <a:pt x="19" y="113"/>
                  </a:cubicBezTo>
                  <a:cubicBezTo>
                    <a:pt x="14" y="108"/>
                    <a:pt x="8" y="102"/>
                    <a:pt x="3" y="97"/>
                  </a:cubicBezTo>
                  <a:cubicBezTo>
                    <a:pt x="0" y="94"/>
                    <a:pt x="0" y="92"/>
                    <a:pt x="3" y="89"/>
                  </a:cubicBezTo>
                  <a:cubicBezTo>
                    <a:pt x="32" y="60"/>
                    <a:pt x="60" y="32"/>
                    <a:pt x="89" y="3"/>
                  </a:cubicBezTo>
                  <a:cubicBezTo>
                    <a:pt x="92" y="0"/>
                    <a:pt x="94" y="0"/>
                    <a:pt x="97" y="3"/>
                  </a:cubicBezTo>
                  <a:cubicBezTo>
                    <a:pt x="102" y="8"/>
                    <a:pt x="108" y="14"/>
                    <a:pt x="113" y="20"/>
                  </a:cubicBezTo>
                  <a:cubicBezTo>
                    <a:pt x="115" y="21"/>
                    <a:pt x="115" y="22"/>
                    <a:pt x="116" y="24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1550"/>
            <p:cNvSpPr>
              <a:spLocks/>
            </p:cNvSpPr>
            <p:nvPr/>
          </p:nvSpPr>
          <p:spPr bwMode="auto">
            <a:xfrm>
              <a:off x="6819901" y="1227138"/>
              <a:ext cx="117475" cy="144463"/>
            </a:xfrm>
            <a:custGeom>
              <a:avLst/>
              <a:gdLst>
                <a:gd name="T0" fmla="*/ 0 w 71"/>
                <a:gd name="T1" fmla="*/ 68 h 86"/>
                <a:gd name="T2" fmla="*/ 0 w 71"/>
                <a:gd name="T3" fmla="*/ 19 h 86"/>
                <a:gd name="T4" fmla="*/ 2 w 71"/>
                <a:gd name="T5" fmla="*/ 17 h 86"/>
                <a:gd name="T6" fmla="*/ 44 w 71"/>
                <a:gd name="T7" fmla="*/ 1 h 86"/>
                <a:gd name="T8" fmla="*/ 47 w 71"/>
                <a:gd name="T9" fmla="*/ 1 h 86"/>
                <a:gd name="T10" fmla="*/ 71 w 71"/>
                <a:gd name="T11" fmla="*/ 7 h 86"/>
                <a:gd name="T12" fmla="*/ 71 w 71"/>
                <a:gd name="T13" fmla="*/ 8 h 86"/>
                <a:gd name="T14" fmla="*/ 71 w 71"/>
                <a:gd name="T15" fmla="*/ 78 h 86"/>
                <a:gd name="T16" fmla="*/ 67 w 71"/>
                <a:gd name="T17" fmla="*/ 80 h 86"/>
                <a:gd name="T18" fmla="*/ 56 w 71"/>
                <a:gd name="T19" fmla="*/ 83 h 86"/>
                <a:gd name="T20" fmla="*/ 36 w 71"/>
                <a:gd name="T21" fmla="*/ 82 h 86"/>
                <a:gd name="T22" fmla="*/ 5 w 71"/>
                <a:gd name="T23" fmla="*/ 70 h 86"/>
                <a:gd name="T24" fmla="*/ 3 w 71"/>
                <a:gd name="T25" fmla="*/ 69 h 86"/>
                <a:gd name="T26" fmla="*/ 46 w 71"/>
                <a:gd name="T27" fmla="*/ 75 h 86"/>
                <a:gd name="T28" fmla="*/ 46 w 71"/>
                <a:gd name="T29" fmla="*/ 13 h 86"/>
                <a:gd name="T30" fmla="*/ 41 w 71"/>
                <a:gd name="T31" fmla="*/ 14 h 86"/>
                <a:gd name="T32" fmla="*/ 18 w 71"/>
                <a:gd name="T33" fmla="*/ 19 h 86"/>
                <a:gd name="T34" fmla="*/ 15 w 71"/>
                <a:gd name="T35" fmla="*/ 23 h 86"/>
                <a:gd name="T36" fmla="*/ 16 w 71"/>
                <a:gd name="T37" fmla="*/ 60 h 86"/>
                <a:gd name="T38" fmla="*/ 13 w 71"/>
                <a:gd name="T39" fmla="*/ 63 h 86"/>
                <a:gd name="T40" fmla="*/ 0 w 71"/>
                <a:gd name="T41" fmla="*/ 6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86">
                  <a:moveTo>
                    <a:pt x="0" y="68"/>
                  </a:moveTo>
                  <a:cubicBezTo>
                    <a:pt x="0" y="52"/>
                    <a:pt x="0" y="35"/>
                    <a:pt x="0" y="19"/>
                  </a:cubicBezTo>
                  <a:cubicBezTo>
                    <a:pt x="0" y="18"/>
                    <a:pt x="1" y="17"/>
                    <a:pt x="2" y="17"/>
                  </a:cubicBezTo>
                  <a:cubicBezTo>
                    <a:pt x="16" y="11"/>
                    <a:pt x="30" y="6"/>
                    <a:pt x="44" y="1"/>
                  </a:cubicBezTo>
                  <a:cubicBezTo>
                    <a:pt x="45" y="0"/>
                    <a:pt x="46" y="0"/>
                    <a:pt x="47" y="1"/>
                  </a:cubicBezTo>
                  <a:cubicBezTo>
                    <a:pt x="55" y="3"/>
                    <a:pt x="63" y="5"/>
                    <a:pt x="71" y="7"/>
                  </a:cubicBezTo>
                  <a:cubicBezTo>
                    <a:pt x="71" y="7"/>
                    <a:pt x="71" y="7"/>
                    <a:pt x="71" y="8"/>
                  </a:cubicBezTo>
                  <a:cubicBezTo>
                    <a:pt x="71" y="31"/>
                    <a:pt x="71" y="55"/>
                    <a:pt x="71" y="78"/>
                  </a:cubicBezTo>
                  <a:cubicBezTo>
                    <a:pt x="70" y="79"/>
                    <a:pt x="69" y="79"/>
                    <a:pt x="67" y="80"/>
                  </a:cubicBezTo>
                  <a:cubicBezTo>
                    <a:pt x="63" y="81"/>
                    <a:pt x="59" y="81"/>
                    <a:pt x="56" y="83"/>
                  </a:cubicBezTo>
                  <a:cubicBezTo>
                    <a:pt x="49" y="86"/>
                    <a:pt x="43" y="85"/>
                    <a:pt x="36" y="82"/>
                  </a:cubicBezTo>
                  <a:cubicBezTo>
                    <a:pt x="26" y="78"/>
                    <a:pt x="16" y="74"/>
                    <a:pt x="5" y="70"/>
                  </a:cubicBezTo>
                  <a:cubicBezTo>
                    <a:pt x="4" y="70"/>
                    <a:pt x="4" y="70"/>
                    <a:pt x="3" y="69"/>
                  </a:cubicBezTo>
                  <a:cubicBezTo>
                    <a:pt x="17" y="71"/>
                    <a:pt x="31" y="73"/>
                    <a:pt x="46" y="75"/>
                  </a:cubicBezTo>
                  <a:cubicBezTo>
                    <a:pt x="46" y="54"/>
                    <a:pt x="46" y="34"/>
                    <a:pt x="46" y="13"/>
                  </a:cubicBezTo>
                  <a:cubicBezTo>
                    <a:pt x="44" y="13"/>
                    <a:pt x="43" y="14"/>
                    <a:pt x="41" y="14"/>
                  </a:cubicBezTo>
                  <a:cubicBezTo>
                    <a:pt x="34" y="16"/>
                    <a:pt x="26" y="18"/>
                    <a:pt x="18" y="19"/>
                  </a:cubicBezTo>
                  <a:cubicBezTo>
                    <a:pt x="16" y="20"/>
                    <a:pt x="15" y="21"/>
                    <a:pt x="15" y="23"/>
                  </a:cubicBezTo>
                  <a:cubicBezTo>
                    <a:pt x="16" y="35"/>
                    <a:pt x="15" y="47"/>
                    <a:pt x="16" y="60"/>
                  </a:cubicBezTo>
                  <a:cubicBezTo>
                    <a:pt x="16" y="62"/>
                    <a:pt x="15" y="63"/>
                    <a:pt x="13" y="63"/>
                  </a:cubicBezTo>
                  <a:cubicBezTo>
                    <a:pt x="9" y="65"/>
                    <a:pt x="5" y="67"/>
                    <a:pt x="0" y="68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1551"/>
            <p:cNvSpPr>
              <a:spLocks/>
            </p:cNvSpPr>
            <p:nvPr/>
          </p:nvSpPr>
          <p:spPr bwMode="auto">
            <a:xfrm>
              <a:off x="7200901" y="1196976"/>
              <a:ext cx="60325" cy="58738"/>
            </a:xfrm>
            <a:custGeom>
              <a:avLst/>
              <a:gdLst>
                <a:gd name="T0" fmla="*/ 18 w 36"/>
                <a:gd name="T1" fmla="*/ 0 h 35"/>
                <a:gd name="T2" fmla="*/ 33 w 36"/>
                <a:gd name="T3" fmla="*/ 11 h 35"/>
                <a:gd name="T4" fmla="*/ 30 w 36"/>
                <a:gd name="T5" fmla="*/ 28 h 35"/>
                <a:gd name="T6" fmla="*/ 17 w 36"/>
                <a:gd name="T7" fmla="*/ 29 h 35"/>
                <a:gd name="T8" fmla="*/ 3 w 36"/>
                <a:gd name="T9" fmla="*/ 15 h 35"/>
                <a:gd name="T10" fmla="*/ 3 w 36"/>
                <a:gd name="T11" fmla="*/ 7 h 35"/>
                <a:gd name="T12" fmla="*/ 18 w 36"/>
                <a:gd name="T1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5">
                  <a:moveTo>
                    <a:pt x="18" y="0"/>
                  </a:moveTo>
                  <a:cubicBezTo>
                    <a:pt x="25" y="0"/>
                    <a:pt x="30" y="5"/>
                    <a:pt x="33" y="11"/>
                  </a:cubicBezTo>
                  <a:cubicBezTo>
                    <a:pt x="36" y="18"/>
                    <a:pt x="35" y="23"/>
                    <a:pt x="30" y="28"/>
                  </a:cubicBezTo>
                  <a:cubicBezTo>
                    <a:pt x="24" y="35"/>
                    <a:pt x="24" y="35"/>
                    <a:pt x="17" y="29"/>
                  </a:cubicBezTo>
                  <a:cubicBezTo>
                    <a:pt x="12" y="24"/>
                    <a:pt x="8" y="20"/>
                    <a:pt x="3" y="15"/>
                  </a:cubicBezTo>
                  <a:cubicBezTo>
                    <a:pt x="0" y="12"/>
                    <a:pt x="0" y="10"/>
                    <a:pt x="3" y="7"/>
                  </a:cubicBezTo>
                  <a:cubicBezTo>
                    <a:pt x="7" y="3"/>
                    <a:pt x="11" y="0"/>
                    <a:pt x="18" y="0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2" name="Freeform 1552"/>
            <p:cNvSpPr>
              <a:spLocks/>
            </p:cNvSpPr>
            <p:nvPr/>
          </p:nvSpPr>
          <p:spPr bwMode="auto">
            <a:xfrm>
              <a:off x="7013576" y="1411288"/>
              <a:ext cx="30163" cy="30163"/>
            </a:xfrm>
            <a:custGeom>
              <a:avLst/>
              <a:gdLst>
                <a:gd name="T0" fmla="*/ 3 w 18"/>
                <a:gd name="T1" fmla="*/ 18 h 18"/>
                <a:gd name="T2" fmla="*/ 0 w 18"/>
                <a:gd name="T3" fmla="*/ 15 h 18"/>
                <a:gd name="T4" fmla="*/ 3 w 18"/>
                <a:gd name="T5" fmla="*/ 3 h 18"/>
                <a:gd name="T6" fmla="*/ 7 w 18"/>
                <a:gd name="T7" fmla="*/ 2 h 18"/>
                <a:gd name="T8" fmla="*/ 17 w 18"/>
                <a:gd name="T9" fmla="*/ 11 h 18"/>
                <a:gd name="T10" fmla="*/ 16 w 18"/>
                <a:gd name="T11" fmla="*/ 15 h 18"/>
                <a:gd name="T12" fmla="*/ 3 w 18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18">
                  <a:moveTo>
                    <a:pt x="3" y="18"/>
                  </a:moveTo>
                  <a:cubicBezTo>
                    <a:pt x="1" y="18"/>
                    <a:pt x="0" y="17"/>
                    <a:pt x="0" y="15"/>
                  </a:cubicBezTo>
                  <a:cubicBezTo>
                    <a:pt x="1" y="11"/>
                    <a:pt x="2" y="7"/>
                    <a:pt x="3" y="3"/>
                  </a:cubicBezTo>
                  <a:cubicBezTo>
                    <a:pt x="4" y="0"/>
                    <a:pt x="6" y="0"/>
                    <a:pt x="7" y="2"/>
                  </a:cubicBezTo>
                  <a:cubicBezTo>
                    <a:pt x="11" y="5"/>
                    <a:pt x="14" y="8"/>
                    <a:pt x="17" y="11"/>
                  </a:cubicBezTo>
                  <a:cubicBezTo>
                    <a:pt x="18" y="13"/>
                    <a:pt x="18" y="14"/>
                    <a:pt x="16" y="15"/>
                  </a:cubicBezTo>
                  <a:cubicBezTo>
                    <a:pt x="12" y="16"/>
                    <a:pt x="7" y="17"/>
                    <a:pt x="3" y="18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0" name="グループ化 1939"/>
          <p:cNvGrpSpPr/>
          <p:nvPr/>
        </p:nvGrpSpPr>
        <p:grpSpPr>
          <a:xfrm>
            <a:off x="7472363" y="716821"/>
            <a:ext cx="376238" cy="447675"/>
            <a:chOff x="7472363" y="1128713"/>
            <a:chExt cx="376238" cy="447675"/>
          </a:xfrm>
        </p:grpSpPr>
        <p:sp>
          <p:nvSpPr>
            <p:cNvPr id="473" name="Freeform 1553"/>
            <p:cNvSpPr>
              <a:spLocks/>
            </p:cNvSpPr>
            <p:nvPr/>
          </p:nvSpPr>
          <p:spPr bwMode="auto">
            <a:xfrm>
              <a:off x="7472363" y="1128713"/>
              <a:ext cx="376238" cy="447675"/>
            </a:xfrm>
            <a:custGeom>
              <a:avLst/>
              <a:gdLst>
                <a:gd name="T0" fmla="*/ 225 w 225"/>
                <a:gd name="T1" fmla="*/ 134 h 268"/>
                <a:gd name="T2" fmla="*/ 225 w 225"/>
                <a:gd name="T3" fmla="*/ 26 h 268"/>
                <a:gd name="T4" fmla="*/ 222 w 225"/>
                <a:gd name="T5" fmla="*/ 22 h 268"/>
                <a:gd name="T6" fmla="*/ 147 w 225"/>
                <a:gd name="T7" fmla="*/ 1 h 268"/>
                <a:gd name="T8" fmla="*/ 142 w 225"/>
                <a:gd name="T9" fmla="*/ 1 h 268"/>
                <a:gd name="T10" fmla="*/ 3 w 225"/>
                <a:gd name="T11" fmla="*/ 53 h 268"/>
                <a:gd name="T12" fmla="*/ 0 w 225"/>
                <a:gd name="T13" fmla="*/ 56 h 268"/>
                <a:gd name="T14" fmla="*/ 0 w 225"/>
                <a:gd name="T15" fmla="*/ 212 h 268"/>
                <a:gd name="T16" fmla="*/ 3 w 225"/>
                <a:gd name="T17" fmla="*/ 216 h 268"/>
                <a:gd name="T18" fmla="*/ 142 w 225"/>
                <a:gd name="T19" fmla="*/ 267 h 268"/>
                <a:gd name="T20" fmla="*/ 147 w 225"/>
                <a:gd name="T21" fmla="*/ 267 h 268"/>
                <a:gd name="T22" fmla="*/ 221 w 225"/>
                <a:gd name="T23" fmla="*/ 247 h 268"/>
                <a:gd name="T24" fmla="*/ 225 w 225"/>
                <a:gd name="T25" fmla="*/ 243 h 268"/>
                <a:gd name="T26" fmla="*/ 225 w 225"/>
                <a:gd name="T27" fmla="*/ 134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5" h="268">
                  <a:moveTo>
                    <a:pt x="225" y="134"/>
                  </a:moveTo>
                  <a:cubicBezTo>
                    <a:pt x="225" y="98"/>
                    <a:pt x="225" y="62"/>
                    <a:pt x="225" y="26"/>
                  </a:cubicBezTo>
                  <a:cubicBezTo>
                    <a:pt x="225" y="24"/>
                    <a:pt x="224" y="23"/>
                    <a:pt x="222" y="22"/>
                  </a:cubicBezTo>
                  <a:cubicBezTo>
                    <a:pt x="197" y="15"/>
                    <a:pt x="172" y="8"/>
                    <a:pt x="147" y="1"/>
                  </a:cubicBezTo>
                  <a:cubicBezTo>
                    <a:pt x="145" y="0"/>
                    <a:pt x="143" y="0"/>
                    <a:pt x="142" y="1"/>
                  </a:cubicBezTo>
                  <a:cubicBezTo>
                    <a:pt x="96" y="18"/>
                    <a:pt x="49" y="35"/>
                    <a:pt x="3" y="53"/>
                  </a:cubicBezTo>
                  <a:cubicBezTo>
                    <a:pt x="2" y="53"/>
                    <a:pt x="0" y="54"/>
                    <a:pt x="0" y="56"/>
                  </a:cubicBezTo>
                  <a:cubicBezTo>
                    <a:pt x="0" y="108"/>
                    <a:pt x="0" y="160"/>
                    <a:pt x="0" y="212"/>
                  </a:cubicBezTo>
                  <a:cubicBezTo>
                    <a:pt x="0" y="214"/>
                    <a:pt x="1" y="215"/>
                    <a:pt x="3" y="216"/>
                  </a:cubicBezTo>
                  <a:cubicBezTo>
                    <a:pt x="49" y="233"/>
                    <a:pt x="96" y="250"/>
                    <a:pt x="142" y="267"/>
                  </a:cubicBezTo>
                  <a:cubicBezTo>
                    <a:pt x="143" y="268"/>
                    <a:pt x="145" y="268"/>
                    <a:pt x="147" y="267"/>
                  </a:cubicBezTo>
                  <a:cubicBezTo>
                    <a:pt x="172" y="261"/>
                    <a:pt x="196" y="254"/>
                    <a:pt x="221" y="247"/>
                  </a:cubicBezTo>
                  <a:cubicBezTo>
                    <a:pt x="224" y="247"/>
                    <a:pt x="225" y="245"/>
                    <a:pt x="225" y="243"/>
                  </a:cubicBezTo>
                  <a:cubicBezTo>
                    <a:pt x="225" y="206"/>
                    <a:pt x="225" y="170"/>
                    <a:pt x="225" y="1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4" name="Freeform 1554"/>
            <p:cNvSpPr>
              <a:spLocks noEditPoints="1"/>
            </p:cNvSpPr>
            <p:nvPr/>
          </p:nvSpPr>
          <p:spPr bwMode="auto">
            <a:xfrm>
              <a:off x="7472363" y="1128713"/>
              <a:ext cx="376238" cy="447675"/>
            </a:xfrm>
            <a:custGeom>
              <a:avLst/>
              <a:gdLst>
                <a:gd name="T0" fmla="*/ 225 w 225"/>
                <a:gd name="T1" fmla="*/ 134 h 268"/>
                <a:gd name="T2" fmla="*/ 225 w 225"/>
                <a:gd name="T3" fmla="*/ 243 h 268"/>
                <a:gd name="T4" fmla="*/ 221 w 225"/>
                <a:gd name="T5" fmla="*/ 247 h 268"/>
                <a:gd name="T6" fmla="*/ 147 w 225"/>
                <a:gd name="T7" fmla="*/ 267 h 268"/>
                <a:gd name="T8" fmla="*/ 142 w 225"/>
                <a:gd name="T9" fmla="*/ 267 h 268"/>
                <a:gd name="T10" fmla="*/ 3 w 225"/>
                <a:gd name="T11" fmla="*/ 216 h 268"/>
                <a:gd name="T12" fmla="*/ 0 w 225"/>
                <a:gd name="T13" fmla="*/ 212 h 268"/>
                <a:gd name="T14" fmla="*/ 0 w 225"/>
                <a:gd name="T15" fmla="*/ 56 h 268"/>
                <a:gd name="T16" fmla="*/ 3 w 225"/>
                <a:gd name="T17" fmla="*/ 53 h 268"/>
                <a:gd name="T18" fmla="*/ 142 w 225"/>
                <a:gd name="T19" fmla="*/ 1 h 268"/>
                <a:gd name="T20" fmla="*/ 147 w 225"/>
                <a:gd name="T21" fmla="*/ 1 h 268"/>
                <a:gd name="T22" fmla="*/ 222 w 225"/>
                <a:gd name="T23" fmla="*/ 22 h 268"/>
                <a:gd name="T24" fmla="*/ 225 w 225"/>
                <a:gd name="T25" fmla="*/ 26 h 268"/>
                <a:gd name="T26" fmla="*/ 225 w 225"/>
                <a:gd name="T27" fmla="*/ 134 h 268"/>
                <a:gd name="T28" fmla="*/ 7 w 225"/>
                <a:gd name="T29" fmla="*/ 213 h 268"/>
                <a:gd name="T30" fmla="*/ 7 w 225"/>
                <a:gd name="T31" fmla="*/ 214 h 268"/>
                <a:gd name="T32" fmla="*/ 144 w 225"/>
                <a:gd name="T33" fmla="*/ 233 h 268"/>
                <a:gd name="T34" fmla="*/ 144 w 225"/>
                <a:gd name="T35" fmla="*/ 44 h 268"/>
                <a:gd name="T36" fmla="*/ 143 w 225"/>
                <a:gd name="T37" fmla="*/ 45 h 268"/>
                <a:gd name="T38" fmla="*/ 53 w 225"/>
                <a:gd name="T39" fmla="*/ 65 h 268"/>
                <a:gd name="T40" fmla="*/ 50 w 225"/>
                <a:gd name="T41" fmla="*/ 69 h 268"/>
                <a:gd name="T42" fmla="*/ 50 w 225"/>
                <a:gd name="T43" fmla="*/ 193 h 268"/>
                <a:gd name="T44" fmla="*/ 48 w 225"/>
                <a:gd name="T45" fmla="*/ 197 h 268"/>
                <a:gd name="T46" fmla="*/ 17 w 225"/>
                <a:gd name="T47" fmla="*/ 209 h 268"/>
                <a:gd name="T48" fmla="*/ 7 w 225"/>
                <a:gd name="T49" fmla="*/ 213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5" h="268">
                  <a:moveTo>
                    <a:pt x="225" y="134"/>
                  </a:moveTo>
                  <a:cubicBezTo>
                    <a:pt x="225" y="170"/>
                    <a:pt x="225" y="206"/>
                    <a:pt x="225" y="243"/>
                  </a:cubicBezTo>
                  <a:cubicBezTo>
                    <a:pt x="225" y="245"/>
                    <a:pt x="224" y="247"/>
                    <a:pt x="221" y="247"/>
                  </a:cubicBezTo>
                  <a:cubicBezTo>
                    <a:pt x="196" y="254"/>
                    <a:pt x="172" y="261"/>
                    <a:pt x="147" y="267"/>
                  </a:cubicBezTo>
                  <a:cubicBezTo>
                    <a:pt x="145" y="268"/>
                    <a:pt x="143" y="268"/>
                    <a:pt x="142" y="267"/>
                  </a:cubicBezTo>
                  <a:cubicBezTo>
                    <a:pt x="96" y="250"/>
                    <a:pt x="49" y="233"/>
                    <a:pt x="3" y="216"/>
                  </a:cubicBezTo>
                  <a:cubicBezTo>
                    <a:pt x="1" y="215"/>
                    <a:pt x="0" y="214"/>
                    <a:pt x="0" y="212"/>
                  </a:cubicBezTo>
                  <a:cubicBezTo>
                    <a:pt x="0" y="160"/>
                    <a:pt x="0" y="108"/>
                    <a:pt x="0" y="56"/>
                  </a:cubicBezTo>
                  <a:cubicBezTo>
                    <a:pt x="0" y="54"/>
                    <a:pt x="2" y="53"/>
                    <a:pt x="3" y="53"/>
                  </a:cubicBezTo>
                  <a:cubicBezTo>
                    <a:pt x="49" y="35"/>
                    <a:pt x="96" y="18"/>
                    <a:pt x="142" y="1"/>
                  </a:cubicBezTo>
                  <a:cubicBezTo>
                    <a:pt x="143" y="0"/>
                    <a:pt x="145" y="0"/>
                    <a:pt x="147" y="1"/>
                  </a:cubicBezTo>
                  <a:cubicBezTo>
                    <a:pt x="172" y="8"/>
                    <a:pt x="197" y="15"/>
                    <a:pt x="222" y="22"/>
                  </a:cubicBezTo>
                  <a:cubicBezTo>
                    <a:pt x="224" y="23"/>
                    <a:pt x="225" y="24"/>
                    <a:pt x="225" y="26"/>
                  </a:cubicBezTo>
                  <a:cubicBezTo>
                    <a:pt x="225" y="62"/>
                    <a:pt x="225" y="98"/>
                    <a:pt x="225" y="134"/>
                  </a:cubicBezTo>
                  <a:close/>
                  <a:moveTo>
                    <a:pt x="7" y="213"/>
                  </a:moveTo>
                  <a:cubicBezTo>
                    <a:pt x="7" y="213"/>
                    <a:pt x="7" y="214"/>
                    <a:pt x="7" y="214"/>
                  </a:cubicBezTo>
                  <a:cubicBezTo>
                    <a:pt x="53" y="220"/>
                    <a:pt x="98" y="226"/>
                    <a:pt x="144" y="233"/>
                  </a:cubicBezTo>
                  <a:cubicBezTo>
                    <a:pt x="144" y="170"/>
                    <a:pt x="144" y="107"/>
                    <a:pt x="144" y="44"/>
                  </a:cubicBezTo>
                  <a:cubicBezTo>
                    <a:pt x="144" y="45"/>
                    <a:pt x="143" y="45"/>
                    <a:pt x="143" y="45"/>
                  </a:cubicBezTo>
                  <a:cubicBezTo>
                    <a:pt x="113" y="52"/>
                    <a:pt x="83" y="59"/>
                    <a:pt x="53" y="65"/>
                  </a:cubicBezTo>
                  <a:cubicBezTo>
                    <a:pt x="51" y="66"/>
                    <a:pt x="50" y="67"/>
                    <a:pt x="50" y="69"/>
                  </a:cubicBezTo>
                  <a:cubicBezTo>
                    <a:pt x="50" y="110"/>
                    <a:pt x="50" y="152"/>
                    <a:pt x="50" y="193"/>
                  </a:cubicBezTo>
                  <a:cubicBezTo>
                    <a:pt x="50" y="195"/>
                    <a:pt x="50" y="197"/>
                    <a:pt x="48" y="197"/>
                  </a:cubicBezTo>
                  <a:cubicBezTo>
                    <a:pt x="37" y="201"/>
                    <a:pt x="27" y="205"/>
                    <a:pt x="17" y="209"/>
                  </a:cubicBezTo>
                  <a:cubicBezTo>
                    <a:pt x="13" y="211"/>
                    <a:pt x="10" y="212"/>
                    <a:pt x="7" y="213"/>
                  </a:cubicBezTo>
                  <a:close/>
                </a:path>
              </a:pathLst>
            </a:custGeom>
            <a:solidFill>
              <a:srgbClr val="DC3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5" name="Freeform 1555"/>
            <p:cNvSpPr>
              <a:spLocks/>
            </p:cNvSpPr>
            <p:nvPr/>
          </p:nvSpPr>
          <p:spPr bwMode="auto">
            <a:xfrm>
              <a:off x="7483476" y="1201738"/>
              <a:ext cx="230188" cy="315913"/>
            </a:xfrm>
            <a:custGeom>
              <a:avLst/>
              <a:gdLst>
                <a:gd name="T0" fmla="*/ 0 w 137"/>
                <a:gd name="T1" fmla="*/ 169 h 189"/>
                <a:gd name="T2" fmla="*/ 10 w 137"/>
                <a:gd name="T3" fmla="*/ 165 h 189"/>
                <a:gd name="T4" fmla="*/ 41 w 137"/>
                <a:gd name="T5" fmla="*/ 153 h 189"/>
                <a:gd name="T6" fmla="*/ 43 w 137"/>
                <a:gd name="T7" fmla="*/ 149 h 189"/>
                <a:gd name="T8" fmla="*/ 43 w 137"/>
                <a:gd name="T9" fmla="*/ 25 h 189"/>
                <a:gd name="T10" fmla="*/ 46 w 137"/>
                <a:gd name="T11" fmla="*/ 21 h 189"/>
                <a:gd name="T12" fmla="*/ 136 w 137"/>
                <a:gd name="T13" fmla="*/ 1 h 189"/>
                <a:gd name="T14" fmla="*/ 137 w 137"/>
                <a:gd name="T15" fmla="*/ 0 h 189"/>
                <a:gd name="T16" fmla="*/ 137 w 137"/>
                <a:gd name="T17" fmla="*/ 189 h 189"/>
                <a:gd name="T18" fmla="*/ 0 w 137"/>
                <a:gd name="T19" fmla="*/ 170 h 189"/>
                <a:gd name="T20" fmla="*/ 0 w 137"/>
                <a:gd name="T21" fmla="*/ 16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89">
                  <a:moveTo>
                    <a:pt x="0" y="169"/>
                  </a:moveTo>
                  <a:cubicBezTo>
                    <a:pt x="3" y="168"/>
                    <a:pt x="6" y="167"/>
                    <a:pt x="10" y="165"/>
                  </a:cubicBezTo>
                  <a:cubicBezTo>
                    <a:pt x="20" y="161"/>
                    <a:pt x="30" y="157"/>
                    <a:pt x="41" y="153"/>
                  </a:cubicBezTo>
                  <a:cubicBezTo>
                    <a:pt x="43" y="153"/>
                    <a:pt x="43" y="151"/>
                    <a:pt x="43" y="149"/>
                  </a:cubicBezTo>
                  <a:cubicBezTo>
                    <a:pt x="43" y="108"/>
                    <a:pt x="43" y="66"/>
                    <a:pt x="43" y="25"/>
                  </a:cubicBezTo>
                  <a:cubicBezTo>
                    <a:pt x="43" y="23"/>
                    <a:pt x="44" y="22"/>
                    <a:pt x="46" y="21"/>
                  </a:cubicBezTo>
                  <a:cubicBezTo>
                    <a:pt x="76" y="15"/>
                    <a:pt x="106" y="8"/>
                    <a:pt x="136" y="1"/>
                  </a:cubicBezTo>
                  <a:cubicBezTo>
                    <a:pt x="136" y="1"/>
                    <a:pt x="137" y="1"/>
                    <a:pt x="137" y="0"/>
                  </a:cubicBezTo>
                  <a:cubicBezTo>
                    <a:pt x="137" y="63"/>
                    <a:pt x="137" y="126"/>
                    <a:pt x="137" y="189"/>
                  </a:cubicBezTo>
                  <a:cubicBezTo>
                    <a:pt x="91" y="182"/>
                    <a:pt x="46" y="176"/>
                    <a:pt x="0" y="170"/>
                  </a:cubicBezTo>
                  <a:cubicBezTo>
                    <a:pt x="0" y="170"/>
                    <a:pt x="0" y="169"/>
                    <a:pt x="0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2" name="グループ化 1941"/>
          <p:cNvGrpSpPr/>
          <p:nvPr/>
        </p:nvGrpSpPr>
        <p:grpSpPr>
          <a:xfrm>
            <a:off x="8051801" y="707296"/>
            <a:ext cx="458788" cy="460376"/>
            <a:chOff x="8051801" y="1119188"/>
            <a:chExt cx="458788" cy="460376"/>
          </a:xfrm>
        </p:grpSpPr>
        <p:sp>
          <p:nvSpPr>
            <p:cNvPr id="476" name="Freeform 1556"/>
            <p:cNvSpPr>
              <a:spLocks/>
            </p:cNvSpPr>
            <p:nvPr/>
          </p:nvSpPr>
          <p:spPr bwMode="auto">
            <a:xfrm>
              <a:off x="8188326" y="1119188"/>
              <a:ext cx="322263" cy="323850"/>
            </a:xfrm>
            <a:custGeom>
              <a:avLst/>
              <a:gdLst>
                <a:gd name="T0" fmla="*/ 51 w 193"/>
                <a:gd name="T1" fmla="*/ 193 h 193"/>
                <a:gd name="T2" fmla="*/ 93 w 193"/>
                <a:gd name="T3" fmla="*/ 193 h 193"/>
                <a:gd name="T4" fmla="*/ 112 w 193"/>
                <a:gd name="T5" fmla="*/ 192 h 193"/>
                <a:gd name="T6" fmla="*/ 180 w 193"/>
                <a:gd name="T7" fmla="*/ 142 h 193"/>
                <a:gd name="T8" fmla="*/ 190 w 193"/>
                <a:gd name="T9" fmla="*/ 82 h 193"/>
                <a:gd name="T10" fmla="*/ 139 w 193"/>
                <a:gd name="T11" fmla="*/ 13 h 193"/>
                <a:gd name="T12" fmla="*/ 77 w 193"/>
                <a:gd name="T13" fmla="*/ 5 h 193"/>
                <a:gd name="T14" fmla="*/ 22 w 193"/>
                <a:gd name="T15" fmla="*/ 38 h 193"/>
                <a:gd name="T16" fmla="*/ 1 w 193"/>
                <a:gd name="T17" fmla="*/ 101 h 193"/>
                <a:gd name="T18" fmla="*/ 0 w 193"/>
                <a:gd name="T19" fmla="*/ 190 h 193"/>
                <a:gd name="T20" fmla="*/ 4 w 193"/>
                <a:gd name="T21" fmla="*/ 193 h 193"/>
                <a:gd name="T22" fmla="*/ 51 w 193"/>
                <a:gd name="T23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3" h="193">
                  <a:moveTo>
                    <a:pt x="51" y="193"/>
                  </a:moveTo>
                  <a:cubicBezTo>
                    <a:pt x="65" y="193"/>
                    <a:pt x="79" y="193"/>
                    <a:pt x="93" y="193"/>
                  </a:cubicBezTo>
                  <a:cubicBezTo>
                    <a:pt x="99" y="193"/>
                    <a:pt x="106" y="193"/>
                    <a:pt x="112" y="192"/>
                  </a:cubicBezTo>
                  <a:cubicBezTo>
                    <a:pt x="143" y="186"/>
                    <a:pt x="165" y="169"/>
                    <a:pt x="180" y="142"/>
                  </a:cubicBezTo>
                  <a:cubicBezTo>
                    <a:pt x="190" y="123"/>
                    <a:pt x="193" y="103"/>
                    <a:pt x="190" y="82"/>
                  </a:cubicBezTo>
                  <a:cubicBezTo>
                    <a:pt x="184" y="51"/>
                    <a:pt x="167" y="28"/>
                    <a:pt x="139" y="13"/>
                  </a:cubicBezTo>
                  <a:cubicBezTo>
                    <a:pt x="119" y="3"/>
                    <a:pt x="98" y="0"/>
                    <a:pt x="77" y="5"/>
                  </a:cubicBezTo>
                  <a:cubicBezTo>
                    <a:pt x="54" y="9"/>
                    <a:pt x="36" y="21"/>
                    <a:pt x="22" y="38"/>
                  </a:cubicBezTo>
                  <a:cubicBezTo>
                    <a:pt x="7" y="57"/>
                    <a:pt x="1" y="78"/>
                    <a:pt x="1" y="101"/>
                  </a:cubicBezTo>
                  <a:cubicBezTo>
                    <a:pt x="0" y="130"/>
                    <a:pt x="1" y="160"/>
                    <a:pt x="0" y="190"/>
                  </a:cubicBezTo>
                  <a:cubicBezTo>
                    <a:pt x="0" y="193"/>
                    <a:pt x="1" y="193"/>
                    <a:pt x="4" y="193"/>
                  </a:cubicBezTo>
                  <a:cubicBezTo>
                    <a:pt x="19" y="193"/>
                    <a:pt x="35" y="193"/>
                    <a:pt x="51" y="1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7" name="Freeform 1557"/>
            <p:cNvSpPr>
              <a:spLocks/>
            </p:cNvSpPr>
            <p:nvPr/>
          </p:nvSpPr>
          <p:spPr bwMode="auto">
            <a:xfrm>
              <a:off x="8143876" y="1277938"/>
              <a:ext cx="28575" cy="26988"/>
            </a:xfrm>
            <a:custGeom>
              <a:avLst/>
              <a:gdLst>
                <a:gd name="T0" fmla="*/ 0 w 18"/>
                <a:gd name="T1" fmla="*/ 8 h 17"/>
                <a:gd name="T2" fmla="*/ 0 w 18"/>
                <a:gd name="T3" fmla="*/ 15 h 17"/>
                <a:gd name="T4" fmla="*/ 2 w 18"/>
                <a:gd name="T5" fmla="*/ 17 h 17"/>
                <a:gd name="T6" fmla="*/ 16 w 18"/>
                <a:gd name="T7" fmla="*/ 17 h 17"/>
                <a:gd name="T8" fmla="*/ 18 w 18"/>
                <a:gd name="T9" fmla="*/ 15 h 17"/>
                <a:gd name="T10" fmla="*/ 18 w 18"/>
                <a:gd name="T11" fmla="*/ 2 h 17"/>
                <a:gd name="T12" fmla="*/ 16 w 18"/>
                <a:gd name="T13" fmla="*/ 0 h 17"/>
                <a:gd name="T14" fmla="*/ 2 w 18"/>
                <a:gd name="T15" fmla="*/ 0 h 17"/>
                <a:gd name="T16" fmla="*/ 0 w 18"/>
                <a:gd name="T17" fmla="*/ 2 h 17"/>
                <a:gd name="T18" fmla="*/ 0 w 18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7">
                  <a:moveTo>
                    <a:pt x="0" y="8"/>
                  </a:moveTo>
                  <a:cubicBezTo>
                    <a:pt x="0" y="11"/>
                    <a:pt x="0" y="13"/>
                    <a:pt x="0" y="15"/>
                  </a:cubicBezTo>
                  <a:cubicBezTo>
                    <a:pt x="0" y="17"/>
                    <a:pt x="1" y="17"/>
                    <a:pt x="2" y="17"/>
                  </a:cubicBezTo>
                  <a:cubicBezTo>
                    <a:pt x="7" y="17"/>
                    <a:pt x="11" y="17"/>
                    <a:pt x="16" y="17"/>
                  </a:cubicBezTo>
                  <a:cubicBezTo>
                    <a:pt x="17" y="17"/>
                    <a:pt x="18" y="16"/>
                    <a:pt x="18" y="15"/>
                  </a:cubicBezTo>
                  <a:cubicBezTo>
                    <a:pt x="18" y="11"/>
                    <a:pt x="18" y="6"/>
                    <a:pt x="18" y="2"/>
                  </a:cubicBezTo>
                  <a:cubicBezTo>
                    <a:pt x="18" y="0"/>
                    <a:pt x="17" y="0"/>
                    <a:pt x="16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4"/>
                    <a:pt x="0" y="6"/>
                    <a:pt x="0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8" name="Freeform 1558"/>
            <p:cNvSpPr>
              <a:spLocks/>
            </p:cNvSpPr>
            <p:nvPr/>
          </p:nvSpPr>
          <p:spPr bwMode="auto">
            <a:xfrm>
              <a:off x="8097838" y="1322388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2 h 18"/>
                <a:gd name="T4" fmla="*/ 15 w 18"/>
                <a:gd name="T5" fmla="*/ 0 h 18"/>
                <a:gd name="T6" fmla="*/ 2 w 18"/>
                <a:gd name="T7" fmla="*/ 0 h 18"/>
                <a:gd name="T8" fmla="*/ 0 w 18"/>
                <a:gd name="T9" fmla="*/ 2 h 18"/>
                <a:gd name="T10" fmla="*/ 0 w 18"/>
                <a:gd name="T11" fmla="*/ 16 h 18"/>
                <a:gd name="T12" fmla="*/ 2 w 18"/>
                <a:gd name="T13" fmla="*/ 18 h 18"/>
                <a:gd name="T14" fmla="*/ 16 w 18"/>
                <a:gd name="T15" fmla="*/ 18 h 18"/>
                <a:gd name="T16" fmla="*/ 18 w 18"/>
                <a:gd name="T17" fmla="*/ 16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8" y="4"/>
                    <a:pt x="18" y="2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6"/>
                    <a:pt x="0" y="11"/>
                    <a:pt x="0" y="16"/>
                  </a:cubicBezTo>
                  <a:cubicBezTo>
                    <a:pt x="0" y="16"/>
                    <a:pt x="1" y="17"/>
                    <a:pt x="2" y="18"/>
                  </a:cubicBezTo>
                  <a:cubicBezTo>
                    <a:pt x="6" y="18"/>
                    <a:pt x="11" y="18"/>
                    <a:pt x="16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3"/>
                    <a:pt x="18" y="11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9" name="Freeform 1559"/>
            <p:cNvSpPr>
              <a:spLocks/>
            </p:cNvSpPr>
            <p:nvPr/>
          </p:nvSpPr>
          <p:spPr bwMode="auto">
            <a:xfrm>
              <a:off x="8053388" y="1368426"/>
              <a:ext cx="28575" cy="30163"/>
            </a:xfrm>
            <a:custGeom>
              <a:avLst/>
              <a:gdLst>
                <a:gd name="T0" fmla="*/ 8 w 17"/>
                <a:gd name="T1" fmla="*/ 18 h 18"/>
                <a:gd name="T2" fmla="*/ 15 w 17"/>
                <a:gd name="T3" fmla="*/ 18 h 18"/>
                <a:gd name="T4" fmla="*/ 17 w 17"/>
                <a:gd name="T5" fmla="*/ 16 h 18"/>
                <a:gd name="T6" fmla="*/ 17 w 17"/>
                <a:gd name="T7" fmla="*/ 2 h 18"/>
                <a:gd name="T8" fmla="*/ 15 w 17"/>
                <a:gd name="T9" fmla="*/ 0 h 18"/>
                <a:gd name="T10" fmla="*/ 2 w 17"/>
                <a:gd name="T11" fmla="*/ 0 h 18"/>
                <a:gd name="T12" fmla="*/ 0 w 17"/>
                <a:gd name="T13" fmla="*/ 2 h 18"/>
                <a:gd name="T14" fmla="*/ 0 w 17"/>
                <a:gd name="T15" fmla="*/ 16 h 18"/>
                <a:gd name="T16" fmla="*/ 2 w 17"/>
                <a:gd name="T17" fmla="*/ 18 h 18"/>
                <a:gd name="T18" fmla="*/ 8 w 17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8">
                  <a:moveTo>
                    <a:pt x="8" y="18"/>
                  </a:moveTo>
                  <a:cubicBezTo>
                    <a:pt x="10" y="18"/>
                    <a:pt x="13" y="18"/>
                    <a:pt x="15" y="18"/>
                  </a:cubicBezTo>
                  <a:cubicBezTo>
                    <a:pt x="16" y="18"/>
                    <a:pt x="17" y="17"/>
                    <a:pt x="17" y="16"/>
                  </a:cubicBezTo>
                  <a:cubicBezTo>
                    <a:pt x="17" y="11"/>
                    <a:pt x="17" y="7"/>
                    <a:pt x="17" y="2"/>
                  </a:cubicBezTo>
                  <a:cubicBezTo>
                    <a:pt x="17" y="1"/>
                    <a:pt x="17" y="0"/>
                    <a:pt x="15" y="0"/>
                  </a:cubicBezTo>
                  <a:cubicBezTo>
                    <a:pt x="11" y="0"/>
                    <a:pt x="6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7"/>
                    <a:pt x="0" y="11"/>
                    <a:pt x="0" y="16"/>
                  </a:cubicBezTo>
                  <a:cubicBezTo>
                    <a:pt x="0" y="17"/>
                    <a:pt x="0" y="18"/>
                    <a:pt x="2" y="18"/>
                  </a:cubicBezTo>
                  <a:cubicBezTo>
                    <a:pt x="4" y="18"/>
                    <a:pt x="6" y="18"/>
                    <a:pt x="8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0" name="Freeform 1560"/>
            <p:cNvSpPr>
              <a:spLocks/>
            </p:cNvSpPr>
            <p:nvPr/>
          </p:nvSpPr>
          <p:spPr bwMode="auto">
            <a:xfrm>
              <a:off x="8097838" y="1368426"/>
              <a:ext cx="30163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16 h 18"/>
                <a:gd name="T4" fmla="*/ 2 w 18"/>
                <a:gd name="T5" fmla="*/ 18 h 18"/>
                <a:gd name="T6" fmla="*/ 15 w 18"/>
                <a:gd name="T7" fmla="*/ 18 h 18"/>
                <a:gd name="T8" fmla="*/ 18 w 18"/>
                <a:gd name="T9" fmla="*/ 16 h 18"/>
                <a:gd name="T10" fmla="*/ 18 w 18"/>
                <a:gd name="T11" fmla="*/ 2 h 18"/>
                <a:gd name="T12" fmla="*/ 15 w 18"/>
                <a:gd name="T13" fmla="*/ 0 h 18"/>
                <a:gd name="T14" fmla="*/ 2 w 18"/>
                <a:gd name="T15" fmla="*/ 0 h 18"/>
                <a:gd name="T16" fmla="*/ 0 w 18"/>
                <a:gd name="T17" fmla="*/ 3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11"/>
                    <a:pt x="0" y="13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7" y="18"/>
                    <a:pt x="11" y="18"/>
                    <a:pt x="15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1"/>
                    <a:pt x="18" y="7"/>
                    <a:pt x="18" y="2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0" y="7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1" name="Freeform 1561"/>
            <p:cNvSpPr>
              <a:spLocks/>
            </p:cNvSpPr>
            <p:nvPr/>
          </p:nvSpPr>
          <p:spPr bwMode="auto">
            <a:xfrm>
              <a:off x="8143876" y="1368426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2 h 18"/>
                <a:gd name="T4" fmla="*/ 16 w 18"/>
                <a:gd name="T5" fmla="*/ 0 h 18"/>
                <a:gd name="T6" fmla="*/ 2 w 18"/>
                <a:gd name="T7" fmla="*/ 0 h 18"/>
                <a:gd name="T8" fmla="*/ 0 w 18"/>
                <a:gd name="T9" fmla="*/ 2 h 18"/>
                <a:gd name="T10" fmla="*/ 0 w 18"/>
                <a:gd name="T11" fmla="*/ 16 h 18"/>
                <a:gd name="T12" fmla="*/ 2 w 18"/>
                <a:gd name="T13" fmla="*/ 18 h 18"/>
                <a:gd name="T14" fmla="*/ 16 w 18"/>
                <a:gd name="T15" fmla="*/ 18 h 18"/>
                <a:gd name="T16" fmla="*/ 18 w 18"/>
                <a:gd name="T17" fmla="*/ 16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8" y="5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7"/>
                    <a:pt x="0" y="11"/>
                    <a:pt x="0" y="16"/>
                  </a:cubicBezTo>
                  <a:cubicBezTo>
                    <a:pt x="0" y="17"/>
                    <a:pt x="2" y="18"/>
                    <a:pt x="2" y="18"/>
                  </a:cubicBezTo>
                  <a:cubicBezTo>
                    <a:pt x="7" y="18"/>
                    <a:pt x="11" y="18"/>
                    <a:pt x="16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4"/>
                    <a:pt x="18" y="11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2" name="Freeform 1562"/>
            <p:cNvSpPr>
              <a:spLocks/>
            </p:cNvSpPr>
            <p:nvPr/>
          </p:nvSpPr>
          <p:spPr bwMode="auto">
            <a:xfrm>
              <a:off x="8053388" y="1412876"/>
              <a:ext cx="28575" cy="30163"/>
            </a:xfrm>
            <a:custGeom>
              <a:avLst/>
              <a:gdLst>
                <a:gd name="T0" fmla="*/ 17 w 17"/>
                <a:gd name="T1" fmla="*/ 9 h 18"/>
                <a:gd name="T2" fmla="*/ 17 w 17"/>
                <a:gd name="T3" fmla="*/ 3 h 18"/>
                <a:gd name="T4" fmla="*/ 15 w 17"/>
                <a:gd name="T5" fmla="*/ 1 h 18"/>
                <a:gd name="T6" fmla="*/ 2 w 17"/>
                <a:gd name="T7" fmla="*/ 1 h 18"/>
                <a:gd name="T8" fmla="*/ 0 w 17"/>
                <a:gd name="T9" fmla="*/ 3 h 18"/>
                <a:gd name="T10" fmla="*/ 0 w 17"/>
                <a:gd name="T11" fmla="*/ 16 h 18"/>
                <a:gd name="T12" fmla="*/ 2 w 17"/>
                <a:gd name="T13" fmla="*/ 18 h 18"/>
                <a:gd name="T14" fmla="*/ 15 w 17"/>
                <a:gd name="T15" fmla="*/ 18 h 18"/>
                <a:gd name="T16" fmla="*/ 17 w 17"/>
                <a:gd name="T17" fmla="*/ 16 h 18"/>
                <a:gd name="T18" fmla="*/ 17 w 17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8">
                  <a:moveTo>
                    <a:pt x="17" y="9"/>
                  </a:moveTo>
                  <a:cubicBezTo>
                    <a:pt x="17" y="7"/>
                    <a:pt x="17" y="5"/>
                    <a:pt x="17" y="3"/>
                  </a:cubicBezTo>
                  <a:cubicBezTo>
                    <a:pt x="17" y="1"/>
                    <a:pt x="17" y="0"/>
                    <a:pt x="15" y="1"/>
                  </a:cubicBezTo>
                  <a:cubicBezTo>
                    <a:pt x="11" y="1"/>
                    <a:pt x="6" y="1"/>
                    <a:pt x="2" y="1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7"/>
                    <a:pt x="0" y="12"/>
                    <a:pt x="0" y="16"/>
                  </a:cubicBezTo>
                  <a:cubicBezTo>
                    <a:pt x="0" y="18"/>
                    <a:pt x="0" y="18"/>
                    <a:pt x="2" y="18"/>
                  </a:cubicBezTo>
                  <a:cubicBezTo>
                    <a:pt x="6" y="18"/>
                    <a:pt x="11" y="18"/>
                    <a:pt x="15" y="18"/>
                  </a:cubicBezTo>
                  <a:cubicBezTo>
                    <a:pt x="17" y="18"/>
                    <a:pt x="17" y="18"/>
                    <a:pt x="17" y="16"/>
                  </a:cubicBezTo>
                  <a:cubicBezTo>
                    <a:pt x="17" y="14"/>
                    <a:pt x="17" y="12"/>
                    <a:pt x="17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3" name="Freeform 1563"/>
            <p:cNvSpPr>
              <a:spLocks/>
            </p:cNvSpPr>
            <p:nvPr/>
          </p:nvSpPr>
          <p:spPr bwMode="auto">
            <a:xfrm>
              <a:off x="8143876" y="1412876"/>
              <a:ext cx="28575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16 h 18"/>
                <a:gd name="T4" fmla="*/ 2 w 18"/>
                <a:gd name="T5" fmla="*/ 18 h 18"/>
                <a:gd name="T6" fmla="*/ 16 w 18"/>
                <a:gd name="T7" fmla="*/ 18 h 18"/>
                <a:gd name="T8" fmla="*/ 18 w 18"/>
                <a:gd name="T9" fmla="*/ 16 h 18"/>
                <a:gd name="T10" fmla="*/ 18 w 18"/>
                <a:gd name="T11" fmla="*/ 3 h 18"/>
                <a:gd name="T12" fmla="*/ 16 w 18"/>
                <a:gd name="T13" fmla="*/ 1 h 18"/>
                <a:gd name="T14" fmla="*/ 2 w 18"/>
                <a:gd name="T15" fmla="*/ 1 h 18"/>
                <a:gd name="T16" fmla="*/ 0 w 18"/>
                <a:gd name="T17" fmla="*/ 3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12"/>
                    <a:pt x="0" y="14"/>
                    <a:pt x="0" y="16"/>
                  </a:cubicBezTo>
                  <a:cubicBezTo>
                    <a:pt x="0" y="18"/>
                    <a:pt x="1" y="18"/>
                    <a:pt x="2" y="18"/>
                  </a:cubicBezTo>
                  <a:cubicBezTo>
                    <a:pt x="7" y="18"/>
                    <a:pt x="11" y="18"/>
                    <a:pt x="16" y="18"/>
                  </a:cubicBezTo>
                  <a:cubicBezTo>
                    <a:pt x="17" y="18"/>
                    <a:pt x="18" y="18"/>
                    <a:pt x="18" y="16"/>
                  </a:cubicBezTo>
                  <a:cubicBezTo>
                    <a:pt x="18" y="12"/>
                    <a:pt x="18" y="7"/>
                    <a:pt x="18" y="3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1" y="1"/>
                    <a:pt x="7" y="1"/>
                    <a:pt x="2" y="1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0" y="7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4" name="Freeform 1564"/>
            <p:cNvSpPr>
              <a:spLocks/>
            </p:cNvSpPr>
            <p:nvPr/>
          </p:nvSpPr>
          <p:spPr bwMode="auto">
            <a:xfrm>
              <a:off x="8051801" y="1458913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2 h 18"/>
                <a:gd name="T4" fmla="*/ 16 w 18"/>
                <a:gd name="T5" fmla="*/ 0 h 18"/>
                <a:gd name="T6" fmla="*/ 3 w 18"/>
                <a:gd name="T7" fmla="*/ 0 h 18"/>
                <a:gd name="T8" fmla="*/ 1 w 18"/>
                <a:gd name="T9" fmla="*/ 2 h 18"/>
                <a:gd name="T10" fmla="*/ 1 w 18"/>
                <a:gd name="T11" fmla="*/ 16 h 18"/>
                <a:gd name="T12" fmla="*/ 3 w 18"/>
                <a:gd name="T13" fmla="*/ 17 h 18"/>
                <a:gd name="T14" fmla="*/ 16 w 18"/>
                <a:gd name="T15" fmla="*/ 18 h 18"/>
                <a:gd name="T16" fmla="*/ 18 w 18"/>
                <a:gd name="T17" fmla="*/ 15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8" y="4"/>
                    <a:pt x="18" y="2"/>
                  </a:cubicBezTo>
                  <a:cubicBezTo>
                    <a:pt x="18" y="1"/>
                    <a:pt x="18" y="0"/>
                    <a:pt x="16" y="0"/>
                  </a:cubicBezTo>
                  <a:cubicBezTo>
                    <a:pt x="12" y="0"/>
                    <a:pt x="7" y="0"/>
                    <a:pt x="3" y="0"/>
                  </a:cubicBezTo>
                  <a:cubicBezTo>
                    <a:pt x="1" y="0"/>
                    <a:pt x="1" y="0"/>
                    <a:pt x="1" y="2"/>
                  </a:cubicBezTo>
                  <a:cubicBezTo>
                    <a:pt x="1" y="6"/>
                    <a:pt x="0" y="11"/>
                    <a:pt x="1" y="16"/>
                  </a:cubicBezTo>
                  <a:cubicBezTo>
                    <a:pt x="1" y="16"/>
                    <a:pt x="2" y="17"/>
                    <a:pt x="3" y="17"/>
                  </a:cubicBezTo>
                  <a:cubicBezTo>
                    <a:pt x="7" y="18"/>
                    <a:pt x="12" y="18"/>
                    <a:pt x="16" y="18"/>
                  </a:cubicBezTo>
                  <a:cubicBezTo>
                    <a:pt x="18" y="18"/>
                    <a:pt x="18" y="17"/>
                    <a:pt x="18" y="15"/>
                  </a:cubicBezTo>
                  <a:cubicBezTo>
                    <a:pt x="18" y="13"/>
                    <a:pt x="18" y="11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5" name="Freeform 1565"/>
            <p:cNvSpPr>
              <a:spLocks/>
            </p:cNvSpPr>
            <p:nvPr/>
          </p:nvSpPr>
          <p:spPr bwMode="auto">
            <a:xfrm>
              <a:off x="8097838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15 w 18"/>
                <a:gd name="T3" fmla="*/ 18 h 18"/>
                <a:gd name="T4" fmla="*/ 18 w 18"/>
                <a:gd name="T5" fmla="*/ 15 h 18"/>
                <a:gd name="T6" fmla="*/ 18 w 18"/>
                <a:gd name="T7" fmla="*/ 2 h 18"/>
                <a:gd name="T8" fmla="*/ 15 w 18"/>
                <a:gd name="T9" fmla="*/ 0 h 18"/>
                <a:gd name="T10" fmla="*/ 2 w 18"/>
                <a:gd name="T11" fmla="*/ 0 h 18"/>
                <a:gd name="T12" fmla="*/ 0 w 18"/>
                <a:gd name="T13" fmla="*/ 2 h 18"/>
                <a:gd name="T14" fmla="*/ 0 w 18"/>
                <a:gd name="T15" fmla="*/ 16 h 18"/>
                <a:gd name="T16" fmla="*/ 2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3" y="17"/>
                    <a:pt x="15" y="18"/>
                  </a:cubicBezTo>
                  <a:cubicBezTo>
                    <a:pt x="17" y="18"/>
                    <a:pt x="18" y="17"/>
                    <a:pt x="18" y="15"/>
                  </a:cubicBezTo>
                  <a:cubicBezTo>
                    <a:pt x="18" y="11"/>
                    <a:pt x="18" y="6"/>
                    <a:pt x="18" y="2"/>
                  </a:cubicBezTo>
                  <a:cubicBezTo>
                    <a:pt x="18" y="0"/>
                    <a:pt x="17" y="0"/>
                    <a:pt x="15" y="0"/>
                  </a:cubicBezTo>
                  <a:cubicBezTo>
                    <a:pt x="11" y="0"/>
                    <a:pt x="6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6"/>
                    <a:pt x="0" y="11"/>
                    <a:pt x="0" y="16"/>
                  </a:cubicBezTo>
                  <a:cubicBezTo>
                    <a:pt x="0" y="17"/>
                    <a:pt x="0" y="18"/>
                    <a:pt x="2" y="18"/>
                  </a:cubicBezTo>
                  <a:cubicBezTo>
                    <a:pt x="4" y="18"/>
                    <a:pt x="6" y="18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6" name="Freeform 1566"/>
            <p:cNvSpPr>
              <a:spLocks/>
            </p:cNvSpPr>
            <p:nvPr/>
          </p:nvSpPr>
          <p:spPr bwMode="auto">
            <a:xfrm>
              <a:off x="8143876" y="1458913"/>
              <a:ext cx="28575" cy="30163"/>
            </a:xfrm>
            <a:custGeom>
              <a:avLst/>
              <a:gdLst>
                <a:gd name="T0" fmla="*/ 9 w 18"/>
                <a:gd name="T1" fmla="*/ 18 h 18"/>
                <a:gd name="T2" fmla="*/ 16 w 18"/>
                <a:gd name="T3" fmla="*/ 17 h 18"/>
                <a:gd name="T4" fmla="*/ 18 w 18"/>
                <a:gd name="T5" fmla="*/ 16 h 18"/>
                <a:gd name="T6" fmla="*/ 18 w 18"/>
                <a:gd name="T7" fmla="*/ 2 h 18"/>
                <a:gd name="T8" fmla="*/ 16 w 18"/>
                <a:gd name="T9" fmla="*/ 0 h 18"/>
                <a:gd name="T10" fmla="*/ 2 w 18"/>
                <a:gd name="T11" fmla="*/ 0 h 18"/>
                <a:gd name="T12" fmla="*/ 0 w 18"/>
                <a:gd name="T13" fmla="*/ 2 h 18"/>
                <a:gd name="T14" fmla="*/ 0 w 18"/>
                <a:gd name="T15" fmla="*/ 16 h 18"/>
                <a:gd name="T16" fmla="*/ 2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4" y="18"/>
                    <a:pt x="16" y="17"/>
                  </a:cubicBezTo>
                  <a:cubicBezTo>
                    <a:pt x="17" y="17"/>
                    <a:pt x="18" y="16"/>
                    <a:pt x="18" y="16"/>
                  </a:cubicBezTo>
                  <a:cubicBezTo>
                    <a:pt x="18" y="11"/>
                    <a:pt x="18" y="6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6"/>
                    <a:pt x="0" y="11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4" y="18"/>
                    <a:pt x="7" y="18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7" name="Freeform 1567"/>
            <p:cNvSpPr>
              <a:spLocks/>
            </p:cNvSpPr>
            <p:nvPr/>
          </p:nvSpPr>
          <p:spPr bwMode="auto">
            <a:xfrm>
              <a:off x="8188326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16 w 18"/>
                <a:gd name="T3" fmla="*/ 18 h 18"/>
                <a:gd name="T4" fmla="*/ 18 w 18"/>
                <a:gd name="T5" fmla="*/ 15 h 18"/>
                <a:gd name="T6" fmla="*/ 18 w 18"/>
                <a:gd name="T7" fmla="*/ 2 h 18"/>
                <a:gd name="T8" fmla="*/ 16 w 18"/>
                <a:gd name="T9" fmla="*/ 0 h 18"/>
                <a:gd name="T10" fmla="*/ 3 w 18"/>
                <a:gd name="T11" fmla="*/ 0 h 18"/>
                <a:gd name="T12" fmla="*/ 0 w 18"/>
                <a:gd name="T13" fmla="*/ 2 h 18"/>
                <a:gd name="T14" fmla="*/ 0 w 18"/>
                <a:gd name="T15" fmla="*/ 15 h 18"/>
                <a:gd name="T16" fmla="*/ 3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4" y="17"/>
                    <a:pt x="16" y="18"/>
                  </a:cubicBezTo>
                  <a:cubicBezTo>
                    <a:pt x="17" y="18"/>
                    <a:pt x="18" y="17"/>
                    <a:pt x="18" y="15"/>
                  </a:cubicBezTo>
                  <a:cubicBezTo>
                    <a:pt x="18" y="11"/>
                    <a:pt x="18" y="7"/>
                    <a:pt x="18" y="2"/>
                  </a:cubicBezTo>
                  <a:cubicBezTo>
                    <a:pt x="18" y="0"/>
                    <a:pt x="18" y="0"/>
                    <a:pt x="16" y="0"/>
                  </a:cubicBezTo>
                  <a:cubicBezTo>
                    <a:pt x="12" y="0"/>
                    <a:pt x="7" y="0"/>
                    <a:pt x="3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1" y="6"/>
                    <a:pt x="1" y="11"/>
                    <a:pt x="0" y="15"/>
                  </a:cubicBezTo>
                  <a:cubicBezTo>
                    <a:pt x="0" y="17"/>
                    <a:pt x="1" y="18"/>
                    <a:pt x="3" y="18"/>
                  </a:cubicBezTo>
                  <a:cubicBezTo>
                    <a:pt x="5" y="18"/>
                    <a:pt x="7" y="18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8" name="Freeform 1568"/>
            <p:cNvSpPr>
              <a:spLocks/>
            </p:cNvSpPr>
            <p:nvPr/>
          </p:nvSpPr>
          <p:spPr bwMode="auto">
            <a:xfrm>
              <a:off x="8280401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15 w 18"/>
                <a:gd name="T3" fmla="*/ 18 h 18"/>
                <a:gd name="T4" fmla="*/ 18 w 18"/>
                <a:gd name="T5" fmla="*/ 15 h 18"/>
                <a:gd name="T6" fmla="*/ 18 w 18"/>
                <a:gd name="T7" fmla="*/ 2 h 18"/>
                <a:gd name="T8" fmla="*/ 15 w 18"/>
                <a:gd name="T9" fmla="*/ 0 h 18"/>
                <a:gd name="T10" fmla="*/ 2 w 18"/>
                <a:gd name="T11" fmla="*/ 0 h 18"/>
                <a:gd name="T12" fmla="*/ 0 w 18"/>
                <a:gd name="T13" fmla="*/ 2 h 18"/>
                <a:gd name="T14" fmla="*/ 0 w 18"/>
                <a:gd name="T15" fmla="*/ 15 h 18"/>
                <a:gd name="T16" fmla="*/ 3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3" y="17"/>
                    <a:pt x="15" y="18"/>
                  </a:cubicBezTo>
                  <a:cubicBezTo>
                    <a:pt x="17" y="18"/>
                    <a:pt x="18" y="17"/>
                    <a:pt x="18" y="15"/>
                  </a:cubicBezTo>
                  <a:cubicBezTo>
                    <a:pt x="18" y="11"/>
                    <a:pt x="18" y="7"/>
                    <a:pt x="18" y="2"/>
                  </a:cubicBezTo>
                  <a:cubicBezTo>
                    <a:pt x="18" y="0"/>
                    <a:pt x="17" y="0"/>
                    <a:pt x="15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0"/>
                    <a:pt x="0" y="2"/>
                  </a:cubicBezTo>
                  <a:cubicBezTo>
                    <a:pt x="0" y="7"/>
                    <a:pt x="0" y="11"/>
                    <a:pt x="0" y="15"/>
                  </a:cubicBezTo>
                  <a:cubicBezTo>
                    <a:pt x="0" y="17"/>
                    <a:pt x="1" y="18"/>
                    <a:pt x="3" y="18"/>
                  </a:cubicBezTo>
                  <a:cubicBezTo>
                    <a:pt x="5" y="17"/>
                    <a:pt x="7" y="18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9" name="Freeform 1569"/>
            <p:cNvSpPr>
              <a:spLocks/>
            </p:cNvSpPr>
            <p:nvPr/>
          </p:nvSpPr>
          <p:spPr bwMode="auto">
            <a:xfrm>
              <a:off x="8324851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16 w 18"/>
                <a:gd name="T3" fmla="*/ 18 h 18"/>
                <a:gd name="T4" fmla="*/ 18 w 18"/>
                <a:gd name="T5" fmla="*/ 15 h 18"/>
                <a:gd name="T6" fmla="*/ 18 w 18"/>
                <a:gd name="T7" fmla="*/ 2 h 18"/>
                <a:gd name="T8" fmla="*/ 16 w 18"/>
                <a:gd name="T9" fmla="*/ 0 h 18"/>
                <a:gd name="T10" fmla="*/ 3 w 18"/>
                <a:gd name="T11" fmla="*/ 0 h 18"/>
                <a:gd name="T12" fmla="*/ 0 w 18"/>
                <a:gd name="T13" fmla="*/ 2 h 18"/>
                <a:gd name="T14" fmla="*/ 0 w 18"/>
                <a:gd name="T15" fmla="*/ 15 h 18"/>
                <a:gd name="T16" fmla="*/ 3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3" y="17"/>
                    <a:pt x="16" y="18"/>
                  </a:cubicBezTo>
                  <a:cubicBezTo>
                    <a:pt x="18" y="18"/>
                    <a:pt x="18" y="17"/>
                    <a:pt x="18" y="15"/>
                  </a:cubicBezTo>
                  <a:cubicBezTo>
                    <a:pt x="18" y="11"/>
                    <a:pt x="18" y="6"/>
                    <a:pt x="18" y="2"/>
                  </a:cubicBezTo>
                  <a:cubicBezTo>
                    <a:pt x="18" y="0"/>
                    <a:pt x="18" y="0"/>
                    <a:pt x="16" y="0"/>
                  </a:cubicBezTo>
                  <a:cubicBezTo>
                    <a:pt x="11" y="0"/>
                    <a:pt x="7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7"/>
                    <a:pt x="0" y="11"/>
                    <a:pt x="0" y="15"/>
                  </a:cubicBezTo>
                  <a:cubicBezTo>
                    <a:pt x="0" y="17"/>
                    <a:pt x="1" y="18"/>
                    <a:pt x="3" y="18"/>
                  </a:cubicBezTo>
                  <a:cubicBezTo>
                    <a:pt x="5" y="17"/>
                    <a:pt x="7" y="18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0" name="Freeform 1570"/>
            <p:cNvSpPr>
              <a:spLocks/>
            </p:cNvSpPr>
            <p:nvPr/>
          </p:nvSpPr>
          <p:spPr bwMode="auto">
            <a:xfrm>
              <a:off x="8097838" y="1504951"/>
              <a:ext cx="30163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15 h 18"/>
                <a:gd name="T4" fmla="*/ 2 w 18"/>
                <a:gd name="T5" fmla="*/ 18 h 18"/>
                <a:gd name="T6" fmla="*/ 15 w 18"/>
                <a:gd name="T7" fmla="*/ 18 h 18"/>
                <a:gd name="T8" fmla="*/ 18 w 18"/>
                <a:gd name="T9" fmla="*/ 16 h 18"/>
                <a:gd name="T10" fmla="*/ 18 w 18"/>
                <a:gd name="T11" fmla="*/ 2 h 18"/>
                <a:gd name="T12" fmla="*/ 15 w 18"/>
                <a:gd name="T13" fmla="*/ 0 h 18"/>
                <a:gd name="T14" fmla="*/ 2 w 18"/>
                <a:gd name="T15" fmla="*/ 0 h 18"/>
                <a:gd name="T16" fmla="*/ 0 w 18"/>
                <a:gd name="T17" fmla="*/ 2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11"/>
                    <a:pt x="0" y="13"/>
                    <a:pt x="0" y="15"/>
                  </a:cubicBezTo>
                  <a:cubicBezTo>
                    <a:pt x="0" y="17"/>
                    <a:pt x="0" y="18"/>
                    <a:pt x="2" y="18"/>
                  </a:cubicBezTo>
                  <a:cubicBezTo>
                    <a:pt x="7" y="18"/>
                    <a:pt x="11" y="18"/>
                    <a:pt x="15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1"/>
                    <a:pt x="18" y="7"/>
                    <a:pt x="18" y="2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11" y="0"/>
                    <a:pt x="6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4"/>
                    <a:pt x="0" y="7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1" name="Freeform 1571"/>
            <p:cNvSpPr>
              <a:spLocks/>
            </p:cNvSpPr>
            <p:nvPr/>
          </p:nvSpPr>
          <p:spPr bwMode="auto">
            <a:xfrm>
              <a:off x="8143876" y="1504951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2 h 18"/>
                <a:gd name="T4" fmla="*/ 16 w 18"/>
                <a:gd name="T5" fmla="*/ 0 h 18"/>
                <a:gd name="T6" fmla="*/ 2 w 18"/>
                <a:gd name="T7" fmla="*/ 0 h 18"/>
                <a:gd name="T8" fmla="*/ 0 w 18"/>
                <a:gd name="T9" fmla="*/ 2 h 18"/>
                <a:gd name="T10" fmla="*/ 0 w 18"/>
                <a:gd name="T11" fmla="*/ 16 h 18"/>
                <a:gd name="T12" fmla="*/ 2 w 18"/>
                <a:gd name="T13" fmla="*/ 18 h 18"/>
                <a:gd name="T14" fmla="*/ 16 w 18"/>
                <a:gd name="T15" fmla="*/ 18 h 18"/>
                <a:gd name="T16" fmla="*/ 18 w 18"/>
                <a:gd name="T17" fmla="*/ 16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8" y="5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7"/>
                    <a:pt x="0" y="11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7" y="18"/>
                    <a:pt x="11" y="18"/>
                    <a:pt x="16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3"/>
                    <a:pt x="18" y="11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2" name="Freeform 1572"/>
            <p:cNvSpPr>
              <a:spLocks/>
            </p:cNvSpPr>
            <p:nvPr/>
          </p:nvSpPr>
          <p:spPr bwMode="auto">
            <a:xfrm>
              <a:off x="8188326" y="1504951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2 h 18"/>
                <a:gd name="T4" fmla="*/ 16 w 18"/>
                <a:gd name="T5" fmla="*/ 0 h 18"/>
                <a:gd name="T6" fmla="*/ 3 w 18"/>
                <a:gd name="T7" fmla="*/ 0 h 18"/>
                <a:gd name="T8" fmla="*/ 0 w 18"/>
                <a:gd name="T9" fmla="*/ 2 h 18"/>
                <a:gd name="T10" fmla="*/ 0 w 18"/>
                <a:gd name="T11" fmla="*/ 16 h 18"/>
                <a:gd name="T12" fmla="*/ 3 w 18"/>
                <a:gd name="T13" fmla="*/ 18 h 18"/>
                <a:gd name="T14" fmla="*/ 16 w 18"/>
                <a:gd name="T15" fmla="*/ 18 h 18"/>
                <a:gd name="T16" fmla="*/ 18 w 18"/>
                <a:gd name="T17" fmla="*/ 16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8" y="5"/>
                    <a:pt x="18" y="2"/>
                  </a:cubicBezTo>
                  <a:cubicBezTo>
                    <a:pt x="18" y="1"/>
                    <a:pt x="18" y="0"/>
                    <a:pt x="16" y="0"/>
                  </a:cubicBezTo>
                  <a:cubicBezTo>
                    <a:pt x="11" y="0"/>
                    <a:pt x="7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7"/>
                    <a:pt x="1" y="11"/>
                    <a:pt x="0" y="16"/>
                  </a:cubicBezTo>
                  <a:cubicBezTo>
                    <a:pt x="0" y="17"/>
                    <a:pt x="1" y="18"/>
                    <a:pt x="3" y="18"/>
                  </a:cubicBezTo>
                  <a:cubicBezTo>
                    <a:pt x="7" y="18"/>
                    <a:pt x="11" y="18"/>
                    <a:pt x="16" y="18"/>
                  </a:cubicBezTo>
                  <a:cubicBezTo>
                    <a:pt x="18" y="18"/>
                    <a:pt x="18" y="17"/>
                    <a:pt x="18" y="16"/>
                  </a:cubicBezTo>
                  <a:cubicBezTo>
                    <a:pt x="18" y="13"/>
                    <a:pt x="18" y="11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3" name="Freeform 1573"/>
            <p:cNvSpPr>
              <a:spLocks/>
            </p:cNvSpPr>
            <p:nvPr/>
          </p:nvSpPr>
          <p:spPr bwMode="auto">
            <a:xfrm>
              <a:off x="8235951" y="1504951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2 h 18"/>
                <a:gd name="T4" fmla="*/ 15 w 18"/>
                <a:gd name="T5" fmla="*/ 0 h 18"/>
                <a:gd name="T6" fmla="*/ 2 w 18"/>
                <a:gd name="T7" fmla="*/ 0 h 18"/>
                <a:gd name="T8" fmla="*/ 0 w 18"/>
                <a:gd name="T9" fmla="*/ 2 h 18"/>
                <a:gd name="T10" fmla="*/ 0 w 18"/>
                <a:gd name="T11" fmla="*/ 16 h 18"/>
                <a:gd name="T12" fmla="*/ 2 w 18"/>
                <a:gd name="T13" fmla="*/ 18 h 18"/>
                <a:gd name="T14" fmla="*/ 15 w 18"/>
                <a:gd name="T15" fmla="*/ 18 h 18"/>
                <a:gd name="T16" fmla="*/ 18 w 18"/>
                <a:gd name="T17" fmla="*/ 16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7" y="5"/>
                    <a:pt x="18" y="2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11" y="0"/>
                    <a:pt x="6" y="0"/>
                    <a:pt x="2" y="0"/>
                  </a:cubicBezTo>
                  <a:cubicBezTo>
                    <a:pt x="0" y="0"/>
                    <a:pt x="0" y="1"/>
                    <a:pt x="0" y="2"/>
                  </a:cubicBezTo>
                  <a:cubicBezTo>
                    <a:pt x="0" y="7"/>
                    <a:pt x="0" y="11"/>
                    <a:pt x="0" y="16"/>
                  </a:cubicBezTo>
                  <a:cubicBezTo>
                    <a:pt x="0" y="17"/>
                    <a:pt x="0" y="18"/>
                    <a:pt x="2" y="18"/>
                  </a:cubicBezTo>
                  <a:cubicBezTo>
                    <a:pt x="6" y="18"/>
                    <a:pt x="11" y="18"/>
                    <a:pt x="15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7" y="14"/>
                    <a:pt x="18" y="11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4" name="Freeform 1574"/>
            <p:cNvSpPr>
              <a:spLocks/>
            </p:cNvSpPr>
            <p:nvPr/>
          </p:nvSpPr>
          <p:spPr bwMode="auto">
            <a:xfrm>
              <a:off x="8280401" y="1504951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16 w 18"/>
                <a:gd name="T3" fmla="*/ 18 h 18"/>
                <a:gd name="T4" fmla="*/ 18 w 18"/>
                <a:gd name="T5" fmla="*/ 16 h 18"/>
                <a:gd name="T6" fmla="*/ 18 w 18"/>
                <a:gd name="T7" fmla="*/ 2 h 18"/>
                <a:gd name="T8" fmla="*/ 16 w 18"/>
                <a:gd name="T9" fmla="*/ 0 h 18"/>
                <a:gd name="T10" fmla="*/ 2 w 18"/>
                <a:gd name="T11" fmla="*/ 0 h 18"/>
                <a:gd name="T12" fmla="*/ 0 w 18"/>
                <a:gd name="T13" fmla="*/ 2 h 18"/>
                <a:gd name="T14" fmla="*/ 0 w 18"/>
                <a:gd name="T15" fmla="*/ 16 h 18"/>
                <a:gd name="T16" fmla="*/ 2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11" y="18"/>
                    <a:pt x="13" y="18"/>
                    <a:pt x="16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1"/>
                    <a:pt x="18" y="7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1" y="0"/>
                    <a:pt x="7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7"/>
                    <a:pt x="0" y="11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4" y="18"/>
                    <a:pt x="7" y="18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5" name="Freeform 1575"/>
            <p:cNvSpPr>
              <a:spLocks/>
            </p:cNvSpPr>
            <p:nvPr/>
          </p:nvSpPr>
          <p:spPr bwMode="auto">
            <a:xfrm>
              <a:off x="8143876" y="1549401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3 h 18"/>
                <a:gd name="T4" fmla="*/ 16 w 18"/>
                <a:gd name="T5" fmla="*/ 0 h 18"/>
                <a:gd name="T6" fmla="*/ 2 w 18"/>
                <a:gd name="T7" fmla="*/ 0 h 18"/>
                <a:gd name="T8" fmla="*/ 0 w 18"/>
                <a:gd name="T9" fmla="*/ 3 h 18"/>
                <a:gd name="T10" fmla="*/ 0 w 18"/>
                <a:gd name="T11" fmla="*/ 16 h 18"/>
                <a:gd name="T12" fmla="*/ 2 w 18"/>
                <a:gd name="T13" fmla="*/ 18 h 18"/>
                <a:gd name="T14" fmla="*/ 16 w 18"/>
                <a:gd name="T15" fmla="*/ 18 h 18"/>
                <a:gd name="T16" fmla="*/ 18 w 18"/>
                <a:gd name="T17" fmla="*/ 16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7"/>
                    <a:pt x="18" y="5"/>
                    <a:pt x="18" y="3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1" y="1"/>
                    <a:pt x="7" y="1"/>
                    <a:pt x="2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7"/>
                    <a:pt x="0" y="12"/>
                    <a:pt x="0" y="16"/>
                  </a:cubicBezTo>
                  <a:cubicBezTo>
                    <a:pt x="0" y="18"/>
                    <a:pt x="1" y="18"/>
                    <a:pt x="2" y="18"/>
                  </a:cubicBezTo>
                  <a:cubicBezTo>
                    <a:pt x="7" y="18"/>
                    <a:pt x="11" y="18"/>
                    <a:pt x="16" y="18"/>
                  </a:cubicBezTo>
                  <a:cubicBezTo>
                    <a:pt x="17" y="18"/>
                    <a:pt x="18" y="17"/>
                    <a:pt x="18" y="16"/>
                  </a:cubicBezTo>
                  <a:cubicBezTo>
                    <a:pt x="18" y="14"/>
                    <a:pt x="18" y="12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6" name="Freeform 1576"/>
            <p:cNvSpPr>
              <a:spLocks/>
            </p:cNvSpPr>
            <p:nvPr/>
          </p:nvSpPr>
          <p:spPr bwMode="auto">
            <a:xfrm>
              <a:off x="8235951" y="1549401"/>
              <a:ext cx="28575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16 h 18"/>
                <a:gd name="T4" fmla="*/ 2 w 18"/>
                <a:gd name="T5" fmla="*/ 18 h 18"/>
                <a:gd name="T6" fmla="*/ 15 w 18"/>
                <a:gd name="T7" fmla="*/ 18 h 18"/>
                <a:gd name="T8" fmla="*/ 18 w 18"/>
                <a:gd name="T9" fmla="*/ 16 h 18"/>
                <a:gd name="T10" fmla="*/ 18 w 18"/>
                <a:gd name="T11" fmla="*/ 3 h 18"/>
                <a:gd name="T12" fmla="*/ 15 w 18"/>
                <a:gd name="T13" fmla="*/ 0 h 18"/>
                <a:gd name="T14" fmla="*/ 2 w 18"/>
                <a:gd name="T15" fmla="*/ 0 h 18"/>
                <a:gd name="T16" fmla="*/ 0 w 18"/>
                <a:gd name="T17" fmla="*/ 3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11"/>
                    <a:pt x="0" y="14"/>
                    <a:pt x="0" y="16"/>
                  </a:cubicBezTo>
                  <a:cubicBezTo>
                    <a:pt x="0" y="17"/>
                    <a:pt x="0" y="18"/>
                    <a:pt x="2" y="18"/>
                  </a:cubicBezTo>
                  <a:cubicBezTo>
                    <a:pt x="6" y="18"/>
                    <a:pt x="11" y="18"/>
                    <a:pt x="15" y="18"/>
                  </a:cubicBezTo>
                  <a:cubicBezTo>
                    <a:pt x="17" y="18"/>
                    <a:pt x="18" y="18"/>
                    <a:pt x="18" y="16"/>
                  </a:cubicBezTo>
                  <a:cubicBezTo>
                    <a:pt x="17" y="11"/>
                    <a:pt x="17" y="7"/>
                    <a:pt x="18" y="3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11" y="1"/>
                    <a:pt x="6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5"/>
                    <a:pt x="0" y="7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7" name="Freeform 1577"/>
            <p:cNvSpPr>
              <a:spLocks/>
            </p:cNvSpPr>
            <p:nvPr/>
          </p:nvSpPr>
          <p:spPr bwMode="auto">
            <a:xfrm>
              <a:off x="8324851" y="1504951"/>
              <a:ext cx="26988" cy="30163"/>
            </a:xfrm>
            <a:custGeom>
              <a:avLst/>
              <a:gdLst>
                <a:gd name="T0" fmla="*/ 16 w 16"/>
                <a:gd name="T1" fmla="*/ 1 h 18"/>
                <a:gd name="T2" fmla="*/ 15 w 16"/>
                <a:gd name="T3" fmla="*/ 0 h 18"/>
                <a:gd name="T4" fmla="*/ 3 w 16"/>
                <a:gd name="T5" fmla="*/ 0 h 18"/>
                <a:gd name="T6" fmla="*/ 0 w 16"/>
                <a:gd name="T7" fmla="*/ 3 h 18"/>
                <a:gd name="T8" fmla="*/ 0 w 16"/>
                <a:gd name="T9" fmla="*/ 15 h 18"/>
                <a:gd name="T10" fmla="*/ 2 w 16"/>
                <a:gd name="T11" fmla="*/ 18 h 18"/>
                <a:gd name="T12" fmla="*/ 5 w 16"/>
                <a:gd name="T13" fmla="*/ 17 h 18"/>
                <a:gd name="T14" fmla="*/ 16 w 16"/>
                <a:gd name="T15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8">
                  <a:moveTo>
                    <a:pt x="16" y="1"/>
                  </a:moveTo>
                  <a:cubicBezTo>
                    <a:pt x="16" y="1"/>
                    <a:pt x="16" y="0"/>
                    <a:pt x="15" y="0"/>
                  </a:cubicBezTo>
                  <a:cubicBezTo>
                    <a:pt x="11" y="0"/>
                    <a:pt x="7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1" y="7"/>
                    <a:pt x="0" y="11"/>
                    <a:pt x="0" y="15"/>
                  </a:cubicBezTo>
                  <a:cubicBezTo>
                    <a:pt x="1" y="16"/>
                    <a:pt x="1" y="18"/>
                    <a:pt x="2" y="18"/>
                  </a:cubicBezTo>
                  <a:cubicBezTo>
                    <a:pt x="3" y="18"/>
                    <a:pt x="5" y="17"/>
                    <a:pt x="5" y="17"/>
                  </a:cubicBezTo>
                  <a:cubicBezTo>
                    <a:pt x="9" y="11"/>
                    <a:pt x="12" y="6"/>
                    <a:pt x="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8" name="Freeform 1578"/>
            <p:cNvSpPr>
              <a:spLocks/>
            </p:cNvSpPr>
            <p:nvPr/>
          </p:nvSpPr>
          <p:spPr bwMode="auto">
            <a:xfrm>
              <a:off x="8280401" y="1549401"/>
              <a:ext cx="30163" cy="26988"/>
            </a:xfrm>
            <a:custGeom>
              <a:avLst/>
              <a:gdLst>
                <a:gd name="T0" fmla="*/ 0 w 18"/>
                <a:gd name="T1" fmla="*/ 16 h 16"/>
                <a:gd name="T2" fmla="*/ 9 w 18"/>
                <a:gd name="T3" fmla="*/ 11 h 16"/>
                <a:gd name="T4" fmla="*/ 17 w 18"/>
                <a:gd name="T5" fmla="*/ 5 h 16"/>
                <a:gd name="T6" fmla="*/ 18 w 18"/>
                <a:gd name="T7" fmla="*/ 2 h 16"/>
                <a:gd name="T8" fmla="*/ 16 w 18"/>
                <a:gd name="T9" fmla="*/ 1 h 16"/>
                <a:gd name="T10" fmla="*/ 2 w 18"/>
                <a:gd name="T11" fmla="*/ 1 h 16"/>
                <a:gd name="T12" fmla="*/ 0 w 18"/>
                <a:gd name="T13" fmla="*/ 2 h 16"/>
                <a:gd name="T14" fmla="*/ 0 w 18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0" y="16"/>
                  </a:moveTo>
                  <a:cubicBezTo>
                    <a:pt x="3" y="14"/>
                    <a:pt x="6" y="13"/>
                    <a:pt x="9" y="11"/>
                  </a:cubicBezTo>
                  <a:cubicBezTo>
                    <a:pt x="12" y="9"/>
                    <a:pt x="14" y="7"/>
                    <a:pt x="17" y="5"/>
                  </a:cubicBezTo>
                  <a:cubicBezTo>
                    <a:pt x="18" y="4"/>
                    <a:pt x="18" y="3"/>
                    <a:pt x="18" y="2"/>
                  </a:cubicBezTo>
                  <a:cubicBezTo>
                    <a:pt x="18" y="1"/>
                    <a:pt x="17" y="1"/>
                    <a:pt x="16" y="1"/>
                  </a:cubicBezTo>
                  <a:cubicBezTo>
                    <a:pt x="11" y="0"/>
                    <a:pt x="7" y="0"/>
                    <a:pt x="2" y="1"/>
                  </a:cubicBezTo>
                  <a:cubicBezTo>
                    <a:pt x="1" y="1"/>
                    <a:pt x="0" y="2"/>
                    <a:pt x="0" y="2"/>
                  </a:cubicBezTo>
                  <a:cubicBezTo>
                    <a:pt x="0" y="7"/>
                    <a:pt x="0" y="11"/>
                    <a:pt x="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9" name="Freeform 1579"/>
            <p:cNvSpPr>
              <a:spLocks/>
            </p:cNvSpPr>
            <p:nvPr/>
          </p:nvSpPr>
          <p:spPr bwMode="auto">
            <a:xfrm>
              <a:off x="8097838" y="1549401"/>
              <a:ext cx="30163" cy="26988"/>
            </a:xfrm>
            <a:custGeom>
              <a:avLst/>
              <a:gdLst>
                <a:gd name="T0" fmla="*/ 17 w 18"/>
                <a:gd name="T1" fmla="*/ 16 h 16"/>
                <a:gd name="T2" fmla="*/ 18 w 18"/>
                <a:gd name="T3" fmla="*/ 15 h 16"/>
                <a:gd name="T4" fmla="*/ 18 w 18"/>
                <a:gd name="T5" fmla="*/ 3 h 16"/>
                <a:gd name="T6" fmla="*/ 15 w 18"/>
                <a:gd name="T7" fmla="*/ 0 h 16"/>
                <a:gd name="T8" fmla="*/ 3 w 18"/>
                <a:gd name="T9" fmla="*/ 1 h 16"/>
                <a:gd name="T10" fmla="*/ 0 w 18"/>
                <a:gd name="T11" fmla="*/ 2 h 16"/>
                <a:gd name="T12" fmla="*/ 1 w 18"/>
                <a:gd name="T13" fmla="*/ 6 h 16"/>
                <a:gd name="T14" fmla="*/ 17 w 18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17" y="16"/>
                  </a:moveTo>
                  <a:cubicBezTo>
                    <a:pt x="17" y="16"/>
                    <a:pt x="17" y="16"/>
                    <a:pt x="18" y="15"/>
                  </a:cubicBezTo>
                  <a:cubicBezTo>
                    <a:pt x="18" y="11"/>
                    <a:pt x="18" y="7"/>
                    <a:pt x="18" y="3"/>
                  </a:cubicBezTo>
                  <a:cubicBezTo>
                    <a:pt x="18" y="1"/>
                    <a:pt x="17" y="0"/>
                    <a:pt x="15" y="0"/>
                  </a:cubicBezTo>
                  <a:cubicBezTo>
                    <a:pt x="11" y="1"/>
                    <a:pt x="7" y="0"/>
                    <a:pt x="3" y="1"/>
                  </a:cubicBezTo>
                  <a:cubicBezTo>
                    <a:pt x="2" y="1"/>
                    <a:pt x="1" y="1"/>
                    <a:pt x="0" y="2"/>
                  </a:cubicBezTo>
                  <a:cubicBezTo>
                    <a:pt x="0" y="3"/>
                    <a:pt x="0" y="5"/>
                    <a:pt x="1" y="6"/>
                  </a:cubicBezTo>
                  <a:cubicBezTo>
                    <a:pt x="6" y="9"/>
                    <a:pt x="12" y="12"/>
                    <a:pt x="17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0" name="Freeform 1580"/>
            <p:cNvSpPr>
              <a:spLocks/>
            </p:cNvSpPr>
            <p:nvPr/>
          </p:nvSpPr>
          <p:spPr bwMode="auto">
            <a:xfrm>
              <a:off x="8054976" y="1322388"/>
              <a:ext cx="26988" cy="30163"/>
            </a:xfrm>
            <a:custGeom>
              <a:avLst/>
              <a:gdLst>
                <a:gd name="T0" fmla="*/ 0 w 16"/>
                <a:gd name="T1" fmla="*/ 18 h 18"/>
                <a:gd name="T2" fmla="*/ 14 w 16"/>
                <a:gd name="T3" fmla="*/ 18 h 18"/>
                <a:gd name="T4" fmla="*/ 16 w 16"/>
                <a:gd name="T5" fmla="*/ 15 h 18"/>
                <a:gd name="T6" fmla="*/ 16 w 16"/>
                <a:gd name="T7" fmla="*/ 3 h 18"/>
                <a:gd name="T8" fmla="*/ 15 w 16"/>
                <a:gd name="T9" fmla="*/ 0 h 18"/>
                <a:gd name="T10" fmla="*/ 11 w 16"/>
                <a:gd name="T11" fmla="*/ 1 h 18"/>
                <a:gd name="T12" fmla="*/ 0 w 16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8">
                  <a:moveTo>
                    <a:pt x="0" y="18"/>
                  </a:moveTo>
                  <a:cubicBezTo>
                    <a:pt x="6" y="18"/>
                    <a:pt x="10" y="18"/>
                    <a:pt x="14" y="18"/>
                  </a:cubicBezTo>
                  <a:cubicBezTo>
                    <a:pt x="16" y="18"/>
                    <a:pt x="16" y="17"/>
                    <a:pt x="16" y="15"/>
                  </a:cubicBezTo>
                  <a:cubicBezTo>
                    <a:pt x="16" y="11"/>
                    <a:pt x="16" y="7"/>
                    <a:pt x="16" y="3"/>
                  </a:cubicBezTo>
                  <a:cubicBezTo>
                    <a:pt x="16" y="2"/>
                    <a:pt x="16" y="0"/>
                    <a:pt x="15" y="0"/>
                  </a:cubicBezTo>
                  <a:cubicBezTo>
                    <a:pt x="14" y="0"/>
                    <a:pt x="12" y="0"/>
                    <a:pt x="11" y="1"/>
                  </a:cubicBezTo>
                  <a:cubicBezTo>
                    <a:pt x="8" y="6"/>
                    <a:pt x="4" y="12"/>
                    <a:pt x="0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1" name="Freeform 1581"/>
            <p:cNvSpPr>
              <a:spLocks/>
            </p:cNvSpPr>
            <p:nvPr/>
          </p:nvSpPr>
          <p:spPr bwMode="auto">
            <a:xfrm>
              <a:off x="8097838" y="1281113"/>
              <a:ext cx="30163" cy="23813"/>
            </a:xfrm>
            <a:custGeom>
              <a:avLst/>
              <a:gdLst>
                <a:gd name="T0" fmla="*/ 18 w 18"/>
                <a:gd name="T1" fmla="*/ 0 h 15"/>
                <a:gd name="T2" fmla="*/ 11 w 18"/>
                <a:gd name="T3" fmla="*/ 4 h 15"/>
                <a:gd name="T4" fmla="*/ 1 w 18"/>
                <a:gd name="T5" fmla="*/ 11 h 15"/>
                <a:gd name="T6" fmla="*/ 0 w 18"/>
                <a:gd name="T7" fmla="*/ 14 h 15"/>
                <a:gd name="T8" fmla="*/ 2 w 18"/>
                <a:gd name="T9" fmla="*/ 15 h 15"/>
                <a:gd name="T10" fmla="*/ 16 w 18"/>
                <a:gd name="T11" fmla="*/ 15 h 15"/>
                <a:gd name="T12" fmla="*/ 17 w 18"/>
                <a:gd name="T13" fmla="*/ 13 h 15"/>
                <a:gd name="T14" fmla="*/ 18 w 18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5">
                  <a:moveTo>
                    <a:pt x="18" y="0"/>
                  </a:moveTo>
                  <a:cubicBezTo>
                    <a:pt x="15" y="1"/>
                    <a:pt x="13" y="3"/>
                    <a:pt x="11" y="4"/>
                  </a:cubicBezTo>
                  <a:cubicBezTo>
                    <a:pt x="7" y="6"/>
                    <a:pt x="4" y="8"/>
                    <a:pt x="1" y="11"/>
                  </a:cubicBezTo>
                  <a:cubicBezTo>
                    <a:pt x="0" y="11"/>
                    <a:pt x="0" y="13"/>
                    <a:pt x="0" y="14"/>
                  </a:cubicBezTo>
                  <a:cubicBezTo>
                    <a:pt x="0" y="14"/>
                    <a:pt x="1" y="15"/>
                    <a:pt x="2" y="15"/>
                  </a:cubicBezTo>
                  <a:cubicBezTo>
                    <a:pt x="6" y="15"/>
                    <a:pt x="11" y="15"/>
                    <a:pt x="16" y="15"/>
                  </a:cubicBezTo>
                  <a:cubicBezTo>
                    <a:pt x="16" y="15"/>
                    <a:pt x="17" y="14"/>
                    <a:pt x="17" y="13"/>
                  </a:cubicBezTo>
                  <a:cubicBezTo>
                    <a:pt x="18" y="9"/>
                    <a:pt x="18" y="5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2" name="Freeform 1582"/>
            <p:cNvSpPr>
              <a:spLocks noEditPoints="1"/>
            </p:cNvSpPr>
            <p:nvPr/>
          </p:nvSpPr>
          <p:spPr bwMode="auto">
            <a:xfrm>
              <a:off x="8188326" y="1119188"/>
              <a:ext cx="322263" cy="323850"/>
            </a:xfrm>
            <a:custGeom>
              <a:avLst/>
              <a:gdLst>
                <a:gd name="T0" fmla="*/ 51 w 193"/>
                <a:gd name="T1" fmla="*/ 193 h 193"/>
                <a:gd name="T2" fmla="*/ 4 w 193"/>
                <a:gd name="T3" fmla="*/ 193 h 193"/>
                <a:gd name="T4" fmla="*/ 0 w 193"/>
                <a:gd name="T5" fmla="*/ 190 h 193"/>
                <a:gd name="T6" fmla="*/ 1 w 193"/>
                <a:gd name="T7" fmla="*/ 101 h 193"/>
                <a:gd name="T8" fmla="*/ 22 w 193"/>
                <a:gd name="T9" fmla="*/ 38 h 193"/>
                <a:gd name="T10" fmla="*/ 77 w 193"/>
                <a:gd name="T11" fmla="*/ 5 h 193"/>
                <a:gd name="T12" fmla="*/ 139 w 193"/>
                <a:gd name="T13" fmla="*/ 13 h 193"/>
                <a:gd name="T14" fmla="*/ 190 w 193"/>
                <a:gd name="T15" fmla="*/ 82 h 193"/>
                <a:gd name="T16" fmla="*/ 180 w 193"/>
                <a:gd name="T17" fmla="*/ 142 h 193"/>
                <a:gd name="T18" fmla="*/ 112 w 193"/>
                <a:gd name="T19" fmla="*/ 192 h 193"/>
                <a:gd name="T20" fmla="*/ 93 w 193"/>
                <a:gd name="T21" fmla="*/ 193 h 193"/>
                <a:gd name="T22" fmla="*/ 51 w 193"/>
                <a:gd name="T23" fmla="*/ 193 h 193"/>
                <a:gd name="T24" fmla="*/ 119 w 193"/>
                <a:gd name="T25" fmla="*/ 66 h 193"/>
                <a:gd name="T26" fmla="*/ 119 w 193"/>
                <a:gd name="T27" fmla="*/ 139 h 193"/>
                <a:gd name="T28" fmla="*/ 137 w 193"/>
                <a:gd name="T29" fmla="*/ 139 h 193"/>
                <a:gd name="T30" fmla="*/ 137 w 193"/>
                <a:gd name="T31" fmla="*/ 66 h 193"/>
                <a:gd name="T32" fmla="*/ 119 w 193"/>
                <a:gd name="T33" fmla="*/ 66 h 193"/>
                <a:gd name="T34" fmla="*/ 46 w 193"/>
                <a:gd name="T35" fmla="*/ 84 h 193"/>
                <a:gd name="T36" fmla="*/ 46 w 193"/>
                <a:gd name="T37" fmla="*/ 139 h 193"/>
                <a:gd name="T38" fmla="*/ 64 w 193"/>
                <a:gd name="T39" fmla="*/ 139 h 193"/>
                <a:gd name="T40" fmla="*/ 64 w 193"/>
                <a:gd name="T41" fmla="*/ 84 h 193"/>
                <a:gd name="T42" fmla="*/ 46 w 193"/>
                <a:gd name="T43" fmla="*/ 84 h 193"/>
                <a:gd name="T44" fmla="*/ 82 w 193"/>
                <a:gd name="T45" fmla="*/ 139 h 193"/>
                <a:gd name="T46" fmla="*/ 100 w 193"/>
                <a:gd name="T47" fmla="*/ 139 h 193"/>
                <a:gd name="T48" fmla="*/ 100 w 193"/>
                <a:gd name="T49" fmla="*/ 102 h 193"/>
                <a:gd name="T50" fmla="*/ 82 w 193"/>
                <a:gd name="T51" fmla="*/ 102 h 193"/>
                <a:gd name="T52" fmla="*/ 82 w 193"/>
                <a:gd name="T53" fmla="*/ 139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93" h="193">
                  <a:moveTo>
                    <a:pt x="51" y="193"/>
                  </a:moveTo>
                  <a:cubicBezTo>
                    <a:pt x="35" y="193"/>
                    <a:pt x="19" y="193"/>
                    <a:pt x="4" y="193"/>
                  </a:cubicBezTo>
                  <a:cubicBezTo>
                    <a:pt x="1" y="193"/>
                    <a:pt x="0" y="193"/>
                    <a:pt x="0" y="190"/>
                  </a:cubicBezTo>
                  <a:cubicBezTo>
                    <a:pt x="1" y="160"/>
                    <a:pt x="0" y="130"/>
                    <a:pt x="1" y="101"/>
                  </a:cubicBezTo>
                  <a:cubicBezTo>
                    <a:pt x="1" y="78"/>
                    <a:pt x="7" y="57"/>
                    <a:pt x="22" y="38"/>
                  </a:cubicBezTo>
                  <a:cubicBezTo>
                    <a:pt x="36" y="21"/>
                    <a:pt x="54" y="9"/>
                    <a:pt x="77" y="5"/>
                  </a:cubicBezTo>
                  <a:cubicBezTo>
                    <a:pt x="98" y="0"/>
                    <a:pt x="119" y="3"/>
                    <a:pt x="139" y="13"/>
                  </a:cubicBezTo>
                  <a:cubicBezTo>
                    <a:pt x="167" y="28"/>
                    <a:pt x="184" y="51"/>
                    <a:pt x="190" y="82"/>
                  </a:cubicBezTo>
                  <a:cubicBezTo>
                    <a:pt x="193" y="103"/>
                    <a:pt x="190" y="123"/>
                    <a:pt x="180" y="142"/>
                  </a:cubicBezTo>
                  <a:cubicBezTo>
                    <a:pt x="165" y="169"/>
                    <a:pt x="143" y="186"/>
                    <a:pt x="112" y="192"/>
                  </a:cubicBezTo>
                  <a:cubicBezTo>
                    <a:pt x="106" y="193"/>
                    <a:pt x="99" y="193"/>
                    <a:pt x="93" y="193"/>
                  </a:cubicBezTo>
                  <a:cubicBezTo>
                    <a:pt x="79" y="193"/>
                    <a:pt x="65" y="193"/>
                    <a:pt x="51" y="193"/>
                  </a:cubicBezTo>
                  <a:close/>
                  <a:moveTo>
                    <a:pt x="119" y="66"/>
                  </a:moveTo>
                  <a:cubicBezTo>
                    <a:pt x="119" y="90"/>
                    <a:pt x="119" y="115"/>
                    <a:pt x="119" y="139"/>
                  </a:cubicBezTo>
                  <a:cubicBezTo>
                    <a:pt x="125" y="139"/>
                    <a:pt x="131" y="139"/>
                    <a:pt x="137" y="139"/>
                  </a:cubicBezTo>
                  <a:cubicBezTo>
                    <a:pt x="137" y="114"/>
                    <a:pt x="137" y="90"/>
                    <a:pt x="137" y="66"/>
                  </a:cubicBezTo>
                  <a:cubicBezTo>
                    <a:pt x="131" y="66"/>
                    <a:pt x="125" y="66"/>
                    <a:pt x="119" y="66"/>
                  </a:cubicBezTo>
                  <a:close/>
                  <a:moveTo>
                    <a:pt x="46" y="84"/>
                  </a:moveTo>
                  <a:cubicBezTo>
                    <a:pt x="46" y="103"/>
                    <a:pt x="46" y="121"/>
                    <a:pt x="46" y="139"/>
                  </a:cubicBezTo>
                  <a:cubicBezTo>
                    <a:pt x="52" y="139"/>
                    <a:pt x="58" y="139"/>
                    <a:pt x="64" y="139"/>
                  </a:cubicBezTo>
                  <a:cubicBezTo>
                    <a:pt x="64" y="121"/>
                    <a:pt x="64" y="102"/>
                    <a:pt x="64" y="84"/>
                  </a:cubicBezTo>
                  <a:cubicBezTo>
                    <a:pt x="58" y="84"/>
                    <a:pt x="52" y="84"/>
                    <a:pt x="46" y="84"/>
                  </a:cubicBezTo>
                  <a:close/>
                  <a:moveTo>
                    <a:pt x="82" y="139"/>
                  </a:moveTo>
                  <a:cubicBezTo>
                    <a:pt x="88" y="139"/>
                    <a:pt x="94" y="139"/>
                    <a:pt x="100" y="139"/>
                  </a:cubicBezTo>
                  <a:cubicBezTo>
                    <a:pt x="100" y="127"/>
                    <a:pt x="100" y="114"/>
                    <a:pt x="100" y="102"/>
                  </a:cubicBezTo>
                  <a:cubicBezTo>
                    <a:pt x="94" y="102"/>
                    <a:pt x="88" y="102"/>
                    <a:pt x="82" y="102"/>
                  </a:cubicBezTo>
                  <a:cubicBezTo>
                    <a:pt x="82" y="115"/>
                    <a:pt x="82" y="127"/>
                    <a:pt x="82" y="13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3" name="Freeform 1583"/>
            <p:cNvSpPr>
              <a:spLocks/>
            </p:cNvSpPr>
            <p:nvPr/>
          </p:nvSpPr>
          <p:spPr bwMode="auto">
            <a:xfrm>
              <a:off x="8143876" y="1277938"/>
              <a:ext cx="28575" cy="26988"/>
            </a:xfrm>
            <a:custGeom>
              <a:avLst/>
              <a:gdLst>
                <a:gd name="T0" fmla="*/ 0 w 18"/>
                <a:gd name="T1" fmla="*/ 8 h 17"/>
                <a:gd name="T2" fmla="*/ 0 w 18"/>
                <a:gd name="T3" fmla="*/ 2 h 17"/>
                <a:gd name="T4" fmla="*/ 2 w 18"/>
                <a:gd name="T5" fmla="*/ 0 h 17"/>
                <a:gd name="T6" fmla="*/ 16 w 18"/>
                <a:gd name="T7" fmla="*/ 0 h 17"/>
                <a:gd name="T8" fmla="*/ 18 w 18"/>
                <a:gd name="T9" fmla="*/ 2 h 17"/>
                <a:gd name="T10" fmla="*/ 18 w 18"/>
                <a:gd name="T11" fmla="*/ 15 h 17"/>
                <a:gd name="T12" fmla="*/ 16 w 18"/>
                <a:gd name="T13" fmla="*/ 17 h 17"/>
                <a:gd name="T14" fmla="*/ 2 w 18"/>
                <a:gd name="T15" fmla="*/ 17 h 17"/>
                <a:gd name="T16" fmla="*/ 0 w 18"/>
                <a:gd name="T17" fmla="*/ 15 h 17"/>
                <a:gd name="T18" fmla="*/ 0 w 18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7">
                  <a:moveTo>
                    <a:pt x="0" y="8"/>
                  </a:moveTo>
                  <a:cubicBezTo>
                    <a:pt x="0" y="6"/>
                    <a:pt x="0" y="4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7" y="0"/>
                    <a:pt x="18" y="0"/>
                    <a:pt x="18" y="2"/>
                  </a:cubicBezTo>
                  <a:cubicBezTo>
                    <a:pt x="18" y="6"/>
                    <a:pt x="18" y="11"/>
                    <a:pt x="18" y="15"/>
                  </a:cubicBezTo>
                  <a:cubicBezTo>
                    <a:pt x="18" y="16"/>
                    <a:pt x="17" y="17"/>
                    <a:pt x="16" y="17"/>
                  </a:cubicBezTo>
                  <a:cubicBezTo>
                    <a:pt x="11" y="17"/>
                    <a:pt x="7" y="17"/>
                    <a:pt x="2" y="17"/>
                  </a:cubicBezTo>
                  <a:cubicBezTo>
                    <a:pt x="1" y="17"/>
                    <a:pt x="0" y="17"/>
                    <a:pt x="0" y="15"/>
                  </a:cubicBezTo>
                  <a:cubicBezTo>
                    <a:pt x="0" y="13"/>
                    <a:pt x="0" y="11"/>
                    <a:pt x="0" y="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4" name="Freeform 1584"/>
            <p:cNvSpPr>
              <a:spLocks/>
            </p:cNvSpPr>
            <p:nvPr/>
          </p:nvSpPr>
          <p:spPr bwMode="auto">
            <a:xfrm>
              <a:off x="8097838" y="1322388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6 h 18"/>
                <a:gd name="T4" fmla="*/ 16 w 18"/>
                <a:gd name="T5" fmla="*/ 18 h 18"/>
                <a:gd name="T6" fmla="*/ 2 w 18"/>
                <a:gd name="T7" fmla="*/ 18 h 18"/>
                <a:gd name="T8" fmla="*/ 0 w 18"/>
                <a:gd name="T9" fmla="*/ 16 h 18"/>
                <a:gd name="T10" fmla="*/ 0 w 18"/>
                <a:gd name="T11" fmla="*/ 2 h 18"/>
                <a:gd name="T12" fmla="*/ 2 w 18"/>
                <a:gd name="T13" fmla="*/ 0 h 18"/>
                <a:gd name="T14" fmla="*/ 15 w 18"/>
                <a:gd name="T15" fmla="*/ 0 h 18"/>
                <a:gd name="T16" fmla="*/ 18 w 18"/>
                <a:gd name="T17" fmla="*/ 2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1"/>
                    <a:pt x="18" y="13"/>
                    <a:pt x="18" y="16"/>
                  </a:cubicBezTo>
                  <a:cubicBezTo>
                    <a:pt x="18" y="17"/>
                    <a:pt x="17" y="18"/>
                    <a:pt x="16" y="18"/>
                  </a:cubicBezTo>
                  <a:cubicBezTo>
                    <a:pt x="11" y="18"/>
                    <a:pt x="6" y="18"/>
                    <a:pt x="2" y="18"/>
                  </a:cubicBezTo>
                  <a:cubicBezTo>
                    <a:pt x="1" y="17"/>
                    <a:pt x="0" y="16"/>
                    <a:pt x="0" y="16"/>
                  </a:cubicBezTo>
                  <a:cubicBezTo>
                    <a:pt x="0" y="11"/>
                    <a:pt x="0" y="6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" y="0"/>
                    <a:pt x="11" y="0"/>
                    <a:pt x="15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4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5" name="Freeform 1585"/>
            <p:cNvSpPr>
              <a:spLocks/>
            </p:cNvSpPr>
            <p:nvPr/>
          </p:nvSpPr>
          <p:spPr bwMode="auto">
            <a:xfrm>
              <a:off x="8053388" y="1368426"/>
              <a:ext cx="28575" cy="30163"/>
            </a:xfrm>
            <a:custGeom>
              <a:avLst/>
              <a:gdLst>
                <a:gd name="T0" fmla="*/ 8 w 17"/>
                <a:gd name="T1" fmla="*/ 18 h 18"/>
                <a:gd name="T2" fmla="*/ 2 w 17"/>
                <a:gd name="T3" fmla="*/ 18 h 18"/>
                <a:gd name="T4" fmla="*/ 0 w 17"/>
                <a:gd name="T5" fmla="*/ 16 h 18"/>
                <a:gd name="T6" fmla="*/ 0 w 17"/>
                <a:gd name="T7" fmla="*/ 2 h 18"/>
                <a:gd name="T8" fmla="*/ 2 w 17"/>
                <a:gd name="T9" fmla="*/ 0 h 18"/>
                <a:gd name="T10" fmla="*/ 15 w 17"/>
                <a:gd name="T11" fmla="*/ 0 h 18"/>
                <a:gd name="T12" fmla="*/ 17 w 17"/>
                <a:gd name="T13" fmla="*/ 2 h 18"/>
                <a:gd name="T14" fmla="*/ 17 w 17"/>
                <a:gd name="T15" fmla="*/ 16 h 18"/>
                <a:gd name="T16" fmla="*/ 15 w 17"/>
                <a:gd name="T17" fmla="*/ 18 h 18"/>
                <a:gd name="T18" fmla="*/ 8 w 17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8">
                  <a:moveTo>
                    <a:pt x="8" y="18"/>
                  </a:moveTo>
                  <a:cubicBezTo>
                    <a:pt x="6" y="18"/>
                    <a:pt x="4" y="18"/>
                    <a:pt x="2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6" y="0"/>
                    <a:pt x="11" y="0"/>
                    <a:pt x="15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17" y="7"/>
                    <a:pt x="17" y="11"/>
                    <a:pt x="17" y="16"/>
                  </a:cubicBezTo>
                  <a:cubicBezTo>
                    <a:pt x="17" y="17"/>
                    <a:pt x="16" y="18"/>
                    <a:pt x="15" y="18"/>
                  </a:cubicBezTo>
                  <a:cubicBezTo>
                    <a:pt x="13" y="18"/>
                    <a:pt x="10" y="18"/>
                    <a:pt x="8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6" name="Freeform 1586"/>
            <p:cNvSpPr>
              <a:spLocks/>
            </p:cNvSpPr>
            <p:nvPr/>
          </p:nvSpPr>
          <p:spPr bwMode="auto">
            <a:xfrm>
              <a:off x="8097838" y="1368426"/>
              <a:ext cx="30163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3 h 18"/>
                <a:gd name="T4" fmla="*/ 2 w 18"/>
                <a:gd name="T5" fmla="*/ 0 h 18"/>
                <a:gd name="T6" fmla="*/ 15 w 18"/>
                <a:gd name="T7" fmla="*/ 0 h 18"/>
                <a:gd name="T8" fmla="*/ 18 w 18"/>
                <a:gd name="T9" fmla="*/ 2 h 18"/>
                <a:gd name="T10" fmla="*/ 18 w 18"/>
                <a:gd name="T11" fmla="*/ 16 h 18"/>
                <a:gd name="T12" fmla="*/ 15 w 18"/>
                <a:gd name="T13" fmla="*/ 18 h 18"/>
                <a:gd name="T14" fmla="*/ 2 w 18"/>
                <a:gd name="T15" fmla="*/ 18 h 18"/>
                <a:gd name="T16" fmla="*/ 0 w 18"/>
                <a:gd name="T17" fmla="*/ 16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7"/>
                    <a:pt x="0" y="5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1" y="0"/>
                    <a:pt x="15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7"/>
                    <a:pt x="18" y="11"/>
                    <a:pt x="18" y="16"/>
                  </a:cubicBezTo>
                  <a:cubicBezTo>
                    <a:pt x="18" y="17"/>
                    <a:pt x="17" y="18"/>
                    <a:pt x="15" y="18"/>
                  </a:cubicBezTo>
                  <a:cubicBezTo>
                    <a:pt x="11" y="18"/>
                    <a:pt x="7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13"/>
                    <a:pt x="0" y="11"/>
                    <a:pt x="0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7" name="Freeform 1587"/>
            <p:cNvSpPr>
              <a:spLocks/>
            </p:cNvSpPr>
            <p:nvPr/>
          </p:nvSpPr>
          <p:spPr bwMode="auto">
            <a:xfrm>
              <a:off x="8143876" y="1368426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6 h 18"/>
                <a:gd name="T4" fmla="*/ 16 w 18"/>
                <a:gd name="T5" fmla="*/ 18 h 18"/>
                <a:gd name="T6" fmla="*/ 2 w 18"/>
                <a:gd name="T7" fmla="*/ 18 h 18"/>
                <a:gd name="T8" fmla="*/ 0 w 18"/>
                <a:gd name="T9" fmla="*/ 16 h 18"/>
                <a:gd name="T10" fmla="*/ 0 w 18"/>
                <a:gd name="T11" fmla="*/ 2 h 18"/>
                <a:gd name="T12" fmla="*/ 2 w 18"/>
                <a:gd name="T13" fmla="*/ 0 h 18"/>
                <a:gd name="T14" fmla="*/ 16 w 18"/>
                <a:gd name="T15" fmla="*/ 0 h 18"/>
                <a:gd name="T16" fmla="*/ 18 w 18"/>
                <a:gd name="T17" fmla="*/ 2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1"/>
                    <a:pt x="18" y="14"/>
                    <a:pt x="18" y="16"/>
                  </a:cubicBezTo>
                  <a:cubicBezTo>
                    <a:pt x="18" y="17"/>
                    <a:pt x="17" y="18"/>
                    <a:pt x="16" y="18"/>
                  </a:cubicBezTo>
                  <a:cubicBezTo>
                    <a:pt x="11" y="18"/>
                    <a:pt x="7" y="18"/>
                    <a:pt x="2" y="18"/>
                  </a:cubicBezTo>
                  <a:cubicBezTo>
                    <a:pt x="2" y="18"/>
                    <a:pt x="0" y="17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5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8" name="Freeform 1588"/>
            <p:cNvSpPr>
              <a:spLocks/>
            </p:cNvSpPr>
            <p:nvPr/>
          </p:nvSpPr>
          <p:spPr bwMode="auto">
            <a:xfrm>
              <a:off x="8053388" y="1412876"/>
              <a:ext cx="28575" cy="30163"/>
            </a:xfrm>
            <a:custGeom>
              <a:avLst/>
              <a:gdLst>
                <a:gd name="T0" fmla="*/ 17 w 17"/>
                <a:gd name="T1" fmla="*/ 9 h 18"/>
                <a:gd name="T2" fmla="*/ 17 w 17"/>
                <a:gd name="T3" fmla="*/ 16 h 18"/>
                <a:gd name="T4" fmla="*/ 15 w 17"/>
                <a:gd name="T5" fmla="*/ 18 h 18"/>
                <a:gd name="T6" fmla="*/ 2 w 17"/>
                <a:gd name="T7" fmla="*/ 18 h 18"/>
                <a:gd name="T8" fmla="*/ 0 w 17"/>
                <a:gd name="T9" fmla="*/ 16 h 18"/>
                <a:gd name="T10" fmla="*/ 0 w 17"/>
                <a:gd name="T11" fmla="*/ 3 h 18"/>
                <a:gd name="T12" fmla="*/ 2 w 17"/>
                <a:gd name="T13" fmla="*/ 1 h 18"/>
                <a:gd name="T14" fmla="*/ 15 w 17"/>
                <a:gd name="T15" fmla="*/ 1 h 18"/>
                <a:gd name="T16" fmla="*/ 17 w 17"/>
                <a:gd name="T17" fmla="*/ 3 h 18"/>
                <a:gd name="T18" fmla="*/ 17 w 17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8">
                  <a:moveTo>
                    <a:pt x="17" y="9"/>
                  </a:moveTo>
                  <a:cubicBezTo>
                    <a:pt x="17" y="12"/>
                    <a:pt x="17" y="14"/>
                    <a:pt x="17" y="16"/>
                  </a:cubicBezTo>
                  <a:cubicBezTo>
                    <a:pt x="17" y="18"/>
                    <a:pt x="17" y="18"/>
                    <a:pt x="15" y="18"/>
                  </a:cubicBezTo>
                  <a:cubicBezTo>
                    <a:pt x="11" y="18"/>
                    <a:pt x="6" y="18"/>
                    <a:pt x="2" y="18"/>
                  </a:cubicBezTo>
                  <a:cubicBezTo>
                    <a:pt x="0" y="18"/>
                    <a:pt x="0" y="18"/>
                    <a:pt x="0" y="16"/>
                  </a:cubicBezTo>
                  <a:cubicBezTo>
                    <a:pt x="0" y="12"/>
                    <a:pt x="0" y="7"/>
                    <a:pt x="0" y="3"/>
                  </a:cubicBezTo>
                  <a:cubicBezTo>
                    <a:pt x="0" y="1"/>
                    <a:pt x="0" y="0"/>
                    <a:pt x="2" y="1"/>
                  </a:cubicBezTo>
                  <a:cubicBezTo>
                    <a:pt x="6" y="1"/>
                    <a:pt x="11" y="1"/>
                    <a:pt x="15" y="1"/>
                  </a:cubicBezTo>
                  <a:cubicBezTo>
                    <a:pt x="17" y="0"/>
                    <a:pt x="17" y="1"/>
                    <a:pt x="17" y="3"/>
                  </a:cubicBezTo>
                  <a:cubicBezTo>
                    <a:pt x="17" y="5"/>
                    <a:pt x="17" y="7"/>
                    <a:pt x="17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9" name="Freeform 1589"/>
            <p:cNvSpPr>
              <a:spLocks/>
            </p:cNvSpPr>
            <p:nvPr/>
          </p:nvSpPr>
          <p:spPr bwMode="auto">
            <a:xfrm>
              <a:off x="8143876" y="1412876"/>
              <a:ext cx="28575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3 h 18"/>
                <a:gd name="T4" fmla="*/ 2 w 18"/>
                <a:gd name="T5" fmla="*/ 1 h 18"/>
                <a:gd name="T6" fmla="*/ 16 w 18"/>
                <a:gd name="T7" fmla="*/ 1 h 18"/>
                <a:gd name="T8" fmla="*/ 18 w 18"/>
                <a:gd name="T9" fmla="*/ 3 h 18"/>
                <a:gd name="T10" fmla="*/ 18 w 18"/>
                <a:gd name="T11" fmla="*/ 16 h 18"/>
                <a:gd name="T12" fmla="*/ 16 w 18"/>
                <a:gd name="T13" fmla="*/ 18 h 18"/>
                <a:gd name="T14" fmla="*/ 2 w 18"/>
                <a:gd name="T15" fmla="*/ 18 h 18"/>
                <a:gd name="T16" fmla="*/ 0 w 18"/>
                <a:gd name="T17" fmla="*/ 16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7"/>
                    <a:pt x="0" y="5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7" y="1"/>
                    <a:pt x="11" y="1"/>
                    <a:pt x="16" y="1"/>
                  </a:cubicBezTo>
                  <a:cubicBezTo>
                    <a:pt x="17" y="1"/>
                    <a:pt x="18" y="1"/>
                    <a:pt x="18" y="3"/>
                  </a:cubicBezTo>
                  <a:cubicBezTo>
                    <a:pt x="18" y="7"/>
                    <a:pt x="18" y="12"/>
                    <a:pt x="18" y="16"/>
                  </a:cubicBezTo>
                  <a:cubicBezTo>
                    <a:pt x="18" y="18"/>
                    <a:pt x="17" y="18"/>
                    <a:pt x="16" y="18"/>
                  </a:cubicBezTo>
                  <a:cubicBezTo>
                    <a:pt x="11" y="18"/>
                    <a:pt x="7" y="18"/>
                    <a:pt x="2" y="18"/>
                  </a:cubicBezTo>
                  <a:cubicBezTo>
                    <a:pt x="1" y="18"/>
                    <a:pt x="0" y="18"/>
                    <a:pt x="0" y="16"/>
                  </a:cubicBezTo>
                  <a:cubicBezTo>
                    <a:pt x="0" y="14"/>
                    <a:pt x="0" y="12"/>
                    <a:pt x="0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0" name="Freeform 1590"/>
            <p:cNvSpPr>
              <a:spLocks/>
            </p:cNvSpPr>
            <p:nvPr/>
          </p:nvSpPr>
          <p:spPr bwMode="auto">
            <a:xfrm>
              <a:off x="8051801" y="1458913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5 h 18"/>
                <a:gd name="T4" fmla="*/ 16 w 18"/>
                <a:gd name="T5" fmla="*/ 18 h 18"/>
                <a:gd name="T6" fmla="*/ 3 w 18"/>
                <a:gd name="T7" fmla="*/ 17 h 18"/>
                <a:gd name="T8" fmla="*/ 1 w 18"/>
                <a:gd name="T9" fmla="*/ 16 h 18"/>
                <a:gd name="T10" fmla="*/ 1 w 18"/>
                <a:gd name="T11" fmla="*/ 2 h 18"/>
                <a:gd name="T12" fmla="*/ 3 w 18"/>
                <a:gd name="T13" fmla="*/ 0 h 18"/>
                <a:gd name="T14" fmla="*/ 16 w 18"/>
                <a:gd name="T15" fmla="*/ 0 h 18"/>
                <a:gd name="T16" fmla="*/ 18 w 18"/>
                <a:gd name="T17" fmla="*/ 2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1"/>
                    <a:pt x="18" y="13"/>
                    <a:pt x="18" y="15"/>
                  </a:cubicBezTo>
                  <a:cubicBezTo>
                    <a:pt x="18" y="17"/>
                    <a:pt x="18" y="18"/>
                    <a:pt x="16" y="18"/>
                  </a:cubicBezTo>
                  <a:cubicBezTo>
                    <a:pt x="12" y="18"/>
                    <a:pt x="7" y="18"/>
                    <a:pt x="3" y="17"/>
                  </a:cubicBezTo>
                  <a:cubicBezTo>
                    <a:pt x="2" y="17"/>
                    <a:pt x="1" y="16"/>
                    <a:pt x="1" y="16"/>
                  </a:cubicBezTo>
                  <a:cubicBezTo>
                    <a:pt x="0" y="11"/>
                    <a:pt x="1" y="6"/>
                    <a:pt x="1" y="2"/>
                  </a:cubicBezTo>
                  <a:cubicBezTo>
                    <a:pt x="1" y="0"/>
                    <a:pt x="1" y="0"/>
                    <a:pt x="3" y="0"/>
                  </a:cubicBezTo>
                  <a:cubicBezTo>
                    <a:pt x="7" y="0"/>
                    <a:pt x="12" y="0"/>
                    <a:pt x="16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4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1" name="Freeform 1591"/>
            <p:cNvSpPr>
              <a:spLocks/>
            </p:cNvSpPr>
            <p:nvPr/>
          </p:nvSpPr>
          <p:spPr bwMode="auto">
            <a:xfrm>
              <a:off x="8097838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2 w 18"/>
                <a:gd name="T3" fmla="*/ 18 h 18"/>
                <a:gd name="T4" fmla="*/ 0 w 18"/>
                <a:gd name="T5" fmla="*/ 16 h 18"/>
                <a:gd name="T6" fmla="*/ 0 w 18"/>
                <a:gd name="T7" fmla="*/ 2 h 18"/>
                <a:gd name="T8" fmla="*/ 2 w 18"/>
                <a:gd name="T9" fmla="*/ 0 h 18"/>
                <a:gd name="T10" fmla="*/ 15 w 18"/>
                <a:gd name="T11" fmla="*/ 0 h 18"/>
                <a:gd name="T12" fmla="*/ 18 w 18"/>
                <a:gd name="T13" fmla="*/ 2 h 18"/>
                <a:gd name="T14" fmla="*/ 18 w 18"/>
                <a:gd name="T15" fmla="*/ 15 h 18"/>
                <a:gd name="T16" fmla="*/ 15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6" y="18"/>
                    <a:pt x="4" y="18"/>
                    <a:pt x="2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1"/>
                    <a:pt x="0" y="6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6" y="0"/>
                    <a:pt x="11" y="0"/>
                    <a:pt x="15" y="0"/>
                  </a:cubicBezTo>
                  <a:cubicBezTo>
                    <a:pt x="17" y="0"/>
                    <a:pt x="18" y="0"/>
                    <a:pt x="18" y="2"/>
                  </a:cubicBezTo>
                  <a:cubicBezTo>
                    <a:pt x="18" y="6"/>
                    <a:pt x="18" y="11"/>
                    <a:pt x="18" y="15"/>
                  </a:cubicBezTo>
                  <a:cubicBezTo>
                    <a:pt x="18" y="17"/>
                    <a:pt x="17" y="18"/>
                    <a:pt x="15" y="18"/>
                  </a:cubicBezTo>
                  <a:cubicBezTo>
                    <a:pt x="13" y="17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" name="Freeform 1592"/>
            <p:cNvSpPr>
              <a:spLocks/>
            </p:cNvSpPr>
            <p:nvPr/>
          </p:nvSpPr>
          <p:spPr bwMode="auto">
            <a:xfrm>
              <a:off x="8143876" y="1458913"/>
              <a:ext cx="28575" cy="30163"/>
            </a:xfrm>
            <a:custGeom>
              <a:avLst/>
              <a:gdLst>
                <a:gd name="T0" fmla="*/ 9 w 18"/>
                <a:gd name="T1" fmla="*/ 18 h 18"/>
                <a:gd name="T2" fmla="*/ 2 w 18"/>
                <a:gd name="T3" fmla="*/ 18 h 18"/>
                <a:gd name="T4" fmla="*/ 0 w 18"/>
                <a:gd name="T5" fmla="*/ 16 h 18"/>
                <a:gd name="T6" fmla="*/ 0 w 18"/>
                <a:gd name="T7" fmla="*/ 2 h 18"/>
                <a:gd name="T8" fmla="*/ 2 w 18"/>
                <a:gd name="T9" fmla="*/ 0 h 18"/>
                <a:gd name="T10" fmla="*/ 16 w 18"/>
                <a:gd name="T11" fmla="*/ 0 h 18"/>
                <a:gd name="T12" fmla="*/ 18 w 18"/>
                <a:gd name="T13" fmla="*/ 2 h 18"/>
                <a:gd name="T14" fmla="*/ 18 w 18"/>
                <a:gd name="T15" fmla="*/ 16 h 18"/>
                <a:gd name="T16" fmla="*/ 16 w 18"/>
                <a:gd name="T17" fmla="*/ 17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7" y="18"/>
                    <a:pt x="4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11"/>
                    <a:pt x="0" y="6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6"/>
                    <a:pt x="18" y="11"/>
                    <a:pt x="18" y="16"/>
                  </a:cubicBezTo>
                  <a:cubicBezTo>
                    <a:pt x="18" y="16"/>
                    <a:pt x="17" y="17"/>
                    <a:pt x="16" y="17"/>
                  </a:cubicBezTo>
                  <a:cubicBezTo>
                    <a:pt x="14" y="18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" name="Freeform 1593"/>
            <p:cNvSpPr>
              <a:spLocks/>
            </p:cNvSpPr>
            <p:nvPr/>
          </p:nvSpPr>
          <p:spPr bwMode="auto">
            <a:xfrm>
              <a:off x="8188326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3 w 18"/>
                <a:gd name="T3" fmla="*/ 18 h 18"/>
                <a:gd name="T4" fmla="*/ 0 w 18"/>
                <a:gd name="T5" fmla="*/ 15 h 18"/>
                <a:gd name="T6" fmla="*/ 0 w 18"/>
                <a:gd name="T7" fmla="*/ 2 h 18"/>
                <a:gd name="T8" fmla="*/ 3 w 18"/>
                <a:gd name="T9" fmla="*/ 0 h 18"/>
                <a:gd name="T10" fmla="*/ 16 w 18"/>
                <a:gd name="T11" fmla="*/ 0 h 18"/>
                <a:gd name="T12" fmla="*/ 18 w 18"/>
                <a:gd name="T13" fmla="*/ 2 h 18"/>
                <a:gd name="T14" fmla="*/ 18 w 18"/>
                <a:gd name="T15" fmla="*/ 15 h 18"/>
                <a:gd name="T16" fmla="*/ 16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7" y="18"/>
                    <a:pt x="5" y="18"/>
                    <a:pt x="3" y="18"/>
                  </a:cubicBezTo>
                  <a:cubicBezTo>
                    <a:pt x="1" y="18"/>
                    <a:pt x="0" y="17"/>
                    <a:pt x="0" y="15"/>
                  </a:cubicBezTo>
                  <a:cubicBezTo>
                    <a:pt x="1" y="11"/>
                    <a:pt x="1" y="6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7" y="0"/>
                    <a:pt x="12" y="0"/>
                    <a:pt x="16" y="0"/>
                  </a:cubicBezTo>
                  <a:cubicBezTo>
                    <a:pt x="18" y="0"/>
                    <a:pt x="18" y="0"/>
                    <a:pt x="18" y="2"/>
                  </a:cubicBezTo>
                  <a:cubicBezTo>
                    <a:pt x="18" y="7"/>
                    <a:pt x="18" y="11"/>
                    <a:pt x="18" y="15"/>
                  </a:cubicBezTo>
                  <a:cubicBezTo>
                    <a:pt x="18" y="17"/>
                    <a:pt x="17" y="18"/>
                    <a:pt x="16" y="18"/>
                  </a:cubicBezTo>
                  <a:cubicBezTo>
                    <a:pt x="14" y="17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4" name="Freeform 1594"/>
            <p:cNvSpPr>
              <a:spLocks/>
            </p:cNvSpPr>
            <p:nvPr/>
          </p:nvSpPr>
          <p:spPr bwMode="auto">
            <a:xfrm>
              <a:off x="8280401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3 w 18"/>
                <a:gd name="T3" fmla="*/ 18 h 18"/>
                <a:gd name="T4" fmla="*/ 0 w 18"/>
                <a:gd name="T5" fmla="*/ 15 h 18"/>
                <a:gd name="T6" fmla="*/ 0 w 18"/>
                <a:gd name="T7" fmla="*/ 2 h 18"/>
                <a:gd name="T8" fmla="*/ 2 w 18"/>
                <a:gd name="T9" fmla="*/ 0 h 18"/>
                <a:gd name="T10" fmla="*/ 15 w 18"/>
                <a:gd name="T11" fmla="*/ 0 h 18"/>
                <a:gd name="T12" fmla="*/ 18 w 18"/>
                <a:gd name="T13" fmla="*/ 2 h 18"/>
                <a:gd name="T14" fmla="*/ 18 w 18"/>
                <a:gd name="T15" fmla="*/ 15 h 18"/>
                <a:gd name="T16" fmla="*/ 15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7" y="18"/>
                    <a:pt x="5" y="17"/>
                    <a:pt x="3" y="18"/>
                  </a:cubicBezTo>
                  <a:cubicBezTo>
                    <a:pt x="1" y="18"/>
                    <a:pt x="0" y="17"/>
                    <a:pt x="0" y="15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" y="0"/>
                    <a:pt x="11" y="0"/>
                    <a:pt x="15" y="0"/>
                  </a:cubicBezTo>
                  <a:cubicBezTo>
                    <a:pt x="17" y="0"/>
                    <a:pt x="18" y="0"/>
                    <a:pt x="18" y="2"/>
                  </a:cubicBezTo>
                  <a:cubicBezTo>
                    <a:pt x="18" y="7"/>
                    <a:pt x="18" y="11"/>
                    <a:pt x="18" y="15"/>
                  </a:cubicBezTo>
                  <a:cubicBezTo>
                    <a:pt x="18" y="17"/>
                    <a:pt x="17" y="18"/>
                    <a:pt x="15" y="18"/>
                  </a:cubicBezTo>
                  <a:cubicBezTo>
                    <a:pt x="13" y="17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" name="Freeform 1595"/>
            <p:cNvSpPr>
              <a:spLocks/>
            </p:cNvSpPr>
            <p:nvPr/>
          </p:nvSpPr>
          <p:spPr bwMode="auto">
            <a:xfrm>
              <a:off x="8324851" y="1458913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3 w 18"/>
                <a:gd name="T3" fmla="*/ 18 h 18"/>
                <a:gd name="T4" fmla="*/ 0 w 18"/>
                <a:gd name="T5" fmla="*/ 15 h 18"/>
                <a:gd name="T6" fmla="*/ 0 w 18"/>
                <a:gd name="T7" fmla="*/ 2 h 18"/>
                <a:gd name="T8" fmla="*/ 3 w 18"/>
                <a:gd name="T9" fmla="*/ 0 h 18"/>
                <a:gd name="T10" fmla="*/ 16 w 18"/>
                <a:gd name="T11" fmla="*/ 0 h 18"/>
                <a:gd name="T12" fmla="*/ 18 w 18"/>
                <a:gd name="T13" fmla="*/ 2 h 18"/>
                <a:gd name="T14" fmla="*/ 18 w 18"/>
                <a:gd name="T15" fmla="*/ 15 h 18"/>
                <a:gd name="T16" fmla="*/ 16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7" y="18"/>
                    <a:pt x="5" y="17"/>
                    <a:pt x="3" y="18"/>
                  </a:cubicBezTo>
                  <a:cubicBezTo>
                    <a:pt x="1" y="18"/>
                    <a:pt x="0" y="17"/>
                    <a:pt x="0" y="15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8" y="0"/>
                    <a:pt x="18" y="0"/>
                    <a:pt x="18" y="2"/>
                  </a:cubicBezTo>
                  <a:cubicBezTo>
                    <a:pt x="18" y="6"/>
                    <a:pt x="18" y="11"/>
                    <a:pt x="18" y="15"/>
                  </a:cubicBezTo>
                  <a:cubicBezTo>
                    <a:pt x="18" y="17"/>
                    <a:pt x="18" y="18"/>
                    <a:pt x="16" y="18"/>
                  </a:cubicBezTo>
                  <a:cubicBezTo>
                    <a:pt x="13" y="17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" name="Freeform 1596"/>
            <p:cNvSpPr>
              <a:spLocks/>
            </p:cNvSpPr>
            <p:nvPr/>
          </p:nvSpPr>
          <p:spPr bwMode="auto">
            <a:xfrm>
              <a:off x="8097838" y="1504951"/>
              <a:ext cx="30163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2 h 18"/>
                <a:gd name="T4" fmla="*/ 2 w 18"/>
                <a:gd name="T5" fmla="*/ 0 h 18"/>
                <a:gd name="T6" fmla="*/ 15 w 18"/>
                <a:gd name="T7" fmla="*/ 0 h 18"/>
                <a:gd name="T8" fmla="*/ 18 w 18"/>
                <a:gd name="T9" fmla="*/ 2 h 18"/>
                <a:gd name="T10" fmla="*/ 18 w 18"/>
                <a:gd name="T11" fmla="*/ 16 h 18"/>
                <a:gd name="T12" fmla="*/ 15 w 18"/>
                <a:gd name="T13" fmla="*/ 18 h 18"/>
                <a:gd name="T14" fmla="*/ 2 w 18"/>
                <a:gd name="T15" fmla="*/ 18 h 18"/>
                <a:gd name="T16" fmla="*/ 0 w 18"/>
                <a:gd name="T17" fmla="*/ 15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7"/>
                    <a:pt x="0" y="4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6" y="0"/>
                    <a:pt x="11" y="0"/>
                    <a:pt x="15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7"/>
                    <a:pt x="18" y="11"/>
                    <a:pt x="18" y="16"/>
                  </a:cubicBezTo>
                  <a:cubicBezTo>
                    <a:pt x="18" y="17"/>
                    <a:pt x="17" y="18"/>
                    <a:pt x="15" y="18"/>
                  </a:cubicBezTo>
                  <a:cubicBezTo>
                    <a:pt x="11" y="18"/>
                    <a:pt x="7" y="18"/>
                    <a:pt x="2" y="18"/>
                  </a:cubicBezTo>
                  <a:cubicBezTo>
                    <a:pt x="0" y="18"/>
                    <a:pt x="0" y="17"/>
                    <a:pt x="0" y="15"/>
                  </a:cubicBezTo>
                  <a:cubicBezTo>
                    <a:pt x="0" y="13"/>
                    <a:pt x="0" y="11"/>
                    <a:pt x="0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" name="Freeform 1597"/>
            <p:cNvSpPr>
              <a:spLocks/>
            </p:cNvSpPr>
            <p:nvPr/>
          </p:nvSpPr>
          <p:spPr bwMode="auto">
            <a:xfrm>
              <a:off x="8143876" y="1504951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6 h 18"/>
                <a:gd name="T4" fmla="*/ 16 w 18"/>
                <a:gd name="T5" fmla="*/ 18 h 18"/>
                <a:gd name="T6" fmla="*/ 2 w 18"/>
                <a:gd name="T7" fmla="*/ 18 h 18"/>
                <a:gd name="T8" fmla="*/ 0 w 18"/>
                <a:gd name="T9" fmla="*/ 16 h 18"/>
                <a:gd name="T10" fmla="*/ 0 w 18"/>
                <a:gd name="T11" fmla="*/ 2 h 18"/>
                <a:gd name="T12" fmla="*/ 2 w 18"/>
                <a:gd name="T13" fmla="*/ 0 h 18"/>
                <a:gd name="T14" fmla="*/ 16 w 18"/>
                <a:gd name="T15" fmla="*/ 0 h 18"/>
                <a:gd name="T16" fmla="*/ 18 w 18"/>
                <a:gd name="T17" fmla="*/ 2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1"/>
                    <a:pt x="18" y="13"/>
                    <a:pt x="18" y="16"/>
                  </a:cubicBezTo>
                  <a:cubicBezTo>
                    <a:pt x="18" y="17"/>
                    <a:pt x="17" y="18"/>
                    <a:pt x="16" y="18"/>
                  </a:cubicBezTo>
                  <a:cubicBezTo>
                    <a:pt x="11" y="18"/>
                    <a:pt x="7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5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" name="Freeform 1598"/>
            <p:cNvSpPr>
              <a:spLocks/>
            </p:cNvSpPr>
            <p:nvPr/>
          </p:nvSpPr>
          <p:spPr bwMode="auto">
            <a:xfrm>
              <a:off x="8188326" y="1504951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6 h 18"/>
                <a:gd name="T4" fmla="*/ 16 w 18"/>
                <a:gd name="T5" fmla="*/ 18 h 18"/>
                <a:gd name="T6" fmla="*/ 3 w 18"/>
                <a:gd name="T7" fmla="*/ 18 h 18"/>
                <a:gd name="T8" fmla="*/ 0 w 18"/>
                <a:gd name="T9" fmla="*/ 16 h 18"/>
                <a:gd name="T10" fmla="*/ 0 w 18"/>
                <a:gd name="T11" fmla="*/ 2 h 18"/>
                <a:gd name="T12" fmla="*/ 3 w 18"/>
                <a:gd name="T13" fmla="*/ 0 h 18"/>
                <a:gd name="T14" fmla="*/ 16 w 18"/>
                <a:gd name="T15" fmla="*/ 0 h 18"/>
                <a:gd name="T16" fmla="*/ 18 w 18"/>
                <a:gd name="T17" fmla="*/ 2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1"/>
                    <a:pt x="18" y="13"/>
                    <a:pt x="18" y="16"/>
                  </a:cubicBezTo>
                  <a:cubicBezTo>
                    <a:pt x="18" y="17"/>
                    <a:pt x="18" y="18"/>
                    <a:pt x="16" y="18"/>
                  </a:cubicBezTo>
                  <a:cubicBezTo>
                    <a:pt x="11" y="18"/>
                    <a:pt x="7" y="18"/>
                    <a:pt x="3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1" y="11"/>
                    <a:pt x="1" y="7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5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" name="Freeform 1599"/>
            <p:cNvSpPr>
              <a:spLocks/>
            </p:cNvSpPr>
            <p:nvPr/>
          </p:nvSpPr>
          <p:spPr bwMode="auto">
            <a:xfrm>
              <a:off x="8235951" y="1504951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6 h 18"/>
                <a:gd name="T4" fmla="*/ 15 w 18"/>
                <a:gd name="T5" fmla="*/ 18 h 18"/>
                <a:gd name="T6" fmla="*/ 2 w 18"/>
                <a:gd name="T7" fmla="*/ 18 h 18"/>
                <a:gd name="T8" fmla="*/ 0 w 18"/>
                <a:gd name="T9" fmla="*/ 16 h 18"/>
                <a:gd name="T10" fmla="*/ 0 w 18"/>
                <a:gd name="T11" fmla="*/ 2 h 18"/>
                <a:gd name="T12" fmla="*/ 2 w 18"/>
                <a:gd name="T13" fmla="*/ 0 h 18"/>
                <a:gd name="T14" fmla="*/ 15 w 18"/>
                <a:gd name="T15" fmla="*/ 0 h 18"/>
                <a:gd name="T16" fmla="*/ 18 w 18"/>
                <a:gd name="T17" fmla="*/ 2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1"/>
                    <a:pt x="17" y="14"/>
                    <a:pt x="18" y="16"/>
                  </a:cubicBezTo>
                  <a:cubicBezTo>
                    <a:pt x="18" y="17"/>
                    <a:pt x="17" y="18"/>
                    <a:pt x="15" y="18"/>
                  </a:cubicBezTo>
                  <a:cubicBezTo>
                    <a:pt x="11" y="18"/>
                    <a:pt x="6" y="18"/>
                    <a:pt x="2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6" y="0"/>
                    <a:pt x="11" y="0"/>
                    <a:pt x="15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7" y="5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0" name="Freeform 1600"/>
            <p:cNvSpPr>
              <a:spLocks/>
            </p:cNvSpPr>
            <p:nvPr/>
          </p:nvSpPr>
          <p:spPr bwMode="auto">
            <a:xfrm>
              <a:off x="8280401" y="1504951"/>
              <a:ext cx="30163" cy="30163"/>
            </a:xfrm>
            <a:custGeom>
              <a:avLst/>
              <a:gdLst>
                <a:gd name="T0" fmla="*/ 9 w 18"/>
                <a:gd name="T1" fmla="*/ 18 h 18"/>
                <a:gd name="T2" fmla="*/ 2 w 18"/>
                <a:gd name="T3" fmla="*/ 18 h 18"/>
                <a:gd name="T4" fmla="*/ 0 w 18"/>
                <a:gd name="T5" fmla="*/ 16 h 18"/>
                <a:gd name="T6" fmla="*/ 0 w 18"/>
                <a:gd name="T7" fmla="*/ 2 h 18"/>
                <a:gd name="T8" fmla="*/ 2 w 18"/>
                <a:gd name="T9" fmla="*/ 0 h 18"/>
                <a:gd name="T10" fmla="*/ 16 w 18"/>
                <a:gd name="T11" fmla="*/ 0 h 18"/>
                <a:gd name="T12" fmla="*/ 18 w 18"/>
                <a:gd name="T13" fmla="*/ 2 h 18"/>
                <a:gd name="T14" fmla="*/ 18 w 18"/>
                <a:gd name="T15" fmla="*/ 16 h 18"/>
                <a:gd name="T16" fmla="*/ 16 w 18"/>
                <a:gd name="T17" fmla="*/ 18 h 18"/>
                <a:gd name="T18" fmla="*/ 9 w 18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9" y="18"/>
                  </a:moveTo>
                  <a:cubicBezTo>
                    <a:pt x="7" y="18"/>
                    <a:pt x="4" y="18"/>
                    <a:pt x="2" y="18"/>
                  </a:cubicBezTo>
                  <a:cubicBezTo>
                    <a:pt x="1" y="18"/>
                    <a:pt x="0" y="17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1" y="0"/>
                    <a:pt x="16" y="0"/>
                  </a:cubicBezTo>
                  <a:cubicBezTo>
                    <a:pt x="17" y="0"/>
                    <a:pt x="18" y="1"/>
                    <a:pt x="18" y="2"/>
                  </a:cubicBezTo>
                  <a:cubicBezTo>
                    <a:pt x="18" y="7"/>
                    <a:pt x="18" y="11"/>
                    <a:pt x="18" y="16"/>
                  </a:cubicBezTo>
                  <a:cubicBezTo>
                    <a:pt x="18" y="17"/>
                    <a:pt x="17" y="18"/>
                    <a:pt x="16" y="18"/>
                  </a:cubicBezTo>
                  <a:cubicBezTo>
                    <a:pt x="13" y="18"/>
                    <a:pt x="11" y="18"/>
                    <a:pt x="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1" name="Freeform 1601"/>
            <p:cNvSpPr>
              <a:spLocks/>
            </p:cNvSpPr>
            <p:nvPr/>
          </p:nvSpPr>
          <p:spPr bwMode="auto">
            <a:xfrm>
              <a:off x="8143876" y="1549401"/>
              <a:ext cx="28575" cy="30163"/>
            </a:xfrm>
            <a:custGeom>
              <a:avLst/>
              <a:gdLst>
                <a:gd name="T0" fmla="*/ 18 w 18"/>
                <a:gd name="T1" fmla="*/ 9 h 18"/>
                <a:gd name="T2" fmla="*/ 18 w 18"/>
                <a:gd name="T3" fmla="*/ 16 h 18"/>
                <a:gd name="T4" fmla="*/ 16 w 18"/>
                <a:gd name="T5" fmla="*/ 18 h 18"/>
                <a:gd name="T6" fmla="*/ 2 w 18"/>
                <a:gd name="T7" fmla="*/ 18 h 18"/>
                <a:gd name="T8" fmla="*/ 0 w 18"/>
                <a:gd name="T9" fmla="*/ 16 h 18"/>
                <a:gd name="T10" fmla="*/ 0 w 18"/>
                <a:gd name="T11" fmla="*/ 3 h 18"/>
                <a:gd name="T12" fmla="*/ 2 w 18"/>
                <a:gd name="T13" fmla="*/ 0 h 18"/>
                <a:gd name="T14" fmla="*/ 16 w 18"/>
                <a:gd name="T15" fmla="*/ 0 h 18"/>
                <a:gd name="T16" fmla="*/ 18 w 18"/>
                <a:gd name="T17" fmla="*/ 3 h 18"/>
                <a:gd name="T18" fmla="*/ 18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2"/>
                    <a:pt x="18" y="14"/>
                    <a:pt x="18" y="16"/>
                  </a:cubicBezTo>
                  <a:cubicBezTo>
                    <a:pt x="18" y="17"/>
                    <a:pt x="17" y="18"/>
                    <a:pt x="16" y="18"/>
                  </a:cubicBezTo>
                  <a:cubicBezTo>
                    <a:pt x="11" y="18"/>
                    <a:pt x="7" y="18"/>
                    <a:pt x="2" y="18"/>
                  </a:cubicBezTo>
                  <a:cubicBezTo>
                    <a:pt x="1" y="18"/>
                    <a:pt x="0" y="18"/>
                    <a:pt x="0" y="16"/>
                  </a:cubicBezTo>
                  <a:cubicBezTo>
                    <a:pt x="0" y="12"/>
                    <a:pt x="0" y="7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1"/>
                    <a:pt x="11" y="1"/>
                    <a:pt x="16" y="0"/>
                  </a:cubicBezTo>
                  <a:cubicBezTo>
                    <a:pt x="17" y="0"/>
                    <a:pt x="18" y="1"/>
                    <a:pt x="18" y="3"/>
                  </a:cubicBezTo>
                  <a:cubicBezTo>
                    <a:pt x="18" y="5"/>
                    <a:pt x="18" y="7"/>
                    <a:pt x="18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" name="Freeform 1602"/>
            <p:cNvSpPr>
              <a:spLocks/>
            </p:cNvSpPr>
            <p:nvPr/>
          </p:nvSpPr>
          <p:spPr bwMode="auto">
            <a:xfrm>
              <a:off x="8235951" y="1549401"/>
              <a:ext cx="28575" cy="30163"/>
            </a:xfrm>
            <a:custGeom>
              <a:avLst/>
              <a:gdLst>
                <a:gd name="T0" fmla="*/ 0 w 18"/>
                <a:gd name="T1" fmla="*/ 9 h 18"/>
                <a:gd name="T2" fmla="*/ 0 w 18"/>
                <a:gd name="T3" fmla="*/ 3 h 18"/>
                <a:gd name="T4" fmla="*/ 2 w 18"/>
                <a:gd name="T5" fmla="*/ 0 h 18"/>
                <a:gd name="T6" fmla="*/ 15 w 18"/>
                <a:gd name="T7" fmla="*/ 0 h 18"/>
                <a:gd name="T8" fmla="*/ 18 w 18"/>
                <a:gd name="T9" fmla="*/ 3 h 18"/>
                <a:gd name="T10" fmla="*/ 18 w 18"/>
                <a:gd name="T11" fmla="*/ 16 h 18"/>
                <a:gd name="T12" fmla="*/ 15 w 18"/>
                <a:gd name="T13" fmla="*/ 18 h 18"/>
                <a:gd name="T14" fmla="*/ 2 w 18"/>
                <a:gd name="T15" fmla="*/ 18 h 18"/>
                <a:gd name="T16" fmla="*/ 0 w 18"/>
                <a:gd name="T17" fmla="*/ 16 h 18"/>
                <a:gd name="T18" fmla="*/ 0 w 18"/>
                <a:gd name="T1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" h="18">
                  <a:moveTo>
                    <a:pt x="0" y="9"/>
                  </a:moveTo>
                  <a:cubicBezTo>
                    <a:pt x="0" y="7"/>
                    <a:pt x="0" y="5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6" y="1"/>
                    <a:pt x="11" y="1"/>
                    <a:pt x="15" y="0"/>
                  </a:cubicBezTo>
                  <a:cubicBezTo>
                    <a:pt x="17" y="0"/>
                    <a:pt x="18" y="1"/>
                    <a:pt x="18" y="3"/>
                  </a:cubicBezTo>
                  <a:cubicBezTo>
                    <a:pt x="17" y="7"/>
                    <a:pt x="17" y="11"/>
                    <a:pt x="18" y="16"/>
                  </a:cubicBezTo>
                  <a:cubicBezTo>
                    <a:pt x="18" y="18"/>
                    <a:pt x="17" y="18"/>
                    <a:pt x="15" y="18"/>
                  </a:cubicBezTo>
                  <a:cubicBezTo>
                    <a:pt x="11" y="18"/>
                    <a:pt x="6" y="18"/>
                    <a:pt x="2" y="18"/>
                  </a:cubicBezTo>
                  <a:cubicBezTo>
                    <a:pt x="0" y="18"/>
                    <a:pt x="0" y="17"/>
                    <a:pt x="0" y="16"/>
                  </a:cubicBezTo>
                  <a:cubicBezTo>
                    <a:pt x="0" y="14"/>
                    <a:pt x="0" y="11"/>
                    <a:pt x="0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" name="Freeform 1603"/>
            <p:cNvSpPr>
              <a:spLocks/>
            </p:cNvSpPr>
            <p:nvPr/>
          </p:nvSpPr>
          <p:spPr bwMode="auto">
            <a:xfrm>
              <a:off x="8324851" y="1504951"/>
              <a:ext cx="26988" cy="30163"/>
            </a:xfrm>
            <a:custGeom>
              <a:avLst/>
              <a:gdLst>
                <a:gd name="T0" fmla="*/ 16 w 16"/>
                <a:gd name="T1" fmla="*/ 1 h 18"/>
                <a:gd name="T2" fmla="*/ 5 w 16"/>
                <a:gd name="T3" fmla="*/ 17 h 18"/>
                <a:gd name="T4" fmla="*/ 2 w 16"/>
                <a:gd name="T5" fmla="*/ 18 h 18"/>
                <a:gd name="T6" fmla="*/ 0 w 16"/>
                <a:gd name="T7" fmla="*/ 15 h 18"/>
                <a:gd name="T8" fmla="*/ 0 w 16"/>
                <a:gd name="T9" fmla="*/ 3 h 18"/>
                <a:gd name="T10" fmla="*/ 3 w 16"/>
                <a:gd name="T11" fmla="*/ 0 h 18"/>
                <a:gd name="T12" fmla="*/ 15 w 16"/>
                <a:gd name="T13" fmla="*/ 0 h 18"/>
                <a:gd name="T14" fmla="*/ 16 w 16"/>
                <a:gd name="T15" fmla="*/ 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8">
                  <a:moveTo>
                    <a:pt x="16" y="1"/>
                  </a:moveTo>
                  <a:cubicBezTo>
                    <a:pt x="12" y="6"/>
                    <a:pt x="9" y="11"/>
                    <a:pt x="5" y="17"/>
                  </a:cubicBezTo>
                  <a:cubicBezTo>
                    <a:pt x="5" y="17"/>
                    <a:pt x="3" y="18"/>
                    <a:pt x="2" y="18"/>
                  </a:cubicBezTo>
                  <a:cubicBezTo>
                    <a:pt x="1" y="18"/>
                    <a:pt x="1" y="16"/>
                    <a:pt x="0" y="15"/>
                  </a:cubicBezTo>
                  <a:cubicBezTo>
                    <a:pt x="0" y="11"/>
                    <a:pt x="1" y="7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" y="0"/>
                    <a:pt x="11" y="0"/>
                    <a:pt x="15" y="0"/>
                  </a:cubicBezTo>
                  <a:cubicBezTo>
                    <a:pt x="16" y="0"/>
                    <a:pt x="16" y="1"/>
                    <a:pt x="16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4" name="Freeform 1604"/>
            <p:cNvSpPr>
              <a:spLocks/>
            </p:cNvSpPr>
            <p:nvPr/>
          </p:nvSpPr>
          <p:spPr bwMode="auto">
            <a:xfrm>
              <a:off x="8280401" y="1549401"/>
              <a:ext cx="30163" cy="26988"/>
            </a:xfrm>
            <a:custGeom>
              <a:avLst/>
              <a:gdLst>
                <a:gd name="T0" fmla="*/ 0 w 18"/>
                <a:gd name="T1" fmla="*/ 16 h 16"/>
                <a:gd name="T2" fmla="*/ 0 w 18"/>
                <a:gd name="T3" fmla="*/ 2 h 16"/>
                <a:gd name="T4" fmla="*/ 2 w 18"/>
                <a:gd name="T5" fmla="*/ 1 h 16"/>
                <a:gd name="T6" fmla="*/ 16 w 18"/>
                <a:gd name="T7" fmla="*/ 1 h 16"/>
                <a:gd name="T8" fmla="*/ 18 w 18"/>
                <a:gd name="T9" fmla="*/ 2 h 16"/>
                <a:gd name="T10" fmla="*/ 17 w 18"/>
                <a:gd name="T11" fmla="*/ 5 h 16"/>
                <a:gd name="T12" fmla="*/ 9 w 18"/>
                <a:gd name="T13" fmla="*/ 11 h 16"/>
                <a:gd name="T14" fmla="*/ 0 w 18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0" y="16"/>
                  </a:moveTo>
                  <a:cubicBezTo>
                    <a:pt x="0" y="11"/>
                    <a:pt x="0" y="7"/>
                    <a:pt x="0" y="2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7" y="0"/>
                    <a:pt x="11" y="0"/>
                    <a:pt x="16" y="1"/>
                  </a:cubicBezTo>
                  <a:cubicBezTo>
                    <a:pt x="17" y="1"/>
                    <a:pt x="18" y="1"/>
                    <a:pt x="18" y="2"/>
                  </a:cubicBezTo>
                  <a:cubicBezTo>
                    <a:pt x="18" y="3"/>
                    <a:pt x="18" y="4"/>
                    <a:pt x="17" y="5"/>
                  </a:cubicBezTo>
                  <a:cubicBezTo>
                    <a:pt x="14" y="7"/>
                    <a:pt x="12" y="9"/>
                    <a:pt x="9" y="11"/>
                  </a:cubicBezTo>
                  <a:cubicBezTo>
                    <a:pt x="6" y="13"/>
                    <a:pt x="3" y="14"/>
                    <a:pt x="0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5" name="Freeform 1605"/>
            <p:cNvSpPr>
              <a:spLocks/>
            </p:cNvSpPr>
            <p:nvPr/>
          </p:nvSpPr>
          <p:spPr bwMode="auto">
            <a:xfrm>
              <a:off x="8097838" y="1549401"/>
              <a:ext cx="30163" cy="26988"/>
            </a:xfrm>
            <a:custGeom>
              <a:avLst/>
              <a:gdLst>
                <a:gd name="T0" fmla="*/ 17 w 18"/>
                <a:gd name="T1" fmla="*/ 16 h 16"/>
                <a:gd name="T2" fmla="*/ 1 w 18"/>
                <a:gd name="T3" fmla="*/ 6 h 16"/>
                <a:gd name="T4" fmla="*/ 0 w 18"/>
                <a:gd name="T5" fmla="*/ 2 h 16"/>
                <a:gd name="T6" fmla="*/ 3 w 18"/>
                <a:gd name="T7" fmla="*/ 1 h 16"/>
                <a:gd name="T8" fmla="*/ 15 w 18"/>
                <a:gd name="T9" fmla="*/ 0 h 16"/>
                <a:gd name="T10" fmla="*/ 18 w 18"/>
                <a:gd name="T11" fmla="*/ 3 h 16"/>
                <a:gd name="T12" fmla="*/ 18 w 18"/>
                <a:gd name="T13" fmla="*/ 15 h 16"/>
                <a:gd name="T14" fmla="*/ 17 w 18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6">
                  <a:moveTo>
                    <a:pt x="17" y="16"/>
                  </a:moveTo>
                  <a:cubicBezTo>
                    <a:pt x="12" y="12"/>
                    <a:pt x="6" y="9"/>
                    <a:pt x="1" y="6"/>
                  </a:cubicBezTo>
                  <a:cubicBezTo>
                    <a:pt x="0" y="5"/>
                    <a:pt x="0" y="3"/>
                    <a:pt x="0" y="2"/>
                  </a:cubicBezTo>
                  <a:cubicBezTo>
                    <a:pt x="1" y="1"/>
                    <a:pt x="2" y="1"/>
                    <a:pt x="3" y="1"/>
                  </a:cubicBezTo>
                  <a:cubicBezTo>
                    <a:pt x="7" y="0"/>
                    <a:pt x="11" y="1"/>
                    <a:pt x="15" y="0"/>
                  </a:cubicBezTo>
                  <a:cubicBezTo>
                    <a:pt x="17" y="0"/>
                    <a:pt x="18" y="1"/>
                    <a:pt x="18" y="3"/>
                  </a:cubicBezTo>
                  <a:cubicBezTo>
                    <a:pt x="18" y="7"/>
                    <a:pt x="18" y="11"/>
                    <a:pt x="18" y="15"/>
                  </a:cubicBezTo>
                  <a:cubicBezTo>
                    <a:pt x="17" y="16"/>
                    <a:pt x="17" y="16"/>
                    <a:pt x="17" y="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6" name="Freeform 1606"/>
            <p:cNvSpPr>
              <a:spLocks/>
            </p:cNvSpPr>
            <p:nvPr/>
          </p:nvSpPr>
          <p:spPr bwMode="auto">
            <a:xfrm>
              <a:off x="8054976" y="1322388"/>
              <a:ext cx="26988" cy="30163"/>
            </a:xfrm>
            <a:custGeom>
              <a:avLst/>
              <a:gdLst>
                <a:gd name="T0" fmla="*/ 0 w 16"/>
                <a:gd name="T1" fmla="*/ 18 h 18"/>
                <a:gd name="T2" fmla="*/ 11 w 16"/>
                <a:gd name="T3" fmla="*/ 1 h 18"/>
                <a:gd name="T4" fmla="*/ 15 w 16"/>
                <a:gd name="T5" fmla="*/ 0 h 18"/>
                <a:gd name="T6" fmla="*/ 16 w 16"/>
                <a:gd name="T7" fmla="*/ 3 h 18"/>
                <a:gd name="T8" fmla="*/ 16 w 16"/>
                <a:gd name="T9" fmla="*/ 15 h 18"/>
                <a:gd name="T10" fmla="*/ 14 w 16"/>
                <a:gd name="T11" fmla="*/ 18 h 18"/>
                <a:gd name="T12" fmla="*/ 0 w 16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" h="18">
                  <a:moveTo>
                    <a:pt x="0" y="18"/>
                  </a:moveTo>
                  <a:cubicBezTo>
                    <a:pt x="4" y="12"/>
                    <a:pt x="8" y="6"/>
                    <a:pt x="11" y="1"/>
                  </a:cubicBezTo>
                  <a:cubicBezTo>
                    <a:pt x="12" y="0"/>
                    <a:pt x="14" y="0"/>
                    <a:pt x="15" y="0"/>
                  </a:cubicBezTo>
                  <a:cubicBezTo>
                    <a:pt x="16" y="0"/>
                    <a:pt x="16" y="2"/>
                    <a:pt x="16" y="3"/>
                  </a:cubicBezTo>
                  <a:cubicBezTo>
                    <a:pt x="16" y="7"/>
                    <a:pt x="16" y="11"/>
                    <a:pt x="16" y="15"/>
                  </a:cubicBezTo>
                  <a:cubicBezTo>
                    <a:pt x="16" y="17"/>
                    <a:pt x="16" y="18"/>
                    <a:pt x="14" y="18"/>
                  </a:cubicBezTo>
                  <a:cubicBezTo>
                    <a:pt x="10" y="18"/>
                    <a:pt x="6" y="18"/>
                    <a:pt x="0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7" name="Freeform 1607"/>
            <p:cNvSpPr>
              <a:spLocks/>
            </p:cNvSpPr>
            <p:nvPr/>
          </p:nvSpPr>
          <p:spPr bwMode="auto">
            <a:xfrm>
              <a:off x="8097838" y="1281113"/>
              <a:ext cx="30163" cy="23813"/>
            </a:xfrm>
            <a:custGeom>
              <a:avLst/>
              <a:gdLst>
                <a:gd name="T0" fmla="*/ 18 w 18"/>
                <a:gd name="T1" fmla="*/ 0 h 15"/>
                <a:gd name="T2" fmla="*/ 17 w 18"/>
                <a:gd name="T3" fmla="*/ 13 h 15"/>
                <a:gd name="T4" fmla="*/ 16 w 18"/>
                <a:gd name="T5" fmla="*/ 15 h 15"/>
                <a:gd name="T6" fmla="*/ 2 w 18"/>
                <a:gd name="T7" fmla="*/ 15 h 15"/>
                <a:gd name="T8" fmla="*/ 0 w 18"/>
                <a:gd name="T9" fmla="*/ 14 h 15"/>
                <a:gd name="T10" fmla="*/ 1 w 18"/>
                <a:gd name="T11" fmla="*/ 11 h 15"/>
                <a:gd name="T12" fmla="*/ 11 w 18"/>
                <a:gd name="T13" fmla="*/ 4 h 15"/>
                <a:gd name="T14" fmla="*/ 18 w 18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5">
                  <a:moveTo>
                    <a:pt x="18" y="0"/>
                  </a:moveTo>
                  <a:cubicBezTo>
                    <a:pt x="18" y="5"/>
                    <a:pt x="18" y="9"/>
                    <a:pt x="17" y="13"/>
                  </a:cubicBezTo>
                  <a:cubicBezTo>
                    <a:pt x="17" y="14"/>
                    <a:pt x="16" y="15"/>
                    <a:pt x="16" y="15"/>
                  </a:cubicBezTo>
                  <a:cubicBezTo>
                    <a:pt x="11" y="15"/>
                    <a:pt x="6" y="15"/>
                    <a:pt x="2" y="15"/>
                  </a:cubicBezTo>
                  <a:cubicBezTo>
                    <a:pt x="1" y="15"/>
                    <a:pt x="0" y="14"/>
                    <a:pt x="0" y="14"/>
                  </a:cubicBezTo>
                  <a:cubicBezTo>
                    <a:pt x="0" y="13"/>
                    <a:pt x="0" y="11"/>
                    <a:pt x="1" y="11"/>
                  </a:cubicBezTo>
                  <a:cubicBezTo>
                    <a:pt x="4" y="8"/>
                    <a:pt x="7" y="6"/>
                    <a:pt x="11" y="4"/>
                  </a:cubicBezTo>
                  <a:cubicBezTo>
                    <a:pt x="13" y="3"/>
                    <a:pt x="15" y="1"/>
                    <a:pt x="18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8" name="Freeform 1608"/>
            <p:cNvSpPr>
              <a:spLocks/>
            </p:cNvSpPr>
            <p:nvPr/>
          </p:nvSpPr>
          <p:spPr bwMode="auto">
            <a:xfrm>
              <a:off x="8386763" y="1230313"/>
              <a:ext cx="30163" cy="122238"/>
            </a:xfrm>
            <a:custGeom>
              <a:avLst/>
              <a:gdLst>
                <a:gd name="T0" fmla="*/ 0 w 18"/>
                <a:gd name="T1" fmla="*/ 0 h 73"/>
                <a:gd name="T2" fmla="*/ 18 w 18"/>
                <a:gd name="T3" fmla="*/ 0 h 73"/>
                <a:gd name="T4" fmla="*/ 18 w 18"/>
                <a:gd name="T5" fmla="*/ 73 h 73"/>
                <a:gd name="T6" fmla="*/ 0 w 18"/>
                <a:gd name="T7" fmla="*/ 73 h 73"/>
                <a:gd name="T8" fmla="*/ 0 w 18"/>
                <a:gd name="T9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73">
                  <a:moveTo>
                    <a:pt x="0" y="0"/>
                  </a:moveTo>
                  <a:cubicBezTo>
                    <a:pt x="6" y="0"/>
                    <a:pt x="12" y="0"/>
                    <a:pt x="18" y="0"/>
                  </a:cubicBezTo>
                  <a:cubicBezTo>
                    <a:pt x="18" y="24"/>
                    <a:pt x="18" y="48"/>
                    <a:pt x="18" y="73"/>
                  </a:cubicBezTo>
                  <a:cubicBezTo>
                    <a:pt x="12" y="73"/>
                    <a:pt x="6" y="73"/>
                    <a:pt x="0" y="73"/>
                  </a:cubicBezTo>
                  <a:cubicBezTo>
                    <a:pt x="0" y="49"/>
                    <a:pt x="0" y="2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9" name="Freeform 1609"/>
            <p:cNvSpPr>
              <a:spLocks/>
            </p:cNvSpPr>
            <p:nvPr/>
          </p:nvSpPr>
          <p:spPr bwMode="auto">
            <a:xfrm>
              <a:off x="8264526" y="1260476"/>
              <a:ext cx="30163" cy="92075"/>
            </a:xfrm>
            <a:custGeom>
              <a:avLst/>
              <a:gdLst>
                <a:gd name="T0" fmla="*/ 0 w 18"/>
                <a:gd name="T1" fmla="*/ 0 h 55"/>
                <a:gd name="T2" fmla="*/ 18 w 18"/>
                <a:gd name="T3" fmla="*/ 0 h 55"/>
                <a:gd name="T4" fmla="*/ 18 w 18"/>
                <a:gd name="T5" fmla="*/ 55 h 55"/>
                <a:gd name="T6" fmla="*/ 0 w 18"/>
                <a:gd name="T7" fmla="*/ 55 h 55"/>
                <a:gd name="T8" fmla="*/ 0 w 18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55">
                  <a:moveTo>
                    <a:pt x="0" y="0"/>
                  </a:moveTo>
                  <a:cubicBezTo>
                    <a:pt x="6" y="0"/>
                    <a:pt x="12" y="0"/>
                    <a:pt x="18" y="0"/>
                  </a:cubicBezTo>
                  <a:cubicBezTo>
                    <a:pt x="18" y="18"/>
                    <a:pt x="18" y="37"/>
                    <a:pt x="18" y="55"/>
                  </a:cubicBezTo>
                  <a:cubicBezTo>
                    <a:pt x="12" y="55"/>
                    <a:pt x="6" y="55"/>
                    <a:pt x="0" y="55"/>
                  </a:cubicBezTo>
                  <a:cubicBezTo>
                    <a:pt x="0" y="37"/>
                    <a:pt x="0" y="1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0" name="Freeform 1610"/>
            <p:cNvSpPr>
              <a:spLocks/>
            </p:cNvSpPr>
            <p:nvPr/>
          </p:nvSpPr>
          <p:spPr bwMode="auto">
            <a:xfrm>
              <a:off x="8324851" y="1290638"/>
              <a:ext cx="30163" cy="61913"/>
            </a:xfrm>
            <a:custGeom>
              <a:avLst/>
              <a:gdLst>
                <a:gd name="T0" fmla="*/ 0 w 18"/>
                <a:gd name="T1" fmla="*/ 37 h 37"/>
                <a:gd name="T2" fmla="*/ 0 w 18"/>
                <a:gd name="T3" fmla="*/ 0 h 37"/>
                <a:gd name="T4" fmla="*/ 18 w 18"/>
                <a:gd name="T5" fmla="*/ 0 h 37"/>
                <a:gd name="T6" fmla="*/ 18 w 18"/>
                <a:gd name="T7" fmla="*/ 37 h 37"/>
                <a:gd name="T8" fmla="*/ 0 w 18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37">
                  <a:moveTo>
                    <a:pt x="0" y="37"/>
                  </a:moveTo>
                  <a:cubicBezTo>
                    <a:pt x="0" y="25"/>
                    <a:pt x="0" y="13"/>
                    <a:pt x="0" y="0"/>
                  </a:cubicBezTo>
                  <a:cubicBezTo>
                    <a:pt x="6" y="0"/>
                    <a:pt x="12" y="0"/>
                    <a:pt x="18" y="0"/>
                  </a:cubicBezTo>
                  <a:cubicBezTo>
                    <a:pt x="18" y="12"/>
                    <a:pt x="18" y="25"/>
                    <a:pt x="18" y="37"/>
                  </a:cubicBezTo>
                  <a:cubicBezTo>
                    <a:pt x="12" y="37"/>
                    <a:pt x="6" y="37"/>
                    <a:pt x="0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3" name="グループ化 1942"/>
          <p:cNvGrpSpPr/>
          <p:nvPr/>
        </p:nvGrpSpPr>
        <p:grpSpPr>
          <a:xfrm>
            <a:off x="8656638" y="712059"/>
            <a:ext cx="457200" cy="455613"/>
            <a:chOff x="8656638" y="1123951"/>
            <a:chExt cx="457200" cy="455613"/>
          </a:xfrm>
        </p:grpSpPr>
        <p:sp>
          <p:nvSpPr>
            <p:cNvPr id="531" name="Freeform 1611"/>
            <p:cNvSpPr>
              <a:spLocks/>
            </p:cNvSpPr>
            <p:nvPr/>
          </p:nvSpPr>
          <p:spPr bwMode="auto">
            <a:xfrm>
              <a:off x="8656638" y="1123951"/>
              <a:ext cx="457200" cy="455613"/>
            </a:xfrm>
            <a:custGeom>
              <a:avLst/>
              <a:gdLst>
                <a:gd name="T0" fmla="*/ 273 w 273"/>
                <a:gd name="T1" fmla="*/ 122 h 273"/>
                <a:gd name="T2" fmla="*/ 248 w 273"/>
                <a:gd name="T3" fmla="*/ 102 h 273"/>
                <a:gd name="T4" fmla="*/ 205 w 273"/>
                <a:gd name="T5" fmla="*/ 87 h 273"/>
                <a:gd name="T6" fmla="*/ 136 w 273"/>
                <a:gd name="T7" fmla="*/ 104 h 273"/>
                <a:gd name="T8" fmla="*/ 90 w 273"/>
                <a:gd name="T9" fmla="*/ 175 h 273"/>
                <a:gd name="T10" fmla="*/ 124 w 273"/>
                <a:gd name="T11" fmla="*/ 271 h 273"/>
                <a:gd name="T12" fmla="*/ 130 w 273"/>
                <a:gd name="T13" fmla="*/ 272 h 273"/>
                <a:gd name="T14" fmla="*/ 238 w 273"/>
                <a:gd name="T15" fmla="*/ 232 h 273"/>
                <a:gd name="T16" fmla="*/ 247 w 273"/>
                <a:gd name="T17" fmla="*/ 231 h 273"/>
                <a:gd name="T18" fmla="*/ 254 w 273"/>
                <a:gd name="T19" fmla="*/ 244 h 273"/>
                <a:gd name="T20" fmla="*/ 250 w 273"/>
                <a:gd name="T21" fmla="*/ 248 h 273"/>
                <a:gd name="T22" fmla="*/ 224 w 273"/>
                <a:gd name="T23" fmla="*/ 272 h 273"/>
                <a:gd name="T24" fmla="*/ 221 w 273"/>
                <a:gd name="T25" fmla="*/ 273 h 273"/>
                <a:gd name="T26" fmla="*/ 214 w 273"/>
                <a:gd name="T27" fmla="*/ 273 h 273"/>
                <a:gd name="T28" fmla="*/ 224 w 273"/>
                <a:gd name="T29" fmla="*/ 264 h 273"/>
                <a:gd name="T30" fmla="*/ 244 w 273"/>
                <a:gd name="T31" fmla="*/ 245 h 273"/>
                <a:gd name="T32" fmla="*/ 248 w 273"/>
                <a:gd name="T33" fmla="*/ 242 h 273"/>
                <a:gd name="T34" fmla="*/ 248 w 273"/>
                <a:gd name="T35" fmla="*/ 238 h 273"/>
                <a:gd name="T36" fmla="*/ 244 w 273"/>
                <a:gd name="T37" fmla="*/ 236 h 273"/>
                <a:gd name="T38" fmla="*/ 229 w 273"/>
                <a:gd name="T39" fmla="*/ 242 h 273"/>
                <a:gd name="T40" fmla="*/ 145 w 273"/>
                <a:gd name="T41" fmla="*/ 272 h 273"/>
                <a:gd name="T42" fmla="*/ 141 w 273"/>
                <a:gd name="T43" fmla="*/ 273 h 273"/>
                <a:gd name="T44" fmla="*/ 4 w 273"/>
                <a:gd name="T45" fmla="*/ 273 h 273"/>
                <a:gd name="T46" fmla="*/ 0 w 273"/>
                <a:gd name="T47" fmla="*/ 270 h 273"/>
                <a:gd name="T48" fmla="*/ 0 w 273"/>
                <a:gd name="T49" fmla="*/ 4 h 273"/>
                <a:gd name="T50" fmla="*/ 3 w 273"/>
                <a:gd name="T51" fmla="*/ 0 h 273"/>
                <a:gd name="T52" fmla="*/ 269 w 273"/>
                <a:gd name="T53" fmla="*/ 1 h 273"/>
                <a:gd name="T54" fmla="*/ 273 w 273"/>
                <a:gd name="T55" fmla="*/ 3 h 273"/>
                <a:gd name="T56" fmla="*/ 273 w 273"/>
                <a:gd name="T57" fmla="*/ 121 h 273"/>
                <a:gd name="T58" fmla="*/ 273 w 273"/>
                <a:gd name="T59" fmla="*/ 122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3" h="273">
                  <a:moveTo>
                    <a:pt x="273" y="122"/>
                  </a:moveTo>
                  <a:cubicBezTo>
                    <a:pt x="265" y="114"/>
                    <a:pt x="257" y="108"/>
                    <a:pt x="248" y="102"/>
                  </a:cubicBezTo>
                  <a:cubicBezTo>
                    <a:pt x="235" y="94"/>
                    <a:pt x="221" y="89"/>
                    <a:pt x="205" y="87"/>
                  </a:cubicBezTo>
                  <a:cubicBezTo>
                    <a:pt x="180" y="85"/>
                    <a:pt x="157" y="90"/>
                    <a:pt x="136" y="104"/>
                  </a:cubicBezTo>
                  <a:cubicBezTo>
                    <a:pt x="111" y="121"/>
                    <a:pt x="94" y="144"/>
                    <a:pt x="90" y="175"/>
                  </a:cubicBezTo>
                  <a:cubicBezTo>
                    <a:pt x="84" y="213"/>
                    <a:pt x="96" y="245"/>
                    <a:pt x="124" y="271"/>
                  </a:cubicBezTo>
                  <a:cubicBezTo>
                    <a:pt x="126" y="273"/>
                    <a:pt x="127" y="273"/>
                    <a:pt x="130" y="272"/>
                  </a:cubicBezTo>
                  <a:cubicBezTo>
                    <a:pt x="166" y="259"/>
                    <a:pt x="202" y="245"/>
                    <a:pt x="238" y="232"/>
                  </a:cubicBezTo>
                  <a:cubicBezTo>
                    <a:pt x="241" y="231"/>
                    <a:pt x="244" y="230"/>
                    <a:pt x="247" y="231"/>
                  </a:cubicBezTo>
                  <a:cubicBezTo>
                    <a:pt x="254" y="232"/>
                    <a:pt x="256" y="238"/>
                    <a:pt x="254" y="244"/>
                  </a:cubicBezTo>
                  <a:cubicBezTo>
                    <a:pt x="253" y="245"/>
                    <a:pt x="251" y="247"/>
                    <a:pt x="250" y="248"/>
                  </a:cubicBezTo>
                  <a:cubicBezTo>
                    <a:pt x="241" y="256"/>
                    <a:pt x="233" y="264"/>
                    <a:pt x="224" y="272"/>
                  </a:cubicBezTo>
                  <a:cubicBezTo>
                    <a:pt x="223" y="273"/>
                    <a:pt x="222" y="273"/>
                    <a:pt x="221" y="273"/>
                  </a:cubicBezTo>
                  <a:cubicBezTo>
                    <a:pt x="219" y="273"/>
                    <a:pt x="217" y="273"/>
                    <a:pt x="214" y="273"/>
                  </a:cubicBezTo>
                  <a:cubicBezTo>
                    <a:pt x="218" y="270"/>
                    <a:pt x="221" y="267"/>
                    <a:pt x="224" y="264"/>
                  </a:cubicBezTo>
                  <a:cubicBezTo>
                    <a:pt x="231" y="258"/>
                    <a:pt x="238" y="252"/>
                    <a:pt x="244" y="245"/>
                  </a:cubicBezTo>
                  <a:cubicBezTo>
                    <a:pt x="246" y="244"/>
                    <a:pt x="247" y="243"/>
                    <a:pt x="248" y="242"/>
                  </a:cubicBezTo>
                  <a:cubicBezTo>
                    <a:pt x="248" y="241"/>
                    <a:pt x="249" y="239"/>
                    <a:pt x="248" y="238"/>
                  </a:cubicBezTo>
                  <a:cubicBezTo>
                    <a:pt x="247" y="237"/>
                    <a:pt x="245" y="236"/>
                    <a:pt x="244" y="236"/>
                  </a:cubicBezTo>
                  <a:cubicBezTo>
                    <a:pt x="239" y="238"/>
                    <a:pt x="234" y="240"/>
                    <a:pt x="229" y="242"/>
                  </a:cubicBezTo>
                  <a:cubicBezTo>
                    <a:pt x="201" y="252"/>
                    <a:pt x="173" y="262"/>
                    <a:pt x="145" y="272"/>
                  </a:cubicBezTo>
                  <a:cubicBezTo>
                    <a:pt x="144" y="273"/>
                    <a:pt x="142" y="273"/>
                    <a:pt x="141" y="273"/>
                  </a:cubicBezTo>
                  <a:cubicBezTo>
                    <a:pt x="95" y="273"/>
                    <a:pt x="49" y="273"/>
                    <a:pt x="4" y="273"/>
                  </a:cubicBezTo>
                  <a:cubicBezTo>
                    <a:pt x="1" y="273"/>
                    <a:pt x="0" y="273"/>
                    <a:pt x="0" y="270"/>
                  </a:cubicBezTo>
                  <a:cubicBezTo>
                    <a:pt x="0" y="181"/>
                    <a:pt x="0" y="93"/>
                    <a:pt x="0" y="4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92" y="1"/>
                    <a:pt x="181" y="1"/>
                    <a:pt x="269" y="1"/>
                  </a:cubicBezTo>
                  <a:cubicBezTo>
                    <a:pt x="271" y="1"/>
                    <a:pt x="273" y="0"/>
                    <a:pt x="273" y="3"/>
                  </a:cubicBezTo>
                  <a:cubicBezTo>
                    <a:pt x="273" y="43"/>
                    <a:pt x="273" y="82"/>
                    <a:pt x="273" y="121"/>
                  </a:cubicBezTo>
                  <a:cubicBezTo>
                    <a:pt x="273" y="121"/>
                    <a:pt x="273" y="122"/>
                    <a:pt x="273" y="12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2" name="Freeform 1613"/>
            <p:cNvSpPr>
              <a:spLocks noEditPoints="1"/>
            </p:cNvSpPr>
            <p:nvPr/>
          </p:nvSpPr>
          <p:spPr bwMode="auto">
            <a:xfrm>
              <a:off x="8910638" y="1374775"/>
              <a:ext cx="139700" cy="139700"/>
            </a:xfrm>
            <a:custGeom>
              <a:avLst/>
              <a:gdLst>
                <a:gd name="T0" fmla="*/ 41 w 83"/>
                <a:gd name="T1" fmla="*/ 84 h 84"/>
                <a:gd name="T2" fmla="*/ 0 w 83"/>
                <a:gd name="T3" fmla="*/ 42 h 84"/>
                <a:gd name="T4" fmla="*/ 42 w 83"/>
                <a:gd name="T5" fmla="*/ 0 h 84"/>
                <a:gd name="T6" fmla="*/ 83 w 83"/>
                <a:gd name="T7" fmla="*/ 42 h 84"/>
                <a:gd name="T8" fmla="*/ 41 w 83"/>
                <a:gd name="T9" fmla="*/ 84 h 84"/>
                <a:gd name="T10" fmla="*/ 77 w 83"/>
                <a:gd name="T11" fmla="*/ 42 h 84"/>
                <a:gd name="T12" fmla="*/ 42 w 83"/>
                <a:gd name="T13" fmla="*/ 6 h 84"/>
                <a:gd name="T14" fmla="*/ 6 w 83"/>
                <a:gd name="T15" fmla="*/ 42 h 84"/>
                <a:gd name="T16" fmla="*/ 41 w 83"/>
                <a:gd name="T17" fmla="*/ 77 h 84"/>
                <a:gd name="T18" fmla="*/ 77 w 83"/>
                <a:gd name="T1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84">
                  <a:moveTo>
                    <a:pt x="41" y="84"/>
                  </a:moveTo>
                  <a:cubicBezTo>
                    <a:pt x="21" y="84"/>
                    <a:pt x="0" y="68"/>
                    <a:pt x="0" y="42"/>
                  </a:cubicBezTo>
                  <a:cubicBezTo>
                    <a:pt x="0" y="18"/>
                    <a:pt x="18" y="0"/>
                    <a:pt x="42" y="0"/>
                  </a:cubicBezTo>
                  <a:cubicBezTo>
                    <a:pt x="66" y="0"/>
                    <a:pt x="83" y="20"/>
                    <a:pt x="83" y="42"/>
                  </a:cubicBezTo>
                  <a:cubicBezTo>
                    <a:pt x="83" y="65"/>
                    <a:pt x="65" y="84"/>
                    <a:pt x="41" y="84"/>
                  </a:cubicBezTo>
                  <a:close/>
                  <a:moveTo>
                    <a:pt x="77" y="42"/>
                  </a:moveTo>
                  <a:cubicBezTo>
                    <a:pt x="77" y="25"/>
                    <a:pt x="64" y="7"/>
                    <a:pt x="42" y="6"/>
                  </a:cubicBezTo>
                  <a:cubicBezTo>
                    <a:pt x="22" y="6"/>
                    <a:pt x="6" y="22"/>
                    <a:pt x="6" y="42"/>
                  </a:cubicBezTo>
                  <a:cubicBezTo>
                    <a:pt x="6" y="60"/>
                    <a:pt x="20" y="77"/>
                    <a:pt x="41" y="77"/>
                  </a:cubicBezTo>
                  <a:cubicBezTo>
                    <a:pt x="63" y="77"/>
                    <a:pt x="77" y="60"/>
                    <a:pt x="77" y="4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" name="Freeform 1614"/>
            <p:cNvSpPr>
              <a:spLocks noEditPoints="1"/>
            </p:cNvSpPr>
            <p:nvPr/>
          </p:nvSpPr>
          <p:spPr bwMode="auto">
            <a:xfrm>
              <a:off x="8921751" y="1384300"/>
              <a:ext cx="119063" cy="119063"/>
            </a:xfrm>
            <a:custGeom>
              <a:avLst/>
              <a:gdLst>
                <a:gd name="T0" fmla="*/ 71 w 71"/>
                <a:gd name="T1" fmla="*/ 36 h 71"/>
                <a:gd name="T2" fmla="*/ 35 w 71"/>
                <a:gd name="T3" fmla="*/ 71 h 71"/>
                <a:gd name="T4" fmla="*/ 0 w 71"/>
                <a:gd name="T5" fmla="*/ 36 h 71"/>
                <a:gd name="T6" fmla="*/ 36 w 71"/>
                <a:gd name="T7" fmla="*/ 0 h 71"/>
                <a:gd name="T8" fmla="*/ 71 w 71"/>
                <a:gd name="T9" fmla="*/ 36 h 71"/>
                <a:gd name="T10" fmla="*/ 36 w 71"/>
                <a:gd name="T11" fmla="*/ 23 h 71"/>
                <a:gd name="T12" fmla="*/ 22 w 71"/>
                <a:gd name="T13" fmla="*/ 36 h 71"/>
                <a:gd name="T14" fmla="*/ 35 w 71"/>
                <a:gd name="T15" fmla="*/ 49 h 71"/>
                <a:gd name="T16" fmla="*/ 49 w 71"/>
                <a:gd name="T17" fmla="*/ 36 h 71"/>
                <a:gd name="T18" fmla="*/ 36 w 71"/>
                <a:gd name="T19" fmla="*/ 23 h 71"/>
                <a:gd name="T20" fmla="*/ 35 w 71"/>
                <a:gd name="T21" fmla="*/ 17 h 71"/>
                <a:gd name="T22" fmla="*/ 40 w 71"/>
                <a:gd name="T23" fmla="*/ 12 h 71"/>
                <a:gd name="T24" fmla="*/ 36 w 71"/>
                <a:gd name="T25" fmla="*/ 8 h 71"/>
                <a:gd name="T26" fmla="*/ 31 w 71"/>
                <a:gd name="T27" fmla="*/ 12 h 71"/>
                <a:gd name="T28" fmla="*/ 35 w 71"/>
                <a:gd name="T29" fmla="*/ 17 h 71"/>
                <a:gd name="T30" fmla="*/ 12 w 71"/>
                <a:gd name="T31" fmla="*/ 40 h 71"/>
                <a:gd name="T32" fmla="*/ 16 w 71"/>
                <a:gd name="T33" fmla="*/ 36 h 71"/>
                <a:gd name="T34" fmla="*/ 12 w 71"/>
                <a:gd name="T35" fmla="*/ 32 h 71"/>
                <a:gd name="T36" fmla="*/ 8 w 71"/>
                <a:gd name="T37" fmla="*/ 36 h 71"/>
                <a:gd name="T38" fmla="*/ 12 w 71"/>
                <a:gd name="T39" fmla="*/ 40 h 71"/>
                <a:gd name="T40" fmla="*/ 23 w 71"/>
                <a:gd name="T41" fmla="*/ 19 h 71"/>
                <a:gd name="T42" fmla="*/ 19 w 71"/>
                <a:gd name="T43" fmla="*/ 15 h 71"/>
                <a:gd name="T44" fmla="*/ 14 w 71"/>
                <a:gd name="T45" fmla="*/ 19 h 71"/>
                <a:gd name="T46" fmla="*/ 19 w 71"/>
                <a:gd name="T47" fmla="*/ 23 h 71"/>
                <a:gd name="T48" fmla="*/ 23 w 71"/>
                <a:gd name="T49" fmla="*/ 19 h 71"/>
                <a:gd name="T50" fmla="*/ 35 w 71"/>
                <a:gd name="T51" fmla="*/ 55 h 71"/>
                <a:gd name="T52" fmla="*/ 31 w 71"/>
                <a:gd name="T53" fmla="*/ 60 h 71"/>
                <a:gd name="T54" fmla="*/ 36 w 71"/>
                <a:gd name="T55" fmla="*/ 64 h 71"/>
                <a:gd name="T56" fmla="*/ 40 w 71"/>
                <a:gd name="T57" fmla="*/ 59 h 71"/>
                <a:gd name="T58" fmla="*/ 35 w 71"/>
                <a:gd name="T59" fmla="*/ 55 h 71"/>
                <a:gd name="T60" fmla="*/ 63 w 71"/>
                <a:gd name="T61" fmla="*/ 36 h 71"/>
                <a:gd name="T62" fmla="*/ 59 w 71"/>
                <a:gd name="T63" fmla="*/ 31 h 71"/>
                <a:gd name="T64" fmla="*/ 55 w 71"/>
                <a:gd name="T65" fmla="*/ 36 h 71"/>
                <a:gd name="T66" fmla="*/ 59 w 71"/>
                <a:gd name="T67" fmla="*/ 40 h 71"/>
                <a:gd name="T68" fmla="*/ 63 w 71"/>
                <a:gd name="T69" fmla="*/ 36 h 71"/>
                <a:gd name="T70" fmla="*/ 14 w 71"/>
                <a:gd name="T71" fmla="*/ 53 h 71"/>
                <a:gd name="T72" fmla="*/ 19 w 71"/>
                <a:gd name="T73" fmla="*/ 57 h 71"/>
                <a:gd name="T74" fmla="*/ 23 w 71"/>
                <a:gd name="T75" fmla="*/ 53 h 71"/>
                <a:gd name="T76" fmla="*/ 19 w 71"/>
                <a:gd name="T77" fmla="*/ 49 h 71"/>
                <a:gd name="T78" fmla="*/ 14 w 71"/>
                <a:gd name="T79" fmla="*/ 53 h 71"/>
                <a:gd name="T80" fmla="*/ 56 w 71"/>
                <a:gd name="T81" fmla="*/ 19 h 71"/>
                <a:gd name="T82" fmla="*/ 52 w 71"/>
                <a:gd name="T83" fmla="*/ 15 h 71"/>
                <a:gd name="T84" fmla="*/ 48 w 71"/>
                <a:gd name="T85" fmla="*/ 19 h 71"/>
                <a:gd name="T86" fmla="*/ 52 w 71"/>
                <a:gd name="T87" fmla="*/ 23 h 71"/>
                <a:gd name="T88" fmla="*/ 56 w 71"/>
                <a:gd name="T89" fmla="*/ 19 h 71"/>
                <a:gd name="T90" fmla="*/ 56 w 71"/>
                <a:gd name="T91" fmla="*/ 53 h 71"/>
                <a:gd name="T92" fmla="*/ 52 w 71"/>
                <a:gd name="T93" fmla="*/ 49 h 71"/>
                <a:gd name="T94" fmla="*/ 48 w 71"/>
                <a:gd name="T95" fmla="*/ 53 h 71"/>
                <a:gd name="T96" fmla="*/ 52 w 71"/>
                <a:gd name="T97" fmla="*/ 57 h 71"/>
                <a:gd name="T98" fmla="*/ 56 w 71"/>
                <a:gd name="T99" fmla="*/ 5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1" h="71">
                  <a:moveTo>
                    <a:pt x="71" y="36"/>
                  </a:moveTo>
                  <a:cubicBezTo>
                    <a:pt x="71" y="54"/>
                    <a:pt x="57" y="71"/>
                    <a:pt x="35" y="71"/>
                  </a:cubicBezTo>
                  <a:cubicBezTo>
                    <a:pt x="14" y="71"/>
                    <a:pt x="0" y="54"/>
                    <a:pt x="0" y="36"/>
                  </a:cubicBezTo>
                  <a:cubicBezTo>
                    <a:pt x="0" y="16"/>
                    <a:pt x="16" y="0"/>
                    <a:pt x="36" y="0"/>
                  </a:cubicBezTo>
                  <a:cubicBezTo>
                    <a:pt x="58" y="1"/>
                    <a:pt x="71" y="19"/>
                    <a:pt x="71" y="36"/>
                  </a:cubicBezTo>
                  <a:close/>
                  <a:moveTo>
                    <a:pt x="36" y="23"/>
                  </a:moveTo>
                  <a:cubicBezTo>
                    <a:pt x="28" y="23"/>
                    <a:pt x="22" y="29"/>
                    <a:pt x="22" y="36"/>
                  </a:cubicBezTo>
                  <a:cubicBezTo>
                    <a:pt x="22" y="43"/>
                    <a:pt x="28" y="49"/>
                    <a:pt x="35" y="49"/>
                  </a:cubicBezTo>
                  <a:cubicBezTo>
                    <a:pt x="43" y="49"/>
                    <a:pt x="49" y="43"/>
                    <a:pt x="49" y="36"/>
                  </a:cubicBezTo>
                  <a:cubicBezTo>
                    <a:pt x="49" y="29"/>
                    <a:pt x="43" y="23"/>
                    <a:pt x="36" y="23"/>
                  </a:cubicBezTo>
                  <a:close/>
                  <a:moveTo>
                    <a:pt x="35" y="17"/>
                  </a:moveTo>
                  <a:cubicBezTo>
                    <a:pt x="38" y="17"/>
                    <a:pt x="40" y="15"/>
                    <a:pt x="40" y="12"/>
                  </a:cubicBezTo>
                  <a:cubicBezTo>
                    <a:pt x="40" y="10"/>
                    <a:pt x="38" y="8"/>
                    <a:pt x="36" y="8"/>
                  </a:cubicBezTo>
                  <a:cubicBezTo>
                    <a:pt x="33" y="8"/>
                    <a:pt x="31" y="10"/>
                    <a:pt x="31" y="12"/>
                  </a:cubicBezTo>
                  <a:cubicBezTo>
                    <a:pt x="31" y="15"/>
                    <a:pt x="33" y="17"/>
                    <a:pt x="35" y="17"/>
                  </a:cubicBezTo>
                  <a:close/>
                  <a:moveTo>
                    <a:pt x="12" y="40"/>
                  </a:moveTo>
                  <a:cubicBezTo>
                    <a:pt x="14" y="40"/>
                    <a:pt x="16" y="39"/>
                    <a:pt x="16" y="36"/>
                  </a:cubicBezTo>
                  <a:cubicBezTo>
                    <a:pt x="16" y="34"/>
                    <a:pt x="14" y="32"/>
                    <a:pt x="12" y="32"/>
                  </a:cubicBezTo>
                  <a:cubicBezTo>
                    <a:pt x="10" y="31"/>
                    <a:pt x="8" y="34"/>
                    <a:pt x="8" y="36"/>
                  </a:cubicBezTo>
                  <a:cubicBezTo>
                    <a:pt x="8" y="38"/>
                    <a:pt x="9" y="40"/>
                    <a:pt x="12" y="40"/>
                  </a:cubicBezTo>
                  <a:close/>
                  <a:moveTo>
                    <a:pt x="23" y="19"/>
                  </a:moveTo>
                  <a:cubicBezTo>
                    <a:pt x="23" y="17"/>
                    <a:pt x="21" y="15"/>
                    <a:pt x="19" y="15"/>
                  </a:cubicBezTo>
                  <a:cubicBezTo>
                    <a:pt x="16" y="15"/>
                    <a:pt x="14" y="17"/>
                    <a:pt x="14" y="19"/>
                  </a:cubicBezTo>
                  <a:cubicBezTo>
                    <a:pt x="15" y="22"/>
                    <a:pt x="16" y="23"/>
                    <a:pt x="19" y="23"/>
                  </a:cubicBezTo>
                  <a:cubicBezTo>
                    <a:pt x="21" y="24"/>
                    <a:pt x="23" y="22"/>
                    <a:pt x="23" y="19"/>
                  </a:cubicBezTo>
                  <a:close/>
                  <a:moveTo>
                    <a:pt x="35" y="55"/>
                  </a:moveTo>
                  <a:cubicBezTo>
                    <a:pt x="33" y="56"/>
                    <a:pt x="31" y="57"/>
                    <a:pt x="31" y="60"/>
                  </a:cubicBezTo>
                  <a:cubicBezTo>
                    <a:pt x="31" y="62"/>
                    <a:pt x="33" y="64"/>
                    <a:pt x="36" y="64"/>
                  </a:cubicBezTo>
                  <a:cubicBezTo>
                    <a:pt x="38" y="64"/>
                    <a:pt x="40" y="62"/>
                    <a:pt x="40" y="59"/>
                  </a:cubicBezTo>
                  <a:cubicBezTo>
                    <a:pt x="40" y="57"/>
                    <a:pt x="38" y="55"/>
                    <a:pt x="35" y="55"/>
                  </a:cubicBezTo>
                  <a:close/>
                  <a:moveTo>
                    <a:pt x="63" y="36"/>
                  </a:moveTo>
                  <a:cubicBezTo>
                    <a:pt x="63" y="34"/>
                    <a:pt x="61" y="32"/>
                    <a:pt x="59" y="31"/>
                  </a:cubicBezTo>
                  <a:cubicBezTo>
                    <a:pt x="57" y="31"/>
                    <a:pt x="55" y="34"/>
                    <a:pt x="55" y="36"/>
                  </a:cubicBezTo>
                  <a:cubicBezTo>
                    <a:pt x="55" y="38"/>
                    <a:pt x="57" y="40"/>
                    <a:pt x="59" y="40"/>
                  </a:cubicBezTo>
                  <a:cubicBezTo>
                    <a:pt x="62" y="40"/>
                    <a:pt x="63" y="38"/>
                    <a:pt x="63" y="36"/>
                  </a:cubicBezTo>
                  <a:close/>
                  <a:moveTo>
                    <a:pt x="14" y="53"/>
                  </a:moveTo>
                  <a:cubicBezTo>
                    <a:pt x="14" y="55"/>
                    <a:pt x="16" y="57"/>
                    <a:pt x="19" y="57"/>
                  </a:cubicBezTo>
                  <a:cubicBezTo>
                    <a:pt x="21" y="57"/>
                    <a:pt x="23" y="55"/>
                    <a:pt x="23" y="53"/>
                  </a:cubicBezTo>
                  <a:cubicBezTo>
                    <a:pt x="23" y="50"/>
                    <a:pt x="21" y="49"/>
                    <a:pt x="19" y="49"/>
                  </a:cubicBezTo>
                  <a:cubicBezTo>
                    <a:pt x="16" y="49"/>
                    <a:pt x="15" y="50"/>
                    <a:pt x="14" y="53"/>
                  </a:cubicBezTo>
                  <a:close/>
                  <a:moveTo>
                    <a:pt x="56" y="19"/>
                  </a:moveTo>
                  <a:cubicBezTo>
                    <a:pt x="56" y="17"/>
                    <a:pt x="55" y="15"/>
                    <a:pt x="52" y="15"/>
                  </a:cubicBezTo>
                  <a:cubicBezTo>
                    <a:pt x="50" y="15"/>
                    <a:pt x="48" y="17"/>
                    <a:pt x="48" y="19"/>
                  </a:cubicBezTo>
                  <a:cubicBezTo>
                    <a:pt x="48" y="22"/>
                    <a:pt x="50" y="24"/>
                    <a:pt x="52" y="23"/>
                  </a:cubicBezTo>
                  <a:cubicBezTo>
                    <a:pt x="55" y="23"/>
                    <a:pt x="56" y="22"/>
                    <a:pt x="56" y="19"/>
                  </a:cubicBezTo>
                  <a:close/>
                  <a:moveTo>
                    <a:pt x="56" y="53"/>
                  </a:moveTo>
                  <a:cubicBezTo>
                    <a:pt x="56" y="50"/>
                    <a:pt x="55" y="49"/>
                    <a:pt x="52" y="49"/>
                  </a:cubicBezTo>
                  <a:cubicBezTo>
                    <a:pt x="50" y="49"/>
                    <a:pt x="48" y="50"/>
                    <a:pt x="48" y="53"/>
                  </a:cubicBezTo>
                  <a:cubicBezTo>
                    <a:pt x="48" y="55"/>
                    <a:pt x="50" y="57"/>
                    <a:pt x="52" y="57"/>
                  </a:cubicBezTo>
                  <a:cubicBezTo>
                    <a:pt x="54" y="57"/>
                    <a:pt x="56" y="55"/>
                    <a:pt x="56" y="5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" name="Freeform 1615"/>
            <p:cNvSpPr>
              <a:spLocks/>
            </p:cNvSpPr>
            <p:nvPr/>
          </p:nvSpPr>
          <p:spPr bwMode="auto">
            <a:xfrm>
              <a:off x="8958263" y="1422400"/>
              <a:ext cx="44450" cy="44450"/>
            </a:xfrm>
            <a:custGeom>
              <a:avLst/>
              <a:gdLst>
                <a:gd name="T0" fmla="*/ 14 w 27"/>
                <a:gd name="T1" fmla="*/ 0 h 26"/>
                <a:gd name="T2" fmla="*/ 27 w 27"/>
                <a:gd name="T3" fmla="*/ 13 h 26"/>
                <a:gd name="T4" fmla="*/ 13 w 27"/>
                <a:gd name="T5" fmla="*/ 26 h 26"/>
                <a:gd name="T6" fmla="*/ 0 w 27"/>
                <a:gd name="T7" fmla="*/ 13 h 26"/>
                <a:gd name="T8" fmla="*/ 14 w 27"/>
                <a:gd name="T9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14" y="0"/>
                  </a:moveTo>
                  <a:cubicBezTo>
                    <a:pt x="21" y="0"/>
                    <a:pt x="27" y="6"/>
                    <a:pt x="27" y="13"/>
                  </a:cubicBezTo>
                  <a:cubicBezTo>
                    <a:pt x="27" y="20"/>
                    <a:pt x="21" y="26"/>
                    <a:pt x="13" y="26"/>
                  </a:cubicBez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5" name="Freeform 1616"/>
            <p:cNvSpPr>
              <a:spLocks/>
            </p:cNvSpPr>
            <p:nvPr/>
          </p:nvSpPr>
          <p:spPr bwMode="auto">
            <a:xfrm>
              <a:off x="8972551" y="1398588"/>
              <a:ext cx="15875" cy="14288"/>
            </a:xfrm>
            <a:custGeom>
              <a:avLst/>
              <a:gdLst>
                <a:gd name="T0" fmla="*/ 4 w 9"/>
                <a:gd name="T1" fmla="*/ 9 h 9"/>
                <a:gd name="T2" fmla="*/ 0 w 9"/>
                <a:gd name="T3" fmla="*/ 4 h 9"/>
                <a:gd name="T4" fmla="*/ 5 w 9"/>
                <a:gd name="T5" fmla="*/ 0 h 9"/>
                <a:gd name="T6" fmla="*/ 9 w 9"/>
                <a:gd name="T7" fmla="*/ 4 h 9"/>
                <a:gd name="T8" fmla="*/ 4 w 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4" y="9"/>
                  </a:move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2"/>
                    <a:pt x="9" y="4"/>
                  </a:cubicBezTo>
                  <a:cubicBezTo>
                    <a:pt x="9" y="7"/>
                    <a:pt x="7" y="9"/>
                    <a:pt x="4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6" name="Freeform 1617"/>
            <p:cNvSpPr>
              <a:spLocks/>
            </p:cNvSpPr>
            <p:nvPr/>
          </p:nvSpPr>
          <p:spPr bwMode="auto">
            <a:xfrm>
              <a:off x="8934451" y="1436688"/>
              <a:ext cx="14288" cy="14288"/>
            </a:xfrm>
            <a:custGeom>
              <a:avLst/>
              <a:gdLst>
                <a:gd name="T0" fmla="*/ 4 w 8"/>
                <a:gd name="T1" fmla="*/ 9 h 9"/>
                <a:gd name="T2" fmla="*/ 0 w 8"/>
                <a:gd name="T3" fmla="*/ 5 h 9"/>
                <a:gd name="T4" fmla="*/ 4 w 8"/>
                <a:gd name="T5" fmla="*/ 1 h 9"/>
                <a:gd name="T6" fmla="*/ 8 w 8"/>
                <a:gd name="T7" fmla="*/ 5 h 9"/>
                <a:gd name="T8" fmla="*/ 4 w 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4" y="9"/>
                  </a:moveTo>
                  <a:cubicBezTo>
                    <a:pt x="1" y="9"/>
                    <a:pt x="0" y="7"/>
                    <a:pt x="0" y="5"/>
                  </a:cubicBezTo>
                  <a:cubicBezTo>
                    <a:pt x="0" y="3"/>
                    <a:pt x="2" y="0"/>
                    <a:pt x="4" y="1"/>
                  </a:cubicBezTo>
                  <a:cubicBezTo>
                    <a:pt x="6" y="1"/>
                    <a:pt x="8" y="3"/>
                    <a:pt x="8" y="5"/>
                  </a:cubicBezTo>
                  <a:cubicBezTo>
                    <a:pt x="8" y="8"/>
                    <a:pt x="6" y="9"/>
                    <a:pt x="4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7" name="Freeform 1618"/>
            <p:cNvSpPr>
              <a:spLocks/>
            </p:cNvSpPr>
            <p:nvPr/>
          </p:nvSpPr>
          <p:spPr bwMode="auto">
            <a:xfrm>
              <a:off x="8945563" y="1409700"/>
              <a:ext cx="14288" cy="14288"/>
            </a:xfrm>
            <a:custGeom>
              <a:avLst/>
              <a:gdLst>
                <a:gd name="T0" fmla="*/ 9 w 9"/>
                <a:gd name="T1" fmla="*/ 4 h 9"/>
                <a:gd name="T2" fmla="*/ 5 w 9"/>
                <a:gd name="T3" fmla="*/ 8 h 9"/>
                <a:gd name="T4" fmla="*/ 0 w 9"/>
                <a:gd name="T5" fmla="*/ 4 h 9"/>
                <a:gd name="T6" fmla="*/ 5 w 9"/>
                <a:gd name="T7" fmla="*/ 0 h 9"/>
                <a:gd name="T8" fmla="*/ 9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4"/>
                  </a:moveTo>
                  <a:cubicBezTo>
                    <a:pt x="9" y="7"/>
                    <a:pt x="7" y="9"/>
                    <a:pt x="5" y="8"/>
                  </a:cubicBezTo>
                  <a:cubicBezTo>
                    <a:pt x="2" y="8"/>
                    <a:pt x="1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7" y="0"/>
                    <a:pt x="9" y="2"/>
                    <a:pt x="9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" name="Freeform 1619"/>
            <p:cNvSpPr>
              <a:spLocks/>
            </p:cNvSpPr>
            <p:nvPr/>
          </p:nvSpPr>
          <p:spPr bwMode="auto">
            <a:xfrm>
              <a:off x="8972551" y="1476375"/>
              <a:ext cx="15875" cy="15875"/>
            </a:xfrm>
            <a:custGeom>
              <a:avLst/>
              <a:gdLst>
                <a:gd name="T0" fmla="*/ 4 w 9"/>
                <a:gd name="T1" fmla="*/ 0 h 9"/>
                <a:gd name="T2" fmla="*/ 9 w 9"/>
                <a:gd name="T3" fmla="*/ 4 h 9"/>
                <a:gd name="T4" fmla="*/ 5 w 9"/>
                <a:gd name="T5" fmla="*/ 9 h 9"/>
                <a:gd name="T6" fmla="*/ 0 w 9"/>
                <a:gd name="T7" fmla="*/ 5 h 9"/>
                <a:gd name="T8" fmla="*/ 4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4" y="0"/>
                  </a:moveTo>
                  <a:cubicBezTo>
                    <a:pt x="7" y="0"/>
                    <a:pt x="9" y="2"/>
                    <a:pt x="9" y="4"/>
                  </a:cubicBezTo>
                  <a:cubicBezTo>
                    <a:pt x="9" y="7"/>
                    <a:pt x="7" y="9"/>
                    <a:pt x="5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2"/>
                    <a:pt x="2" y="1"/>
                    <a:pt x="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" name="Freeform 1620"/>
            <p:cNvSpPr>
              <a:spLocks/>
            </p:cNvSpPr>
            <p:nvPr/>
          </p:nvSpPr>
          <p:spPr bwMode="auto">
            <a:xfrm>
              <a:off x="9013826" y="1436688"/>
              <a:ext cx="12700" cy="14288"/>
            </a:xfrm>
            <a:custGeom>
              <a:avLst/>
              <a:gdLst>
                <a:gd name="T0" fmla="*/ 8 w 8"/>
                <a:gd name="T1" fmla="*/ 5 h 9"/>
                <a:gd name="T2" fmla="*/ 4 w 8"/>
                <a:gd name="T3" fmla="*/ 9 h 9"/>
                <a:gd name="T4" fmla="*/ 0 w 8"/>
                <a:gd name="T5" fmla="*/ 5 h 9"/>
                <a:gd name="T6" fmla="*/ 4 w 8"/>
                <a:gd name="T7" fmla="*/ 0 h 9"/>
                <a:gd name="T8" fmla="*/ 8 w 8"/>
                <a:gd name="T9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5"/>
                  </a:moveTo>
                  <a:cubicBezTo>
                    <a:pt x="8" y="7"/>
                    <a:pt x="7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6" y="1"/>
                    <a:pt x="8" y="3"/>
                    <a:pt x="8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" name="Freeform 1621"/>
            <p:cNvSpPr>
              <a:spLocks/>
            </p:cNvSpPr>
            <p:nvPr/>
          </p:nvSpPr>
          <p:spPr bwMode="auto">
            <a:xfrm>
              <a:off x="8945563" y="1466850"/>
              <a:ext cx="14288" cy="12700"/>
            </a:xfrm>
            <a:custGeom>
              <a:avLst/>
              <a:gdLst>
                <a:gd name="T0" fmla="*/ 0 w 9"/>
                <a:gd name="T1" fmla="*/ 4 h 8"/>
                <a:gd name="T2" fmla="*/ 5 w 9"/>
                <a:gd name="T3" fmla="*/ 0 h 8"/>
                <a:gd name="T4" fmla="*/ 9 w 9"/>
                <a:gd name="T5" fmla="*/ 4 h 8"/>
                <a:gd name="T6" fmla="*/ 5 w 9"/>
                <a:gd name="T7" fmla="*/ 8 h 8"/>
                <a:gd name="T8" fmla="*/ 0 w 9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8">
                  <a:moveTo>
                    <a:pt x="0" y="4"/>
                  </a:moveTo>
                  <a:cubicBezTo>
                    <a:pt x="1" y="1"/>
                    <a:pt x="2" y="0"/>
                    <a:pt x="5" y="0"/>
                  </a:cubicBezTo>
                  <a:cubicBezTo>
                    <a:pt x="7" y="0"/>
                    <a:pt x="9" y="1"/>
                    <a:pt x="9" y="4"/>
                  </a:cubicBezTo>
                  <a:cubicBezTo>
                    <a:pt x="9" y="6"/>
                    <a:pt x="7" y="8"/>
                    <a:pt x="5" y="8"/>
                  </a:cubicBezTo>
                  <a:cubicBezTo>
                    <a:pt x="2" y="8"/>
                    <a:pt x="0" y="6"/>
                    <a:pt x="0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1" name="Freeform 1622"/>
            <p:cNvSpPr>
              <a:spLocks/>
            </p:cNvSpPr>
            <p:nvPr/>
          </p:nvSpPr>
          <p:spPr bwMode="auto">
            <a:xfrm>
              <a:off x="9001126" y="1409700"/>
              <a:ext cx="14288" cy="14288"/>
            </a:xfrm>
            <a:custGeom>
              <a:avLst/>
              <a:gdLst>
                <a:gd name="T0" fmla="*/ 8 w 8"/>
                <a:gd name="T1" fmla="*/ 4 h 9"/>
                <a:gd name="T2" fmla="*/ 4 w 8"/>
                <a:gd name="T3" fmla="*/ 8 h 9"/>
                <a:gd name="T4" fmla="*/ 0 w 8"/>
                <a:gd name="T5" fmla="*/ 4 h 9"/>
                <a:gd name="T6" fmla="*/ 4 w 8"/>
                <a:gd name="T7" fmla="*/ 0 h 9"/>
                <a:gd name="T8" fmla="*/ 8 w 8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4"/>
                  </a:moveTo>
                  <a:cubicBezTo>
                    <a:pt x="8" y="7"/>
                    <a:pt x="7" y="8"/>
                    <a:pt x="4" y="8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2" name="Freeform 1623"/>
            <p:cNvSpPr>
              <a:spLocks/>
            </p:cNvSpPr>
            <p:nvPr/>
          </p:nvSpPr>
          <p:spPr bwMode="auto">
            <a:xfrm>
              <a:off x="9001126" y="1466850"/>
              <a:ext cx="14288" cy="12700"/>
            </a:xfrm>
            <a:custGeom>
              <a:avLst/>
              <a:gdLst>
                <a:gd name="T0" fmla="*/ 8 w 8"/>
                <a:gd name="T1" fmla="*/ 4 h 8"/>
                <a:gd name="T2" fmla="*/ 4 w 8"/>
                <a:gd name="T3" fmla="*/ 8 h 8"/>
                <a:gd name="T4" fmla="*/ 0 w 8"/>
                <a:gd name="T5" fmla="*/ 4 h 8"/>
                <a:gd name="T6" fmla="*/ 4 w 8"/>
                <a:gd name="T7" fmla="*/ 0 h 8"/>
                <a:gd name="T8" fmla="*/ 8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cubicBezTo>
                    <a:pt x="8" y="6"/>
                    <a:pt x="6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7" y="0"/>
                    <a:pt x="8" y="1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4" name="グループ化 1943"/>
          <p:cNvGrpSpPr/>
          <p:nvPr/>
        </p:nvGrpSpPr>
        <p:grpSpPr>
          <a:xfrm>
            <a:off x="9301255" y="713646"/>
            <a:ext cx="441325" cy="454025"/>
            <a:chOff x="9277351" y="1125538"/>
            <a:chExt cx="441325" cy="454025"/>
          </a:xfrm>
        </p:grpSpPr>
        <p:sp>
          <p:nvSpPr>
            <p:cNvPr id="143" name="Freeform 1624"/>
            <p:cNvSpPr>
              <a:spLocks noEditPoints="1"/>
            </p:cNvSpPr>
            <p:nvPr/>
          </p:nvSpPr>
          <p:spPr bwMode="auto">
            <a:xfrm>
              <a:off x="9277351" y="1125538"/>
              <a:ext cx="441325" cy="454025"/>
            </a:xfrm>
            <a:custGeom>
              <a:avLst/>
              <a:gdLst>
                <a:gd name="T0" fmla="*/ 0 w 263"/>
                <a:gd name="T1" fmla="*/ 136 h 272"/>
                <a:gd name="T2" fmla="*/ 0 w 263"/>
                <a:gd name="T3" fmla="*/ 33 h 272"/>
                <a:gd name="T4" fmla="*/ 33 w 263"/>
                <a:gd name="T5" fmla="*/ 0 h 272"/>
                <a:gd name="T6" fmla="*/ 55 w 263"/>
                <a:gd name="T7" fmla="*/ 0 h 272"/>
                <a:gd name="T8" fmla="*/ 173 w 263"/>
                <a:gd name="T9" fmla="*/ 0 h 272"/>
                <a:gd name="T10" fmla="*/ 206 w 263"/>
                <a:gd name="T11" fmla="*/ 0 h 272"/>
                <a:gd name="T12" fmla="*/ 210 w 263"/>
                <a:gd name="T13" fmla="*/ 2 h 272"/>
                <a:gd name="T14" fmla="*/ 261 w 263"/>
                <a:gd name="T15" fmla="*/ 52 h 272"/>
                <a:gd name="T16" fmla="*/ 262 w 263"/>
                <a:gd name="T17" fmla="*/ 56 h 272"/>
                <a:gd name="T18" fmla="*/ 262 w 263"/>
                <a:gd name="T19" fmla="*/ 239 h 272"/>
                <a:gd name="T20" fmla="*/ 232 w 263"/>
                <a:gd name="T21" fmla="*/ 272 h 272"/>
                <a:gd name="T22" fmla="*/ 222 w 263"/>
                <a:gd name="T23" fmla="*/ 272 h 272"/>
                <a:gd name="T24" fmla="*/ 36 w 263"/>
                <a:gd name="T25" fmla="*/ 272 h 272"/>
                <a:gd name="T26" fmla="*/ 0 w 263"/>
                <a:gd name="T27" fmla="*/ 237 h 272"/>
                <a:gd name="T28" fmla="*/ 0 w 263"/>
                <a:gd name="T29" fmla="*/ 136 h 272"/>
                <a:gd name="T30" fmla="*/ 0 w 263"/>
                <a:gd name="T31" fmla="*/ 136 h 272"/>
                <a:gd name="T32" fmla="*/ 19 w 263"/>
                <a:gd name="T33" fmla="*/ 136 h 272"/>
                <a:gd name="T34" fmla="*/ 19 w 263"/>
                <a:gd name="T35" fmla="*/ 154 h 272"/>
                <a:gd name="T36" fmla="*/ 19 w 263"/>
                <a:gd name="T37" fmla="*/ 236 h 272"/>
                <a:gd name="T38" fmla="*/ 36 w 263"/>
                <a:gd name="T39" fmla="*/ 254 h 272"/>
                <a:gd name="T40" fmla="*/ 227 w 263"/>
                <a:gd name="T41" fmla="*/ 253 h 272"/>
                <a:gd name="T42" fmla="*/ 232 w 263"/>
                <a:gd name="T43" fmla="*/ 253 h 272"/>
                <a:gd name="T44" fmla="*/ 244 w 263"/>
                <a:gd name="T45" fmla="*/ 235 h 272"/>
                <a:gd name="T46" fmla="*/ 244 w 263"/>
                <a:gd name="T47" fmla="*/ 66 h 272"/>
                <a:gd name="T48" fmla="*/ 241 w 263"/>
                <a:gd name="T49" fmla="*/ 63 h 272"/>
                <a:gd name="T50" fmla="*/ 204 w 263"/>
                <a:gd name="T51" fmla="*/ 63 h 272"/>
                <a:gd name="T52" fmla="*/ 200 w 263"/>
                <a:gd name="T53" fmla="*/ 59 h 272"/>
                <a:gd name="T54" fmla="*/ 200 w 263"/>
                <a:gd name="T55" fmla="*/ 24 h 272"/>
                <a:gd name="T56" fmla="*/ 195 w 263"/>
                <a:gd name="T57" fmla="*/ 18 h 272"/>
                <a:gd name="T58" fmla="*/ 156 w 263"/>
                <a:gd name="T59" fmla="*/ 18 h 272"/>
                <a:gd name="T60" fmla="*/ 37 w 263"/>
                <a:gd name="T61" fmla="*/ 18 h 272"/>
                <a:gd name="T62" fmla="*/ 22 w 263"/>
                <a:gd name="T63" fmla="*/ 25 h 272"/>
                <a:gd name="T64" fmla="*/ 19 w 263"/>
                <a:gd name="T65" fmla="*/ 37 h 272"/>
                <a:gd name="T66" fmla="*/ 19 w 263"/>
                <a:gd name="T67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63" h="272">
                  <a:moveTo>
                    <a:pt x="0" y="136"/>
                  </a:moveTo>
                  <a:cubicBezTo>
                    <a:pt x="0" y="102"/>
                    <a:pt x="0" y="68"/>
                    <a:pt x="0" y="33"/>
                  </a:cubicBezTo>
                  <a:cubicBezTo>
                    <a:pt x="0" y="16"/>
                    <a:pt x="16" y="1"/>
                    <a:pt x="33" y="0"/>
                  </a:cubicBezTo>
                  <a:cubicBezTo>
                    <a:pt x="40" y="0"/>
                    <a:pt x="48" y="0"/>
                    <a:pt x="55" y="0"/>
                  </a:cubicBezTo>
                  <a:cubicBezTo>
                    <a:pt x="95" y="0"/>
                    <a:pt x="134" y="0"/>
                    <a:pt x="173" y="0"/>
                  </a:cubicBezTo>
                  <a:cubicBezTo>
                    <a:pt x="184" y="0"/>
                    <a:pt x="195" y="0"/>
                    <a:pt x="206" y="0"/>
                  </a:cubicBezTo>
                  <a:cubicBezTo>
                    <a:pt x="207" y="0"/>
                    <a:pt x="209" y="1"/>
                    <a:pt x="210" y="2"/>
                  </a:cubicBezTo>
                  <a:cubicBezTo>
                    <a:pt x="227" y="18"/>
                    <a:pt x="244" y="35"/>
                    <a:pt x="261" y="52"/>
                  </a:cubicBezTo>
                  <a:cubicBezTo>
                    <a:pt x="262" y="53"/>
                    <a:pt x="262" y="55"/>
                    <a:pt x="262" y="56"/>
                  </a:cubicBezTo>
                  <a:cubicBezTo>
                    <a:pt x="262" y="117"/>
                    <a:pt x="263" y="178"/>
                    <a:pt x="262" y="239"/>
                  </a:cubicBezTo>
                  <a:cubicBezTo>
                    <a:pt x="262" y="257"/>
                    <a:pt x="248" y="270"/>
                    <a:pt x="232" y="272"/>
                  </a:cubicBezTo>
                  <a:cubicBezTo>
                    <a:pt x="229" y="272"/>
                    <a:pt x="225" y="272"/>
                    <a:pt x="222" y="272"/>
                  </a:cubicBezTo>
                  <a:cubicBezTo>
                    <a:pt x="160" y="272"/>
                    <a:pt x="98" y="272"/>
                    <a:pt x="36" y="272"/>
                  </a:cubicBezTo>
                  <a:cubicBezTo>
                    <a:pt x="16" y="272"/>
                    <a:pt x="0" y="257"/>
                    <a:pt x="0" y="237"/>
                  </a:cubicBezTo>
                  <a:cubicBezTo>
                    <a:pt x="0" y="203"/>
                    <a:pt x="0" y="170"/>
                    <a:pt x="0" y="136"/>
                  </a:cubicBezTo>
                  <a:cubicBezTo>
                    <a:pt x="0" y="136"/>
                    <a:pt x="0" y="136"/>
                    <a:pt x="0" y="136"/>
                  </a:cubicBezTo>
                  <a:close/>
                  <a:moveTo>
                    <a:pt x="19" y="136"/>
                  </a:moveTo>
                  <a:cubicBezTo>
                    <a:pt x="19" y="142"/>
                    <a:pt x="19" y="148"/>
                    <a:pt x="19" y="154"/>
                  </a:cubicBezTo>
                  <a:cubicBezTo>
                    <a:pt x="19" y="181"/>
                    <a:pt x="19" y="208"/>
                    <a:pt x="19" y="236"/>
                  </a:cubicBezTo>
                  <a:cubicBezTo>
                    <a:pt x="19" y="247"/>
                    <a:pt x="27" y="254"/>
                    <a:pt x="36" y="254"/>
                  </a:cubicBezTo>
                  <a:cubicBezTo>
                    <a:pt x="100" y="253"/>
                    <a:pt x="163" y="253"/>
                    <a:pt x="227" y="253"/>
                  </a:cubicBezTo>
                  <a:cubicBezTo>
                    <a:pt x="228" y="253"/>
                    <a:pt x="230" y="253"/>
                    <a:pt x="232" y="253"/>
                  </a:cubicBezTo>
                  <a:cubicBezTo>
                    <a:pt x="240" y="251"/>
                    <a:pt x="244" y="245"/>
                    <a:pt x="244" y="235"/>
                  </a:cubicBezTo>
                  <a:cubicBezTo>
                    <a:pt x="244" y="179"/>
                    <a:pt x="244" y="123"/>
                    <a:pt x="244" y="66"/>
                  </a:cubicBezTo>
                  <a:cubicBezTo>
                    <a:pt x="244" y="64"/>
                    <a:pt x="243" y="63"/>
                    <a:pt x="241" y="63"/>
                  </a:cubicBezTo>
                  <a:cubicBezTo>
                    <a:pt x="228" y="63"/>
                    <a:pt x="216" y="63"/>
                    <a:pt x="204" y="63"/>
                  </a:cubicBezTo>
                  <a:cubicBezTo>
                    <a:pt x="201" y="63"/>
                    <a:pt x="200" y="62"/>
                    <a:pt x="200" y="59"/>
                  </a:cubicBezTo>
                  <a:cubicBezTo>
                    <a:pt x="200" y="48"/>
                    <a:pt x="200" y="36"/>
                    <a:pt x="200" y="24"/>
                  </a:cubicBezTo>
                  <a:cubicBezTo>
                    <a:pt x="200" y="18"/>
                    <a:pt x="201" y="18"/>
                    <a:pt x="195" y="18"/>
                  </a:cubicBezTo>
                  <a:cubicBezTo>
                    <a:pt x="182" y="18"/>
                    <a:pt x="169" y="18"/>
                    <a:pt x="156" y="18"/>
                  </a:cubicBezTo>
                  <a:cubicBezTo>
                    <a:pt x="116" y="18"/>
                    <a:pt x="76" y="18"/>
                    <a:pt x="37" y="18"/>
                  </a:cubicBezTo>
                  <a:cubicBezTo>
                    <a:pt x="31" y="18"/>
                    <a:pt x="26" y="20"/>
                    <a:pt x="22" y="25"/>
                  </a:cubicBezTo>
                  <a:cubicBezTo>
                    <a:pt x="19" y="28"/>
                    <a:pt x="19" y="32"/>
                    <a:pt x="19" y="37"/>
                  </a:cubicBezTo>
                  <a:cubicBezTo>
                    <a:pt x="19" y="70"/>
                    <a:pt x="19" y="103"/>
                    <a:pt x="19" y="13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" name="Freeform 1625"/>
            <p:cNvSpPr>
              <a:spLocks noEditPoints="1"/>
            </p:cNvSpPr>
            <p:nvPr/>
          </p:nvSpPr>
          <p:spPr bwMode="auto">
            <a:xfrm>
              <a:off x="9309101" y="1155700"/>
              <a:ext cx="377825" cy="393700"/>
            </a:xfrm>
            <a:custGeom>
              <a:avLst/>
              <a:gdLst>
                <a:gd name="T0" fmla="*/ 0 w 225"/>
                <a:gd name="T1" fmla="*/ 118 h 236"/>
                <a:gd name="T2" fmla="*/ 0 w 225"/>
                <a:gd name="T3" fmla="*/ 19 h 236"/>
                <a:gd name="T4" fmla="*/ 3 w 225"/>
                <a:gd name="T5" fmla="*/ 7 h 236"/>
                <a:gd name="T6" fmla="*/ 18 w 225"/>
                <a:gd name="T7" fmla="*/ 0 h 236"/>
                <a:gd name="T8" fmla="*/ 137 w 225"/>
                <a:gd name="T9" fmla="*/ 0 h 236"/>
                <a:gd name="T10" fmla="*/ 176 w 225"/>
                <a:gd name="T11" fmla="*/ 0 h 236"/>
                <a:gd name="T12" fmla="*/ 181 w 225"/>
                <a:gd name="T13" fmla="*/ 6 h 236"/>
                <a:gd name="T14" fmla="*/ 181 w 225"/>
                <a:gd name="T15" fmla="*/ 41 h 236"/>
                <a:gd name="T16" fmla="*/ 185 w 225"/>
                <a:gd name="T17" fmla="*/ 45 h 236"/>
                <a:gd name="T18" fmla="*/ 222 w 225"/>
                <a:gd name="T19" fmla="*/ 45 h 236"/>
                <a:gd name="T20" fmla="*/ 225 w 225"/>
                <a:gd name="T21" fmla="*/ 48 h 236"/>
                <a:gd name="T22" fmla="*/ 225 w 225"/>
                <a:gd name="T23" fmla="*/ 217 h 236"/>
                <a:gd name="T24" fmla="*/ 213 w 225"/>
                <a:gd name="T25" fmla="*/ 235 h 236"/>
                <a:gd name="T26" fmla="*/ 208 w 225"/>
                <a:gd name="T27" fmla="*/ 235 h 236"/>
                <a:gd name="T28" fmla="*/ 17 w 225"/>
                <a:gd name="T29" fmla="*/ 236 h 236"/>
                <a:gd name="T30" fmla="*/ 0 w 225"/>
                <a:gd name="T31" fmla="*/ 218 h 236"/>
                <a:gd name="T32" fmla="*/ 0 w 225"/>
                <a:gd name="T33" fmla="*/ 136 h 236"/>
                <a:gd name="T34" fmla="*/ 0 w 225"/>
                <a:gd name="T35" fmla="*/ 118 h 236"/>
                <a:gd name="T36" fmla="*/ 64 w 225"/>
                <a:gd name="T37" fmla="*/ 190 h 236"/>
                <a:gd name="T38" fmla="*/ 67 w 225"/>
                <a:gd name="T39" fmla="*/ 188 h 236"/>
                <a:gd name="T40" fmla="*/ 108 w 225"/>
                <a:gd name="T41" fmla="*/ 147 h 236"/>
                <a:gd name="T42" fmla="*/ 108 w 225"/>
                <a:gd name="T43" fmla="*/ 142 h 236"/>
                <a:gd name="T44" fmla="*/ 67 w 225"/>
                <a:gd name="T45" fmla="*/ 100 h 236"/>
                <a:gd name="T46" fmla="*/ 65 w 225"/>
                <a:gd name="T47" fmla="*/ 99 h 236"/>
                <a:gd name="T48" fmla="*/ 50 w 225"/>
                <a:gd name="T49" fmla="*/ 114 h 236"/>
                <a:gd name="T50" fmla="*/ 52 w 225"/>
                <a:gd name="T51" fmla="*/ 115 h 236"/>
                <a:gd name="T52" fmla="*/ 79 w 225"/>
                <a:gd name="T53" fmla="*/ 142 h 236"/>
                <a:gd name="T54" fmla="*/ 79 w 225"/>
                <a:gd name="T55" fmla="*/ 146 h 236"/>
                <a:gd name="T56" fmla="*/ 52 w 225"/>
                <a:gd name="T57" fmla="*/ 173 h 236"/>
                <a:gd name="T58" fmla="*/ 50 w 225"/>
                <a:gd name="T59" fmla="*/ 175 h 236"/>
                <a:gd name="T60" fmla="*/ 64 w 225"/>
                <a:gd name="T61" fmla="*/ 190 h 236"/>
                <a:gd name="T62" fmla="*/ 173 w 225"/>
                <a:gd name="T63" fmla="*/ 145 h 236"/>
                <a:gd name="T64" fmla="*/ 170 w 225"/>
                <a:gd name="T65" fmla="*/ 143 h 236"/>
                <a:gd name="T66" fmla="*/ 144 w 225"/>
                <a:gd name="T67" fmla="*/ 116 h 236"/>
                <a:gd name="T68" fmla="*/ 144 w 225"/>
                <a:gd name="T69" fmla="*/ 112 h 236"/>
                <a:gd name="T70" fmla="*/ 170 w 225"/>
                <a:gd name="T71" fmla="*/ 85 h 236"/>
                <a:gd name="T72" fmla="*/ 173 w 225"/>
                <a:gd name="T73" fmla="*/ 83 h 236"/>
                <a:gd name="T74" fmla="*/ 160 w 225"/>
                <a:gd name="T75" fmla="*/ 70 h 236"/>
                <a:gd name="T76" fmla="*/ 156 w 225"/>
                <a:gd name="T77" fmla="*/ 70 h 236"/>
                <a:gd name="T78" fmla="*/ 114 w 225"/>
                <a:gd name="T79" fmla="*/ 112 h 236"/>
                <a:gd name="T80" fmla="*/ 113 w 225"/>
                <a:gd name="T81" fmla="*/ 113 h 236"/>
                <a:gd name="T82" fmla="*/ 158 w 225"/>
                <a:gd name="T83" fmla="*/ 159 h 236"/>
                <a:gd name="T84" fmla="*/ 173 w 225"/>
                <a:gd name="T85" fmla="*/ 14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5" h="236">
                  <a:moveTo>
                    <a:pt x="0" y="118"/>
                  </a:moveTo>
                  <a:cubicBezTo>
                    <a:pt x="0" y="85"/>
                    <a:pt x="0" y="52"/>
                    <a:pt x="0" y="19"/>
                  </a:cubicBezTo>
                  <a:cubicBezTo>
                    <a:pt x="0" y="14"/>
                    <a:pt x="0" y="10"/>
                    <a:pt x="3" y="7"/>
                  </a:cubicBezTo>
                  <a:cubicBezTo>
                    <a:pt x="7" y="2"/>
                    <a:pt x="12" y="0"/>
                    <a:pt x="18" y="0"/>
                  </a:cubicBezTo>
                  <a:cubicBezTo>
                    <a:pt x="57" y="0"/>
                    <a:pt x="97" y="0"/>
                    <a:pt x="137" y="0"/>
                  </a:cubicBezTo>
                  <a:cubicBezTo>
                    <a:pt x="150" y="0"/>
                    <a:pt x="163" y="0"/>
                    <a:pt x="176" y="0"/>
                  </a:cubicBezTo>
                  <a:cubicBezTo>
                    <a:pt x="182" y="0"/>
                    <a:pt x="181" y="0"/>
                    <a:pt x="181" y="6"/>
                  </a:cubicBezTo>
                  <a:cubicBezTo>
                    <a:pt x="181" y="18"/>
                    <a:pt x="181" y="30"/>
                    <a:pt x="181" y="41"/>
                  </a:cubicBezTo>
                  <a:cubicBezTo>
                    <a:pt x="181" y="44"/>
                    <a:pt x="182" y="45"/>
                    <a:pt x="185" y="45"/>
                  </a:cubicBezTo>
                  <a:cubicBezTo>
                    <a:pt x="197" y="45"/>
                    <a:pt x="209" y="45"/>
                    <a:pt x="222" y="45"/>
                  </a:cubicBezTo>
                  <a:cubicBezTo>
                    <a:pt x="224" y="45"/>
                    <a:pt x="225" y="46"/>
                    <a:pt x="225" y="48"/>
                  </a:cubicBezTo>
                  <a:cubicBezTo>
                    <a:pt x="225" y="105"/>
                    <a:pt x="225" y="161"/>
                    <a:pt x="225" y="217"/>
                  </a:cubicBezTo>
                  <a:cubicBezTo>
                    <a:pt x="225" y="227"/>
                    <a:pt x="221" y="233"/>
                    <a:pt x="213" y="235"/>
                  </a:cubicBezTo>
                  <a:cubicBezTo>
                    <a:pt x="211" y="235"/>
                    <a:pt x="209" y="235"/>
                    <a:pt x="208" y="235"/>
                  </a:cubicBezTo>
                  <a:cubicBezTo>
                    <a:pt x="144" y="235"/>
                    <a:pt x="81" y="235"/>
                    <a:pt x="17" y="236"/>
                  </a:cubicBezTo>
                  <a:cubicBezTo>
                    <a:pt x="8" y="236"/>
                    <a:pt x="0" y="229"/>
                    <a:pt x="0" y="218"/>
                  </a:cubicBezTo>
                  <a:cubicBezTo>
                    <a:pt x="0" y="190"/>
                    <a:pt x="0" y="163"/>
                    <a:pt x="0" y="136"/>
                  </a:cubicBezTo>
                  <a:cubicBezTo>
                    <a:pt x="0" y="130"/>
                    <a:pt x="0" y="124"/>
                    <a:pt x="0" y="118"/>
                  </a:cubicBezTo>
                  <a:close/>
                  <a:moveTo>
                    <a:pt x="64" y="190"/>
                  </a:moveTo>
                  <a:cubicBezTo>
                    <a:pt x="65" y="189"/>
                    <a:pt x="66" y="189"/>
                    <a:pt x="67" y="188"/>
                  </a:cubicBezTo>
                  <a:cubicBezTo>
                    <a:pt x="80" y="174"/>
                    <a:pt x="94" y="160"/>
                    <a:pt x="108" y="147"/>
                  </a:cubicBezTo>
                  <a:cubicBezTo>
                    <a:pt x="110" y="144"/>
                    <a:pt x="110" y="144"/>
                    <a:pt x="108" y="142"/>
                  </a:cubicBezTo>
                  <a:cubicBezTo>
                    <a:pt x="94" y="128"/>
                    <a:pt x="81" y="114"/>
                    <a:pt x="67" y="100"/>
                  </a:cubicBezTo>
                  <a:cubicBezTo>
                    <a:pt x="66" y="100"/>
                    <a:pt x="65" y="99"/>
                    <a:pt x="65" y="99"/>
                  </a:cubicBezTo>
                  <a:cubicBezTo>
                    <a:pt x="60" y="104"/>
                    <a:pt x="55" y="108"/>
                    <a:pt x="50" y="114"/>
                  </a:cubicBezTo>
                  <a:cubicBezTo>
                    <a:pt x="50" y="114"/>
                    <a:pt x="51" y="114"/>
                    <a:pt x="52" y="115"/>
                  </a:cubicBezTo>
                  <a:cubicBezTo>
                    <a:pt x="61" y="124"/>
                    <a:pt x="70" y="133"/>
                    <a:pt x="79" y="142"/>
                  </a:cubicBezTo>
                  <a:cubicBezTo>
                    <a:pt x="80" y="144"/>
                    <a:pt x="81" y="145"/>
                    <a:pt x="79" y="146"/>
                  </a:cubicBezTo>
                  <a:cubicBezTo>
                    <a:pt x="70" y="155"/>
                    <a:pt x="61" y="164"/>
                    <a:pt x="52" y="173"/>
                  </a:cubicBezTo>
                  <a:cubicBezTo>
                    <a:pt x="51" y="174"/>
                    <a:pt x="50" y="175"/>
                    <a:pt x="50" y="175"/>
                  </a:cubicBezTo>
                  <a:cubicBezTo>
                    <a:pt x="55" y="180"/>
                    <a:pt x="60" y="185"/>
                    <a:pt x="64" y="190"/>
                  </a:cubicBezTo>
                  <a:close/>
                  <a:moveTo>
                    <a:pt x="173" y="145"/>
                  </a:moveTo>
                  <a:cubicBezTo>
                    <a:pt x="172" y="144"/>
                    <a:pt x="171" y="144"/>
                    <a:pt x="170" y="143"/>
                  </a:cubicBezTo>
                  <a:cubicBezTo>
                    <a:pt x="161" y="134"/>
                    <a:pt x="153" y="125"/>
                    <a:pt x="144" y="116"/>
                  </a:cubicBezTo>
                  <a:cubicBezTo>
                    <a:pt x="142" y="114"/>
                    <a:pt x="142" y="113"/>
                    <a:pt x="144" y="112"/>
                  </a:cubicBezTo>
                  <a:cubicBezTo>
                    <a:pt x="153" y="103"/>
                    <a:pt x="161" y="94"/>
                    <a:pt x="170" y="85"/>
                  </a:cubicBezTo>
                  <a:cubicBezTo>
                    <a:pt x="171" y="84"/>
                    <a:pt x="172" y="84"/>
                    <a:pt x="173" y="83"/>
                  </a:cubicBezTo>
                  <a:cubicBezTo>
                    <a:pt x="168" y="78"/>
                    <a:pt x="164" y="74"/>
                    <a:pt x="160" y="70"/>
                  </a:cubicBezTo>
                  <a:cubicBezTo>
                    <a:pt x="159" y="68"/>
                    <a:pt x="157" y="68"/>
                    <a:pt x="156" y="70"/>
                  </a:cubicBezTo>
                  <a:cubicBezTo>
                    <a:pt x="142" y="84"/>
                    <a:pt x="128" y="98"/>
                    <a:pt x="114" y="112"/>
                  </a:cubicBezTo>
                  <a:cubicBezTo>
                    <a:pt x="113" y="113"/>
                    <a:pt x="113" y="113"/>
                    <a:pt x="113" y="113"/>
                  </a:cubicBezTo>
                  <a:cubicBezTo>
                    <a:pt x="128" y="129"/>
                    <a:pt x="143" y="144"/>
                    <a:pt x="158" y="159"/>
                  </a:cubicBezTo>
                  <a:cubicBezTo>
                    <a:pt x="163" y="155"/>
                    <a:pt x="167" y="150"/>
                    <a:pt x="173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5" name="Freeform 1626"/>
            <p:cNvSpPr>
              <a:spLocks/>
            </p:cNvSpPr>
            <p:nvPr/>
          </p:nvSpPr>
          <p:spPr bwMode="auto">
            <a:xfrm>
              <a:off x="9393238" y="1320800"/>
              <a:ext cx="100013" cy="152400"/>
            </a:xfrm>
            <a:custGeom>
              <a:avLst/>
              <a:gdLst>
                <a:gd name="T0" fmla="*/ 14 w 60"/>
                <a:gd name="T1" fmla="*/ 91 h 91"/>
                <a:gd name="T2" fmla="*/ 0 w 60"/>
                <a:gd name="T3" fmla="*/ 76 h 91"/>
                <a:gd name="T4" fmla="*/ 2 w 60"/>
                <a:gd name="T5" fmla="*/ 74 h 91"/>
                <a:gd name="T6" fmla="*/ 29 w 60"/>
                <a:gd name="T7" fmla="*/ 47 h 91"/>
                <a:gd name="T8" fmla="*/ 29 w 60"/>
                <a:gd name="T9" fmla="*/ 43 h 91"/>
                <a:gd name="T10" fmla="*/ 2 w 60"/>
                <a:gd name="T11" fmla="*/ 16 h 91"/>
                <a:gd name="T12" fmla="*/ 0 w 60"/>
                <a:gd name="T13" fmla="*/ 15 h 91"/>
                <a:gd name="T14" fmla="*/ 15 w 60"/>
                <a:gd name="T15" fmla="*/ 0 h 91"/>
                <a:gd name="T16" fmla="*/ 17 w 60"/>
                <a:gd name="T17" fmla="*/ 1 h 91"/>
                <a:gd name="T18" fmla="*/ 58 w 60"/>
                <a:gd name="T19" fmla="*/ 43 h 91"/>
                <a:gd name="T20" fmla="*/ 58 w 60"/>
                <a:gd name="T21" fmla="*/ 48 h 91"/>
                <a:gd name="T22" fmla="*/ 17 w 60"/>
                <a:gd name="T23" fmla="*/ 89 h 91"/>
                <a:gd name="T24" fmla="*/ 14 w 60"/>
                <a:gd name="T2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91">
                  <a:moveTo>
                    <a:pt x="14" y="91"/>
                  </a:moveTo>
                  <a:cubicBezTo>
                    <a:pt x="10" y="86"/>
                    <a:pt x="5" y="81"/>
                    <a:pt x="0" y="76"/>
                  </a:cubicBezTo>
                  <a:cubicBezTo>
                    <a:pt x="0" y="76"/>
                    <a:pt x="1" y="75"/>
                    <a:pt x="2" y="74"/>
                  </a:cubicBezTo>
                  <a:cubicBezTo>
                    <a:pt x="11" y="65"/>
                    <a:pt x="20" y="56"/>
                    <a:pt x="29" y="47"/>
                  </a:cubicBezTo>
                  <a:cubicBezTo>
                    <a:pt x="31" y="46"/>
                    <a:pt x="30" y="45"/>
                    <a:pt x="29" y="43"/>
                  </a:cubicBezTo>
                  <a:cubicBezTo>
                    <a:pt x="20" y="34"/>
                    <a:pt x="11" y="25"/>
                    <a:pt x="2" y="16"/>
                  </a:cubicBezTo>
                  <a:cubicBezTo>
                    <a:pt x="1" y="15"/>
                    <a:pt x="0" y="15"/>
                    <a:pt x="0" y="15"/>
                  </a:cubicBezTo>
                  <a:cubicBezTo>
                    <a:pt x="5" y="9"/>
                    <a:pt x="10" y="5"/>
                    <a:pt x="15" y="0"/>
                  </a:cubicBezTo>
                  <a:cubicBezTo>
                    <a:pt x="15" y="0"/>
                    <a:pt x="16" y="1"/>
                    <a:pt x="17" y="1"/>
                  </a:cubicBezTo>
                  <a:cubicBezTo>
                    <a:pt x="31" y="15"/>
                    <a:pt x="44" y="29"/>
                    <a:pt x="58" y="43"/>
                  </a:cubicBezTo>
                  <a:cubicBezTo>
                    <a:pt x="60" y="45"/>
                    <a:pt x="60" y="45"/>
                    <a:pt x="58" y="48"/>
                  </a:cubicBezTo>
                  <a:cubicBezTo>
                    <a:pt x="44" y="61"/>
                    <a:pt x="30" y="75"/>
                    <a:pt x="17" y="89"/>
                  </a:cubicBezTo>
                  <a:cubicBezTo>
                    <a:pt x="16" y="90"/>
                    <a:pt x="15" y="90"/>
                    <a:pt x="14" y="9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" name="Freeform 1627"/>
            <p:cNvSpPr>
              <a:spLocks/>
            </p:cNvSpPr>
            <p:nvPr/>
          </p:nvSpPr>
          <p:spPr bwMode="auto">
            <a:xfrm>
              <a:off x="9499601" y="1268413"/>
              <a:ext cx="100013" cy="152400"/>
            </a:xfrm>
            <a:custGeom>
              <a:avLst/>
              <a:gdLst>
                <a:gd name="T0" fmla="*/ 60 w 60"/>
                <a:gd name="T1" fmla="*/ 77 h 91"/>
                <a:gd name="T2" fmla="*/ 45 w 60"/>
                <a:gd name="T3" fmla="*/ 91 h 91"/>
                <a:gd name="T4" fmla="*/ 0 w 60"/>
                <a:gd name="T5" fmla="*/ 45 h 91"/>
                <a:gd name="T6" fmla="*/ 1 w 60"/>
                <a:gd name="T7" fmla="*/ 44 h 91"/>
                <a:gd name="T8" fmla="*/ 43 w 60"/>
                <a:gd name="T9" fmla="*/ 2 h 91"/>
                <a:gd name="T10" fmla="*/ 47 w 60"/>
                <a:gd name="T11" fmla="*/ 2 h 91"/>
                <a:gd name="T12" fmla="*/ 60 w 60"/>
                <a:gd name="T13" fmla="*/ 15 h 91"/>
                <a:gd name="T14" fmla="*/ 57 w 60"/>
                <a:gd name="T15" fmla="*/ 17 h 91"/>
                <a:gd name="T16" fmla="*/ 31 w 60"/>
                <a:gd name="T17" fmla="*/ 44 h 91"/>
                <a:gd name="T18" fmla="*/ 31 w 60"/>
                <a:gd name="T19" fmla="*/ 48 h 91"/>
                <a:gd name="T20" fmla="*/ 57 w 60"/>
                <a:gd name="T21" fmla="*/ 75 h 91"/>
                <a:gd name="T22" fmla="*/ 60 w 60"/>
                <a:gd name="T23" fmla="*/ 7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0" h="91">
                  <a:moveTo>
                    <a:pt x="60" y="77"/>
                  </a:moveTo>
                  <a:cubicBezTo>
                    <a:pt x="54" y="82"/>
                    <a:pt x="50" y="87"/>
                    <a:pt x="45" y="91"/>
                  </a:cubicBezTo>
                  <a:cubicBezTo>
                    <a:pt x="30" y="76"/>
                    <a:pt x="15" y="61"/>
                    <a:pt x="0" y="45"/>
                  </a:cubicBezTo>
                  <a:cubicBezTo>
                    <a:pt x="0" y="45"/>
                    <a:pt x="0" y="45"/>
                    <a:pt x="1" y="44"/>
                  </a:cubicBezTo>
                  <a:cubicBezTo>
                    <a:pt x="15" y="30"/>
                    <a:pt x="29" y="16"/>
                    <a:pt x="43" y="2"/>
                  </a:cubicBezTo>
                  <a:cubicBezTo>
                    <a:pt x="44" y="0"/>
                    <a:pt x="46" y="0"/>
                    <a:pt x="47" y="2"/>
                  </a:cubicBezTo>
                  <a:cubicBezTo>
                    <a:pt x="51" y="6"/>
                    <a:pt x="55" y="10"/>
                    <a:pt x="60" y="15"/>
                  </a:cubicBezTo>
                  <a:cubicBezTo>
                    <a:pt x="59" y="16"/>
                    <a:pt x="58" y="16"/>
                    <a:pt x="57" y="17"/>
                  </a:cubicBezTo>
                  <a:cubicBezTo>
                    <a:pt x="48" y="26"/>
                    <a:pt x="40" y="35"/>
                    <a:pt x="31" y="44"/>
                  </a:cubicBezTo>
                  <a:cubicBezTo>
                    <a:pt x="29" y="45"/>
                    <a:pt x="29" y="46"/>
                    <a:pt x="31" y="48"/>
                  </a:cubicBezTo>
                  <a:cubicBezTo>
                    <a:pt x="40" y="57"/>
                    <a:pt x="48" y="66"/>
                    <a:pt x="57" y="75"/>
                  </a:cubicBezTo>
                  <a:cubicBezTo>
                    <a:pt x="58" y="76"/>
                    <a:pt x="59" y="76"/>
                    <a:pt x="60" y="7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5" name="グループ化 1944"/>
          <p:cNvGrpSpPr/>
          <p:nvPr/>
        </p:nvGrpSpPr>
        <p:grpSpPr>
          <a:xfrm>
            <a:off x="9874251" y="708883"/>
            <a:ext cx="457200" cy="460375"/>
            <a:chOff x="9874251" y="1120775"/>
            <a:chExt cx="457200" cy="460375"/>
          </a:xfrm>
        </p:grpSpPr>
        <p:sp>
          <p:nvSpPr>
            <p:cNvPr id="147" name="Freeform 1628"/>
            <p:cNvSpPr>
              <a:spLocks noEditPoints="1"/>
            </p:cNvSpPr>
            <p:nvPr/>
          </p:nvSpPr>
          <p:spPr bwMode="auto">
            <a:xfrm>
              <a:off x="9874251" y="1120775"/>
              <a:ext cx="457200" cy="460375"/>
            </a:xfrm>
            <a:custGeom>
              <a:avLst/>
              <a:gdLst>
                <a:gd name="T0" fmla="*/ 1 w 273"/>
                <a:gd name="T1" fmla="*/ 138 h 275"/>
                <a:gd name="T2" fmla="*/ 140 w 273"/>
                <a:gd name="T3" fmla="*/ 2 h 275"/>
                <a:gd name="T4" fmla="*/ 273 w 273"/>
                <a:gd name="T5" fmla="*/ 138 h 275"/>
                <a:gd name="T6" fmla="*/ 135 w 273"/>
                <a:gd name="T7" fmla="*/ 274 h 275"/>
                <a:gd name="T8" fmla="*/ 1 w 273"/>
                <a:gd name="T9" fmla="*/ 138 h 275"/>
                <a:gd name="T10" fmla="*/ 137 w 273"/>
                <a:gd name="T11" fmla="*/ 19 h 275"/>
                <a:gd name="T12" fmla="*/ 18 w 273"/>
                <a:gd name="T13" fmla="*/ 138 h 275"/>
                <a:gd name="T14" fmla="*/ 136 w 273"/>
                <a:gd name="T15" fmla="*/ 257 h 275"/>
                <a:gd name="T16" fmla="*/ 256 w 273"/>
                <a:gd name="T17" fmla="*/ 138 h 275"/>
                <a:gd name="T18" fmla="*/ 137 w 273"/>
                <a:gd name="T19" fmla="*/ 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3" h="275">
                  <a:moveTo>
                    <a:pt x="1" y="138"/>
                  </a:moveTo>
                  <a:cubicBezTo>
                    <a:pt x="0" y="63"/>
                    <a:pt x="63" y="0"/>
                    <a:pt x="140" y="2"/>
                  </a:cubicBezTo>
                  <a:cubicBezTo>
                    <a:pt x="210" y="3"/>
                    <a:pt x="273" y="60"/>
                    <a:pt x="273" y="138"/>
                  </a:cubicBezTo>
                  <a:cubicBezTo>
                    <a:pt x="273" y="214"/>
                    <a:pt x="212" y="275"/>
                    <a:pt x="135" y="274"/>
                  </a:cubicBezTo>
                  <a:cubicBezTo>
                    <a:pt x="59" y="273"/>
                    <a:pt x="0" y="211"/>
                    <a:pt x="1" y="138"/>
                  </a:cubicBezTo>
                  <a:close/>
                  <a:moveTo>
                    <a:pt x="137" y="19"/>
                  </a:moveTo>
                  <a:cubicBezTo>
                    <a:pt x="74" y="18"/>
                    <a:pt x="18" y="69"/>
                    <a:pt x="18" y="138"/>
                  </a:cubicBezTo>
                  <a:cubicBezTo>
                    <a:pt x="18" y="204"/>
                    <a:pt x="71" y="257"/>
                    <a:pt x="136" y="257"/>
                  </a:cubicBezTo>
                  <a:cubicBezTo>
                    <a:pt x="203" y="257"/>
                    <a:pt x="256" y="204"/>
                    <a:pt x="256" y="138"/>
                  </a:cubicBezTo>
                  <a:cubicBezTo>
                    <a:pt x="256" y="70"/>
                    <a:pt x="199" y="18"/>
                    <a:pt x="137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8" name="Freeform 1629"/>
            <p:cNvSpPr>
              <a:spLocks/>
            </p:cNvSpPr>
            <p:nvPr/>
          </p:nvSpPr>
          <p:spPr bwMode="auto">
            <a:xfrm>
              <a:off x="9985376" y="1303338"/>
              <a:ext cx="115888" cy="174625"/>
            </a:xfrm>
            <a:custGeom>
              <a:avLst/>
              <a:gdLst>
                <a:gd name="T0" fmla="*/ 17 w 69"/>
                <a:gd name="T1" fmla="*/ 0 h 104"/>
                <a:gd name="T2" fmla="*/ 69 w 69"/>
                <a:gd name="T3" fmla="*/ 52 h 104"/>
                <a:gd name="T4" fmla="*/ 16 w 69"/>
                <a:gd name="T5" fmla="*/ 104 h 104"/>
                <a:gd name="T6" fmla="*/ 0 w 69"/>
                <a:gd name="T7" fmla="*/ 88 h 104"/>
                <a:gd name="T8" fmla="*/ 2 w 69"/>
                <a:gd name="T9" fmla="*/ 86 h 104"/>
                <a:gd name="T10" fmla="*/ 33 w 69"/>
                <a:gd name="T11" fmla="*/ 55 h 104"/>
                <a:gd name="T12" fmla="*/ 33 w 69"/>
                <a:gd name="T13" fmla="*/ 51 h 104"/>
                <a:gd name="T14" fmla="*/ 1 w 69"/>
                <a:gd name="T15" fmla="*/ 18 h 104"/>
                <a:gd name="T16" fmla="*/ 0 w 69"/>
                <a:gd name="T17" fmla="*/ 17 h 104"/>
                <a:gd name="T18" fmla="*/ 17 w 69"/>
                <a:gd name="T1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104">
                  <a:moveTo>
                    <a:pt x="17" y="0"/>
                  </a:moveTo>
                  <a:cubicBezTo>
                    <a:pt x="34" y="18"/>
                    <a:pt x="51" y="35"/>
                    <a:pt x="69" y="52"/>
                  </a:cubicBezTo>
                  <a:cubicBezTo>
                    <a:pt x="51" y="69"/>
                    <a:pt x="33" y="87"/>
                    <a:pt x="16" y="104"/>
                  </a:cubicBezTo>
                  <a:cubicBezTo>
                    <a:pt x="11" y="99"/>
                    <a:pt x="6" y="94"/>
                    <a:pt x="0" y="88"/>
                  </a:cubicBezTo>
                  <a:cubicBezTo>
                    <a:pt x="0" y="88"/>
                    <a:pt x="1" y="87"/>
                    <a:pt x="2" y="86"/>
                  </a:cubicBezTo>
                  <a:cubicBezTo>
                    <a:pt x="12" y="76"/>
                    <a:pt x="22" y="66"/>
                    <a:pt x="33" y="55"/>
                  </a:cubicBezTo>
                  <a:cubicBezTo>
                    <a:pt x="35" y="54"/>
                    <a:pt x="35" y="53"/>
                    <a:pt x="33" y="51"/>
                  </a:cubicBezTo>
                  <a:cubicBezTo>
                    <a:pt x="22" y="40"/>
                    <a:pt x="11" y="29"/>
                    <a:pt x="1" y="18"/>
                  </a:cubicBezTo>
                  <a:cubicBezTo>
                    <a:pt x="0" y="18"/>
                    <a:pt x="0" y="17"/>
                    <a:pt x="0" y="17"/>
                  </a:cubicBezTo>
                  <a:cubicBezTo>
                    <a:pt x="5" y="12"/>
                    <a:pt x="11" y="6"/>
                    <a:pt x="17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9" name="Freeform 1630"/>
            <p:cNvSpPr>
              <a:spLocks/>
            </p:cNvSpPr>
            <p:nvPr/>
          </p:nvSpPr>
          <p:spPr bwMode="auto">
            <a:xfrm>
              <a:off x="10104438" y="1225550"/>
              <a:ext cx="117475" cy="176213"/>
            </a:xfrm>
            <a:custGeom>
              <a:avLst/>
              <a:gdLst>
                <a:gd name="T0" fmla="*/ 34 w 70"/>
                <a:gd name="T1" fmla="*/ 53 h 105"/>
                <a:gd name="T2" fmla="*/ 70 w 70"/>
                <a:gd name="T3" fmla="*/ 88 h 105"/>
                <a:gd name="T4" fmla="*/ 52 w 70"/>
                <a:gd name="T5" fmla="*/ 105 h 105"/>
                <a:gd name="T6" fmla="*/ 0 w 70"/>
                <a:gd name="T7" fmla="*/ 53 h 105"/>
                <a:gd name="T8" fmla="*/ 2 w 70"/>
                <a:gd name="T9" fmla="*/ 50 h 105"/>
                <a:gd name="T10" fmla="*/ 50 w 70"/>
                <a:gd name="T11" fmla="*/ 2 h 105"/>
                <a:gd name="T12" fmla="*/ 55 w 70"/>
                <a:gd name="T13" fmla="*/ 2 h 105"/>
                <a:gd name="T14" fmla="*/ 68 w 70"/>
                <a:gd name="T15" fmla="*/ 14 h 105"/>
                <a:gd name="T16" fmla="*/ 70 w 70"/>
                <a:gd name="T17" fmla="*/ 16 h 105"/>
                <a:gd name="T18" fmla="*/ 34 w 70"/>
                <a:gd name="T19" fmla="*/ 5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105">
                  <a:moveTo>
                    <a:pt x="34" y="53"/>
                  </a:moveTo>
                  <a:cubicBezTo>
                    <a:pt x="46" y="64"/>
                    <a:pt x="58" y="76"/>
                    <a:pt x="70" y="88"/>
                  </a:cubicBezTo>
                  <a:cubicBezTo>
                    <a:pt x="64" y="94"/>
                    <a:pt x="58" y="99"/>
                    <a:pt x="52" y="105"/>
                  </a:cubicBezTo>
                  <a:cubicBezTo>
                    <a:pt x="35" y="87"/>
                    <a:pt x="17" y="70"/>
                    <a:pt x="0" y="53"/>
                  </a:cubicBezTo>
                  <a:cubicBezTo>
                    <a:pt x="1" y="52"/>
                    <a:pt x="1" y="51"/>
                    <a:pt x="2" y="50"/>
                  </a:cubicBezTo>
                  <a:cubicBezTo>
                    <a:pt x="18" y="34"/>
                    <a:pt x="34" y="18"/>
                    <a:pt x="50" y="2"/>
                  </a:cubicBezTo>
                  <a:cubicBezTo>
                    <a:pt x="52" y="0"/>
                    <a:pt x="53" y="0"/>
                    <a:pt x="55" y="2"/>
                  </a:cubicBezTo>
                  <a:cubicBezTo>
                    <a:pt x="59" y="6"/>
                    <a:pt x="63" y="10"/>
                    <a:pt x="68" y="14"/>
                  </a:cubicBezTo>
                  <a:cubicBezTo>
                    <a:pt x="68" y="15"/>
                    <a:pt x="69" y="15"/>
                    <a:pt x="70" y="16"/>
                  </a:cubicBezTo>
                  <a:cubicBezTo>
                    <a:pt x="58" y="28"/>
                    <a:pt x="46" y="40"/>
                    <a:pt x="34" y="5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6" name="グループ化 1945"/>
          <p:cNvGrpSpPr/>
          <p:nvPr/>
        </p:nvGrpSpPr>
        <p:grpSpPr>
          <a:xfrm>
            <a:off x="10510838" y="727933"/>
            <a:ext cx="409575" cy="425450"/>
            <a:chOff x="10510838" y="1139825"/>
            <a:chExt cx="409575" cy="425450"/>
          </a:xfrm>
        </p:grpSpPr>
        <p:sp>
          <p:nvSpPr>
            <p:cNvPr id="150" name="Freeform 1631"/>
            <p:cNvSpPr>
              <a:spLocks noEditPoints="1"/>
            </p:cNvSpPr>
            <p:nvPr/>
          </p:nvSpPr>
          <p:spPr bwMode="auto">
            <a:xfrm>
              <a:off x="10510838" y="1139825"/>
              <a:ext cx="409575" cy="425450"/>
            </a:xfrm>
            <a:custGeom>
              <a:avLst/>
              <a:gdLst>
                <a:gd name="T0" fmla="*/ 0 w 244"/>
                <a:gd name="T1" fmla="*/ 127 h 254"/>
                <a:gd name="T2" fmla="*/ 0 w 244"/>
                <a:gd name="T3" fmla="*/ 35 h 254"/>
                <a:gd name="T4" fmla="*/ 11 w 244"/>
                <a:gd name="T5" fmla="*/ 8 h 254"/>
                <a:gd name="T6" fmla="*/ 31 w 244"/>
                <a:gd name="T7" fmla="*/ 0 h 254"/>
                <a:gd name="T8" fmla="*/ 191 w 244"/>
                <a:gd name="T9" fmla="*/ 0 h 254"/>
                <a:gd name="T10" fmla="*/ 195 w 244"/>
                <a:gd name="T11" fmla="*/ 2 h 254"/>
                <a:gd name="T12" fmla="*/ 242 w 244"/>
                <a:gd name="T13" fmla="*/ 48 h 254"/>
                <a:gd name="T14" fmla="*/ 244 w 244"/>
                <a:gd name="T15" fmla="*/ 53 h 254"/>
                <a:gd name="T16" fmla="*/ 244 w 244"/>
                <a:gd name="T17" fmla="*/ 223 h 254"/>
                <a:gd name="T18" fmla="*/ 213 w 244"/>
                <a:gd name="T19" fmla="*/ 254 h 254"/>
                <a:gd name="T20" fmla="*/ 141 w 244"/>
                <a:gd name="T21" fmla="*/ 254 h 254"/>
                <a:gd name="T22" fmla="*/ 33 w 244"/>
                <a:gd name="T23" fmla="*/ 254 h 254"/>
                <a:gd name="T24" fmla="*/ 0 w 244"/>
                <a:gd name="T25" fmla="*/ 227 h 254"/>
                <a:gd name="T26" fmla="*/ 0 w 244"/>
                <a:gd name="T27" fmla="*/ 218 h 254"/>
                <a:gd name="T28" fmla="*/ 0 w 244"/>
                <a:gd name="T29" fmla="*/ 127 h 254"/>
                <a:gd name="T30" fmla="*/ 17 w 244"/>
                <a:gd name="T31" fmla="*/ 127 h 254"/>
                <a:gd name="T32" fmla="*/ 17 w 244"/>
                <a:gd name="T33" fmla="*/ 219 h 254"/>
                <a:gd name="T34" fmla="*/ 17 w 244"/>
                <a:gd name="T35" fmla="*/ 225 h 254"/>
                <a:gd name="T36" fmla="*/ 34 w 244"/>
                <a:gd name="T37" fmla="*/ 237 h 254"/>
                <a:gd name="T38" fmla="*/ 210 w 244"/>
                <a:gd name="T39" fmla="*/ 237 h 254"/>
                <a:gd name="T40" fmla="*/ 216 w 244"/>
                <a:gd name="T41" fmla="*/ 236 h 254"/>
                <a:gd name="T42" fmla="*/ 227 w 244"/>
                <a:gd name="T43" fmla="*/ 219 h 254"/>
                <a:gd name="T44" fmla="*/ 227 w 244"/>
                <a:gd name="T45" fmla="*/ 62 h 254"/>
                <a:gd name="T46" fmla="*/ 223 w 244"/>
                <a:gd name="T47" fmla="*/ 59 h 254"/>
                <a:gd name="T48" fmla="*/ 189 w 244"/>
                <a:gd name="T49" fmla="*/ 59 h 254"/>
                <a:gd name="T50" fmla="*/ 186 w 244"/>
                <a:gd name="T51" fmla="*/ 56 h 254"/>
                <a:gd name="T52" fmla="*/ 186 w 244"/>
                <a:gd name="T53" fmla="*/ 21 h 254"/>
                <a:gd name="T54" fmla="*/ 182 w 244"/>
                <a:gd name="T55" fmla="*/ 17 h 254"/>
                <a:gd name="T56" fmla="*/ 105 w 244"/>
                <a:gd name="T57" fmla="*/ 17 h 254"/>
                <a:gd name="T58" fmla="*/ 32 w 244"/>
                <a:gd name="T59" fmla="*/ 17 h 254"/>
                <a:gd name="T60" fmla="*/ 17 w 244"/>
                <a:gd name="T61" fmla="*/ 29 h 254"/>
                <a:gd name="T62" fmla="*/ 17 w 244"/>
                <a:gd name="T63" fmla="*/ 35 h 254"/>
                <a:gd name="T64" fmla="*/ 17 w 244"/>
                <a:gd name="T65" fmla="*/ 127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44" h="254">
                  <a:moveTo>
                    <a:pt x="0" y="127"/>
                  </a:moveTo>
                  <a:cubicBezTo>
                    <a:pt x="0" y="96"/>
                    <a:pt x="0" y="66"/>
                    <a:pt x="0" y="35"/>
                  </a:cubicBezTo>
                  <a:cubicBezTo>
                    <a:pt x="0" y="24"/>
                    <a:pt x="3" y="15"/>
                    <a:pt x="11" y="8"/>
                  </a:cubicBezTo>
                  <a:cubicBezTo>
                    <a:pt x="17" y="3"/>
                    <a:pt x="23" y="0"/>
                    <a:pt x="31" y="0"/>
                  </a:cubicBezTo>
                  <a:cubicBezTo>
                    <a:pt x="84" y="0"/>
                    <a:pt x="138" y="0"/>
                    <a:pt x="191" y="0"/>
                  </a:cubicBezTo>
                  <a:cubicBezTo>
                    <a:pt x="192" y="0"/>
                    <a:pt x="194" y="1"/>
                    <a:pt x="195" y="2"/>
                  </a:cubicBezTo>
                  <a:cubicBezTo>
                    <a:pt x="211" y="17"/>
                    <a:pt x="226" y="33"/>
                    <a:pt x="242" y="48"/>
                  </a:cubicBezTo>
                  <a:cubicBezTo>
                    <a:pt x="243" y="49"/>
                    <a:pt x="244" y="51"/>
                    <a:pt x="244" y="53"/>
                  </a:cubicBezTo>
                  <a:cubicBezTo>
                    <a:pt x="244" y="109"/>
                    <a:pt x="244" y="166"/>
                    <a:pt x="244" y="223"/>
                  </a:cubicBezTo>
                  <a:cubicBezTo>
                    <a:pt x="244" y="239"/>
                    <a:pt x="229" y="254"/>
                    <a:pt x="213" y="254"/>
                  </a:cubicBezTo>
                  <a:cubicBezTo>
                    <a:pt x="189" y="254"/>
                    <a:pt x="165" y="254"/>
                    <a:pt x="141" y="254"/>
                  </a:cubicBezTo>
                  <a:cubicBezTo>
                    <a:pt x="105" y="254"/>
                    <a:pt x="69" y="253"/>
                    <a:pt x="33" y="254"/>
                  </a:cubicBezTo>
                  <a:cubicBezTo>
                    <a:pt x="17" y="254"/>
                    <a:pt x="3" y="242"/>
                    <a:pt x="0" y="227"/>
                  </a:cubicBezTo>
                  <a:cubicBezTo>
                    <a:pt x="0" y="224"/>
                    <a:pt x="0" y="221"/>
                    <a:pt x="0" y="218"/>
                  </a:cubicBezTo>
                  <a:cubicBezTo>
                    <a:pt x="0" y="188"/>
                    <a:pt x="0" y="157"/>
                    <a:pt x="0" y="127"/>
                  </a:cubicBezTo>
                  <a:close/>
                  <a:moveTo>
                    <a:pt x="17" y="127"/>
                  </a:moveTo>
                  <a:cubicBezTo>
                    <a:pt x="17" y="158"/>
                    <a:pt x="17" y="188"/>
                    <a:pt x="17" y="219"/>
                  </a:cubicBezTo>
                  <a:cubicBezTo>
                    <a:pt x="17" y="221"/>
                    <a:pt x="17" y="223"/>
                    <a:pt x="17" y="225"/>
                  </a:cubicBezTo>
                  <a:cubicBezTo>
                    <a:pt x="19" y="233"/>
                    <a:pt x="25" y="237"/>
                    <a:pt x="34" y="237"/>
                  </a:cubicBezTo>
                  <a:cubicBezTo>
                    <a:pt x="93" y="237"/>
                    <a:pt x="151" y="237"/>
                    <a:pt x="210" y="237"/>
                  </a:cubicBezTo>
                  <a:cubicBezTo>
                    <a:pt x="212" y="237"/>
                    <a:pt x="214" y="237"/>
                    <a:pt x="216" y="236"/>
                  </a:cubicBezTo>
                  <a:cubicBezTo>
                    <a:pt x="223" y="234"/>
                    <a:pt x="227" y="228"/>
                    <a:pt x="227" y="219"/>
                  </a:cubicBezTo>
                  <a:cubicBezTo>
                    <a:pt x="227" y="167"/>
                    <a:pt x="227" y="115"/>
                    <a:pt x="227" y="62"/>
                  </a:cubicBezTo>
                  <a:cubicBezTo>
                    <a:pt x="227" y="59"/>
                    <a:pt x="227" y="59"/>
                    <a:pt x="223" y="59"/>
                  </a:cubicBezTo>
                  <a:cubicBezTo>
                    <a:pt x="212" y="59"/>
                    <a:pt x="200" y="59"/>
                    <a:pt x="189" y="59"/>
                  </a:cubicBezTo>
                  <a:cubicBezTo>
                    <a:pt x="187" y="59"/>
                    <a:pt x="186" y="58"/>
                    <a:pt x="186" y="56"/>
                  </a:cubicBezTo>
                  <a:cubicBezTo>
                    <a:pt x="186" y="44"/>
                    <a:pt x="186" y="33"/>
                    <a:pt x="186" y="21"/>
                  </a:cubicBezTo>
                  <a:cubicBezTo>
                    <a:pt x="186" y="17"/>
                    <a:pt x="186" y="17"/>
                    <a:pt x="182" y="17"/>
                  </a:cubicBezTo>
                  <a:cubicBezTo>
                    <a:pt x="157" y="17"/>
                    <a:pt x="131" y="17"/>
                    <a:pt x="105" y="17"/>
                  </a:cubicBezTo>
                  <a:cubicBezTo>
                    <a:pt x="81" y="17"/>
                    <a:pt x="57" y="17"/>
                    <a:pt x="32" y="17"/>
                  </a:cubicBezTo>
                  <a:cubicBezTo>
                    <a:pt x="25" y="17"/>
                    <a:pt x="19" y="22"/>
                    <a:pt x="17" y="29"/>
                  </a:cubicBezTo>
                  <a:cubicBezTo>
                    <a:pt x="17" y="31"/>
                    <a:pt x="17" y="33"/>
                    <a:pt x="17" y="35"/>
                  </a:cubicBezTo>
                  <a:cubicBezTo>
                    <a:pt x="17" y="66"/>
                    <a:pt x="17" y="96"/>
                    <a:pt x="17" y="12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1" name="Freeform 1632"/>
            <p:cNvSpPr>
              <a:spLocks/>
            </p:cNvSpPr>
            <p:nvPr/>
          </p:nvSpPr>
          <p:spPr bwMode="auto">
            <a:xfrm>
              <a:off x="10715626" y="1276350"/>
              <a:ext cx="93663" cy="139700"/>
            </a:xfrm>
            <a:custGeom>
              <a:avLst/>
              <a:gdLst>
                <a:gd name="T0" fmla="*/ 0 w 56"/>
                <a:gd name="T1" fmla="*/ 42 h 84"/>
                <a:gd name="T2" fmla="*/ 42 w 56"/>
                <a:gd name="T3" fmla="*/ 0 h 84"/>
                <a:gd name="T4" fmla="*/ 55 w 56"/>
                <a:gd name="T5" fmla="*/ 14 h 84"/>
                <a:gd name="T6" fmla="*/ 54 w 56"/>
                <a:gd name="T7" fmla="*/ 15 h 84"/>
                <a:gd name="T8" fmla="*/ 29 w 56"/>
                <a:gd name="T9" fmla="*/ 40 h 84"/>
                <a:gd name="T10" fmla="*/ 29 w 56"/>
                <a:gd name="T11" fmla="*/ 44 h 84"/>
                <a:gd name="T12" fmla="*/ 54 w 56"/>
                <a:gd name="T13" fmla="*/ 69 h 84"/>
                <a:gd name="T14" fmla="*/ 56 w 56"/>
                <a:gd name="T15" fmla="*/ 71 h 84"/>
                <a:gd name="T16" fmla="*/ 42 w 56"/>
                <a:gd name="T17" fmla="*/ 84 h 84"/>
                <a:gd name="T18" fmla="*/ 0 w 56"/>
                <a:gd name="T1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84">
                  <a:moveTo>
                    <a:pt x="0" y="42"/>
                  </a:moveTo>
                  <a:cubicBezTo>
                    <a:pt x="14" y="28"/>
                    <a:pt x="28" y="14"/>
                    <a:pt x="42" y="0"/>
                  </a:cubicBezTo>
                  <a:cubicBezTo>
                    <a:pt x="46" y="4"/>
                    <a:pt x="51" y="9"/>
                    <a:pt x="55" y="14"/>
                  </a:cubicBezTo>
                  <a:cubicBezTo>
                    <a:pt x="55" y="14"/>
                    <a:pt x="55" y="15"/>
                    <a:pt x="54" y="15"/>
                  </a:cubicBezTo>
                  <a:cubicBezTo>
                    <a:pt x="46" y="24"/>
                    <a:pt x="37" y="32"/>
                    <a:pt x="29" y="40"/>
                  </a:cubicBezTo>
                  <a:cubicBezTo>
                    <a:pt x="27" y="42"/>
                    <a:pt x="27" y="43"/>
                    <a:pt x="29" y="44"/>
                  </a:cubicBezTo>
                  <a:cubicBezTo>
                    <a:pt x="37" y="53"/>
                    <a:pt x="46" y="61"/>
                    <a:pt x="54" y="69"/>
                  </a:cubicBezTo>
                  <a:cubicBezTo>
                    <a:pt x="54" y="70"/>
                    <a:pt x="55" y="71"/>
                    <a:pt x="56" y="71"/>
                  </a:cubicBezTo>
                  <a:cubicBezTo>
                    <a:pt x="51" y="76"/>
                    <a:pt x="47" y="80"/>
                    <a:pt x="42" y="84"/>
                  </a:cubicBezTo>
                  <a:cubicBezTo>
                    <a:pt x="29" y="70"/>
                    <a:pt x="14" y="56"/>
                    <a:pt x="0" y="4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2" name="Freeform 1633"/>
            <p:cNvSpPr>
              <a:spLocks/>
            </p:cNvSpPr>
            <p:nvPr/>
          </p:nvSpPr>
          <p:spPr bwMode="auto">
            <a:xfrm>
              <a:off x="10618788" y="1322388"/>
              <a:ext cx="92075" cy="141288"/>
            </a:xfrm>
            <a:custGeom>
              <a:avLst/>
              <a:gdLst>
                <a:gd name="T0" fmla="*/ 55 w 55"/>
                <a:gd name="T1" fmla="*/ 42 h 84"/>
                <a:gd name="T2" fmla="*/ 13 w 55"/>
                <a:gd name="T3" fmla="*/ 84 h 84"/>
                <a:gd name="T4" fmla="*/ 0 w 55"/>
                <a:gd name="T5" fmla="*/ 71 h 84"/>
                <a:gd name="T6" fmla="*/ 2 w 55"/>
                <a:gd name="T7" fmla="*/ 69 h 84"/>
                <a:gd name="T8" fmla="*/ 26 w 55"/>
                <a:gd name="T9" fmla="*/ 45 h 84"/>
                <a:gd name="T10" fmla="*/ 26 w 55"/>
                <a:gd name="T11" fmla="*/ 40 h 84"/>
                <a:gd name="T12" fmla="*/ 2 w 55"/>
                <a:gd name="T13" fmla="*/ 16 h 84"/>
                <a:gd name="T14" fmla="*/ 0 w 55"/>
                <a:gd name="T15" fmla="*/ 13 h 84"/>
                <a:gd name="T16" fmla="*/ 13 w 55"/>
                <a:gd name="T17" fmla="*/ 0 h 84"/>
                <a:gd name="T18" fmla="*/ 55 w 55"/>
                <a:gd name="T1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5" h="84">
                  <a:moveTo>
                    <a:pt x="55" y="42"/>
                  </a:moveTo>
                  <a:cubicBezTo>
                    <a:pt x="41" y="56"/>
                    <a:pt x="27" y="70"/>
                    <a:pt x="13" y="84"/>
                  </a:cubicBezTo>
                  <a:cubicBezTo>
                    <a:pt x="9" y="80"/>
                    <a:pt x="5" y="76"/>
                    <a:pt x="0" y="71"/>
                  </a:cubicBezTo>
                  <a:cubicBezTo>
                    <a:pt x="0" y="71"/>
                    <a:pt x="1" y="70"/>
                    <a:pt x="2" y="69"/>
                  </a:cubicBezTo>
                  <a:cubicBezTo>
                    <a:pt x="10" y="61"/>
                    <a:pt x="18" y="53"/>
                    <a:pt x="26" y="45"/>
                  </a:cubicBezTo>
                  <a:cubicBezTo>
                    <a:pt x="28" y="43"/>
                    <a:pt x="28" y="42"/>
                    <a:pt x="26" y="40"/>
                  </a:cubicBezTo>
                  <a:cubicBezTo>
                    <a:pt x="18" y="32"/>
                    <a:pt x="10" y="24"/>
                    <a:pt x="2" y="16"/>
                  </a:cubicBezTo>
                  <a:cubicBezTo>
                    <a:pt x="1" y="15"/>
                    <a:pt x="0" y="14"/>
                    <a:pt x="0" y="13"/>
                  </a:cubicBezTo>
                  <a:cubicBezTo>
                    <a:pt x="4" y="9"/>
                    <a:pt x="9" y="4"/>
                    <a:pt x="13" y="0"/>
                  </a:cubicBezTo>
                  <a:cubicBezTo>
                    <a:pt x="27" y="14"/>
                    <a:pt x="41" y="28"/>
                    <a:pt x="55" y="4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7" name="グループ化 1946"/>
          <p:cNvGrpSpPr/>
          <p:nvPr/>
        </p:nvGrpSpPr>
        <p:grpSpPr>
          <a:xfrm>
            <a:off x="11139488" y="712058"/>
            <a:ext cx="360363" cy="455613"/>
            <a:chOff x="11139488" y="1123950"/>
            <a:chExt cx="360363" cy="455613"/>
          </a:xfrm>
        </p:grpSpPr>
        <p:sp>
          <p:nvSpPr>
            <p:cNvPr id="153" name="Freeform 1634"/>
            <p:cNvSpPr>
              <a:spLocks noEditPoints="1"/>
            </p:cNvSpPr>
            <p:nvPr/>
          </p:nvSpPr>
          <p:spPr bwMode="auto">
            <a:xfrm>
              <a:off x="11209338" y="1162050"/>
              <a:ext cx="290513" cy="292100"/>
            </a:xfrm>
            <a:custGeom>
              <a:avLst/>
              <a:gdLst>
                <a:gd name="T0" fmla="*/ 66 w 173"/>
                <a:gd name="T1" fmla="*/ 172 h 175"/>
                <a:gd name="T2" fmla="*/ 47 w 173"/>
                <a:gd name="T3" fmla="*/ 163 h 175"/>
                <a:gd name="T4" fmla="*/ 7 w 173"/>
                <a:gd name="T5" fmla="*/ 110 h 175"/>
                <a:gd name="T6" fmla="*/ 26 w 173"/>
                <a:gd name="T7" fmla="*/ 32 h 175"/>
                <a:gd name="T8" fmla="*/ 76 w 173"/>
                <a:gd name="T9" fmla="*/ 6 h 175"/>
                <a:gd name="T10" fmla="*/ 166 w 173"/>
                <a:gd name="T11" fmla="*/ 58 h 175"/>
                <a:gd name="T12" fmla="*/ 173 w 173"/>
                <a:gd name="T13" fmla="*/ 89 h 175"/>
                <a:gd name="T14" fmla="*/ 148 w 173"/>
                <a:gd name="T15" fmla="*/ 149 h 175"/>
                <a:gd name="T16" fmla="*/ 101 w 173"/>
                <a:gd name="T17" fmla="*/ 174 h 175"/>
                <a:gd name="T18" fmla="*/ 96 w 173"/>
                <a:gd name="T19" fmla="*/ 175 h 175"/>
                <a:gd name="T20" fmla="*/ 93 w 173"/>
                <a:gd name="T21" fmla="*/ 173 h 175"/>
                <a:gd name="T22" fmla="*/ 80 w 173"/>
                <a:gd name="T23" fmla="*/ 160 h 175"/>
                <a:gd name="T24" fmla="*/ 71 w 173"/>
                <a:gd name="T25" fmla="*/ 157 h 175"/>
                <a:gd name="T26" fmla="*/ 66 w 173"/>
                <a:gd name="T27" fmla="*/ 166 h 175"/>
                <a:gd name="T28" fmla="*/ 66 w 173"/>
                <a:gd name="T29" fmla="*/ 172 h 175"/>
                <a:gd name="T30" fmla="*/ 106 w 173"/>
                <a:gd name="T31" fmla="*/ 68 h 175"/>
                <a:gd name="T32" fmla="*/ 106 w 173"/>
                <a:gd name="T33" fmla="*/ 64 h 175"/>
                <a:gd name="T34" fmla="*/ 105 w 173"/>
                <a:gd name="T35" fmla="*/ 53 h 175"/>
                <a:gd name="T36" fmla="*/ 92 w 173"/>
                <a:gd name="T37" fmla="*/ 42 h 175"/>
                <a:gd name="T38" fmla="*/ 75 w 173"/>
                <a:gd name="T39" fmla="*/ 55 h 175"/>
                <a:gd name="T40" fmla="*/ 75 w 173"/>
                <a:gd name="T41" fmla="*/ 81 h 175"/>
                <a:gd name="T42" fmla="*/ 74 w 173"/>
                <a:gd name="T43" fmla="*/ 92 h 175"/>
                <a:gd name="T44" fmla="*/ 77 w 173"/>
                <a:gd name="T45" fmla="*/ 101 h 175"/>
                <a:gd name="T46" fmla="*/ 93 w 173"/>
                <a:gd name="T47" fmla="*/ 116 h 175"/>
                <a:gd name="T48" fmla="*/ 112 w 173"/>
                <a:gd name="T49" fmla="*/ 135 h 175"/>
                <a:gd name="T50" fmla="*/ 123 w 173"/>
                <a:gd name="T51" fmla="*/ 138 h 175"/>
                <a:gd name="T52" fmla="*/ 138 w 173"/>
                <a:gd name="T53" fmla="*/ 124 h 175"/>
                <a:gd name="T54" fmla="*/ 136 w 173"/>
                <a:gd name="T55" fmla="*/ 113 h 175"/>
                <a:gd name="T56" fmla="*/ 108 w 173"/>
                <a:gd name="T57" fmla="*/ 85 h 175"/>
                <a:gd name="T58" fmla="*/ 106 w 173"/>
                <a:gd name="T59" fmla="*/ 80 h 175"/>
                <a:gd name="T60" fmla="*/ 106 w 173"/>
                <a:gd name="T61" fmla="*/ 68 h 175"/>
                <a:gd name="T62" fmla="*/ 79 w 173"/>
                <a:gd name="T63" fmla="*/ 22 h 175"/>
                <a:gd name="T64" fmla="*/ 87 w 173"/>
                <a:gd name="T65" fmla="*/ 30 h 175"/>
                <a:gd name="T66" fmla="*/ 95 w 173"/>
                <a:gd name="T67" fmla="*/ 22 h 175"/>
                <a:gd name="T68" fmla="*/ 87 w 173"/>
                <a:gd name="T69" fmla="*/ 14 h 175"/>
                <a:gd name="T70" fmla="*/ 79 w 173"/>
                <a:gd name="T71" fmla="*/ 22 h 175"/>
                <a:gd name="T72" fmla="*/ 24 w 173"/>
                <a:gd name="T73" fmla="*/ 98 h 175"/>
                <a:gd name="T74" fmla="*/ 32 w 173"/>
                <a:gd name="T75" fmla="*/ 90 h 175"/>
                <a:gd name="T76" fmla="*/ 24 w 173"/>
                <a:gd name="T77" fmla="*/ 82 h 175"/>
                <a:gd name="T78" fmla="*/ 16 w 173"/>
                <a:gd name="T79" fmla="*/ 90 h 175"/>
                <a:gd name="T80" fmla="*/ 24 w 173"/>
                <a:gd name="T81" fmla="*/ 98 h 175"/>
                <a:gd name="T82" fmla="*/ 155 w 173"/>
                <a:gd name="T83" fmla="*/ 82 h 175"/>
                <a:gd name="T84" fmla="*/ 147 w 173"/>
                <a:gd name="T85" fmla="*/ 90 h 175"/>
                <a:gd name="T86" fmla="*/ 155 w 173"/>
                <a:gd name="T87" fmla="*/ 98 h 175"/>
                <a:gd name="T88" fmla="*/ 163 w 173"/>
                <a:gd name="T89" fmla="*/ 90 h 175"/>
                <a:gd name="T90" fmla="*/ 155 w 173"/>
                <a:gd name="T91" fmla="*/ 82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73" h="175">
                  <a:moveTo>
                    <a:pt x="66" y="172"/>
                  </a:moveTo>
                  <a:cubicBezTo>
                    <a:pt x="59" y="170"/>
                    <a:pt x="53" y="167"/>
                    <a:pt x="47" y="163"/>
                  </a:cubicBezTo>
                  <a:cubicBezTo>
                    <a:pt x="26" y="151"/>
                    <a:pt x="12" y="133"/>
                    <a:pt x="7" y="110"/>
                  </a:cubicBezTo>
                  <a:cubicBezTo>
                    <a:pt x="0" y="81"/>
                    <a:pt x="7" y="55"/>
                    <a:pt x="26" y="32"/>
                  </a:cubicBezTo>
                  <a:cubicBezTo>
                    <a:pt x="39" y="17"/>
                    <a:pt x="56" y="9"/>
                    <a:pt x="76" y="6"/>
                  </a:cubicBezTo>
                  <a:cubicBezTo>
                    <a:pt x="114" y="0"/>
                    <a:pt x="152" y="23"/>
                    <a:pt x="166" y="58"/>
                  </a:cubicBezTo>
                  <a:cubicBezTo>
                    <a:pt x="170" y="68"/>
                    <a:pt x="173" y="78"/>
                    <a:pt x="173" y="89"/>
                  </a:cubicBezTo>
                  <a:cubicBezTo>
                    <a:pt x="173" y="112"/>
                    <a:pt x="165" y="132"/>
                    <a:pt x="148" y="149"/>
                  </a:cubicBezTo>
                  <a:cubicBezTo>
                    <a:pt x="135" y="162"/>
                    <a:pt x="120" y="171"/>
                    <a:pt x="101" y="174"/>
                  </a:cubicBezTo>
                  <a:cubicBezTo>
                    <a:pt x="100" y="174"/>
                    <a:pt x="98" y="175"/>
                    <a:pt x="96" y="175"/>
                  </a:cubicBezTo>
                  <a:cubicBezTo>
                    <a:pt x="95" y="175"/>
                    <a:pt x="93" y="174"/>
                    <a:pt x="93" y="173"/>
                  </a:cubicBezTo>
                  <a:cubicBezTo>
                    <a:pt x="88" y="169"/>
                    <a:pt x="84" y="164"/>
                    <a:pt x="80" y="160"/>
                  </a:cubicBezTo>
                  <a:cubicBezTo>
                    <a:pt x="77" y="158"/>
                    <a:pt x="74" y="156"/>
                    <a:pt x="71" y="157"/>
                  </a:cubicBezTo>
                  <a:cubicBezTo>
                    <a:pt x="68" y="158"/>
                    <a:pt x="66" y="162"/>
                    <a:pt x="66" y="166"/>
                  </a:cubicBezTo>
                  <a:cubicBezTo>
                    <a:pt x="66" y="168"/>
                    <a:pt x="66" y="169"/>
                    <a:pt x="66" y="172"/>
                  </a:cubicBezTo>
                  <a:close/>
                  <a:moveTo>
                    <a:pt x="106" y="68"/>
                  </a:moveTo>
                  <a:cubicBezTo>
                    <a:pt x="106" y="67"/>
                    <a:pt x="106" y="65"/>
                    <a:pt x="106" y="64"/>
                  </a:cubicBezTo>
                  <a:cubicBezTo>
                    <a:pt x="106" y="60"/>
                    <a:pt x="106" y="57"/>
                    <a:pt x="105" y="53"/>
                  </a:cubicBezTo>
                  <a:cubicBezTo>
                    <a:pt x="105" y="47"/>
                    <a:pt x="100" y="42"/>
                    <a:pt x="92" y="42"/>
                  </a:cubicBezTo>
                  <a:cubicBezTo>
                    <a:pt x="82" y="40"/>
                    <a:pt x="75" y="47"/>
                    <a:pt x="75" y="55"/>
                  </a:cubicBezTo>
                  <a:cubicBezTo>
                    <a:pt x="75" y="64"/>
                    <a:pt x="75" y="72"/>
                    <a:pt x="75" y="81"/>
                  </a:cubicBezTo>
                  <a:cubicBezTo>
                    <a:pt x="75" y="85"/>
                    <a:pt x="75" y="88"/>
                    <a:pt x="74" y="92"/>
                  </a:cubicBezTo>
                  <a:cubicBezTo>
                    <a:pt x="74" y="95"/>
                    <a:pt x="75" y="98"/>
                    <a:pt x="77" y="101"/>
                  </a:cubicBezTo>
                  <a:cubicBezTo>
                    <a:pt x="83" y="106"/>
                    <a:pt x="88" y="111"/>
                    <a:pt x="93" y="116"/>
                  </a:cubicBezTo>
                  <a:cubicBezTo>
                    <a:pt x="99" y="122"/>
                    <a:pt x="105" y="129"/>
                    <a:pt x="112" y="135"/>
                  </a:cubicBezTo>
                  <a:cubicBezTo>
                    <a:pt x="115" y="138"/>
                    <a:pt x="119" y="139"/>
                    <a:pt x="123" y="138"/>
                  </a:cubicBezTo>
                  <a:cubicBezTo>
                    <a:pt x="131" y="137"/>
                    <a:pt x="135" y="131"/>
                    <a:pt x="138" y="124"/>
                  </a:cubicBezTo>
                  <a:cubicBezTo>
                    <a:pt x="140" y="120"/>
                    <a:pt x="139" y="116"/>
                    <a:pt x="136" y="113"/>
                  </a:cubicBezTo>
                  <a:cubicBezTo>
                    <a:pt x="126" y="103"/>
                    <a:pt x="117" y="94"/>
                    <a:pt x="108" y="85"/>
                  </a:cubicBezTo>
                  <a:cubicBezTo>
                    <a:pt x="106" y="84"/>
                    <a:pt x="106" y="82"/>
                    <a:pt x="106" y="80"/>
                  </a:cubicBezTo>
                  <a:cubicBezTo>
                    <a:pt x="106" y="76"/>
                    <a:pt x="106" y="72"/>
                    <a:pt x="106" y="68"/>
                  </a:cubicBezTo>
                  <a:close/>
                  <a:moveTo>
                    <a:pt x="79" y="22"/>
                  </a:moveTo>
                  <a:cubicBezTo>
                    <a:pt x="79" y="26"/>
                    <a:pt x="83" y="30"/>
                    <a:pt x="87" y="30"/>
                  </a:cubicBezTo>
                  <a:cubicBezTo>
                    <a:pt x="92" y="30"/>
                    <a:pt x="95" y="26"/>
                    <a:pt x="95" y="22"/>
                  </a:cubicBezTo>
                  <a:cubicBezTo>
                    <a:pt x="95" y="18"/>
                    <a:pt x="92" y="14"/>
                    <a:pt x="87" y="14"/>
                  </a:cubicBezTo>
                  <a:cubicBezTo>
                    <a:pt x="83" y="14"/>
                    <a:pt x="80" y="18"/>
                    <a:pt x="79" y="22"/>
                  </a:cubicBezTo>
                  <a:close/>
                  <a:moveTo>
                    <a:pt x="24" y="98"/>
                  </a:moveTo>
                  <a:cubicBezTo>
                    <a:pt x="28" y="98"/>
                    <a:pt x="32" y="94"/>
                    <a:pt x="32" y="90"/>
                  </a:cubicBezTo>
                  <a:cubicBezTo>
                    <a:pt x="31" y="85"/>
                    <a:pt x="28" y="82"/>
                    <a:pt x="24" y="82"/>
                  </a:cubicBezTo>
                  <a:cubicBezTo>
                    <a:pt x="19" y="82"/>
                    <a:pt x="16" y="85"/>
                    <a:pt x="16" y="90"/>
                  </a:cubicBezTo>
                  <a:cubicBezTo>
                    <a:pt x="16" y="94"/>
                    <a:pt x="19" y="98"/>
                    <a:pt x="24" y="98"/>
                  </a:cubicBezTo>
                  <a:close/>
                  <a:moveTo>
                    <a:pt x="155" y="82"/>
                  </a:moveTo>
                  <a:cubicBezTo>
                    <a:pt x="151" y="82"/>
                    <a:pt x="147" y="85"/>
                    <a:pt x="147" y="90"/>
                  </a:cubicBezTo>
                  <a:cubicBezTo>
                    <a:pt x="147" y="94"/>
                    <a:pt x="151" y="97"/>
                    <a:pt x="155" y="98"/>
                  </a:cubicBezTo>
                  <a:cubicBezTo>
                    <a:pt x="160" y="98"/>
                    <a:pt x="163" y="94"/>
                    <a:pt x="163" y="90"/>
                  </a:cubicBezTo>
                  <a:cubicBezTo>
                    <a:pt x="163" y="85"/>
                    <a:pt x="160" y="82"/>
                    <a:pt x="155" y="8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4" name="Freeform 1635"/>
            <p:cNvSpPr>
              <a:spLocks/>
            </p:cNvSpPr>
            <p:nvPr/>
          </p:nvSpPr>
          <p:spPr bwMode="auto">
            <a:xfrm>
              <a:off x="11139488" y="1123950"/>
              <a:ext cx="300038" cy="455613"/>
            </a:xfrm>
            <a:custGeom>
              <a:avLst/>
              <a:gdLst>
                <a:gd name="T0" fmla="*/ 118 w 179"/>
                <a:gd name="T1" fmla="*/ 219 h 273"/>
                <a:gd name="T2" fmla="*/ 118 w 179"/>
                <a:gd name="T3" fmla="*/ 195 h 273"/>
                <a:gd name="T4" fmla="*/ 155 w 179"/>
                <a:gd name="T5" fmla="*/ 234 h 273"/>
                <a:gd name="T6" fmla="*/ 118 w 179"/>
                <a:gd name="T7" fmla="*/ 273 h 273"/>
                <a:gd name="T8" fmla="*/ 118 w 179"/>
                <a:gd name="T9" fmla="*/ 249 h 273"/>
                <a:gd name="T10" fmla="*/ 115 w 179"/>
                <a:gd name="T11" fmla="*/ 246 h 273"/>
                <a:gd name="T12" fmla="*/ 61 w 179"/>
                <a:gd name="T13" fmla="*/ 228 h 273"/>
                <a:gd name="T14" fmla="*/ 4 w 179"/>
                <a:gd name="T15" fmla="*/ 145 h 273"/>
                <a:gd name="T16" fmla="*/ 14 w 179"/>
                <a:gd name="T17" fmla="*/ 71 h 273"/>
                <a:gd name="T18" fmla="*/ 88 w 179"/>
                <a:gd name="T19" fmla="*/ 6 h 273"/>
                <a:gd name="T20" fmla="*/ 131 w 179"/>
                <a:gd name="T21" fmla="*/ 1 h 273"/>
                <a:gd name="T22" fmla="*/ 177 w 179"/>
                <a:gd name="T23" fmla="*/ 15 h 273"/>
                <a:gd name="T24" fmla="*/ 179 w 179"/>
                <a:gd name="T25" fmla="*/ 16 h 273"/>
                <a:gd name="T26" fmla="*/ 179 w 179"/>
                <a:gd name="T27" fmla="*/ 17 h 273"/>
                <a:gd name="T28" fmla="*/ 176 w 179"/>
                <a:gd name="T29" fmla="*/ 17 h 273"/>
                <a:gd name="T30" fmla="*/ 139 w 179"/>
                <a:gd name="T31" fmla="*/ 9 h 273"/>
                <a:gd name="T32" fmla="*/ 51 w 179"/>
                <a:gd name="T33" fmla="*/ 46 h 273"/>
                <a:gd name="T34" fmla="*/ 25 w 179"/>
                <a:gd name="T35" fmla="*/ 102 h 273"/>
                <a:gd name="T36" fmla="*/ 97 w 179"/>
                <a:gd name="T37" fmla="*/ 215 h 273"/>
                <a:gd name="T38" fmla="*/ 116 w 179"/>
                <a:gd name="T39" fmla="*/ 219 h 273"/>
                <a:gd name="T40" fmla="*/ 118 w 179"/>
                <a:gd name="T41" fmla="*/ 219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9" h="273">
                  <a:moveTo>
                    <a:pt x="118" y="219"/>
                  </a:moveTo>
                  <a:cubicBezTo>
                    <a:pt x="118" y="211"/>
                    <a:pt x="118" y="203"/>
                    <a:pt x="118" y="195"/>
                  </a:cubicBezTo>
                  <a:cubicBezTo>
                    <a:pt x="130" y="208"/>
                    <a:pt x="142" y="221"/>
                    <a:pt x="155" y="234"/>
                  </a:cubicBezTo>
                  <a:cubicBezTo>
                    <a:pt x="142" y="247"/>
                    <a:pt x="130" y="259"/>
                    <a:pt x="118" y="273"/>
                  </a:cubicBezTo>
                  <a:cubicBezTo>
                    <a:pt x="118" y="264"/>
                    <a:pt x="118" y="257"/>
                    <a:pt x="118" y="249"/>
                  </a:cubicBezTo>
                  <a:cubicBezTo>
                    <a:pt x="118" y="247"/>
                    <a:pt x="117" y="246"/>
                    <a:pt x="115" y="246"/>
                  </a:cubicBezTo>
                  <a:cubicBezTo>
                    <a:pt x="95" y="244"/>
                    <a:pt x="77" y="238"/>
                    <a:pt x="61" y="228"/>
                  </a:cubicBezTo>
                  <a:cubicBezTo>
                    <a:pt x="30" y="209"/>
                    <a:pt x="11" y="181"/>
                    <a:pt x="4" y="145"/>
                  </a:cubicBezTo>
                  <a:cubicBezTo>
                    <a:pt x="0" y="120"/>
                    <a:pt x="3" y="95"/>
                    <a:pt x="14" y="71"/>
                  </a:cubicBezTo>
                  <a:cubicBezTo>
                    <a:pt x="29" y="39"/>
                    <a:pt x="54" y="17"/>
                    <a:pt x="88" y="6"/>
                  </a:cubicBezTo>
                  <a:cubicBezTo>
                    <a:pt x="102" y="1"/>
                    <a:pt x="117" y="0"/>
                    <a:pt x="131" y="1"/>
                  </a:cubicBezTo>
                  <a:cubicBezTo>
                    <a:pt x="147" y="2"/>
                    <a:pt x="163" y="7"/>
                    <a:pt x="177" y="15"/>
                  </a:cubicBezTo>
                  <a:cubicBezTo>
                    <a:pt x="178" y="15"/>
                    <a:pt x="178" y="16"/>
                    <a:pt x="179" y="16"/>
                  </a:cubicBezTo>
                  <a:cubicBezTo>
                    <a:pt x="179" y="17"/>
                    <a:pt x="179" y="17"/>
                    <a:pt x="179" y="17"/>
                  </a:cubicBezTo>
                  <a:cubicBezTo>
                    <a:pt x="178" y="17"/>
                    <a:pt x="177" y="17"/>
                    <a:pt x="176" y="17"/>
                  </a:cubicBezTo>
                  <a:cubicBezTo>
                    <a:pt x="164" y="12"/>
                    <a:pt x="152" y="9"/>
                    <a:pt x="139" y="9"/>
                  </a:cubicBezTo>
                  <a:cubicBezTo>
                    <a:pt x="104" y="8"/>
                    <a:pt x="74" y="20"/>
                    <a:pt x="51" y="46"/>
                  </a:cubicBezTo>
                  <a:cubicBezTo>
                    <a:pt x="36" y="62"/>
                    <a:pt x="28" y="81"/>
                    <a:pt x="25" y="102"/>
                  </a:cubicBezTo>
                  <a:cubicBezTo>
                    <a:pt x="19" y="153"/>
                    <a:pt x="50" y="200"/>
                    <a:pt x="97" y="215"/>
                  </a:cubicBezTo>
                  <a:cubicBezTo>
                    <a:pt x="103" y="217"/>
                    <a:pt x="110" y="218"/>
                    <a:pt x="116" y="219"/>
                  </a:cubicBezTo>
                  <a:cubicBezTo>
                    <a:pt x="116" y="220"/>
                    <a:pt x="117" y="219"/>
                    <a:pt x="118" y="2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48" name="グループ化 1947"/>
          <p:cNvGrpSpPr/>
          <p:nvPr/>
        </p:nvGrpSpPr>
        <p:grpSpPr>
          <a:xfrm>
            <a:off x="11736388" y="713646"/>
            <a:ext cx="393700" cy="454025"/>
            <a:chOff x="11736388" y="1125538"/>
            <a:chExt cx="393700" cy="454025"/>
          </a:xfrm>
        </p:grpSpPr>
        <p:sp>
          <p:nvSpPr>
            <p:cNvPr id="155" name="Freeform 1636"/>
            <p:cNvSpPr>
              <a:spLocks/>
            </p:cNvSpPr>
            <p:nvPr/>
          </p:nvSpPr>
          <p:spPr bwMode="auto">
            <a:xfrm>
              <a:off x="11920538" y="1176338"/>
              <a:ext cx="209550" cy="300038"/>
            </a:xfrm>
            <a:custGeom>
              <a:avLst/>
              <a:gdLst>
                <a:gd name="T0" fmla="*/ 1 w 125"/>
                <a:gd name="T1" fmla="*/ 0 h 179"/>
                <a:gd name="T2" fmla="*/ 15 w 125"/>
                <a:gd name="T3" fmla="*/ 4 h 179"/>
                <a:gd name="T4" fmla="*/ 63 w 125"/>
                <a:gd name="T5" fmla="*/ 56 h 179"/>
                <a:gd name="T6" fmla="*/ 70 w 125"/>
                <a:gd name="T7" fmla="*/ 90 h 179"/>
                <a:gd name="T8" fmla="*/ 75 w 125"/>
                <a:gd name="T9" fmla="*/ 94 h 179"/>
                <a:gd name="T10" fmla="*/ 103 w 125"/>
                <a:gd name="T11" fmla="*/ 99 h 179"/>
                <a:gd name="T12" fmla="*/ 124 w 125"/>
                <a:gd name="T13" fmla="*/ 133 h 179"/>
                <a:gd name="T14" fmla="*/ 124 w 125"/>
                <a:gd name="T15" fmla="*/ 169 h 179"/>
                <a:gd name="T16" fmla="*/ 123 w 125"/>
                <a:gd name="T17" fmla="*/ 172 h 179"/>
                <a:gd name="T18" fmla="*/ 116 w 125"/>
                <a:gd name="T19" fmla="*/ 178 h 179"/>
                <a:gd name="T20" fmla="*/ 113 w 125"/>
                <a:gd name="T21" fmla="*/ 179 h 179"/>
                <a:gd name="T22" fmla="*/ 3 w 125"/>
                <a:gd name="T23" fmla="*/ 179 h 179"/>
                <a:gd name="T24" fmla="*/ 1 w 125"/>
                <a:gd name="T25" fmla="*/ 176 h 179"/>
                <a:gd name="T26" fmla="*/ 1 w 125"/>
                <a:gd name="T27" fmla="*/ 154 h 179"/>
                <a:gd name="T28" fmla="*/ 4 w 125"/>
                <a:gd name="T29" fmla="*/ 151 h 179"/>
                <a:gd name="T30" fmla="*/ 93 w 125"/>
                <a:gd name="T31" fmla="*/ 151 h 179"/>
                <a:gd name="T32" fmla="*/ 97 w 125"/>
                <a:gd name="T33" fmla="*/ 147 h 179"/>
                <a:gd name="T34" fmla="*/ 97 w 125"/>
                <a:gd name="T35" fmla="*/ 133 h 179"/>
                <a:gd name="T36" fmla="*/ 83 w 125"/>
                <a:gd name="T37" fmla="*/ 121 h 179"/>
                <a:gd name="T38" fmla="*/ 44 w 125"/>
                <a:gd name="T39" fmla="*/ 121 h 179"/>
                <a:gd name="T40" fmla="*/ 40 w 125"/>
                <a:gd name="T41" fmla="*/ 117 h 179"/>
                <a:gd name="T42" fmla="*/ 40 w 125"/>
                <a:gd name="T43" fmla="*/ 90 h 179"/>
                <a:gd name="T44" fmla="*/ 34 w 125"/>
                <a:gd name="T45" fmla="*/ 60 h 179"/>
                <a:gd name="T46" fmla="*/ 3 w 125"/>
                <a:gd name="T47" fmla="*/ 28 h 179"/>
                <a:gd name="T48" fmla="*/ 1 w 125"/>
                <a:gd name="T49" fmla="*/ 26 h 179"/>
                <a:gd name="T50" fmla="*/ 1 w 125"/>
                <a:gd name="T5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5" h="179">
                  <a:moveTo>
                    <a:pt x="1" y="0"/>
                  </a:moveTo>
                  <a:cubicBezTo>
                    <a:pt x="6" y="2"/>
                    <a:pt x="10" y="3"/>
                    <a:pt x="15" y="4"/>
                  </a:cubicBezTo>
                  <a:cubicBezTo>
                    <a:pt x="39" y="14"/>
                    <a:pt x="55" y="32"/>
                    <a:pt x="63" y="56"/>
                  </a:cubicBezTo>
                  <a:cubicBezTo>
                    <a:pt x="67" y="67"/>
                    <a:pt x="69" y="78"/>
                    <a:pt x="70" y="90"/>
                  </a:cubicBezTo>
                  <a:cubicBezTo>
                    <a:pt x="71" y="94"/>
                    <a:pt x="71" y="94"/>
                    <a:pt x="75" y="94"/>
                  </a:cubicBezTo>
                  <a:cubicBezTo>
                    <a:pt x="85" y="93"/>
                    <a:pt x="94" y="94"/>
                    <a:pt x="103" y="99"/>
                  </a:cubicBezTo>
                  <a:cubicBezTo>
                    <a:pt x="116" y="106"/>
                    <a:pt x="124" y="117"/>
                    <a:pt x="124" y="133"/>
                  </a:cubicBezTo>
                  <a:cubicBezTo>
                    <a:pt x="125" y="145"/>
                    <a:pt x="125" y="157"/>
                    <a:pt x="124" y="169"/>
                  </a:cubicBezTo>
                  <a:cubicBezTo>
                    <a:pt x="124" y="170"/>
                    <a:pt x="124" y="172"/>
                    <a:pt x="123" y="172"/>
                  </a:cubicBezTo>
                  <a:cubicBezTo>
                    <a:pt x="121" y="174"/>
                    <a:pt x="119" y="176"/>
                    <a:pt x="116" y="178"/>
                  </a:cubicBezTo>
                  <a:cubicBezTo>
                    <a:pt x="116" y="179"/>
                    <a:pt x="114" y="179"/>
                    <a:pt x="113" y="179"/>
                  </a:cubicBezTo>
                  <a:cubicBezTo>
                    <a:pt x="76" y="179"/>
                    <a:pt x="40" y="179"/>
                    <a:pt x="3" y="179"/>
                  </a:cubicBezTo>
                  <a:cubicBezTo>
                    <a:pt x="1" y="179"/>
                    <a:pt x="1" y="178"/>
                    <a:pt x="1" y="176"/>
                  </a:cubicBezTo>
                  <a:cubicBezTo>
                    <a:pt x="1" y="169"/>
                    <a:pt x="1" y="161"/>
                    <a:pt x="1" y="154"/>
                  </a:cubicBezTo>
                  <a:cubicBezTo>
                    <a:pt x="0" y="152"/>
                    <a:pt x="1" y="151"/>
                    <a:pt x="4" y="151"/>
                  </a:cubicBezTo>
                  <a:cubicBezTo>
                    <a:pt x="33" y="151"/>
                    <a:pt x="63" y="151"/>
                    <a:pt x="93" y="151"/>
                  </a:cubicBezTo>
                  <a:cubicBezTo>
                    <a:pt x="97" y="151"/>
                    <a:pt x="97" y="151"/>
                    <a:pt x="97" y="147"/>
                  </a:cubicBezTo>
                  <a:cubicBezTo>
                    <a:pt x="97" y="143"/>
                    <a:pt x="97" y="138"/>
                    <a:pt x="97" y="133"/>
                  </a:cubicBezTo>
                  <a:cubicBezTo>
                    <a:pt x="96" y="124"/>
                    <a:pt x="89" y="121"/>
                    <a:pt x="83" y="121"/>
                  </a:cubicBezTo>
                  <a:cubicBezTo>
                    <a:pt x="70" y="121"/>
                    <a:pt x="57" y="121"/>
                    <a:pt x="44" y="121"/>
                  </a:cubicBezTo>
                  <a:cubicBezTo>
                    <a:pt x="40" y="121"/>
                    <a:pt x="40" y="121"/>
                    <a:pt x="40" y="117"/>
                  </a:cubicBezTo>
                  <a:cubicBezTo>
                    <a:pt x="41" y="108"/>
                    <a:pt x="41" y="99"/>
                    <a:pt x="40" y="90"/>
                  </a:cubicBezTo>
                  <a:cubicBezTo>
                    <a:pt x="40" y="80"/>
                    <a:pt x="38" y="70"/>
                    <a:pt x="34" y="60"/>
                  </a:cubicBezTo>
                  <a:cubicBezTo>
                    <a:pt x="28" y="45"/>
                    <a:pt x="18" y="34"/>
                    <a:pt x="3" y="28"/>
                  </a:cubicBezTo>
                  <a:cubicBezTo>
                    <a:pt x="2" y="28"/>
                    <a:pt x="1" y="27"/>
                    <a:pt x="1" y="26"/>
                  </a:cubicBezTo>
                  <a:cubicBezTo>
                    <a:pt x="1" y="18"/>
                    <a:pt x="1" y="9"/>
                    <a:pt x="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6" name="Freeform 1637"/>
            <p:cNvSpPr>
              <a:spLocks noEditPoints="1"/>
            </p:cNvSpPr>
            <p:nvPr/>
          </p:nvSpPr>
          <p:spPr bwMode="auto">
            <a:xfrm>
              <a:off x="11736388" y="1247775"/>
              <a:ext cx="184150" cy="139700"/>
            </a:xfrm>
            <a:custGeom>
              <a:avLst/>
              <a:gdLst>
                <a:gd name="T0" fmla="*/ 56 w 110"/>
                <a:gd name="T1" fmla="*/ 0 h 84"/>
                <a:gd name="T2" fmla="*/ 102 w 110"/>
                <a:gd name="T3" fmla="*/ 0 h 84"/>
                <a:gd name="T4" fmla="*/ 110 w 110"/>
                <a:gd name="T5" fmla="*/ 7 h 84"/>
                <a:gd name="T6" fmla="*/ 110 w 110"/>
                <a:gd name="T7" fmla="*/ 77 h 84"/>
                <a:gd name="T8" fmla="*/ 103 w 110"/>
                <a:gd name="T9" fmla="*/ 83 h 84"/>
                <a:gd name="T10" fmla="*/ 8 w 110"/>
                <a:gd name="T11" fmla="*/ 83 h 84"/>
                <a:gd name="T12" fmla="*/ 0 w 110"/>
                <a:gd name="T13" fmla="*/ 76 h 84"/>
                <a:gd name="T14" fmla="*/ 0 w 110"/>
                <a:gd name="T15" fmla="*/ 8 h 84"/>
                <a:gd name="T16" fmla="*/ 8 w 110"/>
                <a:gd name="T17" fmla="*/ 0 h 84"/>
                <a:gd name="T18" fmla="*/ 56 w 110"/>
                <a:gd name="T19" fmla="*/ 0 h 84"/>
                <a:gd name="T20" fmla="*/ 9 w 110"/>
                <a:gd name="T21" fmla="*/ 22 h 84"/>
                <a:gd name="T22" fmla="*/ 9 w 110"/>
                <a:gd name="T23" fmla="*/ 26 h 84"/>
                <a:gd name="T24" fmla="*/ 9 w 110"/>
                <a:gd name="T25" fmla="*/ 70 h 84"/>
                <a:gd name="T26" fmla="*/ 13 w 110"/>
                <a:gd name="T27" fmla="*/ 74 h 84"/>
                <a:gd name="T28" fmla="*/ 96 w 110"/>
                <a:gd name="T29" fmla="*/ 74 h 84"/>
                <a:gd name="T30" fmla="*/ 100 w 110"/>
                <a:gd name="T31" fmla="*/ 70 h 84"/>
                <a:gd name="T32" fmla="*/ 100 w 110"/>
                <a:gd name="T33" fmla="*/ 24 h 84"/>
                <a:gd name="T34" fmla="*/ 100 w 110"/>
                <a:gd name="T35" fmla="*/ 21 h 84"/>
                <a:gd name="T36" fmla="*/ 97 w 110"/>
                <a:gd name="T37" fmla="*/ 23 h 84"/>
                <a:gd name="T38" fmla="*/ 60 w 110"/>
                <a:gd name="T39" fmla="*/ 52 h 84"/>
                <a:gd name="T40" fmla="*/ 50 w 110"/>
                <a:gd name="T41" fmla="*/ 52 h 84"/>
                <a:gd name="T42" fmla="*/ 13 w 110"/>
                <a:gd name="T43" fmla="*/ 24 h 84"/>
                <a:gd name="T44" fmla="*/ 9 w 110"/>
                <a:gd name="T45" fmla="*/ 22 h 84"/>
                <a:gd name="T46" fmla="*/ 99 w 110"/>
                <a:gd name="T47" fmla="*/ 10 h 84"/>
                <a:gd name="T48" fmla="*/ 98 w 110"/>
                <a:gd name="T49" fmla="*/ 10 h 84"/>
                <a:gd name="T50" fmla="*/ 14 w 110"/>
                <a:gd name="T51" fmla="*/ 10 h 84"/>
                <a:gd name="T52" fmla="*/ 14 w 110"/>
                <a:gd name="T53" fmla="*/ 11 h 84"/>
                <a:gd name="T54" fmla="*/ 15 w 110"/>
                <a:gd name="T55" fmla="*/ 12 h 84"/>
                <a:gd name="T56" fmla="*/ 54 w 110"/>
                <a:gd name="T57" fmla="*/ 42 h 84"/>
                <a:gd name="T58" fmla="*/ 58 w 110"/>
                <a:gd name="T59" fmla="*/ 42 h 84"/>
                <a:gd name="T60" fmla="*/ 87 w 110"/>
                <a:gd name="T61" fmla="*/ 19 h 84"/>
                <a:gd name="T62" fmla="*/ 99 w 110"/>
                <a:gd name="T63" fmla="*/ 1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0" h="84">
                  <a:moveTo>
                    <a:pt x="56" y="0"/>
                  </a:moveTo>
                  <a:cubicBezTo>
                    <a:pt x="71" y="0"/>
                    <a:pt x="87" y="0"/>
                    <a:pt x="102" y="0"/>
                  </a:cubicBezTo>
                  <a:cubicBezTo>
                    <a:pt x="108" y="0"/>
                    <a:pt x="110" y="1"/>
                    <a:pt x="110" y="7"/>
                  </a:cubicBezTo>
                  <a:cubicBezTo>
                    <a:pt x="110" y="30"/>
                    <a:pt x="110" y="53"/>
                    <a:pt x="110" y="77"/>
                  </a:cubicBezTo>
                  <a:cubicBezTo>
                    <a:pt x="110" y="81"/>
                    <a:pt x="108" y="83"/>
                    <a:pt x="103" y="83"/>
                  </a:cubicBezTo>
                  <a:cubicBezTo>
                    <a:pt x="71" y="84"/>
                    <a:pt x="40" y="84"/>
                    <a:pt x="8" y="83"/>
                  </a:cubicBezTo>
                  <a:cubicBezTo>
                    <a:pt x="3" y="83"/>
                    <a:pt x="0" y="81"/>
                    <a:pt x="0" y="76"/>
                  </a:cubicBezTo>
                  <a:cubicBezTo>
                    <a:pt x="0" y="53"/>
                    <a:pt x="0" y="31"/>
                    <a:pt x="0" y="8"/>
                  </a:cubicBezTo>
                  <a:cubicBezTo>
                    <a:pt x="0" y="2"/>
                    <a:pt x="3" y="0"/>
                    <a:pt x="8" y="0"/>
                  </a:cubicBezTo>
                  <a:cubicBezTo>
                    <a:pt x="24" y="0"/>
                    <a:pt x="40" y="0"/>
                    <a:pt x="56" y="0"/>
                  </a:cubicBezTo>
                  <a:close/>
                  <a:moveTo>
                    <a:pt x="9" y="22"/>
                  </a:moveTo>
                  <a:cubicBezTo>
                    <a:pt x="9" y="24"/>
                    <a:pt x="9" y="25"/>
                    <a:pt x="9" y="26"/>
                  </a:cubicBezTo>
                  <a:cubicBezTo>
                    <a:pt x="9" y="40"/>
                    <a:pt x="9" y="55"/>
                    <a:pt x="9" y="70"/>
                  </a:cubicBezTo>
                  <a:cubicBezTo>
                    <a:pt x="9" y="74"/>
                    <a:pt x="9" y="74"/>
                    <a:pt x="13" y="74"/>
                  </a:cubicBezTo>
                  <a:cubicBezTo>
                    <a:pt x="41" y="74"/>
                    <a:pt x="69" y="74"/>
                    <a:pt x="96" y="74"/>
                  </a:cubicBezTo>
                  <a:cubicBezTo>
                    <a:pt x="100" y="74"/>
                    <a:pt x="100" y="74"/>
                    <a:pt x="100" y="70"/>
                  </a:cubicBezTo>
                  <a:cubicBezTo>
                    <a:pt x="100" y="55"/>
                    <a:pt x="100" y="39"/>
                    <a:pt x="100" y="24"/>
                  </a:cubicBezTo>
                  <a:cubicBezTo>
                    <a:pt x="100" y="23"/>
                    <a:pt x="100" y="22"/>
                    <a:pt x="100" y="21"/>
                  </a:cubicBezTo>
                  <a:cubicBezTo>
                    <a:pt x="99" y="22"/>
                    <a:pt x="98" y="22"/>
                    <a:pt x="97" y="23"/>
                  </a:cubicBezTo>
                  <a:cubicBezTo>
                    <a:pt x="85" y="33"/>
                    <a:pt x="72" y="42"/>
                    <a:pt x="60" y="52"/>
                  </a:cubicBezTo>
                  <a:cubicBezTo>
                    <a:pt x="56" y="55"/>
                    <a:pt x="54" y="55"/>
                    <a:pt x="50" y="52"/>
                  </a:cubicBezTo>
                  <a:cubicBezTo>
                    <a:pt x="38" y="43"/>
                    <a:pt x="25" y="33"/>
                    <a:pt x="13" y="24"/>
                  </a:cubicBezTo>
                  <a:cubicBezTo>
                    <a:pt x="12" y="23"/>
                    <a:pt x="11" y="23"/>
                    <a:pt x="9" y="22"/>
                  </a:cubicBezTo>
                  <a:close/>
                  <a:moveTo>
                    <a:pt x="99" y="10"/>
                  </a:moveTo>
                  <a:cubicBezTo>
                    <a:pt x="98" y="10"/>
                    <a:pt x="98" y="10"/>
                    <a:pt x="98" y="10"/>
                  </a:cubicBezTo>
                  <a:cubicBezTo>
                    <a:pt x="70" y="10"/>
                    <a:pt x="42" y="10"/>
                    <a:pt x="14" y="10"/>
                  </a:cubicBezTo>
                  <a:cubicBezTo>
                    <a:pt x="14" y="10"/>
                    <a:pt x="14" y="10"/>
                    <a:pt x="14" y="11"/>
                  </a:cubicBezTo>
                  <a:cubicBezTo>
                    <a:pt x="14" y="11"/>
                    <a:pt x="15" y="11"/>
                    <a:pt x="15" y="12"/>
                  </a:cubicBezTo>
                  <a:cubicBezTo>
                    <a:pt x="28" y="22"/>
                    <a:pt x="41" y="32"/>
                    <a:pt x="54" y="42"/>
                  </a:cubicBezTo>
                  <a:cubicBezTo>
                    <a:pt x="56" y="43"/>
                    <a:pt x="57" y="43"/>
                    <a:pt x="58" y="42"/>
                  </a:cubicBezTo>
                  <a:cubicBezTo>
                    <a:pt x="68" y="34"/>
                    <a:pt x="77" y="27"/>
                    <a:pt x="87" y="19"/>
                  </a:cubicBezTo>
                  <a:cubicBezTo>
                    <a:pt x="91" y="16"/>
                    <a:pt x="95" y="13"/>
                    <a:pt x="99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7" name="Freeform 1638"/>
            <p:cNvSpPr>
              <a:spLocks/>
            </p:cNvSpPr>
            <p:nvPr/>
          </p:nvSpPr>
          <p:spPr bwMode="auto">
            <a:xfrm>
              <a:off x="11745913" y="1125538"/>
              <a:ext cx="158750" cy="96838"/>
            </a:xfrm>
            <a:custGeom>
              <a:avLst/>
              <a:gdLst>
                <a:gd name="T0" fmla="*/ 67 w 95"/>
                <a:gd name="T1" fmla="*/ 28 h 58"/>
                <a:gd name="T2" fmla="*/ 28 w 95"/>
                <a:gd name="T3" fmla="*/ 28 h 58"/>
                <a:gd name="T4" fmla="*/ 28 w 95"/>
                <a:gd name="T5" fmla="*/ 31 h 58"/>
                <a:gd name="T6" fmla="*/ 28 w 95"/>
                <a:gd name="T7" fmla="*/ 55 h 58"/>
                <a:gd name="T8" fmla="*/ 25 w 95"/>
                <a:gd name="T9" fmla="*/ 57 h 58"/>
                <a:gd name="T10" fmla="*/ 3 w 95"/>
                <a:gd name="T11" fmla="*/ 57 h 58"/>
                <a:gd name="T12" fmla="*/ 0 w 95"/>
                <a:gd name="T13" fmla="*/ 55 h 58"/>
                <a:gd name="T14" fmla="*/ 1 w 95"/>
                <a:gd name="T15" fmla="*/ 8 h 58"/>
                <a:gd name="T16" fmla="*/ 10 w 95"/>
                <a:gd name="T17" fmla="*/ 0 h 58"/>
                <a:gd name="T18" fmla="*/ 13 w 95"/>
                <a:gd name="T19" fmla="*/ 0 h 58"/>
                <a:gd name="T20" fmla="*/ 83 w 95"/>
                <a:gd name="T21" fmla="*/ 0 h 58"/>
                <a:gd name="T22" fmla="*/ 89 w 95"/>
                <a:gd name="T23" fmla="*/ 0 h 58"/>
                <a:gd name="T24" fmla="*/ 95 w 95"/>
                <a:gd name="T25" fmla="*/ 6 h 58"/>
                <a:gd name="T26" fmla="*/ 95 w 95"/>
                <a:gd name="T27" fmla="*/ 8 h 58"/>
                <a:gd name="T28" fmla="*/ 95 w 95"/>
                <a:gd name="T29" fmla="*/ 54 h 58"/>
                <a:gd name="T30" fmla="*/ 92 w 95"/>
                <a:gd name="T31" fmla="*/ 57 h 58"/>
                <a:gd name="T32" fmla="*/ 70 w 95"/>
                <a:gd name="T33" fmla="*/ 57 h 58"/>
                <a:gd name="T34" fmla="*/ 67 w 95"/>
                <a:gd name="T35" fmla="*/ 54 h 58"/>
                <a:gd name="T36" fmla="*/ 67 w 95"/>
                <a:gd name="T37" fmla="*/ 31 h 58"/>
                <a:gd name="T38" fmla="*/ 67 w 95"/>
                <a:gd name="T39" fmla="*/ 2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5" h="58">
                  <a:moveTo>
                    <a:pt x="67" y="28"/>
                  </a:moveTo>
                  <a:cubicBezTo>
                    <a:pt x="54" y="28"/>
                    <a:pt x="41" y="28"/>
                    <a:pt x="28" y="28"/>
                  </a:cubicBezTo>
                  <a:cubicBezTo>
                    <a:pt x="28" y="29"/>
                    <a:pt x="28" y="30"/>
                    <a:pt x="28" y="31"/>
                  </a:cubicBezTo>
                  <a:cubicBezTo>
                    <a:pt x="28" y="39"/>
                    <a:pt x="28" y="47"/>
                    <a:pt x="28" y="55"/>
                  </a:cubicBezTo>
                  <a:cubicBezTo>
                    <a:pt x="28" y="57"/>
                    <a:pt x="27" y="57"/>
                    <a:pt x="25" y="57"/>
                  </a:cubicBezTo>
                  <a:cubicBezTo>
                    <a:pt x="18" y="57"/>
                    <a:pt x="10" y="57"/>
                    <a:pt x="3" y="57"/>
                  </a:cubicBezTo>
                  <a:cubicBezTo>
                    <a:pt x="1" y="57"/>
                    <a:pt x="0" y="57"/>
                    <a:pt x="0" y="55"/>
                  </a:cubicBezTo>
                  <a:cubicBezTo>
                    <a:pt x="0" y="39"/>
                    <a:pt x="0" y="23"/>
                    <a:pt x="1" y="8"/>
                  </a:cubicBezTo>
                  <a:cubicBezTo>
                    <a:pt x="1" y="2"/>
                    <a:pt x="3" y="0"/>
                    <a:pt x="10" y="0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36" y="0"/>
                    <a:pt x="60" y="0"/>
                    <a:pt x="83" y="0"/>
                  </a:cubicBezTo>
                  <a:cubicBezTo>
                    <a:pt x="85" y="0"/>
                    <a:pt x="87" y="0"/>
                    <a:pt x="89" y="0"/>
                  </a:cubicBezTo>
                  <a:cubicBezTo>
                    <a:pt x="93" y="0"/>
                    <a:pt x="95" y="2"/>
                    <a:pt x="95" y="6"/>
                  </a:cubicBezTo>
                  <a:cubicBezTo>
                    <a:pt x="95" y="7"/>
                    <a:pt x="95" y="7"/>
                    <a:pt x="95" y="8"/>
                  </a:cubicBezTo>
                  <a:cubicBezTo>
                    <a:pt x="95" y="24"/>
                    <a:pt x="95" y="39"/>
                    <a:pt x="95" y="54"/>
                  </a:cubicBezTo>
                  <a:cubicBezTo>
                    <a:pt x="95" y="57"/>
                    <a:pt x="94" y="58"/>
                    <a:pt x="92" y="57"/>
                  </a:cubicBezTo>
                  <a:cubicBezTo>
                    <a:pt x="85" y="57"/>
                    <a:pt x="77" y="57"/>
                    <a:pt x="70" y="57"/>
                  </a:cubicBezTo>
                  <a:cubicBezTo>
                    <a:pt x="68" y="58"/>
                    <a:pt x="67" y="57"/>
                    <a:pt x="67" y="54"/>
                  </a:cubicBezTo>
                  <a:cubicBezTo>
                    <a:pt x="67" y="47"/>
                    <a:pt x="67" y="39"/>
                    <a:pt x="67" y="31"/>
                  </a:cubicBezTo>
                  <a:cubicBezTo>
                    <a:pt x="67" y="30"/>
                    <a:pt x="67" y="29"/>
                    <a:pt x="67" y="2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8" name="Freeform 1639"/>
            <p:cNvSpPr>
              <a:spLocks/>
            </p:cNvSpPr>
            <p:nvPr/>
          </p:nvSpPr>
          <p:spPr bwMode="auto">
            <a:xfrm>
              <a:off x="11820526" y="1412875"/>
              <a:ext cx="123825" cy="166688"/>
            </a:xfrm>
            <a:custGeom>
              <a:avLst/>
              <a:gdLst>
                <a:gd name="T0" fmla="*/ 37 w 74"/>
                <a:gd name="T1" fmla="*/ 100 h 100"/>
                <a:gd name="T2" fmla="*/ 0 w 74"/>
                <a:gd name="T3" fmla="*/ 49 h 100"/>
                <a:gd name="T4" fmla="*/ 19 w 74"/>
                <a:gd name="T5" fmla="*/ 49 h 100"/>
                <a:gd name="T6" fmla="*/ 23 w 74"/>
                <a:gd name="T7" fmla="*/ 45 h 100"/>
                <a:gd name="T8" fmla="*/ 23 w 74"/>
                <a:gd name="T9" fmla="*/ 3 h 100"/>
                <a:gd name="T10" fmla="*/ 26 w 74"/>
                <a:gd name="T11" fmla="*/ 0 h 100"/>
                <a:gd name="T12" fmla="*/ 47 w 74"/>
                <a:gd name="T13" fmla="*/ 0 h 100"/>
                <a:gd name="T14" fmla="*/ 50 w 74"/>
                <a:gd name="T15" fmla="*/ 3 h 100"/>
                <a:gd name="T16" fmla="*/ 50 w 74"/>
                <a:gd name="T17" fmla="*/ 45 h 100"/>
                <a:gd name="T18" fmla="*/ 54 w 74"/>
                <a:gd name="T19" fmla="*/ 49 h 100"/>
                <a:gd name="T20" fmla="*/ 74 w 74"/>
                <a:gd name="T21" fmla="*/ 49 h 100"/>
                <a:gd name="T22" fmla="*/ 37 w 74"/>
                <a:gd name="T23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100">
                  <a:moveTo>
                    <a:pt x="37" y="100"/>
                  </a:moveTo>
                  <a:cubicBezTo>
                    <a:pt x="25" y="83"/>
                    <a:pt x="13" y="66"/>
                    <a:pt x="0" y="49"/>
                  </a:cubicBezTo>
                  <a:cubicBezTo>
                    <a:pt x="7" y="49"/>
                    <a:pt x="13" y="49"/>
                    <a:pt x="19" y="49"/>
                  </a:cubicBezTo>
                  <a:cubicBezTo>
                    <a:pt x="23" y="49"/>
                    <a:pt x="23" y="49"/>
                    <a:pt x="23" y="45"/>
                  </a:cubicBezTo>
                  <a:cubicBezTo>
                    <a:pt x="23" y="31"/>
                    <a:pt x="23" y="17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3" y="0"/>
                    <a:pt x="40" y="0"/>
                    <a:pt x="47" y="0"/>
                  </a:cubicBezTo>
                  <a:cubicBezTo>
                    <a:pt x="49" y="0"/>
                    <a:pt x="50" y="1"/>
                    <a:pt x="50" y="3"/>
                  </a:cubicBezTo>
                  <a:cubicBezTo>
                    <a:pt x="50" y="17"/>
                    <a:pt x="50" y="31"/>
                    <a:pt x="50" y="45"/>
                  </a:cubicBezTo>
                  <a:cubicBezTo>
                    <a:pt x="50" y="49"/>
                    <a:pt x="50" y="49"/>
                    <a:pt x="54" y="49"/>
                  </a:cubicBezTo>
                  <a:cubicBezTo>
                    <a:pt x="60" y="49"/>
                    <a:pt x="67" y="49"/>
                    <a:pt x="74" y="49"/>
                  </a:cubicBezTo>
                  <a:cubicBezTo>
                    <a:pt x="62" y="66"/>
                    <a:pt x="50" y="83"/>
                    <a:pt x="37" y="10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9" name="Freeform 1640"/>
            <p:cNvSpPr>
              <a:spLocks/>
            </p:cNvSpPr>
            <p:nvPr/>
          </p:nvSpPr>
          <p:spPr bwMode="auto">
            <a:xfrm>
              <a:off x="11745913" y="1412875"/>
              <a:ext cx="95250" cy="63500"/>
            </a:xfrm>
            <a:custGeom>
              <a:avLst/>
              <a:gdLst>
                <a:gd name="T0" fmla="*/ 28 w 57"/>
                <a:gd name="T1" fmla="*/ 10 h 38"/>
                <a:gd name="T2" fmla="*/ 53 w 57"/>
                <a:gd name="T3" fmla="*/ 10 h 38"/>
                <a:gd name="T4" fmla="*/ 57 w 57"/>
                <a:gd name="T5" fmla="*/ 14 h 38"/>
                <a:gd name="T6" fmla="*/ 57 w 57"/>
                <a:gd name="T7" fmla="*/ 35 h 38"/>
                <a:gd name="T8" fmla="*/ 54 w 57"/>
                <a:gd name="T9" fmla="*/ 38 h 38"/>
                <a:gd name="T10" fmla="*/ 11 w 57"/>
                <a:gd name="T11" fmla="*/ 38 h 38"/>
                <a:gd name="T12" fmla="*/ 4 w 57"/>
                <a:gd name="T13" fmla="*/ 35 h 38"/>
                <a:gd name="T14" fmla="*/ 0 w 57"/>
                <a:gd name="T15" fmla="*/ 25 h 38"/>
                <a:gd name="T16" fmla="*/ 0 w 57"/>
                <a:gd name="T17" fmla="*/ 3 h 38"/>
                <a:gd name="T18" fmla="*/ 3 w 57"/>
                <a:gd name="T19" fmla="*/ 0 h 38"/>
                <a:gd name="T20" fmla="*/ 25 w 57"/>
                <a:gd name="T21" fmla="*/ 0 h 38"/>
                <a:gd name="T22" fmla="*/ 28 w 57"/>
                <a:gd name="T23" fmla="*/ 3 h 38"/>
                <a:gd name="T24" fmla="*/ 28 w 57"/>
                <a:gd name="T25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" h="38">
                  <a:moveTo>
                    <a:pt x="28" y="10"/>
                  </a:moveTo>
                  <a:cubicBezTo>
                    <a:pt x="37" y="10"/>
                    <a:pt x="45" y="10"/>
                    <a:pt x="53" y="10"/>
                  </a:cubicBezTo>
                  <a:cubicBezTo>
                    <a:pt x="57" y="10"/>
                    <a:pt x="57" y="10"/>
                    <a:pt x="57" y="14"/>
                  </a:cubicBezTo>
                  <a:cubicBezTo>
                    <a:pt x="57" y="21"/>
                    <a:pt x="57" y="28"/>
                    <a:pt x="57" y="35"/>
                  </a:cubicBezTo>
                  <a:cubicBezTo>
                    <a:pt x="57" y="37"/>
                    <a:pt x="56" y="38"/>
                    <a:pt x="54" y="38"/>
                  </a:cubicBezTo>
                  <a:cubicBezTo>
                    <a:pt x="40" y="38"/>
                    <a:pt x="25" y="38"/>
                    <a:pt x="11" y="38"/>
                  </a:cubicBezTo>
                  <a:cubicBezTo>
                    <a:pt x="8" y="38"/>
                    <a:pt x="6" y="36"/>
                    <a:pt x="4" y="35"/>
                  </a:cubicBezTo>
                  <a:cubicBezTo>
                    <a:pt x="1" y="32"/>
                    <a:pt x="0" y="29"/>
                    <a:pt x="0" y="25"/>
                  </a:cubicBezTo>
                  <a:cubicBezTo>
                    <a:pt x="0" y="18"/>
                    <a:pt x="0" y="10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0" y="0"/>
                    <a:pt x="18" y="0"/>
                    <a:pt x="25" y="0"/>
                  </a:cubicBezTo>
                  <a:cubicBezTo>
                    <a:pt x="27" y="0"/>
                    <a:pt x="28" y="1"/>
                    <a:pt x="28" y="3"/>
                  </a:cubicBezTo>
                  <a:cubicBezTo>
                    <a:pt x="28" y="5"/>
                    <a:pt x="28" y="7"/>
                    <a:pt x="28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0" name="グループ化 1959"/>
          <p:cNvGrpSpPr/>
          <p:nvPr/>
        </p:nvGrpSpPr>
        <p:grpSpPr>
          <a:xfrm>
            <a:off x="6257926" y="1777915"/>
            <a:ext cx="368300" cy="454025"/>
            <a:chOff x="6257926" y="2041525"/>
            <a:chExt cx="368300" cy="454025"/>
          </a:xfrm>
        </p:grpSpPr>
        <p:sp>
          <p:nvSpPr>
            <p:cNvPr id="160" name="Freeform 1641"/>
            <p:cNvSpPr>
              <a:spLocks/>
            </p:cNvSpPr>
            <p:nvPr/>
          </p:nvSpPr>
          <p:spPr bwMode="auto">
            <a:xfrm>
              <a:off x="6257926" y="2041525"/>
              <a:ext cx="204788" cy="454025"/>
            </a:xfrm>
            <a:custGeom>
              <a:avLst/>
              <a:gdLst>
                <a:gd name="T0" fmla="*/ 121 w 122"/>
                <a:gd name="T1" fmla="*/ 224 h 272"/>
                <a:gd name="T2" fmla="*/ 105 w 122"/>
                <a:gd name="T3" fmla="*/ 224 h 272"/>
                <a:gd name="T4" fmla="*/ 101 w 122"/>
                <a:gd name="T5" fmla="*/ 220 h 272"/>
                <a:gd name="T6" fmla="*/ 101 w 122"/>
                <a:gd name="T7" fmla="*/ 54 h 272"/>
                <a:gd name="T8" fmla="*/ 106 w 122"/>
                <a:gd name="T9" fmla="*/ 48 h 272"/>
                <a:gd name="T10" fmla="*/ 122 w 122"/>
                <a:gd name="T11" fmla="*/ 48 h 272"/>
                <a:gd name="T12" fmla="*/ 87 w 122"/>
                <a:gd name="T13" fmla="*/ 0 h 272"/>
                <a:gd name="T14" fmla="*/ 54 w 122"/>
                <a:gd name="T15" fmla="*/ 48 h 272"/>
                <a:gd name="T16" fmla="*/ 74 w 122"/>
                <a:gd name="T17" fmla="*/ 48 h 272"/>
                <a:gd name="T18" fmla="*/ 74 w 122"/>
                <a:gd name="T19" fmla="*/ 52 h 272"/>
                <a:gd name="T20" fmla="*/ 74 w 122"/>
                <a:gd name="T21" fmla="*/ 119 h 272"/>
                <a:gd name="T22" fmla="*/ 70 w 122"/>
                <a:gd name="T23" fmla="*/ 123 h 272"/>
                <a:gd name="T24" fmla="*/ 4 w 122"/>
                <a:gd name="T25" fmla="*/ 123 h 272"/>
                <a:gd name="T26" fmla="*/ 0 w 122"/>
                <a:gd name="T27" fmla="*/ 126 h 272"/>
                <a:gd name="T28" fmla="*/ 0 w 122"/>
                <a:gd name="T29" fmla="*/ 201 h 272"/>
                <a:gd name="T30" fmla="*/ 5 w 122"/>
                <a:gd name="T31" fmla="*/ 210 h 272"/>
                <a:gd name="T32" fmla="*/ 13 w 122"/>
                <a:gd name="T33" fmla="*/ 214 h 272"/>
                <a:gd name="T34" fmla="*/ 61 w 122"/>
                <a:gd name="T35" fmla="*/ 214 h 272"/>
                <a:gd name="T36" fmla="*/ 64 w 122"/>
                <a:gd name="T37" fmla="*/ 211 h 272"/>
                <a:gd name="T38" fmla="*/ 64 w 122"/>
                <a:gd name="T39" fmla="*/ 190 h 272"/>
                <a:gd name="T40" fmla="*/ 61 w 122"/>
                <a:gd name="T41" fmla="*/ 187 h 272"/>
                <a:gd name="T42" fmla="*/ 31 w 122"/>
                <a:gd name="T43" fmla="*/ 187 h 272"/>
                <a:gd name="T44" fmla="*/ 27 w 122"/>
                <a:gd name="T45" fmla="*/ 187 h 272"/>
                <a:gd name="T46" fmla="*/ 27 w 122"/>
                <a:gd name="T47" fmla="*/ 150 h 272"/>
                <a:gd name="T48" fmla="*/ 74 w 122"/>
                <a:gd name="T49" fmla="*/ 150 h 272"/>
                <a:gd name="T50" fmla="*/ 74 w 122"/>
                <a:gd name="T51" fmla="*/ 153 h 272"/>
                <a:gd name="T52" fmla="*/ 74 w 122"/>
                <a:gd name="T53" fmla="*/ 220 h 272"/>
                <a:gd name="T54" fmla="*/ 70 w 122"/>
                <a:gd name="T55" fmla="*/ 224 h 272"/>
                <a:gd name="T56" fmla="*/ 54 w 122"/>
                <a:gd name="T57" fmla="*/ 224 h 272"/>
                <a:gd name="T58" fmla="*/ 87 w 122"/>
                <a:gd name="T59" fmla="*/ 272 h 272"/>
                <a:gd name="T60" fmla="*/ 121 w 122"/>
                <a:gd name="T61" fmla="*/ 22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2" h="272">
                  <a:moveTo>
                    <a:pt x="121" y="224"/>
                  </a:moveTo>
                  <a:cubicBezTo>
                    <a:pt x="115" y="224"/>
                    <a:pt x="110" y="224"/>
                    <a:pt x="105" y="224"/>
                  </a:cubicBezTo>
                  <a:cubicBezTo>
                    <a:pt x="101" y="224"/>
                    <a:pt x="101" y="224"/>
                    <a:pt x="101" y="220"/>
                  </a:cubicBezTo>
                  <a:cubicBezTo>
                    <a:pt x="101" y="164"/>
                    <a:pt x="101" y="109"/>
                    <a:pt x="101" y="54"/>
                  </a:cubicBezTo>
                  <a:cubicBezTo>
                    <a:pt x="101" y="48"/>
                    <a:pt x="101" y="48"/>
                    <a:pt x="106" y="48"/>
                  </a:cubicBezTo>
                  <a:cubicBezTo>
                    <a:pt x="111" y="48"/>
                    <a:pt x="116" y="48"/>
                    <a:pt x="122" y="48"/>
                  </a:cubicBezTo>
                  <a:cubicBezTo>
                    <a:pt x="110" y="32"/>
                    <a:pt x="99" y="16"/>
                    <a:pt x="87" y="0"/>
                  </a:cubicBezTo>
                  <a:cubicBezTo>
                    <a:pt x="76" y="16"/>
                    <a:pt x="65" y="32"/>
                    <a:pt x="54" y="48"/>
                  </a:cubicBezTo>
                  <a:cubicBezTo>
                    <a:pt x="61" y="48"/>
                    <a:pt x="67" y="48"/>
                    <a:pt x="74" y="48"/>
                  </a:cubicBezTo>
                  <a:cubicBezTo>
                    <a:pt x="74" y="50"/>
                    <a:pt x="74" y="51"/>
                    <a:pt x="74" y="52"/>
                  </a:cubicBezTo>
                  <a:cubicBezTo>
                    <a:pt x="74" y="74"/>
                    <a:pt x="74" y="97"/>
                    <a:pt x="74" y="119"/>
                  </a:cubicBezTo>
                  <a:cubicBezTo>
                    <a:pt x="74" y="123"/>
                    <a:pt x="74" y="123"/>
                    <a:pt x="70" y="123"/>
                  </a:cubicBezTo>
                  <a:cubicBezTo>
                    <a:pt x="48" y="123"/>
                    <a:pt x="26" y="123"/>
                    <a:pt x="4" y="123"/>
                  </a:cubicBezTo>
                  <a:cubicBezTo>
                    <a:pt x="1" y="123"/>
                    <a:pt x="0" y="123"/>
                    <a:pt x="0" y="126"/>
                  </a:cubicBezTo>
                  <a:cubicBezTo>
                    <a:pt x="0" y="151"/>
                    <a:pt x="1" y="176"/>
                    <a:pt x="0" y="201"/>
                  </a:cubicBezTo>
                  <a:cubicBezTo>
                    <a:pt x="0" y="205"/>
                    <a:pt x="1" y="208"/>
                    <a:pt x="5" y="210"/>
                  </a:cubicBezTo>
                  <a:cubicBezTo>
                    <a:pt x="8" y="211"/>
                    <a:pt x="11" y="213"/>
                    <a:pt x="13" y="214"/>
                  </a:cubicBezTo>
                  <a:cubicBezTo>
                    <a:pt x="29" y="214"/>
                    <a:pt x="45" y="214"/>
                    <a:pt x="61" y="214"/>
                  </a:cubicBezTo>
                  <a:cubicBezTo>
                    <a:pt x="63" y="214"/>
                    <a:pt x="64" y="213"/>
                    <a:pt x="64" y="211"/>
                  </a:cubicBezTo>
                  <a:cubicBezTo>
                    <a:pt x="64" y="204"/>
                    <a:pt x="64" y="197"/>
                    <a:pt x="64" y="190"/>
                  </a:cubicBezTo>
                  <a:cubicBezTo>
                    <a:pt x="64" y="188"/>
                    <a:pt x="63" y="187"/>
                    <a:pt x="61" y="187"/>
                  </a:cubicBezTo>
                  <a:cubicBezTo>
                    <a:pt x="51" y="188"/>
                    <a:pt x="41" y="187"/>
                    <a:pt x="31" y="187"/>
                  </a:cubicBezTo>
                  <a:cubicBezTo>
                    <a:pt x="30" y="187"/>
                    <a:pt x="29" y="187"/>
                    <a:pt x="27" y="187"/>
                  </a:cubicBezTo>
                  <a:cubicBezTo>
                    <a:pt x="27" y="175"/>
                    <a:pt x="27" y="162"/>
                    <a:pt x="27" y="150"/>
                  </a:cubicBezTo>
                  <a:cubicBezTo>
                    <a:pt x="43" y="150"/>
                    <a:pt x="58" y="150"/>
                    <a:pt x="74" y="150"/>
                  </a:cubicBezTo>
                  <a:cubicBezTo>
                    <a:pt x="74" y="151"/>
                    <a:pt x="74" y="152"/>
                    <a:pt x="74" y="153"/>
                  </a:cubicBezTo>
                  <a:cubicBezTo>
                    <a:pt x="74" y="175"/>
                    <a:pt x="74" y="198"/>
                    <a:pt x="74" y="220"/>
                  </a:cubicBezTo>
                  <a:cubicBezTo>
                    <a:pt x="74" y="224"/>
                    <a:pt x="74" y="224"/>
                    <a:pt x="70" y="224"/>
                  </a:cubicBezTo>
                  <a:cubicBezTo>
                    <a:pt x="65" y="224"/>
                    <a:pt x="60" y="224"/>
                    <a:pt x="54" y="224"/>
                  </a:cubicBezTo>
                  <a:cubicBezTo>
                    <a:pt x="66" y="240"/>
                    <a:pt x="76" y="256"/>
                    <a:pt x="87" y="272"/>
                  </a:cubicBezTo>
                  <a:cubicBezTo>
                    <a:pt x="99" y="256"/>
                    <a:pt x="110" y="240"/>
                    <a:pt x="121" y="2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1" name="Freeform 1642"/>
            <p:cNvSpPr>
              <a:spLocks/>
            </p:cNvSpPr>
            <p:nvPr/>
          </p:nvSpPr>
          <p:spPr bwMode="auto">
            <a:xfrm>
              <a:off x="6443663" y="2143125"/>
              <a:ext cx="182563" cy="254000"/>
            </a:xfrm>
            <a:custGeom>
              <a:avLst/>
              <a:gdLst>
                <a:gd name="T0" fmla="*/ 0 w 109"/>
                <a:gd name="T1" fmla="*/ 0 h 152"/>
                <a:gd name="T2" fmla="*/ 0 w 109"/>
                <a:gd name="T3" fmla="*/ 0 h 152"/>
                <a:gd name="T4" fmla="*/ 0 w 109"/>
                <a:gd name="T5" fmla="*/ 26 h 152"/>
                <a:gd name="T6" fmla="*/ 2 w 109"/>
                <a:gd name="T7" fmla="*/ 28 h 152"/>
                <a:gd name="T8" fmla="*/ 18 w 109"/>
                <a:gd name="T9" fmla="*/ 37 h 152"/>
                <a:gd name="T10" fmla="*/ 27 w 109"/>
                <a:gd name="T11" fmla="*/ 61 h 152"/>
                <a:gd name="T12" fmla="*/ 27 w 109"/>
                <a:gd name="T13" fmla="*/ 85 h 152"/>
                <a:gd name="T14" fmla="*/ 30 w 109"/>
                <a:gd name="T15" fmla="*/ 89 h 152"/>
                <a:gd name="T16" fmla="*/ 65 w 109"/>
                <a:gd name="T17" fmla="*/ 88 h 152"/>
                <a:gd name="T18" fmla="*/ 76 w 109"/>
                <a:gd name="T19" fmla="*/ 93 h 152"/>
                <a:gd name="T20" fmla="*/ 82 w 109"/>
                <a:gd name="T21" fmla="*/ 104 h 152"/>
                <a:gd name="T22" fmla="*/ 83 w 109"/>
                <a:gd name="T23" fmla="*/ 123 h 152"/>
                <a:gd name="T24" fmla="*/ 80 w 109"/>
                <a:gd name="T25" fmla="*/ 126 h 152"/>
                <a:gd name="T26" fmla="*/ 3 w 109"/>
                <a:gd name="T27" fmla="*/ 126 h 152"/>
                <a:gd name="T28" fmla="*/ 0 w 109"/>
                <a:gd name="T29" fmla="*/ 130 h 152"/>
                <a:gd name="T30" fmla="*/ 0 w 109"/>
                <a:gd name="T31" fmla="*/ 149 h 152"/>
                <a:gd name="T32" fmla="*/ 3 w 109"/>
                <a:gd name="T33" fmla="*/ 152 h 152"/>
                <a:gd name="T34" fmla="*/ 100 w 109"/>
                <a:gd name="T35" fmla="*/ 152 h 152"/>
                <a:gd name="T36" fmla="*/ 109 w 109"/>
                <a:gd name="T37" fmla="*/ 143 h 152"/>
                <a:gd name="T38" fmla="*/ 109 w 109"/>
                <a:gd name="T39" fmla="*/ 111 h 152"/>
                <a:gd name="T40" fmla="*/ 105 w 109"/>
                <a:gd name="T41" fmla="*/ 93 h 152"/>
                <a:gd name="T42" fmla="*/ 62 w 109"/>
                <a:gd name="T43" fmla="*/ 62 h 152"/>
                <a:gd name="T44" fmla="*/ 54 w 109"/>
                <a:gd name="T45" fmla="*/ 56 h 152"/>
                <a:gd name="T46" fmla="*/ 29 w 109"/>
                <a:gd name="T47" fmla="*/ 14 h 152"/>
                <a:gd name="T48" fmla="*/ 0 w 109"/>
                <a:gd name="T49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18"/>
                    <a:pt x="0" y="26"/>
                  </a:cubicBezTo>
                  <a:cubicBezTo>
                    <a:pt x="0" y="27"/>
                    <a:pt x="1" y="28"/>
                    <a:pt x="2" y="28"/>
                  </a:cubicBezTo>
                  <a:cubicBezTo>
                    <a:pt x="8" y="29"/>
                    <a:pt x="14" y="32"/>
                    <a:pt x="18" y="37"/>
                  </a:cubicBezTo>
                  <a:cubicBezTo>
                    <a:pt x="25" y="43"/>
                    <a:pt x="27" y="52"/>
                    <a:pt x="27" y="61"/>
                  </a:cubicBezTo>
                  <a:cubicBezTo>
                    <a:pt x="27" y="69"/>
                    <a:pt x="27" y="77"/>
                    <a:pt x="27" y="85"/>
                  </a:cubicBezTo>
                  <a:cubicBezTo>
                    <a:pt x="27" y="88"/>
                    <a:pt x="28" y="89"/>
                    <a:pt x="30" y="89"/>
                  </a:cubicBezTo>
                  <a:cubicBezTo>
                    <a:pt x="42" y="88"/>
                    <a:pt x="54" y="89"/>
                    <a:pt x="65" y="88"/>
                  </a:cubicBezTo>
                  <a:cubicBezTo>
                    <a:pt x="70" y="88"/>
                    <a:pt x="73" y="90"/>
                    <a:pt x="76" y="93"/>
                  </a:cubicBezTo>
                  <a:cubicBezTo>
                    <a:pt x="79" y="96"/>
                    <a:pt x="82" y="99"/>
                    <a:pt x="82" y="104"/>
                  </a:cubicBezTo>
                  <a:cubicBezTo>
                    <a:pt x="83" y="110"/>
                    <a:pt x="83" y="117"/>
                    <a:pt x="83" y="123"/>
                  </a:cubicBezTo>
                  <a:cubicBezTo>
                    <a:pt x="83" y="126"/>
                    <a:pt x="83" y="126"/>
                    <a:pt x="80" y="126"/>
                  </a:cubicBezTo>
                  <a:cubicBezTo>
                    <a:pt x="54" y="126"/>
                    <a:pt x="29" y="126"/>
                    <a:pt x="3" y="126"/>
                  </a:cubicBezTo>
                  <a:cubicBezTo>
                    <a:pt x="1" y="126"/>
                    <a:pt x="0" y="127"/>
                    <a:pt x="0" y="130"/>
                  </a:cubicBezTo>
                  <a:cubicBezTo>
                    <a:pt x="0" y="136"/>
                    <a:pt x="0" y="142"/>
                    <a:pt x="0" y="149"/>
                  </a:cubicBezTo>
                  <a:cubicBezTo>
                    <a:pt x="0" y="151"/>
                    <a:pt x="0" y="152"/>
                    <a:pt x="3" y="152"/>
                  </a:cubicBezTo>
                  <a:cubicBezTo>
                    <a:pt x="35" y="152"/>
                    <a:pt x="68" y="152"/>
                    <a:pt x="100" y="152"/>
                  </a:cubicBezTo>
                  <a:cubicBezTo>
                    <a:pt x="104" y="152"/>
                    <a:pt x="109" y="148"/>
                    <a:pt x="109" y="143"/>
                  </a:cubicBezTo>
                  <a:cubicBezTo>
                    <a:pt x="109" y="132"/>
                    <a:pt x="108" y="122"/>
                    <a:pt x="109" y="111"/>
                  </a:cubicBezTo>
                  <a:cubicBezTo>
                    <a:pt x="109" y="105"/>
                    <a:pt x="107" y="99"/>
                    <a:pt x="105" y="93"/>
                  </a:cubicBezTo>
                  <a:cubicBezTo>
                    <a:pt x="98" y="73"/>
                    <a:pt x="82" y="62"/>
                    <a:pt x="62" y="62"/>
                  </a:cubicBezTo>
                  <a:cubicBezTo>
                    <a:pt x="55" y="62"/>
                    <a:pt x="55" y="62"/>
                    <a:pt x="54" y="56"/>
                  </a:cubicBezTo>
                  <a:cubicBezTo>
                    <a:pt x="51" y="38"/>
                    <a:pt x="43" y="25"/>
                    <a:pt x="29" y="14"/>
                  </a:cubicBezTo>
                  <a:cubicBezTo>
                    <a:pt x="20" y="7"/>
                    <a:pt x="11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2" name="Freeform 1643"/>
            <p:cNvSpPr>
              <a:spLocks/>
            </p:cNvSpPr>
            <p:nvPr/>
          </p:nvSpPr>
          <p:spPr bwMode="auto">
            <a:xfrm>
              <a:off x="6262688" y="2141538"/>
              <a:ext cx="103188" cy="88900"/>
            </a:xfrm>
            <a:custGeom>
              <a:avLst/>
              <a:gdLst>
                <a:gd name="T0" fmla="*/ 61 w 61"/>
                <a:gd name="T1" fmla="*/ 15 h 53"/>
                <a:gd name="T2" fmla="*/ 61 w 61"/>
                <a:gd name="T3" fmla="*/ 3 h 53"/>
                <a:gd name="T4" fmla="*/ 58 w 61"/>
                <a:gd name="T5" fmla="*/ 1 h 53"/>
                <a:gd name="T6" fmla="*/ 23 w 61"/>
                <a:gd name="T7" fmla="*/ 17 h 53"/>
                <a:gd name="T8" fmla="*/ 1 w 61"/>
                <a:gd name="T9" fmla="*/ 50 h 53"/>
                <a:gd name="T10" fmla="*/ 3 w 61"/>
                <a:gd name="T11" fmla="*/ 53 h 53"/>
                <a:gd name="T12" fmla="*/ 22 w 61"/>
                <a:gd name="T13" fmla="*/ 53 h 53"/>
                <a:gd name="T14" fmla="*/ 26 w 61"/>
                <a:gd name="T15" fmla="*/ 50 h 53"/>
                <a:gd name="T16" fmla="*/ 39 w 61"/>
                <a:gd name="T17" fmla="*/ 33 h 53"/>
                <a:gd name="T18" fmla="*/ 58 w 61"/>
                <a:gd name="T19" fmla="*/ 29 h 53"/>
                <a:gd name="T20" fmla="*/ 61 w 61"/>
                <a:gd name="T21" fmla="*/ 26 h 53"/>
                <a:gd name="T22" fmla="*/ 61 w 61"/>
                <a:gd name="T23" fmla="*/ 1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3">
                  <a:moveTo>
                    <a:pt x="61" y="15"/>
                  </a:moveTo>
                  <a:cubicBezTo>
                    <a:pt x="61" y="11"/>
                    <a:pt x="61" y="7"/>
                    <a:pt x="61" y="3"/>
                  </a:cubicBezTo>
                  <a:cubicBezTo>
                    <a:pt x="61" y="1"/>
                    <a:pt x="60" y="0"/>
                    <a:pt x="58" y="1"/>
                  </a:cubicBezTo>
                  <a:cubicBezTo>
                    <a:pt x="45" y="3"/>
                    <a:pt x="33" y="8"/>
                    <a:pt x="23" y="17"/>
                  </a:cubicBezTo>
                  <a:cubicBezTo>
                    <a:pt x="12" y="26"/>
                    <a:pt x="4" y="36"/>
                    <a:pt x="1" y="50"/>
                  </a:cubicBezTo>
                  <a:cubicBezTo>
                    <a:pt x="0" y="52"/>
                    <a:pt x="1" y="53"/>
                    <a:pt x="3" y="53"/>
                  </a:cubicBezTo>
                  <a:cubicBezTo>
                    <a:pt x="9" y="52"/>
                    <a:pt x="16" y="52"/>
                    <a:pt x="22" y="53"/>
                  </a:cubicBezTo>
                  <a:cubicBezTo>
                    <a:pt x="24" y="53"/>
                    <a:pt x="25" y="52"/>
                    <a:pt x="26" y="50"/>
                  </a:cubicBezTo>
                  <a:cubicBezTo>
                    <a:pt x="27" y="42"/>
                    <a:pt x="32" y="37"/>
                    <a:pt x="39" y="33"/>
                  </a:cubicBezTo>
                  <a:cubicBezTo>
                    <a:pt x="45" y="30"/>
                    <a:pt x="52" y="29"/>
                    <a:pt x="58" y="29"/>
                  </a:cubicBezTo>
                  <a:cubicBezTo>
                    <a:pt x="60" y="28"/>
                    <a:pt x="61" y="28"/>
                    <a:pt x="61" y="26"/>
                  </a:cubicBezTo>
                  <a:cubicBezTo>
                    <a:pt x="61" y="22"/>
                    <a:pt x="61" y="18"/>
                    <a:pt x="61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3" name="Freeform 1644"/>
            <p:cNvSpPr>
              <a:spLocks/>
            </p:cNvSpPr>
            <p:nvPr/>
          </p:nvSpPr>
          <p:spPr bwMode="auto">
            <a:xfrm>
              <a:off x="6257926" y="2041525"/>
              <a:ext cx="204788" cy="454025"/>
            </a:xfrm>
            <a:custGeom>
              <a:avLst/>
              <a:gdLst>
                <a:gd name="T0" fmla="*/ 121 w 122"/>
                <a:gd name="T1" fmla="*/ 224 h 272"/>
                <a:gd name="T2" fmla="*/ 87 w 122"/>
                <a:gd name="T3" fmla="*/ 272 h 272"/>
                <a:gd name="T4" fmla="*/ 54 w 122"/>
                <a:gd name="T5" fmla="*/ 224 h 272"/>
                <a:gd name="T6" fmla="*/ 70 w 122"/>
                <a:gd name="T7" fmla="*/ 224 h 272"/>
                <a:gd name="T8" fmla="*/ 74 w 122"/>
                <a:gd name="T9" fmla="*/ 220 h 272"/>
                <a:gd name="T10" fmla="*/ 74 w 122"/>
                <a:gd name="T11" fmla="*/ 153 h 272"/>
                <a:gd name="T12" fmla="*/ 74 w 122"/>
                <a:gd name="T13" fmla="*/ 150 h 272"/>
                <a:gd name="T14" fmla="*/ 27 w 122"/>
                <a:gd name="T15" fmla="*/ 150 h 272"/>
                <a:gd name="T16" fmla="*/ 27 w 122"/>
                <a:gd name="T17" fmla="*/ 187 h 272"/>
                <a:gd name="T18" fmla="*/ 31 w 122"/>
                <a:gd name="T19" fmla="*/ 187 h 272"/>
                <a:gd name="T20" fmla="*/ 61 w 122"/>
                <a:gd name="T21" fmla="*/ 187 h 272"/>
                <a:gd name="T22" fmla="*/ 64 w 122"/>
                <a:gd name="T23" fmla="*/ 190 h 272"/>
                <a:gd name="T24" fmla="*/ 64 w 122"/>
                <a:gd name="T25" fmla="*/ 211 h 272"/>
                <a:gd name="T26" fmla="*/ 61 w 122"/>
                <a:gd name="T27" fmla="*/ 214 h 272"/>
                <a:gd name="T28" fmla="*/ 13 w 122"/>
                <a:gd name="T29" fmla="*/ 214 h 272"/>
                <a:gd name="T30" fmla="*/ 5 w 122"/>
                <a:gd name="T31" fmla="*/ 210 h 272"/>
                <a:gd name="T32" fmla="*/ 0 w 122"/>
                <a:gd name="T33" fmla="*/ 201 h 272"/>
                <a:gd name="T34" fmla="*/ 0 w 122"/>
                <a:gd name="T35" fmla="*/ 126 h 272"/>
                <a:gd name="T36" fmla="*/ 4 w 122"/>
                <a:gd name="T37" fmla="*/ 123 h 272"/>
                <a:gd name="T38" fmla="*/ 70 w 122"/>
                <a:gd name="T39" fmla="*/ 123 h 272"/>
                <a:gd name="T40" fmla="*/ 74 w 122"/>
                <a:gd name="T41" fmla="*/ 119 h 272"/>
                <a:gd name="T42" fmla="*/ 74 w 122"/>
                <a:gd name="T43" fmla="*/ 52 h 272"/>
                <a:gd name="T44" fmla="*/ 74 w 122"/>
                <a:gd name="T45" fmla="*/ 48 h 272"/>
                <a:gd name="T46" fmla="*/ 54 w 122"/>
                <a:gd name="T47" fmla="*/ 48 h 272"/>
                <a:gd name="T48" fmla="*/ 87 w 122"/>
                <a:gd name="T49" fmla="*/ 0 h 272"/>
                <a:gd name="T50" fmla="*/ 122 w 122"/>
                <a:gd name="T51" fmla="*/ 48 h 272"/>
                <a:gd name="T52" fmla="*/ 106 w 122"/>
                <a:gd name="T53" fmla="*/ 48 h 272"/>
                <a:gd name="T54" fmla="*/ 101 w 122"/>
                <a:gd name="T55" fmla="*/ 54 h 272"/>
                <a:gd name="T56" fmla="*/ 101 w 122"/>
                <a:gd name="T57" fmla="*/ 220 h 272"/>
                <a:gd name="T58" fmla="*/ 105 w 122"/>
                <a:gd name="T59" fmla="*/ 224 h 272"/>
                <a:gd name="T60" fmla="*/ 121 w 122"/>
                <a:gd name="T61" fmla="*/ 22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22" h="272">
                  <a:moveTo>
                    <a:pt x="121" y="224"/>
                  </a:moveTo>
                  <a:cubicBezTo>
                    <a:pt x="110" y="240"/>
                    <a:pt x="99" y="256"/>
                    <a:pt x="87" y="272"/>
                  </a:cubicBezTo>
                  <a:cubicBezTo>
                    <a:pt x="76" y="256"/>
                    <a:pt x="66" y="240"/>
                    <a:pt x="54" y="224"/>
                  </a:cubicBezTo>
                  <a:cubicBezTo>
                    <a:pt x="60" y="224"/>
                    <a:pt x="65" y="224"/>
                    <a:pt x="70" y="224"/>
                  </a:cubicBezTo>
                  <a:cubicBezTo>
                    <a:pt x="74" y="224"/>
                    <a:pt x="74" y="224"/>
                    <a:pt x="74" y="220"/>
                  </a:cubicBezTo>
                  <a:cubicBezTo>
                    <a:pt x="74" y="198"/>
                    <a:pt x="74" y="175"/>
                    <a:pt x="74" y="153"/>
                  </a:cubicBezTo>
                  <a:cubicBezTo>
                    <a:pt x="74" y="152"/>
                    <a:pt x="74" y="151"/>
                    <a:pt x="74" y="150"/>
                  </a:cubicBezTo>
                  <a:cubicBezTo>
                    <a:pt x="58" y="150"/>
                    <a:pt x="43" y="150"/>
                    <a:pt x="27" y="150"/>
                  </a:cubicBezTo>
                  <a:cubicBezTo>
                    <a:pt x="27" y="162"/>
                    <a:pt x="27" y="175"/>
                    <a:pt x="27" y="187"/>
                  </a:cubicBezTo>
                  <a:cubicBezTo>
                    <a:pt x="29" y="187"/>
                    <a:pt x="30" y="187"/>
                    <a:pt x="31" y="187"/>
                  </a:cubicBezTo>
                  <a:cubicBezTo>
                    <a:pt x="41" y="187"/>
                    <a:pt x="51" y="188"/>
                    <a:pt x="61" y="187"/>
                  </a:cubicBezTo>
                  <a:cubicBezTo>
                    <a:pt x="63" y="187"/>
                    <a:pt x="64" y="188"/>
                    <a:pt x="64" y="190"/>
                  </a:cubicBezTo>
                  <a:cubicBezTo>
                    <a:pt x="64" y="197"/>
                    <a:pt x="64" y="204"/>
                    <a:pt x="64" y="211"/>
                  </a:cubicBezTo>
                  <a:cubicBezTo>
                    <a:pt x="64" y="213"/>
                    <a:pt x="63" y="214"/>
                    <a:pt x="61" y="214"/>
                  </a:cubicBezTo>
                  <a:cubicBezTo>
                    <a:pt x="45" y="214"/>
                    <a:pt x="29" y="214"/>
                    <a:pt x="13" y="214"/>
                  </a:cubicBezTo>
                  <a:cubicBezTo>
                    <a:pt x="11" y="213"/>
                    <a:pt x="8" y="211"/>
                    <a:pt x="5" y="210"/>
                  </a:cubicBezTo>
                  <a:cubicBezTo>
                    <a:pt x="1" y="208"/>
                    <a:pt x="0" y="205"/>
                    <a:pt x="0" y="201"/>
                  </a:cubicBezTo>
                  <a:cubicBezTo>
                    <a:pt x="1" y="176"/>
                    <a:pt x="0" y="151"/>
                    <a:pt x="0" y="126"/>
                  </a:cubicBezTo>
                  <a:cubicBezTo>
                    <a:pt x="0" y="123"/>
                    <a:pt x="1" y="123"/>
                    <a:pt x="4" y="123"/>
                  </a:cubicBezTo>
                  <a:cubicBezTo>
                    <a:pt x="26" y="123"/>
                    <a:pt x="48" y="123"/>
                    <a:pt x="70" y="123"/>
                  </a:cubicBezTo>
                  <a:cubicBezTo>
                    <a:pt x="74" y="123"/>
                    <a:pt x="74" y="123"/>
                    <a:pt x="74" y="119"/>
                  </a:cubicBezTo>
                  <a:cubicBezTo>
                    <a:pt x="74" y="97"/>
                    <a:pt x="74" y="74"/>
                    <a:pt x="74" y="52"/>
                  </a:cubicBezTo>
                  <a:cubicBezTo>
                    <a:pt x="74" y="51"/>
                    <a:pt x="74" y="50"/>
                    <a:pt x="74" y="48"/>
                  </a:cubicBezTo>
                  <a:cubicBezTo>
                    <a:pt x="67" y="48"/>
                    <a:pt x="61" y="48"/>
                    <a:pt x="54" y="48"/>
                  </a:cubicBezTo>
                  <a:cubicBezTo>
                    <a:pt x="65" y="32"/>
                    <a:pt x="76" y="16"/>
                    <a:pt x="87" y="0"/>
                  </a:cubicBezTo>
                  <a:cubicBezTo>
                    <a:pt x="99" y="16"/>
                    <a:pt x="110" y="32"/>
                    <a:pt x="122" y="48"/>
                  </a:cubicBezTo>
                  <a:cubicBezTo>
                    <a:pt x="116" y="48"/>
                    <a:pt x="111" y="48"/>
                    <a:pt x="106" y="48"/>
                  </a:cubicBezTo>
                  <a:cubicBezTo>
                    <a:pt x="101" y="48"/>
                    <a:pt x="101" y="48"/>
                    <a:pt x="101" y="54"/>
                  </a:cubicBezTo>
                  <a:cubicBezTo>
                    <a:pt x="101" y="109"/>
                    <a:pt x="101" y="164"/>
                    <a:pt x="101" y="220"/>
                  </a:cubicBezTo>
                  <a:cubicBezTo>
                    <a:pt x="101" y="224"/>
                    <a:pt x="101" y="224"/>
                    <a:pt x="105" y="224"/>
                  </a:cubicBezTo>
                  <a:cubicBezTo>
                    <a:pt x="110" y="224"/>
                    <a:pt x="115" y="224"/>
                    <a:pt x="121" y="22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4" name="Freeform 1645"/>
            <p:cNvSpPr>
              <a:spLocks/>
            </p:cNvSpPr>
            <p:nvPr/>
          </p:nvSpPr>
          <p:spPr bwMode="auto">
            <a:xfrm>
              <a:off x="6443663" y="2143125"/>
              <a:ext cx="182563" cy="254000"/>
            </a:xfrm>
            <a:custGeom>
              <a:avLst/>
              <a:gdLst>
                <a:gd name="T0" fmla="*/ 0 w 109"/>
                <a:gd name="T1" fmla="*/ 0 h 152"/>
                <a:gd name="T2" fmla="*/ 29 w 109"/>
                <a:gd name="T3" fmla="*/ 14 h 152"/>
                <a:gd name="T4" fmla="*/ 54 w 109"/>
                <a:gd name="T5" fmla="*/ 56 h 152"/>
                <a:gd name="T6" fmla="*/ 62 w 109"/>
                <a:gd name="T7" fmla="*/ 62 h 152"/>
                <a:gd name="T8" fmla="*/ 105 w 109"/>
                <a:gd name="T9" fmla="*/ 93 h 152"/>
                <a:gd name="T10" fmla="*/ 109 w 109"/>
                <a:gd name="T11" fmla="*/ 111 h 152"/>
                <a:gd name="T12" fmla="*/ 109 w 109"/>
                <a:gd name="T13" fmla="*/ 143 h 152"/>
                <a:gd name="T14" fmla="*/ 100 w 109"/>
                <a:gd name="T15" fmla="*/ 152 h 152"/>
                <a:gd name="T16" fmla="*/ 3 w 109"/>
                <a:gd name="T17" fmla="*/ 152 h 152"/>
                <a:gd name="T18" fmla="*/ 0 w 109"/>
                <a:gd name="T19" fmla="*/ 149 h 152"/>
                <a:gd name="T20" fmla="*/ 0 w 109"/>
                <a:gd name="T21" fmla="*/ 130 h 152"/>
                <a:gd name="T22" fmla="*/ 3 w 109"/>
                <a:gd name="T23" fmla="*/ 126 h 152"/>
                <a:gd name="T24" fmla="*/ 80 w 109"/>
                <a:gd name="T25" fmla="*/ 126 h 152"/>
                <a:gd name="T26" fmla="*/ 83 w 109"/>
                <a:gd name="T27" fmla="*/ 123 h 152"/>
                <a:gd name="T28" fmla="*/ 82 w 109"/>
                <a:gd name="T29" fmla="*/ 104 h 152"/>
                <a:gd name="T30" fmla="*/ 76 w 109"/>
                <a:gd name="T31" fmla="*/ 93 h 152"/>
                <a:gd name="T32" fmla="*/ 65 w 109"/>
                <a:gd name="T33" fmla="*/ 88 h 152"/>
                <a:gd name="T34" fmla="*/ 30 w 109"/>
                <a:gd name="T35" fmla="*/ 89 h 152"/>
                <a:gd name="T36" fmla="*/ 27 w 109"/>
                <a:gd name="T37" fmla="*/ 85 h 152"/>
                <a:gd name="T38" fmla="*/ 27 w 109"/>
                <a:gd name="T39" fmla="*/ 61 h 152"/>
                <a:gd name="T40" fmla="*/ 18 w 109"/>
                <a:gd name="T41" fmla="*/ 37 h 152"/>
                <a:gd name="T42" fmla="*/ 2 w 109"/>
                <a:gd name="T43" fmla="*/ 28 h 152"/>
                <a:gd name="T44" fmla="*/ 0 w 109"/>
                <a:gd name="T45" fmla="*/ 26 h 152"/>
                <a:gd name="T46" fmla="*/ 0 w 109"/>
                <a:gd name="T47" fmla="*/ 0 h 152"/>
                <a:gd name="T48" fmla="*/ 0 w 109"/>
                <a:gd name="T49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9" h="152">
                  <a:moveTo>
                    <a:pt x="0" y="0"/>
                  </a:moveTo>
                  <a:cubicBezTo>
                    <a:pt x="11" y="3"/>
                    <a:pt x="20" y="7"/>
                    <a:pt x="29" y="14"/>
                  </a:cubicBezTo>
                  <a:cubicBezTo>
                    <a:pt x="43" y="25"/>
                    <a:pt x="51" y="38"/>
                    <a:pt x="54" y="56"/>
                  </a:cubicBezTo>
                  <a:cubicBezTo>
                    <a:pt x="55" y="62"/>
                    <a:pt x="55" y="62"/>
                    <a:pt x="62" y="62"/>
                  </a:cubicBezTo>
                  <a:cubicBezTo>
                    <a:pt x="82" y="62"/>
                    <a:pt x="98" y="73"/>
                    <a:pt x="105" y="93"/>
                  </a:cubicBezTo>
                  <a:cubicBezTo>
                    <a:pt x="107" y="99"/>
                    <a:pt x="109" y="105"/>
                    <a:pt x="109" y="111"/>
                  </a:cubicBezTo>
                  <a:cubicBezTo>
                    <a:pt x="108" y="122"/>
                    <a:pt x="109" y="132"/>
                    <a:pt x="109" y="143"/>
                  </a:cubicBezTo>
                  <a:cubicBezTo>
                    <a:pt x="109" y="148"/>
                    <a:pt x="104" y="152"/>
                    <a:pt x="100" y="152"/>
                  </a:cubicBezTo>
                  <a:cubicBezTo>
                    <a:pt x="68" y="152"/>
                    <a:pt x="35" y="152"/>
                    <a:pt x="3" y="152"/>
                  </a:cubicBezTo>
                  <a:cubicBezTo>
                    <a:pt x="0" y="152"/>
                    <a:pt x="0" y="151"/>
                    <a:pt x="0" y="149"/>
                  </a:cubicBezTo>
                  <a:cubicBezTo>
                    <a:pt x="0" y="142"/>
                    <a:pt x="0" y="136"/>
                    <a:pt x="0" y="130"/>
                  </a:cubicBezTo>
                  <a:cubicBezTo>
                    <a:pt x="0" y="127"/>
                    <a:pt x="1" y="126"/>
                    <a:pt x="3" y="126"/>
                  </a:cubicBezTo>
                  <a:cubicBezTo>
                    <a:pt x="29" y="126"/>
                    <a:pt x="54" y="126"/>
                    <a:pt x="80" y="126"/>
                  </a:cubicBezTo>
                  <a:cubicBezTo>
                    <a:pt x="83" y="126"/>
                    <a:pt x="83" y="126"/>
                    <a:pt x="83" y="123"/>
                  </a:cubicBezTo>
                  <a:cubicBezTo>
                    <a:pt x="83" y="117"/>
                    <a:pt x="83" y="110"/>
                    <a:pt x="82" y="104"/>
                  </a:cubicBezTo>
                  <a:cubicBezTo>
                    <a:pt x="82" y="99"/>
                    <a:pt x="79" y="96"/>
                    <a:pt x="76" y="93"/>
                  </a:cubicBezTo>
                  <a:cubicBezTo>
                    <a:pt x="73" y="90"/>
                    <a:pt x="70" y="88"/>
                    <a:pt x="65" y="88"/>
                  </a:cubicBezTo>
                  <a:cubicBezTo>
                    <a:pt x="54" y="89"/>
                    <a:pt x="42" y="88"/>
                    <a:pt x="30" y="89"/>
                  </a:cubicBezTo>
                  <a:cubicBezTo>
                    <a:pt x="28" y="89"/>
                    <a:pt x="27" y="88"/>
                    <a:pt x="27" y="85"/>
                  </a:cubicBezTo>
                  <a:cubicBezTo>
                    <a:pt x="27" y="77"/>
                    <a:pt x="27" y="69"/>
                    <a:pt x="27" y="61"/>
                  </a:cubicBezTo>
                  <a:cubicBezTo>
                    <a:pt x="27" y="52"/>
                    <a:pt x="25" y="43"/>
                    <a:pt x="18" y="37"/>
                  </a:cubicBezTo>
                  <a:cubicBezTo>
                    <a:pt x="14" y="32"/>
                    <a:pt x="8" y="29"/>
                    <a:pt x="2" y="28"/>
                  </a:cubicBezTo>
                  <a:cubicBezTo>
                    <a:pt x="1" y="28"/>
                    <a:pt x="0" y="27"/>
                    <a:pt x="0" y="26"/>
                  </a:cubicBezTo>
                  <a:cubicBezTo>
                    <a:pt x="0" y="18"/>
                    <a:pt x="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5" name="Freeform 1646"/>
            <p:cNvSpPr>
              <a:spLocks/>
            </p:cNvSpPr>
            <p:nvPr/>
          </p:nvSpPr>
          <p:spPr bwMode="auto">
            <a:xfrm>
              <a:off x="6262688" y="2141538"/>
              <a:ext cx="103188" cy="88900"/>
            </a:xfrm>
            <a:custGeom>
              <a:avLst/>
              <a:gdLst>
                <a:gd name="T0" fmla="*/ 61 w 61"/>
                <a:gd name="T1" fmla="*/ 15 h 53"/>
                <a:gd name="T2" fmla="*/ 61 w 61"/>
                <a:gd name="T3" fmla="*/ 26 h 53"/>
                <a:gd name="T4" fmla="*/ 58 w 61"/>
                <a:gd name="T5" fmla="*/ 29 h 53"/>
                <a:gd name="T6" fmla="*/ 39 w 61"/>
                <a:gd name="T7" fmla="*/ 33 h 53"/>
                <a:gd name="T8" fmla="*/ 26 w 61"/>
                <a:gd name="T9" fmla="*/ 50 h 53"/>
                <a:gd name="T10" fmla="*/ 22 w 61"/>
                <a:gd name="T11" fmla="*/ 53 h 53"/>
                <a:gd name="T12" fmla="*/ 3 w 61"/>
                <a:gd name="T13" fmla="*/ 53 h 53"/>
                <a:gd name="T14" fmla="*/ 1 w 61"/>
                <a:gd name="T15" fmla="*/ 50 h 53"/>
                <a:gd name="T16" fmla="*/ 23 w 61"/>
                <a:gd name="T17" fmla="*/ 17 h 53"/>
                <a:gd name="T18" fmla="*/ 58 w 61"/>
                <a:gd name="T19" fmla="*/ 1 h 53"/>
                <a:gd name="T20" fmla="*/ 61 w 61"/>
                <a:gd name="T21" fmla="*/ 3 h 53"/>
                <a:gd name="T22" fmla="*/ 61 w 61"/>
                <a:gd name="T23" fmla="*/ 1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1" h="53">
                  <a:moveTo>
                    <a:pt x="61" y="15"/>
                  </a:moveTo>
                  <a:cubicBezTo>
                    <a:pt x="61" y="18"/>
                    <a:pt x="61" y="22"/>
                    <a:pt x="61" y="26"/>
                  </a:cubicBezTo>
                  <a:cubicBezTo>
                    <a:pt x="61" y="28"/>
                    <a:pt x="60" y="28"/>
                    <a:pt x="58" y="29"/>
                  </a:cubicBezTo>
                  <a:cubicBezTo>
                    <a:pt x="52" y="29"/>
                    <a:pt x="45" y="30"/>
                    <a:pt x="39" y="33"/>
                  </a:cubicBezTo>
                  <a:cubicBezTo>
                    <a:pt x="32" y="37"/>
                    <a:pt x="27" y="42"/>
                    <a:pt x="26" y="50"/>
                  </a:cubicBezTo>
                  <a:cubicBezTo>
                    <a:pt x="25" y="52"/>
                    <a:pt x="24" y="53"/>
                    <a:pt x="22" y="53"/>
                  </a:cubicBezTo>
                  <a:cubicBezTo>
                    <a:pt x="16" y="52"/>
                    <a:pt x="9" y="52"/>
                    <a:pt x="3" y="53"/>
                  </a:cubicBezTo>
                  <a:cubicBezTo>
                    <a:pt x="1" y="53"/>
                    <a:pt x="0" y="52"/>
                    <a:pt x="1" y="50"/>
                  </a:cubicBezTo>
                  <a:cubicBezTo>
                    <a:pt x="4" y="36"/>
                    <a:pt x="12" y="26"/>
                    <a:pt x="23" y="17"/>
                  </a:cubicBezTo>
                  <a:cubicBezTo>
                    <a:pt x="33" y="8"/>
                    <a:pt x="45" y="3"/>
                    <a:pt x="58" y="1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7"/>
                    <a:pt x="61" y="11"/>
                    <a:pt x="61" y="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1" name="グループ化 1960"/>
          <p:cNvGrpSpPr/>
          <p:nvPr/>
        </p:nvGrpSpPr>
        <p:grpSpPr>
          <a:xfrm>
            <a:off x="6826251" y="1774740"/>
            <a:ext cx="460375" cy="458788"/>
            <a:chOff x="6826251" y="2038350"/>
            <a:chExt cx="460375" cy="458788"/>
          </a:xfrm>
        </p:grpSpPr>
        <p:sp>
          <p:nvSpPr>
            <p:cNvPr id="166" name="Freeform 1647"/>
            <p:cNvSpPr>
              <a:spLocks/>
            </p:cNvSpPr>
            <p:nvPr/>
          </p:nvSpPr>
          <p:spPr bwMode="auto">
            <a:xfrm>
              <a:off x="6826251" y="2038350"/>
              <a:ext cx="460375" cy="458788"/>
            </a:xfrm>
            <a:custGeom>
              <a:avLst/>
              <a:gdLst>
                <a:gd name="T0" fmla="*/ 0 w 275"/>
                <a:gd name="T1" fmla="*/ 0 h 274"/>
                <a:gd name="T2" fmla="*/ 275 w 275"/>
                <a:gd name="T3" fmla="*/ 0 h 274"/>
                <a:gd name="T4" fmla="*/ 275 w 275"/>
                <a:gd name="T5" fmla="*/ 274 h 274"/>
                <a:gd name="T6" fmla="*/ 0 w 275"/>
                <a:gd name="T7" fmla="*/ 274 h 274"/>
                <a:gd name="T8" fmla="*/ 0 w 275"/>
                <a:gd name="T9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274">
                  <a:moveTo>
                    <a:pt x="0" y="0"/>
                  </a:moveTo>
                  <a:cubicBezTo>
                    <a:pt x="91" y="0"/>
                    <a:pt x="183" y="0"/>
                    <a:pt x="275" y="0"/>
                  </a:cubicBezTo>
                  <a:cubicBezTo>
                    <a:pt x="275" y="91"/>
                    <a:pt x="275" y="183"/>
                    <a:pt x="275" y="274"/>
                  </a:cubicBezTo>
                  <a:cubicBezTo>
                    <a:pt x="183" y="274"/>
                    <a:pt x="91" y="274"/>
                    <a:pt x="0" y="274"/>
                  </a:cubicBezTo>
                  <a:cubicBezTo>
                    <a:pt x="0" y="183"/>
                    <a:pt x="0" y="9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7" name="Freeform 1648"/>
            <p:cNvSpPr>
              <a:spLocks/>
            </p:cNvSpPr>
            <p:nvPr/>
          </p:nvSpPr>
          <p:spPr bwMode="auto">
            <a:xfrm>
              <a:off x="6856413" y="2038350"/>
              <a:ext cx="158750" cy="354013"/>
            </a:xfrm>
            <a:custGeom>
              <a:avLst/>
              <a:gdLst>
                <a:gd name="T0" fmla="*/ 75 w 95"/>
                <a:gd name="T1" fmla="*/ 116 h 211"/>
                <a:gd name="T2" fmla="*/ 75 w 95"/>
                <a:gd name="T3" fmla="*/ 112 h 211"/>
                <a:gd name="T4" fmla="*/ 75 w 95"/>
                <a:gd name="T5" fmla="*/ 10 h 211"/>
                <a:gd name="T6" fmla="*/ 75 w 95"/>
                <a:gd name="T7" fmla="*/ 3 h 211"/>
                <a:gd name="T8" fmla="*/ 73 w 95"/>
                <a:gd name="T9" fmla="*/ 0 h 211"/>
                <a:gd name="T10" fmla="*/ 8 w 95"/>
                <a:gd name="T11" fmla="*/ 1 h 211"/>
                <a:gd name="T12" fmla="*/ 0 w 95"/>
                <a:gd name="T13" fmla="*/ 9 h 211"/>
                <a:gd name="T14" fmla="*/ 0 w 95"/>
                <a:gd name="T15" fmla="*/ 12 h 211"/>
                <a:gd name="T16" fmla="*/ 0 w 95"/>
                <a:gd name="T17" fmla="*/ 198 h 211"/>
                <a:gd name="T18" fmla="*/ 0 w 95"/>
                <a:gd name="T19" fmla="*/ 200 h 211"/>
                <a:gd name="T20" fmla="*/ 11 w 95"/>
                <a:gd name="T21" fmla="*/ 211 h 211"/>
                <a:gd name="T22" fmla="*/ 72 w 95"/>
                <a:gd name="T23" fmla="*/ 211 h 211"/>
                <a:gd name="T24" fmla="*/ 75 w 95"/>
                <a:gd name="T25" fmla="*/ 208 h 211"/>
                <a:gd name="T26" fmla="*/ 75 w 95"/>
                <a:gd name="T27" fmla="*/ 186 h 211"/>
                <a:gd name="T28" fmla="*/ 72 w 95"/>
                <a:gd name="T29" fmla="*/ 183 h 211"/>
                <a:gd name="T30" fmla="*/ 30 w 95"/>
                <a:gd name="T31" fmla="*/ 183 h 211"/>
                <a:gd name="T32" fmla="*/ 27 w 95"/>
                <a:gd name="T33" fmla="*/ 183 h 211"/>
                <a:gd name="T34" fmla="*/ 27 w 95"/>
                <a:gd name="T35" fmla="*/ 179 h 211"/>
                <a:gd name="T36" fmla="*/ 27 w 95"/>
                <a:gd name="T37" fmla="*/ 144 h 211"/>
                <a:gd name="T38" fmla="*/ 26 w 95"/>
                <a:gd name="T39" fmla="*/ 139 h 211"/>
                <a:gd name="T40" fmla="*/ 13 w 95"/>
                <a:gd name="T41" fmla="*/ 117 h 211"/>
                <a:gd name="T42" fmla="*/ 11 w 95"/>
                <a:gd name="T43" fmla="*/ 108 h 211"/>
                <a:gd name="T44" fmla="*/ 14 w 95"/>
                <a:gd name="T45" fmla="*/ 105 h 211"/>
                <a:gd name="T46" fmla="*/ 24 w 95"/>
                <a:gd name="T47" fmla="*/ 106 h 211"/>
                <a:gd name="T48" fmla="*/ 27 w 95"/>
                <a:gd name="T49" fmla="*/ 102 h 211"/>
                <a:gd name="T50" fmla="*/ 27 w 95"/>
                <a:gd name="T51" fmla="*/ 67 h 211"/>
                <a:gd name="T52" fmla="*/ 27 w 95"/>
                <a:gd name="T53" fmla="*/ 32 h 211"/>
                <a:gd name="T54" fmla="*/ 30 w 95"/>
                <a:gd name="T55" fmla="*/ 29 h 211"/>
                <a:gd name="T56" fmla="*/ 43 w 95"/>
                <a:gd name="T57" fmla="*/ 29 h 211"/>
                <a:gd name="T58" fmla="*/ 48 w 95"/>
                <a:gd name="T59" fmla="*/ 33 h 211"/>
                <a:gd name="T60" fmla="*/ 47 w 95"/>
                <a:gd name="T61" fmla="*/ 114 h 211"/>
                <a:gd name="T62" fmla="*/ 47 w 95"/>
                <a:gd name="T63" fmla="*/ 116 h 211"/>
                <a:gd name="T64" fmla="*/ 29 w 95"/>
                <a:gd name="T65" fmla="*/ 116 h 211"/>
                <a:gd name="T66" fmla="*/ 61 w 95"/>
                <a:gd name="T67" fmla="*/ 160 h 211"/>
                <a:gd name="T68" fmla="*/ 95 w 95"/>
                <a:gd name="T69" fmla="*/ 116 h 211"/>
                <a:gd name="T70" fmla="*/ 75 w 95"/>
                <a:gd name="T71" fmla="*/ 11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5" h="211">
                  <a:moveTo>
                    <a:pt x="75" y="116"/>
                  </a:moveTo>
                  <a:cubicBezTo>
                    <a:pt x="75" y="115"/>
                    <a:pt x="75" y="114"/>
                    <a:pt x="75" y="112"/>
                  </a:cubicBezTo>
                  <a:cubicBezTo>
                    <a:pt x="75" y="78"/>
                    <a:pt x="75" y="44"/>
                    <a:pt x="75" y="10"/>
                  </a:cubicBezTo>
                  <a:cubicBezTo>
                    <a:pt x="75" y="7"/>
                    <a:pt x="75" y="5"/>
                    <a:pt x="75" y="3"/>
                  </a:cubicBezTo>
                  <a:cubicBezTo>
                    <a:pt x="75" y="1"/>
                    <a:pt x="75" y="0"/>
                    <a:pt x="73" y="0"/>
                  </a:cubicBezTo>
                  <a:cubicBezTo>
                    <a:pt x="51" y="1"/>
                    <a:pt x="29" y="1"/>
                    <a:pt x="8" y="1"/>
                  </a:cubicBezTo>
                  <a:cubicBezTo>
                    <a:pt x="1" y="1"/>
                    <a:pt x="0" y="4"/>
                    <a:pt x="0" y="9"/>
                  </a:cubicBezTo>
                  <a:cubicBezTo>
                    <a:pt x="0" y="10"/>
                    <a:pt x="0" y="11"/>
                    <a:pt x="0" y="12"/>
                  </a:cubicBezTo>
                  <a:cubicBezTo>
                    <a:pt x="0" y="74"/>
                    <a:pt x="0" y="136"/>
                    <a:pt x="0" y="198"/>
                  </a:cubicBezTo>
                  <a:cubicBezTo>
                    <a:pt x="0" y="199"/>
                    <a:pt x="0" y="200"/>
                    <a:pt x="0" y="200"/>
                  </a:cubicBezTo>
                  <a:cubicBezTo>
                    <a:pt x="0" y="205"/>
                    <a:pt x="6" y="211"/>
                    <a:pt x="11" y="211"/>
                  </a:cubicBezTo>
                  <a:cubicBezTo>
                    <a:pt x="31" y="211"/>
                    <a:pt x="52" y="211"/>
                    <a:pt x="72" y="211"/>
                  </a:cubicBezTo>
                  <a:cubicBezTo>
                    <a:pt x="75" y="211"/>
                    <a:pt x="75" y="210"/>
                    <a:pt x="75" y="208"/>
                  </a:cubicBezTo>
                  <a:cubicBezTo>
                    <a:pt x="75" y="201"/>
                    <a:pt x="75" y="194"/>
                    <a:pt x="75" y="186"/>
                  </a:cubicBezTo>
                  <a:cubicBezTo>
                    <a:pt x="75" y="184"/>
                    <a:pt x="75" y="183"/>
                    <a:pt x="72" y="183"/>
                  </a:cubicBezTo>
                  <a:cubicBezTo>
                    <a:pt x="58" y="183"/>
                    <a:pt x="44" y="183"/>
                    <a:pt x="30" y="183"/>
                  </a:cubicBezTo>
                  <a:cubicBezTo>
                    <a:pt x="29" y="183"/>
                    <a:pt x="28" y="183"/>
                    <a:pt x="27" y="183"/>
                  </a:cubicBezTo>
                  <a:cubicBezTo>
                    <a:pt x="27" y="182"/>
                    <a:pt x="27" y="181"/>
                    <a:pt x="27" y="179"/>
                  </a:cubicBezTo>
                  <a:cubicBezTo>
                    <a:pt x="27" y="168"/>
                    <a:pt x="27" y="156"/>
                    <a:pt x="27" y="144"/>
                  </a:cubicBezTo>
                  <a:cubicBezTo>
                    <a:pt x="27" y="143"/>
                    <a:pt x="27" y="141"/>
                    <a:pt x="26" y="139"/>
                  </a:cubicBezTo>
                  <a:cubicBezTo>
                    <a:pt x="22" y="132"/>
                    <a:pt x="17" y="124"/>
                    <a:pt x="13" y="117"/>
                  </a:cubicBezTo>
                  <a:cubicBezTo>
                    <a:pt x="11" y="114"/>
                    <a:pt x="11" y="111"/>
                    <a:pt x="11" y="108"/>
                  </a:cubicBezTo>
                  <a:cubicBezTo>
                    <a:pt x="12" y="106"/>
                    <a:pt x="13" y="105"/>
                    <a:pt x="14" y="105"/>
                  </a:cubicBezTo>
                  <a:cubicBezTo>
                    <a:pt x="17" y="106"/>
                    <a:pt x="20" y="105"/>
                    <a:pt x="24" y="106"/>
                  </a:cubicBezTo>
                  <a:cubicBezTo>
                    <a:pt x="26" y="106"/>
                    <a:pt x="27" y="105"/>
                    <a:pt x="27" y="102"/>
                  </a:cubicBezTo>
                  <a:cubicBezTo>
                    <a:pt x="27" y="91"/>
                    <a:pt x="27" y="79"/>
                    <a:pt x="27" y="67"/>
                  </a:cubicBezTo>
                  <a:cubicBezTo>
                    <a:pt x="27" y="55"/>
                    <a:pt x="27" y="44"/>
                    <a:pt x="27" y="32"/>
                  </a:cubicBezTo>
                  <a:cubicBezTo>
                    <a:pt x="27" y="30"/>
                    <a:pt x="27" y="29"/>
                    <a:pt x="30" y="29"/>
                  </a:cubicBezTo>
                  <a:cubicBezTo>
                    <a:pt x="34" y="29"/>
                    <a:pt x="39" y="29"/>
                    <a:pt x="43" y="29"/>
                  </a:cubicBezTo>
                  <a:cubicBezTo>
                    <a:pt x="48" y="29"/>
                    <a:pt x="48" y="29"/>
                    <a:pt x="48" y="33"/>
                  </a:cubicBezTo>
                  <a:cubicBezTo>
                    <a:pt x="48" y="60"/>
                    <a:pt x="48" y="87"/>
                    <a:pt x="47" y="114"/>
                  </a:cubicBezTo>
                  <a:cubicBezTo>
                    <a:pt x="47" y="114"/>
                    <a:pt x="47" y="115"/>
                    <a:pt x="47" y="116"/>
                  </a:cubicBezTo>
                  <a:cubicBezTo>
                    <a:pt x="41" y="116"/>
                    <a:pt x="36" y="116"/>
                    <a:pt x="29" y="116"/>
                  </a:cubicBezTo>
                  <a:cubicBezTo>
                    <a:pt x="40" y="131"/>
                    <a:pt x="50" y="145"/>
                    <a:pt x="61" y="160"/>
                  </a:cubicBezTo>
                  <a:cubicBezTo>
                    <a:pt x="72" y="145"/>
                    <a:pt x="83" y="131"/>
                    <a:pt x="95" y="116"/>
                  </a:cubicBezTo>
                  <a:cubicBezTo>
                    <a:pt x="88" y="116"/>
                    <a:pt x="82" y="116"/>
                    <a:pt x="75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8" name="Freeform 1649"/>
            <p:cNvSpPr>
              <a:spLocks/>
            </p:cNvSpPr>
            <p:nvPr/>
          </p:nvSpPr>
          <p:spPr bwMode="auto">
            <a:xfrm>
              <a:off x="7065963" y="2092325"/>
              <a:ext cx="188913" cy="300038"/>
            </a:xfrm>
            <a:custGeom>
              <a:avLst/>
              <a:gdLst>
                <a:gd name="T0" fmla="*/ 30 w 113"/>
                <a:gd name="T1" fmla="*/ 111 h 179"/>
                <a:gd name="T2" fmla="*/ 33 w 113"/>
                <a:gd name="T3" fmla="*/ 111 h 179"/>
                <a:gd name="T4" fmla="*/ 58 w 113"/>
                <a:gd name="T5" fmla="*/ 111 h 179"/>
                <a:gd name="T6" fmla="*/ 76 w 113"/>
                <a:gd name="T7" fmla="*/ 115 h 179"/>
                <a:gd name="T8" fmla="*/ 87 w 113"/>
                <a:gd name="T9" fmla="*/ 135 h 179"/>
                <a:gd name="T10" fmla="*/ 87 w 113"/>
                <a:gd name="T11" fmla="*/ 147 h 179"/>
                <a:gd name="T12" fmla="*/ 84 w 113"/>
                <a:gd name="T13" fmla="*/ 151 h 179"/>
                <a:gd name="T14" fmla="*/ 3 w 113"/>
                <a:gd name="T15" fmla="*/ 151 h 179"/>
                <a:gd name="T16" fmla="*/ 0 w 113"/>
                <a:gd name="T17" fmla="*/ 155 h 179"/>
                <a:gd name="T18" fmla="*/ 0 w 113"/>
                <a:gd name="T19" fmla="*/ 176 h 179"/>
                <a:gd name="T20" fmla="*/ 3 w 113"/>
                <a:gd name="T21" fmla="*/ 179 h 179"/>
                <a:gd name="T22" fmla="*/ 104 w 113"/>
                <a:gd name="T23" fmla="*/ 179 h 179"/>
                <a:gd name="T24" fmla="*/ 113 w 113"/>
                <a:gd name="T25" fmla="*/ 170 h 179"/>
                <a:gd name="T26" fmla="*/ 113 w 113"/>
                <a:gd name="T27" fmla="*/ 132 h 179"/>
                <a:gd name="T28" fmla="*/ 113 w 113"/>
                <a:gd name="T29" fmla="*/ 130 h 179"/>
                <a:gd name="T30" fmla="*/ 80 w 113"/>
                <a:gd name="T31" fmla="*/ 87 h 179"/>
                <a:gd name="T32" fmla="*/ 57 w 113"/>
                <a:gd name="T33" fmla="*/ 84 h 179"/>
                <a:gd name="T34" fmla="*/ 54 w 113"/>
                <a:gd name="T35" fmla="*/ 81 h 179"/>
                <a:gd name="T36" fmla="*/ 53 w 113"/>
                <a:gd name="T37" fmla="*/ 66 h 179"/>
                <a:gd name="T38" fmla="*/ 16 w 113"/>
                <a:gd name="T39" fmla="*/ 9 h 179"/>
                <a:gd name="T40" fmla="*/ 0 w 113"/>
                <a:gd name="T41" fmla="*/ 0 h 179"/>
                <a:gd name="T42" fmla="*/ 0 w 113"/>
                <a:gd name="T43" fmla="*/ 2 h 179"/>
                <a:gd name="T44" fmla="*/ 0 w 113"/>
                <a:gd name="T45" fmla="*/ 29 h 179"/>
                <a:gd name="T46" fmla="*/ 2 w 113"/>
                <a:gd name="T47" fmla="*/ 32 h 179"/>
                <a:gd name="T48" fmla="*/ 24 w 113"/>
                <a:gd name="T49" fmla="*/ 60 h 179"/>
                <a:gd name="T50" fmla="*/ 30 w 113"/>
                <a:gd name="T51" fmla="*/ 109 h 179"/>
                <a:gd name="T52" fmla="*/ 30 w 113"/>
                <a:gd name="T53" fmla="*/ 11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3" h="179">
                  <a:moveTo>
                    <a:pt x="30" y="111"/>
                  </a:moveTo>
                  <a:cubicBezTo>
                    <a:pt x="31" y="111"/>
                    <a:pt x="32" y="111"/>
                    <a:pt x="33" y="111"/>
                  </a:cubicBezTo>
                  <a:cubicBezTo>
                    <a:pt x="41" y="111"/>
                    <a:pt x="50" y="111"/>
                    <a:pt x="58" y="111"/>
                  </a:cubicBezTo>
                  <a:cubicBezTo>
                    <a:pt x="64" y="111"/>
                    <a:pt x="70" y="112"/>
                    <a:pt x="76" y="115"/>
                  </a:cubicBezTo>
                  <a:cubicBezTo>
                    <a:pt x="83" y="120"/>
                    <a:pt x="88" y="126"/>
                    <a:pt x="87" y="135"/>
                  </a:cubicBezTo>
                  <a:cubicBezTo>
                    <a:pt x="87" y="139"/>
                    <a:pt x="87" y="143"/>
                    <a:pt x="87" y="147"/>
                  </a:cubicBezTo>
                  <a:cubicBezTo>
                    <a:pt x="87" y="151"/>
                    <a:pt x="87" y="151"/>
                    <a:pt x="84" y="151"/>
                  </a:cubicBezTo>
                  <a:cubicBezTo>
                    <a:pt x="57" y="151"/>
                    <a:pt x="30" y="151"/>
                    <a:pt x="3" y="151"/>
                  </a:cubicBezTo>
                  <a:cubicBezTo>
                    <a:pt x="1" y="151"/>
                    <a:pt x="0" y="152"/>
                    <a:pt x="0" y="155"/>
                  </a:cubicBezTo>
                  <a:cubicBezTo>
                    <a:pt x="0" y="162"/>
                    <a:pt x="0" y="169"/>
                    <a:pt x="0" y="176"/>
                  </a:cubicBezTo>
                  <a:cubicBezTo>
                    <a:pt x="0" y="178"/>
                    <a:pt x="0" y="179"/>
                    <a:pt x="3" y="179"/>
                  </a:cubicBezTo>
                  <a:cubicBezTo>
                    <a:pt x="36" y="179"/>
                    <a:pt x="70" y="179"/>
                    <a:pt x="104" y="179"/>
                  </a:cubicBezTo>
                  <a:cubicBezTo>
                    <a:pt x="110" y="179"/>
                    <a:pt x="113" y="175"/>
                    <a:pt x="113" y="170"/>
                  </a:cubicBezTo>
                  <a:cubicBezTo>
                    <a:pt x="113" y="157"/>
                    <a:pt x="113" y="144"/>
                    <a:pt x="113" y="132"/>
                  </a:cubicBezTo>
                  <a:cubicBezTo>
                    <a:pt x="113" y="131"/>
                    <a:pt x="113" y="131"/>
                    <a:pt x="113" y="130"/>
                  </a:cubicBezTo>
                  <a:cubicBezTo>
                    <a:pt x="110" y="110"/>
                    <a:pt x="99" y="96"/>
                    <a:pt x="80" y="87"/>
                  </a:cubicBezTo>
                  <a:cubicBezTo>
                    <a:pt x="73" y="84"/>
                    <a:pt x="65" y="84"/>
                    <a:pt x="57" y="84"/>
                  </a:cubicBezTo>
                  <a:cubicBezTo>
                    <a:pt x="55" y="84"/>
                    <a:pt x="54" y="83"/>
                    <a:pt x="54" y="81"/>
                  </a:cubicBezTo>
                  <a:cubicBezTo>
                    <a:pt x="54" y="76"/>
                    <a:pt x="53" y="71"/>
                    <a:pt x="53" y="66"/>
                  </a:cubicBezTo>
                  <a:cubicBezTo>
                    <a:pt x="49" y="42"/>
                    <a:pt x="37" y="22"/>
                    <a:pt x="16" y="9"/>
                  </a:cubicBezTo>
                  <a:cubicBezTo>
                    <a:pt x="11" y="5"/>
                    <a:pt x="6" y="3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11"/>
                    <a:pt x="0" y="20"/>
                    <a:pt x="0" y="29"/>
                  </a:cubicBezTo>
                  <a:cubicBezTo>
                    <a:pt x="0" y="30"/>
                    <a:pt x="1" y="31"/>
                    <a:pt x="2" y="32"/>
                  </a:cubicBezTo>
                  <a:cubicBezTo>
                    <a:pt x="12" y="39"/>
                    <a:pt x="19" y="49"/>
                    <a:pt x="24" y="60"/>
                  </a:cubicBezTo>
                  <a:cubicBezTo>
                    <a:pt x="30" y="76"/>
                    <a:pt x="31" y="92"/>
                    <a:pt x="30" y="109"/>
                  </a:cubicBezTo>
                  <a:cubicBezTo>
                    <a:pt x="30" y="109"/>
                    <a:pt x="30" y="110"/>
                    <a:pt x="30" y="1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9" name="Freeform 1650"/>
            <p:cNvSpPr>
              <a:spLocks/>
            </p:cNvSpPr>
            <p:nvPr/>
          </p:nvSpPr>
          <p:spPr bwMode="auto">
            <a:xfrm>
              <a:off x="6956426" y="2230438"/>
              <a:ext cx="133350" cy="265113"/>
            </a:xfrm>
            <a:custGeom>
              <a:avLst/>
              <a:gdLst>
                <a:gd name="T0" fmla="*/ 53 w 80"/>
                <a:gd name="T1" fmla="*/ 0 h 159"/>
                <a:gd name="T2" fmla="*/ 27 w 80"/>
                <a:gd name="T3" fmla="*/ 38 h 159"/>
                <a:gd name="T4" fmla="*/ 26 w 80"/>
                <a:gd name="T5" fmla="*/ 43 h 159"/>
                <a:gd name="T6" fmla="*/ 25 w 80"/>
                <a:gd name="T7" fmla="*/ 104 h 159"/>
                <a:gd name="T8" fmla="*/ 22 w 80"/>
                <a:gd name="T9" fmla="*/ 108 h 159"/>
                <a:gd name="T10" fmla="*/ 3 w 80"/>
                <a:gd name="T11" fmla="*/ 108 h 159"/>
                <a:gd name="T12" fmla="*/ 0 w 80"/>
                <a:gd name="T13" fmla="*/ 108 h 159"/>
                <a:gd name="T14" fmla="*/ 40 w 80"/>
                <a:gd name="T15" fmla="*/ 159 h 159"/>
                <a:gd name="T16" fmla="*/ 80 w 80"/>
                <a:gd name="T17" fmla="*/ 108 h 159"/>
                <a:gd name="T18" fmla="*/ 77 w 80"/>
                <a:gd name="T19" fmla="*/ 108 h 159"/>
                <a:gd name="T20" fmla="*/ 59 w 80"/>
                <a:gd name="T21" fmla="*/ 108 h 159"/>
                <a:gd name="T22" fmla="*/ 53 w 80"/>
                <a:gd name="T23" fmla="*/ 103 h 159"/>
                <a:gd name="T24" fmla="*/ 53 w 80"/>
                <a:gd name="T25" fmla="*/ 3 h 159"/>
                <a:gd name="T26" fmla="*/ 53 w 80"/>
                <a:gd name="T2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" h="159">
                  <a:moveTo>
                    <a:pt x="53" y="0"/>
                  </a:moveTo>
                  <a:cubicBezTo>
                    <a:pt x="44" y="13"/>
                    <a:pt x="36" y="26"/>
                    <a:pt x="27" y="38"/>
                  </a:cubicBezTo>
                  <a:cubicBezTo>
                    <a:pt x="26" y="40"/>
                    <a:pt x="26" y="41"/>
                    <a:pt x="26" y="43"/>
                  </a:cubicBezTo>
                  <a:cubicBezTo>
                    <a:pt x="25" y="64"/>
                    <a:pt x="25" y="84"/>
                    <a:pt x="25" y="104"/>
                  </a:cubicBezTo>
                  <a:cubicBezTo>
                    <a:pt x="26" y="107"/>
                    <a:pt x="25" y="108"/>
                    <a:pt x="22" y="108"/>
                  </a:cubicBezTo>
                  <a:cubicBezTo>
                    <a:pt x="16" y="108"/>
                    <a:pt x="9" y="108"/>
                    <a:pt x="3" y="108"/>
                  </a:cubicBezTo>
                  <a:cubicBezTo>
                    <a:pt x="2" y="108"/>
                    <a:pt x="1" y="108"/>
                    <a:pt x="0" y="108"/>
                  </a:cubicBezTo>
                  <a:cubicBezTo>
                    <a:pt x="13" y="125"/>
                    <a:pt x="26" y="142"/>
                    <a:pt x="40" y="159"/>
                  </a:cubicBezTo>
                  <a:cubicBezTo>
                    <a:pt x="53" y="142"/>
                    <a:pt x="66" y="125"/>
                    <a:pt x="80" y="108"/>
                  </a:cubicBezTo>
                  <a:cubicBezTo>
                    <a:pt x="79" y="108"/>
                    <a:pt x="78" y="108"/>
                    <a:pt x="77" y="108"/>
                  </a:cubicBezTo>
                  <a:cubicBezTo>
                    <a:pt x="71" y="108"/>
                    <a:pt x="65" y="108"/>
                    <a:pt x="59" y="108"/>
                  </a:cubicBezTo>
                  <a:cubicBezTo>
                    <a:pt x="52" y="108"/>
                    <a:pt x="53" y="108"/>
                    <a:pt x="53" y="103"/>
                  </a:cubicBezTo>
                  <a:cubicBezTo>
                    <a:pt x="53" y="69"/>
                    <a:pt x="53" y="36"/>
                    <a:pt x="53" y="3"/>
                  </a:cubicBezTo>
                  <a:cubicBezTo>
                    <a:pt x="53" y="2"/>
                    <a:pt x="53" y="1"/>
                    <a:pt x="5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0" name="Freeform 1651"/>
            <p:cNvSpPr>
              <a:spLocks/>
            </p:cNvSpPr>
            <p:nvPr/>
          </p:nvSpPr>
          <p:spPr bwMode="auto">
            <a:xfrm>
              <a:off x="6989763" y="2041525"/>
              <a:ext cx="55563" cy="174625"/>
            </a:xfrm>
            <a:custGeom>
              <a:avLst/>
              <a:gdLst>
                <a:gd name="T0" fmla="*/ 0 w 33"/>
                <a:gd name="T1" fmla="*/ 0 h 105"/>
                <a:gd name="T2" fmla="*/ 6 w 33"/>
                <a:gd name="T3" fmla="*/ 10 h 105"/>
                <a:gd name="T4" fmla="*/ 5 w 33"/>
                <a:gd name="T5" fmla="*/ 101 h 105"/>
                <a:gd name="T6" fmla="*/ 8 w 33"/>
                <a:gd name="T7" fmla="*/ 105 h 105"/>
                <a:gd name="T8" fmla="*/ 30 w 33"/>
                <a:gd name="T9" fmla="*/ 105 h 105"/>
                <a:gd name="T10" fmla="*/ 33 w 33"/>
                <a:gd name="T11" fmla="*/ 101 h 105"/>
                <a:gd name="T12" fmla="*/ 33 w 33"/>
                <a:gd name="T13" fmla="*/ 10 h 105"/>
                <a:gd name="T14" fmla="*/ 24 w 33"/>
                <a:gd name="T15" fmla="*/ 0 h 105"/>
                <a:gd name="T16" fmla="*/ 0 w 33"/>
                <a:gd name="T1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05">
                  <a:moveTo>
                    <a:pt x="0" y="0"/>
                  </a:moveTo>
                  <a:cubicBezTo>
                    <a:pt x="4" y="2"/>
                    <a:pt x="6" y="5"/>
                    <a:pt x="6" y="10"/>
                  </a:cubicBezTo>
                  <a:cubicBezTo>
                    <a:pt x="5" y="40"/>
                    <a:pt x="5" y="71"/>
                    <a:pt x="5" y="101"/>
                  </a:cubicBezTo>
                  <a:cubicBezTo>
                    <a:pt x="5" y="104"/>
                    <a:pt x="6" y="105"/>
                    <a:pt x="8" y="105"/>
                  </a:cubicBezTo>
                  <a:cubicBezTo>
                    <a:pt x="16" y="104"/>
                    <a:pt x="23" y="104"/>
                    <a:pt x="30" y="105"/>
                  </a:cubicBezTo>
                  <a:cubicBezTo>
                    <a:pt x="33" y="105"/>
                    <a:pt x="33" y="104"/>
                    <a:pt x="33" y="101"/>
                  </a:cubicBezTo>
                  <a:cubicBezTo>
                    <a:pt x="33" y="71"/>
                    <a:pt x="33" y="41"/>
                    <a:pt x="33" y="10"/>
                  </a:cubicBezTo>
                  <a:cubicBezTo>
                    <a:pt x="33" y="4"/>
                    <a:pt x="30" y="0"/>
                    <a:pt x="24" y="0"/>
                  </a:cubicBezTo>
                  <a:cubicBezTo>
                    <a:pt x="16" y="0"/>
                    <a:pt x="8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1" name="Freeform 1652"/>
            <p:cNvSpPr>
              <a:spLocks/>
            </p:cNvSpPr>
            <p:nvPr/>
          </p:nvSpPr>
          <p:spPr bwMode="auto">
            <a:xfrm>
              <a:off x="6856413" y="2038350"/>
              <a:ext cx="158750" cy="354013"/>
            </a:xfrm>
            <a:custGeom>
              <a:avLst/>
              <a:gdLst>
                <a:gd name="T0" fmla="*/ 75 w 95"/>
                <a:gd name="T1" fmla="*/ 116 h 211"/>
                <a:gd name="T2" fmla="*/ 95 w 95"/>
                <a:gd name="T3" fmla="*/ 116 h 211"/>
                <a:gd name="T4" fmla="*/ 61 w 95"/>
                <a:gd name="T5" fmla="*/ 160 h 211"/>
                <a:gd name="T6" fmla="*/ 29 w 95"/>
                <a:gd name="T7" fmla="*/ 116 h 211"/>
                <a:gd name="T8" fmla="*/ 47 w 95"/>
                <a:gd name="T9" fmla="*/ 116 h 211"/>
                <a:gd name="T10" fmla="*/ 47 w 95"/>
                <a:gd name="T11" fmla="*/ 114 h 211"/>
                <a:gd name="T12" fmla="*/ 48 w 95"/>
                <a:gd name="T13" fmla="*/ 33 h 211"/>
                <a:gd name="T14" fmla="*/ 43 w 95"/>
                <a:gd name="T15" fmla="*/ 29 h 211"/>
                <a:gd name="T16" fmla="*/ 30 w 95"/>
                <a:gd name="T17" fmla="*/ 29 h 211"/>
                <a:gd name="T18" fmla="*/ 27 w 95"/>
                <a:gd name="T19" fmla="*/ 32 h 211"/>
                <a:gd name="T20" fmla="*/ 27 w 95"/>
                <a:gd name="T21" fmla="*/ 67 h 211"/>
                <a:gd name="T22" fmla="*/ 27 w 95"/>
                <a:gd name="T23" fmla="*/ 102 h 211"/>
                <a:gd name="T24" fmla="*/ 24 w 95"/>
                <a:gd name="T25" fmla="*/ 106 h 211"/>
                <a:gd name="T26" fmla="*/ 14 w 95"/>
                <a:gd name="T27" fmla="*/ 105 h 211"/>
                <a:gd name="T28" fmla="*/ 11 w 95"/>
                <a:gd name="T29" fmla="*/ 108 h 211"/>
                <a:gd name="T30" fmla="*/ 13 w 95"/>
                <a:gd name="T31" fmla="*/ 117 h 211"/>
                <a:gd name="T32" fmla="*/ 26 w 95"/>
                <a:gd name="T33" fmla="*/ 139 h 211"/>
                <a:gd name="T34" fmla="*/ 27 w 95"/>
                <a:gd name="T35" fmla="*/ 144 h 211"/>
                <a:gd name="T36" fmla="*/ 27 w 95"/>
                <a:gd name="T37" fmla="*/ 179 h 211"/>
                <a:gd name="T38" fmla="*/ 27 w 95"/>
                <a:gd name="T39" fmla="*/ 183 h 211"/>
                <a:gd name="T40" fmla="*/ 30 w 95"/>
                <a:gd name="T41" fmla="*/ 183 h 211"/>
                <a:gd name="T42" fmla="*/ 72 w 95"/>
                <a:gd name="T43" fmla="*/ 183 h 211"/>
                <a:gd name="T44" fmla="*/ 75 w 95"/>
                <a:gd name="T45" fmla="*/ 186 h 211"/>
                <a:gd name="T46" fmla="*/ 75 w 95"/>
                <a:gd name="T47" fmla="*/ 208 h 211"/>
                <a:gd name="T48" fmla="*/ 72 w 95"/>
                <a:gd name="T49" fmla="*/ 211 h 211"/>
                <a:gd name="T50" fmla="*/ 11 w 95"/>
                <a:gd name="T51" fmla="*/ 211 h 211"/>
                <a:gd name="T52" fmla="*/ 0 w 95"/>
                <a:gd name="T53" fmla="*/ 200 h 211"/>
                <a:gd name="T54" fmla="*/ 0 w 95"/>
                <a:gd name="T55" fmla="*/ 198 h 211"/>
                <a:gd name="T56" fmla="*/ 0 w 95"/>
                <a:gd name="T57" fmla="*/ 12 h 211"/>
                <a:gd name="T58" fmla="*/ 0 w 95"/>
                <a:gd name="T59" fmla="*/ 9 h 211"/>
                <a:gd name="T60" fmla="*/ 8 w 95"/>
                <a:gd name="T61" fmla="*/ 1 h 211"/>
                <a:gd name="T62" fmla="*/ 73 w 95"/>
                <a:gd name="T63" fmla="*/ 0 h 211"/>
                <a:gd name="T64" fmla="*/ 75 w 95"/>
                <a:gd name="T65" fmla="*/ 3 h 211"/>
                <a:gd name="T66" fmla="*/ 75 w 95"/>
                <a:gd name="T67" fmla="*/ 10 h 211"/>
                <a:gd name="T68" fmla="*/ 75 w 95"/>
                <a:gd name="T69" fmla="*/ 112 h 211"/>
                <a:gd name="T70" fmla="*/ 75 w 95"/>
                <a:gd name="T71" fmla="*/ 11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5" h="211">
                  <a:moveTo>
                    <a:pt x="75" y="116"/>
                  </a:moveTo>
                  <a:cubicBezTo>
                    <a:pt x="82" y="116"/>
                    <a:pt x="88" y="116"/>
                    <a:pt x="95" y="116"/>
                  </a:cubicBezTo>
                  <a:cubicBezTo>
                    <a:pt x="83" y="131"/>
                    <a:pt x="72" y="145"/>
                    <a:pt x="61" y="160"/>
                  </a:cubicBezTo>
                  <a:cubicBezTo>
                    <a:pt x="50" y="145"/>
                    <a:pt x="40" y="131"/>
                    <a:pt x="29" y="116"/>
                  </a:cubicBezTo>
                  <a:cubicBezTo>
                    <a:pt x="36" y="116"/>
                    <a:pt x="41" y="116"/>
                    <a:pt x="47" y="116"/>
                  </a:cubicBezTo>
                  <a:cubicBezTo>
                    <a:pt x="47" y="115"/>
                    <a:pt x="47" y="114"/>
                    <a:pt x="47" y="114"/>
                  </a:cubicBezTo>
                  <a:cubicBezTo>
                    <a:pt x="48" y="87"/>
                    <a:pt x="48" y="60"/>
                    <a:pt x="48" y="33"/>
                  </a:cubicBezTo>
                  <a:cubicBezTo>
                    <a:pt x="48" y="29"/>
                    <a:pt x="48" y="29"/>
                    <a:pt x="43" y="29"/>
                  </a:cubicBezTo>
                  <a:cubicBezTo>
                    <a:pt x="39" y="29"/>
                    <a:pt x="34" y="29"/>
                    <a:pt x="30" y="29"/>
                  </a:cubicBezTo>
                  <a:cubicBezTo>
                    <a:pt x="27" y="29"/>
                    <a:pt x="27" y="30"/>
                    <a:pt x="27" y="32"/>
                  </a:cubicBezTo>
                  <a:cubicBezTo>
                    <a:pt x="27" y="44"/>
                    <a:pt x="27" y="55"/>
                    <a:pt x="27" y="67"/>
                  </a:cubicBezTo>
                  <a:cubicBezTo>
                    <a:pt x="27" y="79"/>
                    <a:pt x="27" y="91"/>
                    <a:pt x="27" y="102"/>
                  </a:cubicBezTo>
                  <a:cubicBezTo>
                    <a:pt x="27" y="105"/>
                    <a:pt x="26" y="106"/>
                    <a:pt x="24" y="106"/>
                  </a:cubicBezTo>
                  <a:cubicBezTo>
                    <a:pt x="20" y="105"/>
                    <a:pt x="17" y="106"/>
                    <a:pt x="14" y="105"/>
                  </a:cubicBezTo>
                  <a:cubicBezTo>
                    <a:pt x="13" y="105"/>
                    <a:pt x="12" y="106"/>
                    <a:pt x="11" y="108"/>
                  </a:cubicBezTo>
                  <a:cubicBezTo>
                    <a:pt x="11" y="111"/>
                    <a:pt x="11" y="114"/>
                    <a:pt x="13" y="117"/>
                  </a:cubicBezTo>
                  <a:cubicBezTo>
                    <a:pt x="17" y="124"/>
                    <a:pt x="22" y="132"/>
                    <a:pt x="26" y="139"/>
                  </a:cubicBezTo>
                  <a:cubicBezTo>
                    <a:pt x="27" y="141"/>
                    <a:pt x="27" y="143"/>
                    <a:pt x="27" y="144"/>
                  </a:cubicBezTo>
                  <a:cubicBezTo>
                    <a:pt x="27" y="156"/>
                    <a:pt x="27" y="168"/>
                    <a:pt x="27" y="179"/>
                  </a:cubicBezTo>
                  <a:cubicBezTo>
                    <a:pt x="27" y="181"/>
                    <a:pt x="27" y="182"/>
                    <a:pt x="27" y="183"/>
                  </a:cubicBezTo>
                  <a:cubicBezTo>
                    <a:pt x="28" y="183"/>
                    <a:pt x="29" y="183"/>
                    <a:pt x="30" y="183"/>
                  </a:cubicBezTo>
                  <a:cubicBezTo>
                    <a:pt x="44" y="183"/>
                    <a:pt x="58" y="183"/>
                    <a:pt x="72" y="183"/>
                  </a:cubicBezTo>
                  <a:cubicBezTo>
                    <a:pt x="75" y="183"/>
                    <a:pt x="75" y="184"/>
                    <a:pt x="75" y="186"/>
                  </a:cubicBezTo>
                  <a:cubicBezTo>
                    <a:pt x="75" y="194"/>
                    <a:pt x="75" y="201"/>
                    <a:pt x="75" y="208"/>
                  </a:cubicBezTo>
                  <a:cubicBezTo>
                    <a:pt x="75" y="210"/>
                    <a:pt x="75" y="211"/>
                    <a:pt x="72" y="211"/>
                  </a:cubicBezTo>
                  <a:cubicBezTo>
                    <a:pt x="52" y="211"/>
                    <a:pt x="31" y="211"/>
                    <a:pt x="11" y="211"/>
                  </a:cubicBezTo>
                  <a:cubicBezTo>
                    <a:pt x="6" y="211"/>
                    <a:pt x="0" y="205"/>
                    <a:pt x="0" y="200"/>
                  </a:cubicBezTo>
                  <a:cubicBezTo>
                    <a:pt x="0" y="200"/>
                    <a:pt x="0" y="199"/>
                    <a:pt x="0" y="198"/>
                  </a:cubicBezTo>
                  <a:cubicBezTo>
                    <a:pt x="0" y="136"/>
                    <a:pt x="0" y="74"/>
                    <a:pt x="0" y="12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0" y="4"/>
                    <a:pt x="1" y="1"/>
                    <a:pt x="8" y="1"/>
                  </a:cubicBezTo>
                  <a:cubicBezTo>
                    <a:pt x="29" y="1"/>
                    <a:pt x="51" y="1"/>
                    <a:pt x="73" y="0"/>
                  </a:cubicBezTo>
                  <a:cubicBezTo>
                    <a:pt x="75" y="0"/>
                    <a:pt x="75" y="1"/>
                    <a:pt x="75" y="3"/>
                  </a:cubicBezTo>
                  <a:cubicBezTo>
                    <a:pt x="75" y="5"/>
                    <a:pt x="75" y="7"/>
                    <a:pt x="75" y="10"/>
                  </a:cubicBezTo>
                  <a:cubicBezTo>
                    <a:pt x="75" y="44"/>
                    <a:pt x="75" y="78"/>
                    <a:pt x="75" y="112"/>
                  </a:cubicBezTo>
                  <a:cubicBezTo>
                    <a:pt x="75" y="114"/>
                    <a:pt x="75" y="115"/>
                    <a:pt x="75" y="11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2" name="Freeform 1653"/>
            <p:cNvSpPr>
              <a:spLocks/>
            </p:cNvSpPr>
            <p:nvPr/>
          </p:nvSpPr>
          <p:spPr bwMode="auto">
            <a:xfrm>
              <a:off x="7065963" y="2092325"/>
              <a:ext cx="188913" cy="300038"/>
            </a:xfrm>
            <a:custGeom>
              <a:avLst/>
              <a:gdLst>
                <a:gd name="T0" fmla="*/ 30 w 113"/>
                <a:gd name="T1" fmla="*/ 111 h 179"/>
                <a:gd name="T2" fmla="*/ 30 w 113"/>
                <a:gd name="T3" fmla="*/ 109 h 179"/>
                <a:gd name="T4" fmla="*/ 24 w 113"/>
                <a:gd name="T5" fmla="*/ 60 h 179"/>
                <a:gd name="T6" fmla="*/ 2 w 113"/>
                <a:gd name="T7" fmla="*/ 32 h 179"/>
                <a:gd name="T8" fmla="*/ 0 w 113"/>
                <a:gd name="T9" fmla="*/ 29 h 179"/>
                <a:gd name="T10" fmla="*/ 0 w 113"/>
                <a:gd name="T11" fmla="*/ 2 h 179"/>
                <a:gd name="T12" fmla="*/ 0 w 113"/>
                <a:gd name="T13" fmla="*/ 0 h 179"/>
                <a:gd name="T14" fmla="*/ 16 w 113"/>
                <a:gd name="T15" fmla="*/ 9 h 179"/>
                <a:gd name="T16" fmla="*/ 53 w 113"/>
                <a:gd name="T17" fmla="*/ 66 h 179"/>
                <a:gd name="T18" fmla="*/ 54 w 113"/>
                <a:gd name="T19" fmla="*/ 81 h 179"/>
                <a:gd name="T20" fmla="*/ 57 w 113"/>
                <a:gd name="T21" fmla="*/ 84 h 179"/>
                <a:gd name="T22" fmla="*/ 80 w 113"/>
                <a:gd name="T23" fmla="*/ 87 h 179"/>
                <a:gd name="T24" fmla="*/ 113 w 113"/>
                <a:gd name="T25" fmla="*/ 130 h 179"/>
                <a:gd name="T26" fmla="*/ 113 w 113"/>
                <a:gd name="T27" fmla="*/ 132 h 179"/>
                <a:gd name="T28" fmla="*/ 113 w 113"/>
                <a:gd name="T29" fmla="*/ 170 h 179"/>
                <a:gd name="T30" fmla="*/ 104 w 113"/>
                <a:gd name="T31" fmla="*/ 179 h 179"/>
                <a:gd name="T32" fmla="*/ 3 w 113"/>
                <a:gd name="T33" fmla="*/ 179 h 179"/>
                <a:gd name="T34" fmla="*/ 0 w 113"/>
                <a:gd name="T35" fmla="*/ 176 h 179"/>
                <a:gd name="T36" fmla="*/ 0 w 113"/>
                <a:gd name="T37" fmla="*/ 155 h 179"/>
                <a:gd name="T38" fmla="*/ 3 w 113"/>
                <a:gd name="T39" fmla="*/ 151 h 179"/>
                <a:gd name="T40" fmla="*/ 84 w 113"/>
                <a:gd name="T41" fmla="*/ 151 h 179"/>
                <a:gd name="T42" fmla="*/ 87 w 113"/>
                <a:gd name="T43" fmla="*/ 147 h 179"/>
                <a:gd name="T44" fmla="*/ 87 w 113"/>
                <a:gd name="T45" fmla="*/ 135 h 179"/>
                <a:gd name="T46" fmla="*/ 76 w 113"/>
                <a:gd name="T47" fmla="*/ 115 h 179"/>
                <a:gd name="T48" fmla="*/ 58 w 113"/>
                <a:gd name="T49" fmla="*/ 111 h 179"/>
                <a:gd name="T50" fmla="*/ 33 w 113"/>
                <a:gd name="T51" fmla="*/ 111 h 179"/>
                <a:gd name="T52" fmla="*/ 30 w 113"/>
                <a:gd name="T53" fmla="*/ 11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3" h="179">
                  <a:moveTo>
                    <a:pt x="30" y="111"/>
                  </a:moveTo>
                  <a:cubicBezTo>
                    <a:pt x="30" y="110"/>
                    <a:pt x="30" y="109"/>
                    <a:pt x="30" y="109"/>
                  </a:cubicBezTo>
                  <a:cubicBezTo>
                    <a:pt x="31" y="92"/>
                    <a:pt x="30" y="76"/>
                    <a:pt x="24" y="60"/>
                  </a:cubicBezTo>
                  <a:cubicBezTo>
                    <a:pt x="19" y="49"/>
                    <a:pt x="12" y="39"/>
                    <a:pt x="2" y="32"/>
                  </a:cubicBezTo>
                  <a:cubicBezTo>
                    <a:pt x="1" y="31"/>
                    <a:pt x="0" y="30"/>
                    <a:pt x="0" y="29"/>
                  </a:cubicBezTo>
                  <a:cubicBezTo>
                    <a:pt x="0" y="20"/>
                    <a:pt x="0" y="11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6" y="3"/>
                    <a:pt x="11" y="5"/>
                    <a:pt x="16" y="9"/>
                  </a:cubicBezTo>
                  <a:cubicBezTo>
                    <a:pt x="37" y="22"/>
                    <a:pt x="49" y="42"/>
                    <a:pt x="53" y="66"/>
                  </a:cubicBezTo>
                  <a:cubicBezTo>
                    <a:pt x="53" y="71"/>
                    <a:pt x="54" y="76"/>
                    <a:pt x="54" y="81"/>
                  </a:cubicBezTo>
                  <a:cubicBezTo>
                    <a:pt x="54" y="83"/>
                    <a:pt x="55" y="84"/>
                    <a:pt x="57" y="84"/>
                  </a:cubicBezTo>
                  <a:cubicBezTo>
                    <a:pt x="65" y="84"/>
                    <a:pt x="73" y="84"/>
                    <a:pt x="80" y="87"/>
                  </a:cubicBezTo>
                  <a:cubicBezTo>
                    <a:pt x="99" y="96"/>
                    <a:pt x="110" y="110"/>
                    <a:pt x="113" y="130"/>
                  </a:cubicBezTo>
                  <a:cubicBezTo>
                    <a:pt x="113" y="131"/>
                    <a:pt x="113" y="131"/>
                    <a:pt x="113" y="132"/>
                  </a:cubicBezTo>
                  <a:cubicBezTo>
                    <a:pt x="113" y="144"/>
                    <a:pt x="113" y="157"/>
                    <a:pt x="113" y="170"/>
                  </a:cubicBezTo>
                  <a:cubicBezTo>
                    <a:pt x="113" y="175"/>
                    <a:pt x="110" y="179"/>
                    <a:pt x="104" y="179"/>
                  </a:cubicBezTo>
                  <a:cubicBezTo>
                    <a:pt x="70" y="179"/>
                    <a:pt x="36" y="179"/>
                    <a:pt x="3" y="179"/>
                  </a:cubicBezTo>
                  <a:cubicBezTo>
                    <a:pt x="0" y="179"/>
                    <a:pt x="0" y="178"/>
                    <a:pt x="0" y="176"/>
                  </a:cubicBezTo>
                  <a:cubicBezTo>
                    <a:pt x="0" y="169"/>
                    <a:pt x="0" y="162"/>
                    <a:pt x="0" y="155"/>
                  </a:cubicBezTo>
                  <a:cubicBezTo>
                    <a:pt x="0" y="152"/>
                    <a:pt x="1" y="151"/>
                    <a:pt x="3" y="151"/>
                  </a:cubicBezTo>
                  <a:cubicBezTo>
                    <a:pt x="30" y="151"/>
                    <a:pt x="57" y="151"/>
                    <a:pt x="84" y="151"/>
                  </a:cubicBezTo>
                  <a:cubicBezTo>
                    <a:pt x="87" y="151"/>
                    <a:pt x="87" y="151"/>
                    <a:pt x="87" y="147"/>
                  </a:cubicBezTo>
                  <a:cubicBezTo>
                    <a:pt x="87" y="143"/>
                    <a:pt x="87" y="139"/>
                    <a:pt x="87" y="135"/>
                  </a:cubicBezTo>
                  <a:cubicBezTo>
                    <a:pt x="88" y="126"/>
                    <a:pt x="83" y="120"/>
                    <a:pt x="76" y="115"/>
                  </a:cubicBezTo>
                  <a:cubicBezTo>
                    <a:pt x="70" y="112"/>
                    <a:pt x="64" y="111"/>
                    <a:pt x="58" y="111"/>
                  </a:cubicBezTo>
                  <a:cubicBezTo>
                    <a:pt x="50" y="111"/>
                    <a:pt x="41" y="111"/>
                    <a:pt x="33" y="111"/>
                  </a:cubicBezTo>
                  <a:cubicBezTo>
                    <a:pt x="32" y="111"/>
                    <a:pt x="31" y="111"/>
                    <a:pt x="30" y="11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3" name="Freeform 1654"/>
            <p:cNvSpPr>
              <a:spLocks/>
            </p:cNvSpPr>
            <p:nvPr/>
          </p:nvSpPr>
          <p:spPr bwMode="auto">
            <a:xfrm>
              <a:off x="6956426" y="2230438"/>
              <a:ext cx="133350" cy="265113"/>
            </a:xfrm>
            <a:custGeom>
              <a:avLst/>
              <a:gdLst>
                <a:gd name="T0" fmla="*/ 53 w 80"/>
                <a:gd name="T1" fmla="*/ 0 h 159"/>
                <a:gd name="T2" fmla="*/ 53 w 80"/>
                <a:gd name="T3" fmla="*/ 3 h 159"/>
                <a:gd name="T4" fmla="*/ 53 w 80"/>
                <a:gd name="T5" fmla="*/ 103 h 159"/>
                <a:gd name="T6" fmla="*/ 59 w 80"/>
                <a:gd name="T7" fmla="*/ 108 h 159"/>
                <a:gd name="T8" fmla="*/ 77 w 80"/>
                <a:gd name="T9" fmla="*/ 108 h 159"/>
                <a:gd name="T10" fmla="*/ 80 w 80"/>
                <a:gd name="T11" fmla="*/ 108 h 159"/>
                <a:gd name="T12" fmla="*/ 40 w 80"/>
                <a:gd name="T13" fmla="*/ 159 h 159"/>
                <a:gd name="T14" fmla="*/ 0 w 80"/>
                <a:gd name="T15" fmla="*/ 108 h 159"/>
                <a:gd name="T16" fmla="*/ 3 w 80"/>
                <a:gd name="T17" fmla="*/ 108 h 159"/>
                <a:gd name="T18" fmla="*/ 22 w 80"/>
                <a:gd name="T19" fmla="*/ 108 h 159"/>
                <a:gd name="T20" fmla="*/ 25 w 80"/>
                <a:gd name="T21" fmla="*/ 104 h 159"/>
                <a:gd name="T22" fmla="*/ 26 w 80"/>
                <a:gd name="T23" fmla="*/ 43 h 159"/>
                <a:gd name="T24" fmla="*/ 27 w 80"/>
                <a:gd name="T25" fmla="*/ 38 h 159"/>
                <a:gd name="T26" fmla="*/ 53 w 80"/>
                <a:gd name="T27" fmla="*/ 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" h="159">
                  <a:moveTo>
                    <a:pt x="53" y="0"/>
                  </a:moveTo>
                  <a:cubicBezTo>
                    <a:pt x="53" y="1"/>
                    <a:pt x="53" y="2"/>
                    <a:pt x="53" y="3"/>
                  </a:cubicBezTo>
                  <a:cubicBezTo>
                    <a:pt x="53" y="36"/>
                    <a:pt x="53" y="69"/>
                    <a:pt x="53" y="103"/>
                  </a:cubicBezTo>
                  <a:cubicBezTo>
                    <a:pt x="53" y="108"/>
                    <a:pt x="52" y="108"/>
                    <a:pt x="59" y="108"/>
                  </a:cubicBezTo>
                  <a:cubicBezTo>
                    <a:pt x="65" y="108"/>
                    <a:pt x="71" y="108"/>
                    <a:pt x="77" y="108"/>
                  </a:cubicBezTo>
                  <a:cubicBezTo>
                    <a:pt x="78" y="108"/>
                    <a:pt x="79" y="108"/>
                    <a:pt x="80" y="108"/>
                  </a:cubicBezTo>
                  <a:cubicBezTo>
                    <a:pt x="66" y="125"/>
                    <a:pt x="53" y="142"/>
                    <a:pt x="40" y="159"/>
                  </a:cubicBezTo>
                  <a:cubicBezTo>
                    <a:pt x="26" y="142"/>
                    <a:pt x="13" y="125"/>
                    <a:pt x="0" y="108"/>
                  </a:cubicBezTo>
                  <a:cubicBezTo>
                    <a:pt x="1" y="108"/>
                    <a:pt x="2" y="108"/>
                    <a:pt x="3" y="108"/>
                  </a:cubicBezTo>
                  <a:cubicBezTo>
                    <a:pt x="9" y="108"/>
                    <a:pt x="16" y="108"/>
                    <a:pt x="22" y="108"/>
                  </a:cubicBezTo>
                  <a:cubicBezTo>
                    <a:pt x="25" y="108"/>
                    <a:pt x="26" y="107"/>
                    <a:pt x="25" y="104"/>
                  </a:cubicBezTo>
                  <a:cubicBezTo>
                    <a:pt x="25" y="84"/>
                    <a:pt x="25" y="64"/>
                    <a:pt x="26" y="43"/>
                  </a:cubicBezTo>
                  <a:cubicBezTo>
                    <a:pt x="26" y="41"/>
                    <a:pt x="26" y="40"/>
                    <a:pt x="27" y="38"/>
                  </a:cubicBezTo>
                  <a:cubicBezTo>
                    <a:pt x="36" y="26"/>
                    <a:pt x="44" y="13"/>
                    <a:pt x="53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4" name="Freeform 1655"/>
            <p:cNvSpPr>
              <a:spLocks/>
            </p:cNvSpPr>
            <p:nvPr/>
          </p:nvSpPr>
          <p:spPr bwMode="auto">
            <a:xfrm>
              <a:off x="6989763" y="2041525"/>
              <a:ext cx="55563" cy="174625"/>
            </a:xfrm>
            <a:custGeom>
              <a:avLst/>
              <a:gdLst>
                <a:gd name="T0" fmla="*/ 0 w 33"/>
                <a:gd name="T1" fmla="*/ 0 h 105"/>
                <a:gd name="T2" fmla="*/ 24 w 33"/>
                <a:gd name="T3" fmla="*/ 0 h 105"/>
                <a:gd name="T4" fmla="*/ 33 w 33"/>
                <a:gd name="T5" fmla="*/ 10 h 105"/>
                <a:gd name="T6" fmla="*/ 33 w 33"/>
                <a:gd name="T7" fmla="*/ 101 h 105"/>
                <a:gd name="T8" fmla="*/ 30 w 33"/>
                <a:gd name="T9" fmla="*/ 105 h 105"/>
                <a:gd name="T10" fmla="*/ 8 w 33"/>
                <a:gd name="T11" fmla="*/ 105 h 105"/>
                <a:gd name="T12" fmla="*/ 5 w 33"/>
                <a:gd name="T13" fmla="*/ 101 h 105"/>
                <a:gd name="T14" fmla="*/ 6 w 33"/>
                <a:gd name="T15" fmla="*/ 10 h 105"/>
                <a:gd name="T16" fmla="*/ 0 w 33"/>
                <a:gd name="T17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105">
                  <a:moveTo>
                    <a:pt x="0" y="0"/>
                  </a:moveTo>
                  <a:cubicBezTo>
                    <a:pt x="8" y="0"/>
                    <a:pt x="16" y="0"/>
                    <a:pt x="24" y="0"/>
                  </a:cubicBezTo>
                  <a:cubicBezTo>
                    <a:pt x="30" y="0"/>
                    <a:pt x="33" y="4"/>
                    <a:pt x="33" y="10"/>
                  </a:cubicBezTo>
                  <a:cubicBezTo>
                    <a:pt x="33" y="41"/>
                    <a:pt x="33" y="71"/>
                    <a:pt x="33" y="101"/>
                  </a:cubicBezTo>
                  <a:cubicBezTo>
                    <a:pt x="33" y="104"/>
                    <a:pt x="33" y="105"/>
                    <a:pt x="30" y="105"/>
                  </a:cubicBezTo>
                  <a:cubicBezTo>
                    <a:pt x="23" y="104"/>
                    <a:pt x="16" y="104"/>
                    <a:pt x="8" y="105"/>
                  </a:cubicBezTo>
                  <a:cubicBezTo>
                    <a:pt x="6" y="105"/>
                    <a:pt x="5" y="104"/>
                    <a:pt x="5" y="101"/>
                  </a:cubicBezTo>
                  <a:cubicBezTo>
                    <a:pt x="5" y="71"/>
                    <a:pt x="5" y="40"/>
                    <a:pt x="6" y="10"/>
                  </a:cubicBezTo>
                  <a:cubicBezTo>
                    <a:pt x="6" y="5"/>
                    <a:pt x="4" y="2"/>
                    <a:pt x="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2" name="グループ化 1961"/>
          <p:cNvGrpSpPr/>
          <p:nvPr/>
        </p:nvGrpSpPr>
        <p:grpSpPr>
          <a:xfrm>
            <a:off x="7469188" y="1774740"/>
            <a:ext cx="384175" cy="457201"/>
            <a:chOff x="7469188" y="2038350"/>
            <a:chExt cx="384175" cy="457201"/>
          </a:xfrm>
        </p:grpSpPr>
        <p:sp>
          <p:nvSpPr>
            <p:cNvPr id="175" name="Freeform 1656"/>
            <p:cNvSpPr>
              <a:spLocks/>
            </p:cNvSpPr>
            <p:nvPr/>
          </p:nvSpPr>
          <p:spPr bwMode="auto">
            <a:xfrm>
              <a:off x="7469188" y="2038350"/>
              <a:ext cx="157163" cy="354013"/>
            </a:xfrm>
            <a:custGeom>
              <a:avLst/>
              <a:gdLst>
                <a:gd name="T0" fmla="*/ 27 w 94"/>
                <a:gd name="T1" fmla="*/ 82 h 211"/>
                <a:gd name="T2" fmla="*/ 27 w 94"/>
                <a:gd name="T3" fmla="*/ 32 h 211"/>
                <a:gd name="T4" fmla="*/ 30 w 94"/>
                <a:gd name="T5" fmla="*/ 29 h 211"/>
                <a:gd name="T6" fmla="*/ 63 w 94"/>
                <a:gd name="T7" fmla="*/ 29 h 211"/>
                <a:gd name="T8" fmla="*/ 66 w 94"/>
                <a:gd name="T9" fmla="*/ 33 h 211"/>
                <a:gd name="T10" fmla="*/ 66 w 94"/>
                <a:gd name="T11" fmla="*/ 64 h 211"/>
                <a:gd name="T12" fmla="*/ 69 w 94"/>
                <a:gd name="T13" fmla="*/ 68 h 211"/>
                <a:gd name="T14" fmla="*/ 91 w 94"/>
                <a:gd name="T15" fmla="*/ 68 h 211"/>
                <a:gd name="T16" fmla="*/ 94 w 94"/>
                <a:gd name="T17" fmla="*/ 64 h 211"/>
                <a:gd name="T18" fmla="*/ 94 w 94"/>
                <a:gd name="T19" fmla="*/ 21 h 211"/>
                <a:gd name="T20" fmla="*/ 94 w 94"/>
                <a:gd name="T21" fmla="*/ 8 h 211"/>
                <a:gd name="T22" fmla="*/ 87 w 94"/>
                <a:gd name="T23" fmla="*/ 0 h 211"/>
                <a:gd name="T24" fmla="*/ 85 w 94"/>
                <a:gd name="T25" fmla="*/ 0 h 211"/>
                <a:gd name="T26" fmla="*/ 38 w 94"/>
                <a:gd name="T27" fmla="*/ 0 h 211"/>
                <a:gd name="T28" fmla="*/ 10 w 94"/>
                <a:gd name="T29" fmla="*/ 0 h 211"/>
                <a:gd name="T30" fmla="*/ 0 w 94"/>
                <a:gd name="T31" fmla="*/ 11 h 211"/>
                <a:gd name="T32" fmla="*/ 0 w 94"/>
                <a:gd name="T33" fmla="*/ 64 h 211"/>
                <a:gd name="T34" fmla="*/ 0 w 94"/>
                <a:gd name="T35" fmla="*/ 171 h 211"/>
                <a:gd name="T36" fmla="*/ 0 w 94"/>
                <a:gd name="T37" fmla="*/ 199 h 211"/>
                <a:gd name="T38" fmla="*/ 11 w 94"/>
                <a:gd name="T39" fmla="*/ 211 h 211"/>
                <a:gd name="T40" fmla="*/ 54 w 94"/>
                <a:gd name="T41" fmla="*/ 211 h 211"/>
                <a:gd name="T42" fmla="*/ 57 w 94"/>
                <a:gd name="T43" fmla="*/ 208 h 211"/>
                <a:gd name="T44" fmla="*/ 57 w 94"/>
                <a:gd name="T45" fmla="*/ 186 h 211"/>
                <a:gd name="T46" fmla="*/ 54 w 94"/>
                <a:gd name="T47" fmla="*/ 183 h 211"/>
                <a:gd name="T48" fmla="*/ 32 w 94"/>
                <a:gd name="T49" fmla="*/ 183 h 211"/>
                <a:gd name="T50" fmla="*/ 28 w 94"/>
                <a:gd name="T51" fmla="*/ 180 h 211"/>
                <a:gd name="T52" fmla="*/ 28 w 94"/>
                <a:gd name="T53" fmla="*/ 175 h 211"/>
                <a:gd name="T54" fmla="*/ 27 w 94"/>
                <a:gd name="T55" fmla="*/ 93 h 211"/>
                <a:gd name="T56" fmla="*/ 27 w 94"/>
                <a:gd name="T57" fmla="*/ 8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4" h="211">
                  <a:moveTo>
                    <a:pt x="27" y="82"/>
                  </a:moveTo>
                  <a:cubicBezTo>
                    <a:pt x="27" y="66"/>
                    <a:pt x="27" y="49"/>
                    <a:pt x="27" y="32"/>
                  </a:cubicBezTo>
                  <a:cubicBezTo>
                    <a:pt x="27" y="29"/>
                    <a:pt x="27" y="29"/>
                    <a:pt x="30" y="29"/>
                  </a:cubicBezTo>
                  <a:cubicBezTo>
                    <a:pt x="41" y="29"/>
                    <a:pt x="52" y="29"/>
                    <a:pt x="63" y="29"/>
                  </a:cubicBezTo>
                  <a:cubicBezTo>
                    <a:pt x="66" y="29"/>
                    <a:pt x="66" y="29"/>
                    <a:pt x="66" y="33"/>
                  </a:cubicBezTo>
                  <a:cubicBezTo>
                    <a:pt x="66" y="43"/>
                    <a:pt x="66" y="54"/>
                    <a:pt x="66" y="64"/>
                  </a:cubicBezTo>
                  <a:cubicBezTo>
                    <a:pt x="66" y="67"/>
                    <a:pt x="67" y="68"/>
                    <a:pt x="69" y="68"/>
                  </a:cubicBezTo>
                  <a:cubicBezTo>
                    <a:pt x="77" y="67"/>
                    <a:pt x="84" y="67"/>
                    <a:pt x="91" y="68"/>
                  </a:cubicBezTo>
                  <a:cubicBezTo>
                    <a:pt x="93" y="68"/>
                    <a:pt x="94" y="67"/>
                    <a:pt x="94" y="64"/>
                  </a:cubicBezTo>
                  <a:cubicBezTo>
                    <a:pt x="94" y="50"/>
                    <a:pt x="94" y="35"/>
                    <a:pt x="94" y="21"/>
                  </a:cubicBezTo>
                  <a:cubicBezTo>
                    <a:pt x="94" y="17"/>
                    <a:pt x="94" y="12"/>
                    <a:pt x="94" y="8"/>
                  </a:cubicBezTo>
                  <a:cubicBezTo>
                    <a:pt x="94" y="3"/>
                    <a:pt x="93" y="1"/>
                    <a:pt x="87" y="0"/>
                  </a:cubicBezTo>
                  <a:cubicBezTo>
                    <a:pt x="87" y="0"/>
                    <a:pt x="86" y="0"/>
                    <a:pt x="85" y="0"/>
                  </a:cubicBezTo>
                  <a:cubicBezTo>
                    <a:pt x="69" y="0"/>
                    <a:pt x="54" y="0"/>
                    <a:pt x="38" y="0"/>
                  </a:cubicBezTo>
                  <a:cubicBezTo>
                    <a:pt x="29" y="0"/>
                    <a:pt x="20" y="0"/>
                    <a:pt x="10" y="0"/>
                  </a:cubicBezTo>
                  <a:cubicBezTo>
                    <a:pt x="2" y="1"/>
                    <a:pt x="0" y="3"/>
                    <a:pt x="0" y="11"/>
                  </a:cubicBezTo>
                  <a:cubicBezTo>
                    <a:pt x="0" y="28"/>
                    <a:pt x="0" y="46"/>
                    <a:pt x="0" y="64"/>
                  </a:cubicBezTo>
                  <a:cubicBezTo>
                    <a:pt x="0" y="99"/>
                    <a:pt x="0" y="135"/>
                    <a:pt x="0" y="171"/>
                  </a:cubicBezTo>
                  <a:cubicBezTo>
                    <a:pt x="0" y="180"/>
                    <a:pt x="0" y="190"/>
                    <a:pt x="0" y="199"/>
                  </a:cubicBezTo>
                  <a:cubicBezTo>
                    <a:pt x="0" y="204"/>
                    <a:pt x="6" y="210"/>
                    <a:pt x="11" y="211"/>
                  </a:cubicBezTo>
                  <a:cubicBezTo>
                    <a:pt x="26" y="211"/>
                    <a:pt x="40" y="211"/>
                    <a:pt x="54" y="211"/>
                  </a:cubicBezTo>
                  <a:cubicBezTo>
                    <a:pt x="56" y="211"/>
                    <a:pt x="57" y="210"/>
                    <a:pt x="57" y="208"/>
                  </a:cubicBezTo>
                  <a:cubicBezTo>
                    <a:pt x="57" y="201"/>
                    <a:pt x="57" y="193"/>
                    <a:pt x="57" y="186"/>
                  </a:cubicBezTo>
                  <a:cubicBezTo>
                    <a:pt x="57" y="183"/>
                    <a:pt x="56" y="183"/>
                    <a:pt x="54" y="183"/>
                  </a:cubicBezTo>
                  <a:cubicBezTo>
                    <a:pt x="47" y="183"/>
                    <a:pt x="39" y="183"/>
                    <a:pt x="32" y="183"/>
                  </a:cubicBezTo>
                  <a:cubicBezTo>
                    <a:pt x="29" y="183"/>
                    <a:pt x="29" y="183"/>
                    <a:pt x="28" y="180"/>
                  </a:cubicBezTo>
                  <a:cubicBezTo>
                    <a:pt x="28" y="178"/>
                    <a:pt x="28" y="177"/>
                    <a:pt x="28" y="175"/>
                  </a:cubicBezTo>
                  <a:cubicBezTo>
                    <a:pt x="28" y="148"/>
                    <a:pt x="27" y="120"/>
                    <a:pt x="27" y="93"/>
                  </a:cubicBezTo>
                  <a:cubicBezTo>
                    <a:pt x="27" y="89"/>
                    <a:pt x="27" y="86"/>
                    <a:pt x="27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6" name="Freeform 1657"/>
            <p:cNvSpPr>
              <a:spLocks/>
            </p:cNvSpPr>
            <p:nvPr/>
          </p:nvSpPr>
          <p:spPr bwMode="auto">
            <a:xfrm>
              <a:off x="7643813" y="2092325"/>
              <a:ext cx="209550" cy="298450"/>
            </a:xfrm>
            <a:custGeom>
              <a:avLst/>
              <a:gdLst>
                <a:gd name="T0" fmla="*/ 1 w 125"/>
                <a:gd name="T1" fmla="*/ 0 h 178"/>
                <a:gd name="T2" fmla="*/ 1 w 125"/>
                <a:gd name="T3" fmla="*/ 24 h 178"/>
                <a:gd name="T4" fmla="*/ 3 w 125"/>
                <a:gd name="T5" fmla="*/ 28 h 178"/>
                <a:gd name="T6" fmla="*/ 27 w 125"/>
                <a:gd name="T7" fmla="*/ 47 h 178"/>
                <a:gd name="T8" fmla="*/ 39 w 125"/>
                <a:gd name="T9" fmla="*/ 79 h 178"/>
                <a:gd name="T10" fmla="*/ 41 w 125"/>
                <a:gd name="T11" fmla="*/ 105 h 178"/>
                <a:gd name="T12" fmla="*/ 41 w 125"/>
                <a:gd name="T13" fmla="*/ 120 h 178"/>
                <a:gd name="T14" fmla="*/ 57 w 125"/>
                <a:gd name="T15" fmla="*/ 120 h 178"/>
                <a:gd name="T16" fmla="*/ 83 w 125"/>
                <a:gd name="T17" fmla="*/ 120 h 178"/>
                <a:gd name="T18" fmla="*/ 88 w 125"/>
                <a:gd name="T19" fmla="*/ 121 h 178"/>
                <a:gd name="T20" fmla="*/ 96 w 125"/>
                <a:gd name="T21" fmla="*/ 130 h 178"/>
                <a:gd name="T22" fmla="*/ 97 w 125"/>
                <a:gd name="T23" fmla="*/ 146 h 178"/>
                <a:gd name="T24" fmla="*/ 93 w 125"/>
                <a:gd name="T25" fmla="*/ 150 h 178"/>
                <a:gd name="T26" fmla="*/ 4 w 125"/>
                <a:gd name="T27" fmla="*/ 150 h 178"/>
                <a:gd name="T28" fmla="*/ 1 w 125"/>
                <a:gd name="T29" fmla="*/ 153 h 178"/>
                <a:gd name="T30" fmla="*/ 1 w 125"/>
                <a:gd name="T31" fmla="*/ 174 h 178"/>
                <a:gd name="T32" fmla="*/ 4 w 125"/>
                <a:gd name="T33" fmla="*/ 178 h 178"/>
                <a:gd name="T34" fmla="*/ 109 w 125"/>
                <a:gd name="T35" fmla="*/ 178 h 178"/>
                <a:gd name="T36" fmla="*/ 121 w 125"/>
                <a:gd name="T37" fmla="*/ 173 h 178"/>
                <a:gd name="T38" fmla="*/ 122 w 125"/>
                <a:gd name="T39" fmla="*/ 172 h 178"/>
                <a:gd name="T40" fmla="*/ 125 w 125"/>
                <a:gd name="T41" fmla="*/ 166 h 178"/>
                <a:gd name="T42" fmla="*/ 124 w 125"/>
                <a:gd name="T43" fmla="*/ 133 h 178"/>
                <a:gd name="T44" fmla="*/ 124 w 125"/>
                <a:gd name="T45" fmla="*/ 126 h 178"/>
                <a:gd name="T46" fmla="*/ 100 w 125"/>
                <a:gd name="T47" fmla="*/ 97 h 178"/>
                <a:gd name="T48" fmla="*/ 74 w 125"/>
                <a:gd name="T49" fmla="*/ 94 h 178"/>
                <a:gd name="T50" fmla="*/ 70 w 125"/>
                <a:gd name="T51" fmla="*/ 90 h 178"/>
                <a:gd name="T52" fmla="*/ 63 w 125"/>
                <a:gd name="T53" fmla="*/ 56 h 178"/>
                <a:gd name="T54" fmla="*/ 22 w 125"/>
                <a:gd name="T55" fmla="*/ 7 h 178"/>
                <a:gd name="T56" fmla="*/ 1 w 125"/>
                <a:gd name="T57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5" h="178">
                  <a:moveTo>
                    <a:pt x="1" y="0"/>
                  </a:moveTo>
                  <a:cubicBezTo>
                    <a:pt x="1" y="8"/>
                    <a:pt x="1" y="16"/>
                    <a:pt x="1" y="24"/>
                  </a:cubicBezTo>
                  <a:cubicBezTo>
                    <a:pt x="0" y="26"/>
                    <a:pt x="1" y="27"/>
                    <a:pt x="3" y="28"/>
                  </a:cubicBezTo>
                  <a:cubicBezTo>
                    <a:pt x="13" y="32"/>
                    <a:pt x="21" y="38"/>
                    <a:pt x="27" y="47"/>
                  </a:cubicBezTo>
                  <a:cubicBezTo>
                    <a:pt x="34" y="57"/>
                    <a:pt x="37" y="68"/>
                    <a:pt x="39" y="79"/>
                  </a:cubicBezTo>
                  <a:cubicBezTo>
                    <a:pt x="40" y="88"/>
                    <a:pt x="40" y="97"/>
                    <a:pt x="41" y="105"/>
                  </a:cubicBezTo>
                  <a:cubicBezTo>
                    <a:pt x="41" y="110"/>
                    <a:pt x="41" y="115"/>
                    <a:pt x="41" y="120"/>
                  </a:cubicBezTo>
                  <a:cubicBezTo>
                    <a:pt x="46" y="120"/>
                    <a:pt x="51" y="120"/>
                    <a:pt x="57" y="120"/>
                  </a:cubicBezTo>
                  <a:cubicBezTo>
                    <a:pt x="65" y="120"/>
                    <a:pt x="74" y="120"/>
                    <a:pt x="83" y="120"/>
                  </a:cubicBezTo>
                  <a:cubicBezTo>
                    <a:pt x="85" y="120"/>
                    <a:pt x="86" y="120"/>
                    <a:pt x="88" y="121"/>
                  </a:cubicBezTo>
                  <a:cubicBezTo>
                    <a:pt x="93" y="122"/>
                    <a:pt x="96" y="125"/>
                    <a:pt x="96" y="130"/>
                  </a:cubicBezTo>
                  <a:cubicBezTo>
                    <a:pt x="97" y="136"/>
                    <a:pt x="97" y="141"/>
                    <a:pt x="97" y="146"/>
                  </a:cubicBezTo>
                  <a:cubicBezTo>
                    <a:pt x="97" y="150"/>
                    <a:pt x="97" y="150"/>
                    <a:pt x="93" y="150"/>
                  </a:cubicBezTo>
                  <a:cubicBezTo>
                    <a:pt x="63" y="150"/>
                    <a:pt x="33" y="150"/>
                    <a:pt x="4" y="150"/>
                  </a:cubicBezTo>
                  <a:cubicBezTo>
                    <a:pt x="1" y="150"/>
                    <a:pt x="0" y="151"/>
                    <a:pt x="1" y="153"/>
                  </a:cubicBezTo>
                  <a:cubicBezTo>
                    <a:pt x="1" y="160"/>
                    <a:pt x="1" y="167"/>
                    <a:pt x="1" y="174"/>
                  </a:cubicBezTo>
                  <a:cubicBezTo>
                    <a:pt x="1" y="178"/>
                    <a:pt x="1" y="178"/>
                    <a:pt x="4" y="178"/>
                  </a:cubicBezTo>
                  <a:cubicBezTo>
                    <a:pt x="39" y="178"/>
                    <a:pt x="74" y="178"/>
                    <a:pt x="109" y="178"/>
                  </a:cubicBezTo>
                  <a:cubicBezTo>
                    <a:pt x="114" y="178"/>
                    <a:pt x="118" y="177"/>
                    <a:pt x="121" y="173"/>
                  </a:cubicBezTo>
                  <a:cubicBezTo>
                    <a:pt x="121" y="173"/>
                    <a:pt x="122" y="172"/>
                    <a:pt x="122" y="172"/>
                  </a:cubicBezTo>
                  <a:cubicBezTo>
                    <a:pt x="124" y="170"/>
                    <a:pt x="125" y="169"/>
                    <a:pt x="125" y="166"/>
                  </a:cubicBezTo>
                  <a:cubicBezTo>
                    <a:pt x="124" y="155"/>
                    <a:pt x="125" y="144"/>
                    <a:pt x="124" y="133"/>
                  </a:cubicBezTo>
                  <a:cubicBezTo>
                    <a:pt x="124" y="131"/>
                    <a:pt x="124" y="128"/>
                    <a:pt x="124" y="126"/>
                  </a:cubicBezTo>
                  <a:cubicBezTo>
                    <a:pt x="122" y="112"/>
                    <a:pt x="113" y="103"/>
                    <a:pt x="100" y="97"/>
                  </a:cubicBezTo>
                  <a:cubicBezTo>
                    <a:pt x="91" y="94"/>
                    <a:pt x="83" y="93"/>
                    <a:pt x="74" y="94"/>
                  </a:cubicBezTo>
                  <a:cubicBezTo>
                    <a:pt x="71" y="94"/>
                    <a:pt x="70" y="93"/>
                    <a:pt x="70" y="90"/>
                  </a:cubicBezTo>
                  <a:cubicBezTo>
                    <a:pt x="69" y="79"/>
                    <a:pt x="67" y="67"/>
                    <a:pt x="63" y="56"/>
                  </a:cubicBezTo>
                  <a:cubicBezTo>
                    <a:pt x="56" y="35"/>
                    <a:pt x="43" y="17"/>
                    <a:pt x="22" y="7"/>
                  </a:cubicBezTo>
                  <a:cubicBezTo>
                    <a:pt x="15" y="4"/>
                    <a:pt x="8" y="2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7" name="Freeform 1658"/>
            <p:cNvSpPr>
              <a:spLocks/>
            </p:cNvSpPr>
            <p:nvPr/>
          </p:nvSpPr>
          <p:spPr bwMode="auto">
            <a:xfrm>
              <a:off x="7543801" y="2312988"/>
              <a:ext cx="123825" cy="182563"/>
            </a:xfrm>
            <a:custGeom>
              <a:avLst/>
              <a:gdLst>
                <a:gd name="T0" fmla="*/ 50 w 74"/>
                <a:gd name="T1" fmla="*/ 58 h 109"/>
                <a:gd name="T2" fmla="*/ 50 w 74"/>
                <a:gd name="T3" fmla="*/ 54 h 109"/>
                <a:gd name="T4" fmla="*/ 50 w 74"/>
                <a:gd name="T5" fmla="*/ 3 h 109"/>
                <a:gd name="T6" fmla="*/ 47 w 74"/>
                <a:gd name="T7" fmla="*/ 0 h 109"/>
                <a:gd name="T8" fmla="*/ 26 w 74"/>
                <a:gd name="T9" fmla="*/ 0 h 109"/>
                <a:gd name="T10" fmla="*/ 23 w 74"/>
                <a:gd name="T11" fmla="*/ 3 h 109"/>
                <a:gd name="T12" fmla="*/ 23 w 74"/>
                <a:gd name="T13" fmla="*/ 54 h 109"/>
                <a:gd name="T14" fmla="*/ 23 w 74"/>
                <a:gd name="T15" fmla="*/ 58 h 109"/>
                <a:gd name="T16" fmla="*/ 0 w 74"/>
                <a:gd name="T17" fmla="*/ 58 h 109"/>
                <a:gd name="T18" fmla="*/ 37 w 74"/>
                <a:gd name="T19" fmla="*/ 109 h 109"/>
                <a:gd name="T20" fmla="*/ 74 w 74"/>
                <a:gd name="T21" fmla="*/ 58 h 109"/>
                <a:gd name="T22" fmla="*/ 50 w 74"/>
                <a:gd name="T23" fmla="*/ 5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109">
                  <a:moveTo>
                    <a:pt x="50" y="58"/>
                  </a:moveTo>
                  <a:cubicBezTo>
                    <a:pt x="50" y="56"/>
                    <a:pt x="50" y="55"/>
                    <a:pt x="50" y="54"/>
                  </a:cubicBezTo>
                  <a:cubicBezTo>
                    <a:pt x="50" y="37"/>
                    <a:pt x="50" y="20"/>
                    <a:pt x="50" y="3"/>
                  </a:cubicBezTo>
                  <a:cubicBezTo>
                    <a:pt x="51" y="0"/>
                    <a:pt x="50" y="0"/>
                    <a:pt x="47" y="0"/>
                  </a:cubicBezTo>
                  <a:cubicBezTo>
                    <a:pt x="40" y="0"/>
                    <a:pt x="33" y="0"/>
                    <a:pt x="26" y="0"/>
                  </a:cubicBezTo>
                  <a:cubicBezTo>
                    <a:pt x="24" y="0"/>
                    <a:pt x="23" y="1"/>
                    <a:pt x="23" y="3"/>
                  </a:cubicBezTo>
                  <a:cubicBezTo>
                    <a:pt x="23" y="20"/>
                    <a:pt x="23" y="37"/>
                    <a:pt x="23" y="54"/>
                  </a:cubicBezTo>
                  <a:cubicBezTo>
                    <a:pt x="23" y="55"/>
                    <a:pt x="23" y="56"/>
                    <a:pt x="23" y="58"/>
                  </a:cubicBezTo>
                  <a:cubicBezTo>
                    <a:pt x="15" y="58"/>
                    <a:pt x="8" y="58"/>
                    <a:pt x="0" y="58"/>
                  </a:cubicBezTo>
                  <a:cubicBezTo>
                    <a:pt x="13" y="75"/>
                    <a:pt x="25" y="92"/>
                    <a:pt x="37" y="109"/>
                  </a:cubicBezTo>
                  <a:cubicBezTo>
                    <a:pt x="49" y="92"/>
                    <a:pt x="62" y="75"/>
                    <a:pt x="74" y="58"/>
                  </a:cubicBezTo>
                  <a:cubicBezTo>
                    <a:pt x="66" y="58"/>
                    <a:pt x="58" y="58"/>
                    <a:pt x="50" y="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8" name="Freeform 1659"/>
            <p:cNvSpPr>
              <a:spLocks/>
            </p:cNvSpPr>
            <p:nvPr/>
          </p:nvSpPr>
          <p:spPr bwMode="auto">
            <a:xfrm>
              <a:off x="7548563" y="2216150"/>
              <a:ext cx="112713" cy="31750"/>
            </a:xfrm>
            <a:custGeom>
              <a:avLst/>
              <a:gdLst>
                <a:gd name="T0" fmla="*/ 33 w 67"/>
                <a:gd name="T1" fmla="*/ 19 h 19"/>
                <a:gd name="T2" fmla="*/ 64 w 67"/>
                <a:gd name="T3" fmla="*/ 19 h 19"/>
                <a:gd name="T4" fmla="*/ 67 w 67"/>
                <a:gd name="T5" fmla="*/ 17 h 19"/>
                <a:gd name="T6" fmla="*/ 67 w 67"/>
                <a:gd name="T7" fmla="*/ 3 h 19"/>
                <a:gd name="T8" fmla="*/ 64 w 67"/>
                <a:gd name="T9" fmla="*/ 0 h 19"/>
                <a:gd name="T10" fmla="*/ 3 w 67"/>
                <a:gd name="T11" fmla="*/ 0 h 19"/>
                <a:gd name="T12" fmla="*/ 0 w 67"/>
                <a:gd name="T13" fmla="*/ 3 h 19"/>
                <a:gd name="T14" fmla="*/ 0 w 67"/>
                <a:gd name="T15" fmla="*/ 16 h 19"/>
                <a:gd name="T16" fmla="*/ 3 w 67"/>
                <a:gd name="T17" fmla="*/ 19 h 19"/>
                <a:gd name="T18" fmla="*/ 33 w 67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9">
                  <a:moveTo>
                    <a:pt x="33" y="19"/>
                  </a:moveTo>
                  <a:cubicBezTo>
                    <a:pt x="44" y="19"/>
                    <a:pt x="54" y="19"/>
                    <a:pt x="64" y="19"/>
                  </a:cubicBezTo>
                  <a:cubicBezTo>
                    <a:pt x="66" y="19"/>
                    <a:pt x="67" y="19"/>
                    <a:pt x="67" y="17"/>
                  </a:cubicBezTo>
                  <a:cubicBezTo>
                    <a:pt x="67" y="12"/>
                    <a:pt x="67" y="8"/>
                    <a:pt x="67" y="3"/>
                  </a:cubicBezTo>
                  <a:cubicBezTo>
                    <a:pt x="67" y="1"/>
                    <a:pt x="66" y="0"/>
                    <a:pt x="64" y="0"/>
                  </a:cubicBezTo>
                  <a:cubicBezTo>
                    <a:pt x="44" y="1"/>
                    <a:pt x="23" y="1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7"/>
                    <a:pt x="0" y="12"/>
                    <a:pt x="0" y="16"/>
                  </a:cubicBezTo>
                  <a:cubicBezTo>
                    <a:pt x="0" y="19"/>
                    <a:pt x="1" y="19"/>
                    <a:pt x="3" y="19"/>
                  </a:cubicBezTo>
                  <a:cubicBezTo>
                    <a:pt x="13" y="19"/>
                    <a:pt x="23" y="19"/>
                    <a:pt x="3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9" name="Freeform 1660"/>
            <p:cNvSpPr>
              <a:spLocks/>
            </p:cNvSpPr>
            <p:nvPr/>
          </p:nvSpPr>
          <p:spPr bwMode="auto">
            <a:xfrm>
              <a:off x="7548563" y="2265363"/>
              <a:ext cx="112713" cy="31750"/>
            </a:xfrm>
            <a:custGeom>
              <a:avLst/>
              <a:gdLst>
                <a:gd name="T0" fmla="*/ 33 w 67"/>
                <a:gd name="T1" fmla="*/ 19 h 19"/>
                <a:gd name="T2" fmla="*/ 64 w 67"/>
                <a:gd name="T3" fmla="*/ 19 h 19"/>
                <a:gd name="T4" fmla="*/ 67 w 67"/>
                <a:gd name="T5" fmla="*/ 16 h 19"/>
                <a:gd name="T6" fmla="*/ 67 w 67"/>
                <a:gd name="T7" fmla="*/ 2 h 19"/>
                <a:gd name="T8" fmla="*/ 64 w 67"/>
                <a:gd name="T9" fmla="*/ 0 h 19"/>
                <a:gd name="T10" fmla="*/ 3 w 67"/>
                <a:gd name="T11" fmla="*/ 0 h 19"/>
                <a:gd name="T12" fmla="*/ 0 w 67"/>
                <a:gd name="T13" fmla="*/ 2 h 19"/>
                <a:gd name="T14" fmla="*/ 0 w 67"/>
                <a:gd name="T15" fmla="*/ 15 h 19"/>
                <a:gd name="T16" fmla="*/ 3 w 67"/>
                <a:gd name="T17" fmla="*/ 19 h 19"/>
                <a:gd name="T18" fmla="*/ 33 w 67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9">
                  <a:moveTo>
                    <a:pt x="33" y="19"/>
                  </a:moveTo>
                  <a:cubicBezTo>
                    <a:pt x="44" y="19"/>
                    <a:pt x="54" y="19"/>
                    <a:pt x="64" y="19"/>
                  </a:cubicBezTo>
                  <a:cubicBezTo>
                    <a:pt x="66" y="19"/>
                    <a:pt x="67" y="18"/>
                    <a:pt x="67" y="16"/>
                  </a:cubicBezTo>
                  <a:cubicBezTo>
                    <a:pt x="67" y="11"/>
                    <a:pt x="67" y="7"/>
                    <a:pt x="67" y="2"/>
                  </a:cubicBezTo>
                  <a:cubicBezTo>
                    <a:pt x="67" y="1"/>
                    <a:pt x="66" y="0"/>
                    <a:pt x="64" y="0"/>
                  </a:cubicBezTo>
                  <a:cubicBezTo>
                    <a:pt x="44" y="0"/>
                    <a:pt x="2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7"/>
                    <a:pt x="0" y="11"/>
                    <a:pt x="0" y="15"/>
                  </a:cubicBezTo>
                  <a:cubicBezTo>
                    <a:pt x="0" y="18"/>
                    <a:pt x="1" y="19"/>
                    <a:pt x="3" y="19"/>
                  </a:cubicBezTo>
                  <a:cubicBezTo>
                    <a:pt x="13" y="19"/>
                    <a:pt x="23" y="19"/>
                    <a:pt x="33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0" name="Freeform 1661"/>
            <p:cNvSpPr>
              <a:spLocks/>
            </p:cNvSpPr>
            <p:nvPr/>
          </p:nvSpPr>
          <p:spPr bwMode="auto">
            <a:xfrm>
              <a:off x="7548563" y="2168525"/>
              <a:ext cx="112713" cy="31750"/>
            </a:xfrm>
            <a:custGeom>
              <a:avLst/>
              <a:gdLst>
                <a:gd name="T0" fmla="*/ 34 w 67"/>
                <a:gd name="T1" fmla="*/ 19 h 19"/>
                <a:gd name="T2" fmla="*/ 64 w 67"/>
                <a:gd name="T3" fmla="*/ 19 h 19"/>
                <a:gd name="T4" fmla="*/ 67 w 67"/>
                <a:gd name="T5" fmla="*/ 16 h 19"/>
                <a:gd name="T6" fmla="*/ 67 w 67"/>
                <a:gd name="T7" fmla="*/ 3 h 19"/>
                <a:gd name="T8" fmla="*/ 64 w 67"/>
                <a:gd name="T9" fmla="*/ 0 h 19"/>
                <a:gd name="T10" fmla="*/ 3 w 67"/>
                <a:gd name="T11" fmla="*/ 0 h 19"/>
                <a:gd name="T12" fmla="*/ 0 w 67"/>
                <a:gd name="T13" fmla="*/ 3 h 19"/>
                <a:gd name="T14" fmla="*/ 0 w 67"/>
                <a:gd name="T15" fmla="*/ 16 h 19"/>
                <a:gd name="T16" fmla="*/ 3 w 67"/>
                <a:gd name="T17" fmla="*/ 19 h 19"/>
                <a:gd name="T18" fmla="*/ 34 w 67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9">
                  <a:moveTo>
                    <a:pt x="34" y="19"/>
                  </a:moveTo>
                  <a:cubicBezTo>
                    <a:pt x="44" y="19"/>
                    <a:pt x="54" y="19"/>
                    <a:pt x="64" y="19"/>
                  </a:cubicBezTo>
                  <a:cubicBezTo>
                    <a:pt x="66" y="19"/>
                    <a:pt x="67" y="18"/>
                    <a:pt x="67" y="16"/>
                  </a:cubicBezTo>
                  <a:cubicBezTo>
                    <a:pt x="67" y="12"/>
                    <a:pt x="67" y="7"/>
                    <a:pt x="67" y="3"/>
                  </a:cubicBezTo>
                  <a:cubicBezTo>
                    <a:pt x="67" y="1"/>
                    <a:pt x="66" y="0"/>
                    <a:pt x="64" y="0"/>
                  </a:cubicBezTo>
                  <a:cubicBezTo>
                    <a:pt x="44" y="1"/>
                    <a:pt x="23" y="1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7"/>
                    <a:pt x="0" y="12"/>
                    <a:pt x="0" y="16"/>
                  </a:cubicBezTo>
                  <a:cubicBezTo>
                    <a:pt x="0" y="18"/>
                    <a:pt x="1" y="19"/>
                    <a:pt x="3" y="19"/>
                  </a:cubicBezTo>
                  <a:cubicBezTo>
                    <a:pt x="13" y="19"/>
                    <a:pt x="23" y="19"/>
                    <a:pt x="34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1" name="Freeform 1662"/>
            <p:cNvSpPr>
              <a:spLocks/>
            </p:cNvSpPr>
            <p:nvPr/>
          </p:nvSpPr>
          <p:spPr bwMode="auto">
            <a:xfrm>
              <a:off x="7469188" y="2038350"/>
              <a:ext cx="157163" cy="354013"/>
            </a:xfrm>
            <a:custGeom>
              <a:avLst/>
              <a:gdLst>
                <a:gd name="T0" fmla="*/ 27 w 94"/>
                <a:gd name="T1" fmla="*/ 82 h 211"/>
                <a:gd name="T2" fmla="*/ 27 w 94"/>
                <a:gd name="T3" fmla="*/ 93 h 211"/>
                <a:gd name="T4" fmla="*/ 28 w 94"/>
                <a:gd name="T5" fmla="*/ 175 h 211"/>
                <a:gd name="T6" fmla="*/ 28 w 94"/>
                <a:gd name="T7" fmla="*/ 180 h 211"/>
                <a:gd name="T8" fmla="*/ 32 w 94"/>
                <a:gd name="T9" fmla="*/ 183 h 211"/>
                <a:gd name="T10" fmla="*/ 54 w 94"/>
                <a:gd name="T11" fmla="*/ 183 h 211"/>
                <a:gd name="T12" fmla="*/ 57 w 94"/>
                <a:gd name="T13" fmla="*/ 186 h 211"/>
                <a:gd name="T14" fmla="*/ 57 w 94"/>
                <a:gd name="T15" fmla="*/ 208 h 211"/>
                <a:gd name="T16" fmla="*/ 54 w 94"/>
                <a:gd name="T17" fmla="*/ 211 h 211"/>
                <a:gd name="T18" fmla="*/ 11 w 94"/>
                <a:gd name="T19" fmla="*/ 211 h 211"/>
                <a:gd name="T20" fmla="*/ 0 w 94"/>
                <a:gd name="T21" fmla="*/ 199 h 211"/>
                <a:gd name="T22" fmla="*/ 0 w 94"/>
                <a:gd name="T23" fmla="*/ 171 h 211"/>
                <a:gd name="T24" fmla="*/ 0 w 94"/>
                <a:gd name="T25" fmla="*/ 64 h 211"/>
                <a:gd name="T26" fmla="*/ 0 w 94"/>
                <a:gd name="T27" fmla="*/ 11 h 211"/>
                <a:gd name="T28" fmla="*/ 10 w 94"/>
                <a:gd name="T29" fmla="*/ 0 h 211"/>
                <a:gd name="T30" fmla="*/ 38 w 94"/>
                <a:gd name="T31" fmla="*/ 0 h 211"/>
                <a:gd name="T32" fmla="*/ 85 w 94"/>
                <a:gd name="T33" fmla="*/ 0 h 211"/>
                <a:gd name="T34" fmla="*/ 87 w 94"/>
                <a:gd name="T35" fmla="*/ 0 h 211"/>
                <a:gd name="T36" fmla="*/ 94 w 94"/>
                <a:gd name="T37" fmla="*/ 8 h 211"/>
                <a:gd name="T38" fmla="*/ 94 w 94"/>
                <a:gd name="T39" fmla="*/ 21 h 211"/>
                <a:gd name="T40" fmla="*/ 94 w 94"/>
                <a:gd name="T41" fmla="*/ 64 h 211"/>
                <a:gd name="T42" fmla="*/ 91 w 94"/>
                <a:gd name="T43" fmla="*/ 68 h 211"/>
                <a:gd name="T44" fmla="*/ 69 w 94"/>
                <a:gd name="T45" fmla="*/ 68 h 211"/>
                <a:gd name="T46" fmla="*/ 66 w 94"/>
                <a:gd name="T47" fmla="*/ 64 h 211"/>
                <a:gd name="T48" fmla="*/ 66 w 94"/>
                <a:gd name="T49" fmla="*/ 33 h 211"/>
                <a:gd name="T50" fmla="*/ 63 w 94"/>
                <a:gd name="T51" fmla="*/ 29 h 211"/>
                <a:gd name="T52" fmla="*/ 30 w 94"/>
                <a:gd name="T53" fmla="*/ 29 h 211"/>
                <a:gd name="T54" fmla="*/ 27 w 94"/>
                <a:gd name="T55" fmla="*/ 32 h 211"/>
                <a:gd name="T56" fmla="*/ 27 w 94"/>
                <a:gd name="T57" fmla="*/ 82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4" h="211">
                  <a:moveTo>
                    <a:pt x="27" y="82"/>
                  </a:moveTo>
                  <a:cubicBezTo>
                    <a:pt x="27" y="86"/>
                    <a:pt x="27" y="89"/>
                    <a:pt x="27" y="93"/>
                  </a:cubicBezTo>
                  <a:cubicBezTo>
                    <a:pt x="27" y="120"/>
                    <a:pt x="28" y="148"/>
                    <a:pt x="28" y="175"/>
                  </a:cubicBezTo>
                  <a:cubicBezTo>
                    <a:pt x="28" y="177"/>
                    <a:pt x="28" y="178"/>
                    <a:pt x="28" y="180"/>
                  </a:cubicBezTo>
                  <a:cubicBezTo>
                    <a:pt x="29" y="183"/>
                    <a:pt x="29" y="183"/>
                    <a:pt x="32" y="183"/>
                  </a:cubicBezTo>
                  <a:cubicBezTo>
                    <a:pt x="39" y="183"/>
                    <a:pt x="47" y="183"/>
                    <a:pt x="54" y="183"/>
                  </a:cubicBezTo>
                  <a:cubicBezTo>
                    <a:pt x="56" y="183"/>
                    <a:pt x="57" y="183"/>
                    <a:pt x="57" y="186"/>
                  </a:cubicBezTo>
                  <a:cubicBezTo>
                    <a:pt x="57" y="193"/>
                    <a:pt x="57" y="201"/>
                    <a:pt x="57" y="208"/>
                  </a:cubicBezTo>
                  <a:cubicBezTo>
                    <a:pt x="57" y="210"/>
                    <a:pt x="56" y="211"/>
                    <a:pt x="54" y="211"/>
                  </a:cubicBezTo>
                  <a:cubicBezTo>
                    <a:pt x="40" y="211"/>
                    <a:pt x="26" y="211"/>
                    <a:pt x="11" y="211"/>
                  </a:cubicBezTo>
                  <a:cubicBezTo>
                    <a:pt x="6" y="210"/>
                    <a:pt x="0" y="204"/>
                    <a:pt x="0" y="199"/>
                  </a:cubicBezTo>
                  <a:cubicBezTo>
                    <a:pt x="0" y="190"/>
                    <a:pt x="0" y="180"/>
                    <a:pt x="0" y="171"/>
                  </a:cubicBezTo>
                  <a:cubicBezTo>
                    <a:pt x="0" y="135"/>
                    <a:pt x="0" y="99"/>
                    <a:pt x="0" y="64"/>
                  </a:cubicBezTo>
                  <a:cubicBezTo>
                    <a:pt x="0" y="46"/>
                    <a:pt x="0" y="28"/>
                    <a:pt x="0" y="11"/>
                  </a:cubicBezTo>
                  <a:cubicBezTo>
                    <a:pt x="0" y="3"/>
                    <a:pt x="2" y="1"/>
                    <a:pt x="10" y="0"/>
                  </a:cubicBezTo>
                  <a:cubicBezTo>
                    <a:pt x="20" y="0"/>
                    <a:pt x="29" y="0"/>
                    <a:pt x="38" y="0"/>
                  </a:cubicBezTo>
                  <a:cubicBezTo>
                    <a:pt x="54" y="0"/>
                    <a:pt x="69" y="0"/>
                    <a:pt x="85" y="0"/>
                  </a:cubicBezTo>
                  <a:cubicBezTo>
                    <a:pt x="86" y="0"/>
                    <a:pt x="87" y="0"/>
                    <a:pt x="87" y="0"/>
                  </a:cubicBezTo>
                  <a:cubicBezTo>
                    <a:pt x="93" y="1"/>
                    <a:pt x="94" y="3"/>
                    <a:pt x="94" y="8"/>
                  </a:cubicBezTo>
                  <a:cubicBezTo>
                    <a:pt x="94" y="12"/>
                    <a:pt x="94" y="17"/>
                    <a:pt x="94" y="21"/>
                  </a:cubicBezTo>
                  <a:cubicBezTo>
                    <a:pt x="94" y="35"/>
                    <a:pt x="94" y="50"/>
                    <a:pt x="94" y="64"/>
                  </a:cubicBezTo>
                  <a:cubicBezTo>
                    <a:pt x="94" y="67"/>
                    <a:pt x="93" y="68"/>
                    <a:pt x="91" y="68"/>
                  </a:cubicBezTo>
                  <a:cubicBezTo>
                    <a:pt x="84" y="67"/>
                    <a:pt x="77" y="67"/>
                    <a:pt x="69" y="68"/>
                  </a:cubicBezTo>
                  <a:cubicBezTo>
                    <a:pt x="67" y="68"/>
                    <a:pt x="66" y="67"/>
                    <a:pt x="66" y="64"/>
                  </a:cubicBezTo>
                  <a:cubicBezTo>
                    <a:pt x="66" y="54"/>
                    <a:pt x="66" y="43"/>
                    <a:pt x="66" y="33"/>
                  </a:cubicBezTo>
                  <a:cubicBezTo>
                    <a:pt x="66" y="29"/>
                    <a:pt x="66" y="29"/>
                    <a:pt x="63" y="29"/>
                  </a:cubicBezTo>
                  <a:cubicBezTo>
                    <a:pt x="52" y="29"/>
                    <a:pt x="41" y="29"/>
                    <a:pt x="30" y="29"/>
                  </a:cubicBezTo>
                  <a:cubicBezTo>
                    <a:pt x="27" y="29"/>
                    <a:pt x="27" y="29"/>
                    <a:pt x="27" y="32"/>
                  </a:cubicBezTo>
                  <a:cubicBezTo>
                    <a:pt x="27" y="49"/>
                    <a:pt x="27" y="66"/>
                    <a:pt x="27" y="8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2" name="Freeform 1663"/>
            <p:cNvSpPr>
              <a:spLocks/>
            </p:cNvSpPr>
            <p:nvPr/>
          </p:nvSpPr>
          <p:spPr bwMode="auto">
            <a:xfrm>
              <a:off x="7643813" y="2092325"/>
              <a:ext cx="209550" cy="298450"/>
            </a:xfrm>
            <a:custGeom>
              <a:avLst/>
              <a:gdLst>
                <a:gd name="T0" fmla="*/ 1 w 125"/>
                <a:gd name="T1" fmla="*/ 0 h 178"/>
                <a:gd name="T2" fmla="*/ 22 w 125"/>
                <a:gd name="T3" fmla="*/ 7 h 178"/>
                <a:gd name="T4" fmla="*/ 63 w 125"/>
                <a:gd name="T5" fmla="*/ 56 h 178"/>
                <a:gd name="T6" fmla="*/ 70 w 125"/>
                <a:gd name="T7" fmla="*/ 90 h 178"/>
                <a:gd name="T8" fmla="*/ 74 w 125"/>
                <a:gd name="T9" fmla="*/ 94 h 178"/>
                <a:gd name="T10" fmla="*/ 100 w 125"/>
                <a:gd name="T11" fmla="*/ 97 h 178"/>
                <a:gd name="T12" fmla="*/ 124 w 125"/>
                <a:gd name="T13" fmla="*/ 126 h 178"/>
                <a:gd name="T14" fmla="*/ 124 w 125"/>
                <a:gd name="T15" fmla="*/ 133 h 178"/>
                <a:gd name="T16" fmla="*/ 125 w 125"/>
                <a:gd name="T17" fmla="*/ 166 h 178"/>
                <a:gd name="T18" fmla="*/ 122 w 125"/>
                <a:gd name="T19" fmla="*/ 172 h 178"/>
                <a:gd name="T20" fmla="*/ 121 w 125"/>
                <a:gd name="T21" fmla="*/ 173 h 178"/>
                <a:gd name="T22" fmla="*/ 109 w 125"/>
                <a:gd name="T23" fmla="*/ 178 h 178"/>
                <a:gd name="T24" fmla="*/ 4 w 125"/>
                <a:gd name="T25" fmla="*/ 178 h 178"/>
                <a:gd name="T26" fmla="*/ 1 w 125"/>
                <a:gd name="T27" fmla="*/ 174 h 178"/>
                <a:gd name="T28" fmla="*/ 1 w 125"/>
                <a:gd name="T29" fmla="*/ 153 h 178"/>
                <a:gd name="T30" fmla="*/ 4 w 125"/>
                <a:gd name="T31" fmla="*/ 150 h 178"/>
                <a:gd name="T32" fmla="*/ 93 w 125"/>
                <a:gd name="T33" fmla="*/ 150 h 178"/>
                <a:gd name="T34" fmla="*/ 97 w 125"/>
                <a:gd name="T35" fmla="*/ 146 h 178"/>
                <a:gd name="T36" fmla="*/ 96 w 125"/>
                <a:gd name="T37" fmla="*/ 130 h 178"/>
                <a:gd name="T38" fmla="*/ 88 w 125"/>
                <a:gd name="T39" fmla="*/ 121 h 178"/>
                <a:gd name="T40" fmla="*/ 83 w 125"/>
                <a:gd name="T41" fmla="*/ 120 h 178"/>
                <a:gd name="T42" fmla="*/ 57 w 125"/>
                <a:gd name="T43" fmla="*/ 120 h 178"/>
                <a:gd name="T44" fmla="*/ 41 w 125"/>
                <a:gd name="T45" fmla="*/ 120 h 178"/>
                <a:gd name="T46" fmla="*/ 41 w 125"/>
                <a:gd name="T47" fmla="*/ 105 h 178"/>
                <a:gd name="T48" fmla="*/ 39 w 125"/>
                <a:gd name="T49" fmla="*/ 79 h 178"/>
                <a:gd name="T50" fmla="*/ 27 w 125"/>
                <a:gd name="T51" fmla="*/ 47 h 178"/>
                <a:gd name="T52" fmla="*/ 3 w 125"/>
                <a:gd name="T53" fmla="*/ 28 h 178"/>
                <a:gd name="T54" fmla="*/ 1 w 125"/>
                <a:gd name="T55" fmla="*/ 24 h 178"/>
                <a:gd name="T56" fmla="*/ 1 w 125"/>
                <a:gd name="T57" fmla="*/ 0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5" h="178">
                  <a:moveTo>
                    <a:pt x="1" y="0"/>
                  </a:moveTo>
                  <a:cubicBezTo>
                    <a:pt x="8" y="2"/>
                    <a:pt x="15" y="4"/>
                    <a:pt x="22" y="7"/>
                  </a:cubicBezTo>
                  <a:cubicBezTo>
                    <a:pt x="43" y="17"/>
                    <a:pt x="56" y="35"/>
                    <a:pt x="63" y="56"/>
                  </a:cubicBezTo>
                  <a:cubicBezTo>
                    <a:pt x="67" y="67"/>
                    <a:pt x="69" y="79"/>
                    <a:pt x="70" y="90"/>
                  </a:cubicBezTo>
                  <a:cubicBezTo>
                    <a:pt x="70" y="93"/>
                    <a:pt x="71" y="94"/>
                    <a:pt x="74" y="94"/>
                  </a:cubicBezTo>
                  <a:cubicBezTo>
                    <a:pt x="83" y="93"/>
                    <a:pt x="91" y="94"/>
                    <a:pt x="100" y="97"/>
                  </a:cubicBezTo>
                  <a:cubicBezTo>
                    <a:pt x="113" y="103"/>
                    <a:pt x="122" y="112"/>
                    <a:pt x="124" y="126"/>
                  </a:cubicBezTo>
                  <a:cubicBezTo>
                    <a:pt x="124" y="128"/>
                    <a:pt x="124" y="131"/>
                    <a:pt x="124" y="133"/>
                  </a:cubicBezTo>
                  <a:cubicBezTo>
                    <a:pt x="125" y="144"/>
                    <a:pt x="124" y="155"/>
                    <a:pt x="125" y="166"/>
                  </a:cubicBezTo>
                  <a:cubicBezTo>
                    <a:pt x="125" y="169"/>
                    <a:pt x="124" y="170"/>
                    <a:pt x="122" y="172"/>
                  </a:cubicBezTo>
                  <a:cubicBezTo>
                    <a:pt x="122" y="172"/>
                    <a:pt x="121" y="173"/>
                    <a:pt x="121" y="173"/>
                  </a:cubicBezTo>
                  <a:cubicBezTo>
                    <a:pt x="118" y="177"/>
                    <a:pt x="114" y="178"/>
                    <a:pt x="109" y="178"/>
                  </a:cubicBezTo>
                  <a:cubicBezTo>
                    <a:pt x="74" y="178"/>
                    <a:pt x="39" y="178"/>
                    <a:pt x="4" y="178"/>
                  </a:cubicBezTo>
                  <a:cubicBezTo>
                    <a:pt x="1" y="178"/>
                    <a:pt x="1" y="178"/>
                    <a:pt x="1" y="174"/>
                  </a:cubicBezTo>
                  <a:cubicBezTo>
                    <a:pt x="1" y="167"/>
                    <a:pt x="1" y="160"/>
                    <a:pt x="1" y="153"/>
                  </a:cubicBezTo>
                  <a:cubicBezTo>
                    <a:pt x="0" y="151"/>
                    <a:pt x="1" y="150"/>
                    <a:pt x="4" y="150"/>
                  </a:cubicBezTo>
                  <a:cubicBezTo>
                    <a:pt x="33" y="150"/>
                    <a:pt x="63" y="150"/>
                    <a:pt x="93" y="150"/>
                  </a:cubicBezTo>
                  <a:cubicBezTo>
                    <a:pt x="97" y="150"/>
                    <a:pt x="97" y="150"/>
                    <a:pt x="97" y="146"/>
                  </a:cubicBezTo>
                  <a:cubicBezTo>
                    <a:pt x="97" y="141"/>
                    <a:pt x="97" y="136"/>
                    <a:pt x="96" y="130"/>
                  </a:cubicBezTo>
                  <a:cubicBezTo>
                    <a:pt x="96" y="125"/>
                    <a:pt x="93" y="122"/>
                    <a:pt x="88" y="121"/>
                  </a:cubicBezTo>
                  <a:cubicBezTo>
                    <a:pt x="86" y="120"/>
                    <a:pt x="85" y="120"/>
                    <a:pt x="83" y="120"/>
                  </a:cubicBezTo>
                  <a:cubicBezTo>
                    <a:pt x="74" y="120"/>
                    <a:pt x="65" y="120"/>
                    <a:pt x="57" y="120"/>
                  </a:cubicBezTo>
                  <a:cubicBezTo>
                    <a:pt x="51" y="120"/>
                    <a:pt x="46" y="120"/>
                    <a:pt x="41" y="120"/>
                  </a:cubicBezTo>
                  <a:cubicBezTo>
                    <a:pt x="41" y="115"/>
                    <a:pt x="41" y="110"/>
                    <a:pt x="41" y="105"/>
                  </a:cubicBezTo>
                  <a:cubicBezTo>
                    <a:pt x="40" y="97"/>
                    <a:pt x="40" y="88"/>
                    <a:pt x="39" y="79"/>
                  </a:cubicBezTo>
                  <a:cubicBezTo>
                    <a:pt x="37" y="68"/>
                    <a:pt x="34" y="57"/>
                    <a:pt x="27" y="47"/>
                  </a:cubicBezTo>
                  <a:cubicBezTo>
                    <a:pt x="21" y="38"/>
                    <a:pt x="13" y="32"/>
                    <a:pt x="3" y="28"/>
                  </a:cubicBezTo>
                  <a:cubicBezTo>
                    <a:pt x="1" y="27"/>
                    <a:pt x="0" y="26"/>
                    <a:pt x="1" y="24"/>
                  </a:cubicBezTo>
                  <a:cubicBezTo>
                    <a:pt x="1" y="16"/>
                    <a:pt x="1" y="8"/>
                    <a:pt x="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3" name="Freeform 1664"/>
            <p:cNvSpPr>
              <a:spLocks/>
            </p:cNvSpPr>
            <p:nvPr/>
          </p:nvSpPr>
          <p:spPr bwMode="auto">
            <a:xfrm>
              <a:off x="7543801" y="2312988"/>
              <a:ext cx="123825" cy="182563"/>
            </a:xfrm>
            <a:custGeom>
              <a:avLst/>
              <a:gdLst>
                <a:gd name="T0" fmla="*/ 50 w 74"/>
                <a:gd name="T1" fmla="*/ 58 h 109"/>
                <a:gd name="T2" fmla="*/ 74 w 74"/>
                <a:gd name="T3" fmla="*/ 58 h 109"/>
                <a:gd name="T4" fmla="*/ 37 w 74"/>
                <a:gd name="T5" fmla="*/ 109 h 109"/>
                <a:gd name="T6" fmla="*/ 0 w 74"/>
                <a:gd name="T7" fmla="*/ 58 h 109"/>
                <a:gd name="T8" fmla="*/ 23 w 74"/>
                <a:gd name="T9" fmla="*/ 58 h 109"/>
                <a:gd name="T10" fmla="*/ 23 w 74"/>
                <a:gd name="T11" fmla="*/ 54 h 109"/>
                <a:gd name="T12" fmla="*/ 23 w 74"/>
                <a:gd name="T13" fmla="*/ 3 h 109"/>
                <a:gd name="T14" fmla="*/ 26 w 74"/>
                <a:gd name="T15" fmla="*/ 0 h 109"/>
                <a:gd name="T16" fmla="*/ 47 w 74"/>
                <a:gd name="T17" fmla="*/ 0 h 109"/>
                <a:gd name="T18" fmla="*/ 50 w 74"/>
                <a:gd name="T19" fmla="*/ 3 h 109"/>
                <a:gd name="T20" fmla="*/ 50 w 74"/>
                <a:gd name="T21" fmla="*/ 54 h 109"/>
                <a:gd name="T22" fmla="*/ 50 w 74"/>
                <a:gd name="T23" fmla="*/ 5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109">
                  <a:moveTo>
                    <a:pt x="50" y="58"/>
                  </a:moveTo>
                  <a:cubicBezTo>
                    <a:pt x="58" y="58"/>
                    <a:pt x="66" y="58"/>
                    <a:pt x="74" y="58"/>
                  </a:cubicBezTo>
                  <a:cubicBezTo>
                    <a:pt x="62" y="75"/>
                    <a:pt x="49" y="92"/>
                    <a:pt x="37" y="109"/>
                  </a:cubicBezTo>
                  <a:cubicBezTo>
                    <a:pt x="25" y="92"/>
                    <a:pt x="13" y="75"/>
                    <a:pt x="0" y="58"/>
                  </a:cubicBezTo>
                  <a:cubicBezTo>
                    <a:pt x="8" y="58"/>
                    <a:pt x="15" y="58"/>
                    <a:pt x="23" y="58"/>
                  </a:cubicBezTo>
                  <a:cubicBezTo>
                    <a:pt x="23" y="56"/>
                    <a:pt x="23" y="55"/>
                    <a:pt x="23" y="54"/>
                  </a:cubicBezTo>
                  <a:cubicBezTo>
                    <a:pt x="23" y="37"/>
                    <a:pt x="23" y="20"/>
                    <a:pt x="23" y="3"/>
                  </a:cubicBezTo>
                  <a:cubicBezTo>
                    <a:pt x="23" y="1"/>
                    <a:pt x="24" y="0"/>
                    <a:pt x="26" y="0"/>
                  </a:cubicBezTo>
                  <a:cubicBezTo>
                    <a:pt x="33" y="0"/>
                    <a:pt x="40" y="0"/>
                    <a:pt x="47" y="0"/>
                  </a:cubicBezTo>
                  <a:cubicBezTo>
                    <a:pt x="50" y="0"/>
                    <a:pt x="51" y="0"/>
                    <a:pt x="50" y="3"/>
                  </a:cubicBezTo>
                  <a:cubicBezTo>
                    <a:pt x="50" y="20"/>
                    <a:pt x="50" y="37"/>
                    <a:pt x="50" y="54"/>
                  </a:cubicBezTo>
                  <a:cubicBezTo>
                    <a:pt x="50" y="55"/>
                    <a:pt x="50" y="56"/>
                    <a:pt x="50" y="5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4" name="Freeform 1665"/>
            <p:cNvSpPr>
              <a:spLocks/>
            </p:cNvSpPr>
            <p:nvPr/>
          </p:nvSpPr>
          <p:spPr bwMode="auto">
            <a:xfrm>
              <a:off x="7548563" y="2216150"/>
              <a:ext cx="112713" cy="31750"/>
            </a:xfrm>
            <a:custGeom>
              <a:avLst/>
              <a:gdLst>
                <a:gd name="T0" fmla="*/ 33 w 67"/>
                <a:gd name="T1" fmla="*/ 19 h 19"/>
                <a:gd name="T2" fmla="*/ 3 w 67"/>
                <a:gd name="T3" fmla="*/ 19 h 19"/>
                <a:gd name="T4" fmla="*/ 0 w 67"/>
                <a:gd name="T5" fmla="*/ 16 h 19"/>
                <a:gd name="T6" fmla="*/ 0 w 67"/>
                <a:gd name="T7" fmla="*/ 3 h 19"/>
                <a:gd name="T8" fmla="*/ 3 w 67"/>
                <a:gd name="T9" fmla="*/ 0 h 19"/>
                <a:gd name="T10" fmla="*/ 64 w 67"/>
                <a:gd name="T11" fmla="*/ 0 h 19"/>
                <a:gd name="T12" fmla="*/ 67 w 67"/>
                <a:gd name="T13" fmla="*/ 3 h 19"/>
                <a:gd name="T14" fmla="*/ 67 w 67"/>
                <a:gd name="T15" fmla="*/ 17 h 19"/>
                <a:gd name="T16" fmla="*/ 64 w 67"/>
                <a:gd name="T17" fmla="*/ 19 h 19"/>
                <a:gd name="T18" fmla="*/ 33 w 67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9">
                  <a:moveTo>
                    <a:pt x="33" y="19"/>
                  </a:moveTo>
                  <a:cubicBezTo>
                    <a:pt x="23" y="19"/>
                    <a:pt x="13" y="19"/>
                    <a:pt x="3" y="19"/>
                  </a:cubicBezTo>
                  <a:cubicBezTo>
                    <a:pt x="1" y="19"/>
                    <a:pt x="0" y="19"/>
                    <a:pt x="0" y="16"/>
                  </a:cubicBezTo>
                  <a:cubicBezTo>
                    <a:pt x="0" y="12"/>
                    <a:pt x="0" y="7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1"/>
                    <a:pt x="44" y="1"/>
                    <a:pt x="64" y="0"/>
                  </a:cubicBezTo>
                  <a:cubicBezTo>
                    <a:pt x="66" y="0"/>
                    <a:pt x="67" y="1"/>
                    <a:pt x="67" y="3"/>
                  </a:cubicBezTo>
                  <a:cubicBezTo>
                    <a:pt x="67" y="8"/>
                    <a:pt x="67" y="12"/>
                    <a:pt x="67" y="17"/>
                  </a:cubicBezTo>
                  <a:cubicBezTo>
                    <a:pt x="67" y="19"/>
                    <a:pt x="66" y="19"/>
                    <a:pt x="64" y="19"/>
                  </a:cubicBezTo>
                  <a:cubicBezTo>
                    <a:pt x="54" y="19"/>
                    <a:pt x="44" y="19"/>
                    <a:pt x="33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5" name="Freeform 1666"/>
            <p:cNvSpPr>
              <a:spLocks/>
            </p:cNvSpPr>
            <p:nvPr/>
          </p:nvSpPr>
          <p:spPr bwMode="auto">
            <a:xfrm>
              <a:off x="7548563" y="2265363"/>
              <a:ext cx="112713" cy="31750"/>
            </a:xfrm>
            <a:custGeom>
              <a:avLst/>
              <a:gdLst>
                <a:gd name="T0" fmla="*/ 33 w 67"/>
                <a:gd name="T1" fmla="*/ 19 h 19"/>
                <a:gd name="T2" fmla="*/ 3 w 67"/>
                <a:gd name="T3" fmla="*/ 19 h 19"/>
                <a:gd name="T4" fmla="*/ 0 w 67"/>
                <a:gd name="T5" fmla="*/ 15 h 19"/>
                <a:gd name="T6" fmla="*/ 0 w 67"/>
                <a:gd name="T7" fmla="*/ 2 h 19"/>
                <a:gd name="T8" fmla="*/ 3 w 67"/>
                <a:gd name="T9" fmla="*/ 0 h 19"/>
                <a:gd name="T10" fmla="*/ 64 w 67"/>
                <a:gd name="T11" fmla="*/ 0 h 19"/>
                <a:gd name="T12" fmla="*/ 67 w 67"/>
                <a:gd name="T13" fmla="*/ 2 h 19"/>
                <a:gd name="T14" fmla="*/ 67 w 67"/>
                <a:gd name="T15" fmla="*/ 16 h 19"/>
                <a:gd name="T16" fmla="*/ 64 w 67"/>
                <a:gd name="T17" fmla="*/ 19 h 19"/>
                <a:gd name="T18" fmla="*/ 33 w 67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9">
                  <a:moveTo>
                    <a:pt x="33" y="19"/>
                  </a:moveTo>
                  <a:cubicBezTo>
                    <a:pt x="23" y="19"/>
                    <a:pt x="13" y="19"/>
                    <a:pt x="3" y="19"/>
                  </a:cubicBezTo>
                  <a:cubicBezTo>
                    <a:pt x="1" y="19"/>
                    <a:pt x="0" y="18"/>
                    <a:pt x="0" y="15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0"/>
                    <a:pt x="44" y="0"/>
                    <a:pt x="64" y="0"/>
                  </a:cubicBezTo>
                  <a:cubicBezTo>
                    <a:pt x="66" y="0"/>
                    <a:pt x="67" y="1"/>
                    <a:pt x="67" y="2"/>
                  </a:cubicBezTo>
                  <a:cubicBezTo>
                    <a:pt x="67" y="7"/>
                    <a:pt x="67" y="11"/>
                    <a:pt x="67" y="16"/>
                  </a:cubicBezTo>
                  <a:cubicBezTo>
                    <a:pt x="67" y="18"/>
                    <a:pt x="66" y="19"/>
                    <a:pt x="64" y="19"/>
                  </a:cubicBezTo>
                  <a:cubicBezTo>
                    <a:pt x="54" y="19"/>
                    <a:pt x="44" y="19"/>
                    <a:pt x="33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6" name="Freeform 1667"/>
            <p:cNvSpPr>
              <a:spLocks/>
            </p:cNvSpPr>
            <p:nvPr/>
          </p:nvSpPr>
          <p:spPr bwMode="auto">
            <a:xfrm>
              <a:off x="7548563" y="2168525"/>
              <a:ext cx="112713" cy="31750"/>
            </a:xfrm>
            <a:custGeom>
              <a:avLst/>
              <a:gdLst>
                <a:gd name="T0" fmla="*/ 34 w 67"/>
                <a:gd name="T1" fmla="*/ 19 h 19"/>
                <a:gd name="T2" fmla="*/ 3 w 67"/>
                <a:gd name="T3" fmla="*/ 19 h 19"/>
                <a:gd name="T4" fmla="*/ 0 w 67"/>
                <a:gd name="T5" fmla="*/ 16 h 19"/>
                <a:gd name="T6" fmla="*/ 0 w 67"/>
                <a:gd name="T7" fmla="*/ 3 h 19"/>
                <a:gd name="T8" fmla="*/ 3 w 67"/>
                <a:gd name="T9" fmla="*/ 0 h 19"/>
                <a:gd name="T10" fmla="*/ 64 w 67"/>
                <a:gd name="T11" fmla="*/ 0 h 19"/>
                <a:gd name="T12" fmla="*/ 67 w 67"/>
                <a:gd name="T13" fmla="*/ 3 h 19"/>
                <a:gd name="T14" fmla="*/ 67 w 67"/>
                <a:gd name="T15" fmla="*/ 16 h 19"/>
                <a:gd name="T16" fmla="*/ 64 w 67"/>
                <a:gd name="T17" fmla="*/ 19 h 19"/>
                <a:gd name="T18" fmla="*/ 34 w 67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19">
                  <a:moveTo>
                    <a:pt x="34" y="19"/>
                  </a:moveTo>
                  <a:cubicBezTo>
                    <a:pt x="23" y="19"/>
                    <a:pt x="13" y="19"/>
                    <a:pt x="3" y="19"/>
                  </a:cubicBezTo>
                  <a:cubicBezTo>
                    <a:pt x="1" y="19"/>
                    <a:pt x="0" y="18"/>
                    <a:pt x="0" y="16"/>
                  </a:cubicBezTo>
                  <a:cubicBezTo>
                    <a:pt x="0" y="12"/>
                    <a:pt x="0" y="7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1"/>
                    <a:pt x="44" y="1"/>
                    <a:pt x="64" y="0"/>
                  </a:cubicBezTo>
                  <a:cubicBezTo>
                    <a:pt x="66" y="0"/>
                    <a:pt x="67" y="1"/>
                    <a:pt x="67" y="3"/>
                  </a:cubicBezTo>
                  <a:cubicBezTo>
                    <a:pt x="67" y="7"/>
                    <a:pt x="67" y="12"/>
                    <a:pt x="67" y="16"/>
                  </a:cubicBezTo>
                  <a:cubicBezTo>
                    <a:pt x="67" y="18"/>
                    <a:pt x="66" y="19"/>
                    <a:pt x="64" y="19"/>
                  </a:cubicBezTo>
                  <a:cubicBezTo>
                    <a:pt x="54" y="19"/>
                    <a:pt x="44" y="19"/>
                    <a:pt x="34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87" name="Freeform 1668"/>
          <p:cNvSpPr>
            <a:spLocks/>
          </p:cNvSpPr>
          <p:nvPr/>
        </p:nvSpPr>
        <p:spPr bwMode="auto">
          <a:xfrm>
            <a:off x="8042276" y="1963653"/>
            <a:ext cx="458788" cy="80963"/>
          </a:xfrm>
          <a:custGeom>
            <a:avLst/>
            <a:gdLst>
              <a:gd name="T0" fmla="*/ 158 w 274"/>
              <a:gd name="T1" fmla="*/ 30 h 49"/>
              <a:gd name="T2" fmla="*/ 50 w 274"/>
              <a:gd name="T3" fmla="*/ 30 h 49"/>
              <a:gd name="T4" fmla="*/ 45 w 274"/>
              <a:gd name="T5" fmla="*/ 33 h 49"/>
              <a:gd name="T6" fmla="*/ 21 w 274"/>
              <a:gd name="T7" fmla="*/ 48 h 49"/>
              <a:gd name="T8" fmla="*/ 2 w 274"/>
              <a:gd name="T9" fmla="*/ 29 h 49"/>
              <a:gd name="T10" fmla="*/ 18 w 274"/>
              <a:gd name="T11" fmla="*/ 3 h 49"/>
              <a:gd name="T12" fmla="*/ 46 w 274"/>
              <a:gd name="T13" fmla="*/ 17 h 49"/>
              <a:gd name="T14" fmla="*/ 50 w 274"/>
              <a:gd name="T15" fmla="*/ 19 h 49"/>
              <a:gd name="T16" fmla="*/ 265 w 274"/>
              <a:gd name="T17" fmla="*/ 19 h 49"/>
              <a:gd name="T18" fmla="*/ 269 w 274"/>
              <a:gd name="T19" fmla="*/ 20 h 49"/>
              <a:gd name="T20" fmla="*/ 274 w 274"/>
              <a:gd name="T21" fmla="*/ 25 h 49"/>
              <a:gd name="T22" fmla="*/ 269 w 274"/>
              <a:gd name="T23" fmla="*/ 30 h 49"/>
              <a:gd name="T24" fmla="*/ 266 w 274"/>
              <a:gd name="T25" fmla="*/ 30 h 49"/>
              <a:gd name="T26" fmla="*/ 158 w 274"/>
              <a:gd name="T27" fmla="*/ 30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74" h="49">
                <a:moveTo>
                  <a:pt x="158" y="30"/>
                </a:moveTo>
                <a:cubicBezTo>
                  <a:pt x="122" y="30"/>
                  <a:pt x="86" y="30"/>
                  <a:pt x="50" y="30"/>
                </a:cubicBezTo>
                <a:cubicBezTo>
                  <a:pt x="48" y="30"/>
                  <a:pt x="46" y="31"/>
                  <a:pt x="45" y="33"/>
                </a:cubicBezTo>
                <a:cubicBezTo>
                  <a:pt x="42" y="43"/>
                  <a:pt x="32" y="49"/>
                  <a:pt x="21" y="48"/>
                </a:cubicBezTo>
                <a:cubicBezTo>
                  <a:pt x="12" y="47"/>
                  <a:pt x="4" y="39"/>
                  <a:pt x="2" y="29"/>
                </a:cubicBezTo>
                <a:cubicBezTo>
                  <a:pt x="0" y="17"/>
                  <a:pt x="7" y="6"/>
                  <a:pt x="18" y="3"/>
                </a:cubicBezTo>
                <a:cubicBezTo>
                  <a:pt x="30" y="0"/>
                  <a:pt x="42" y="6"/>
                  <a:pt x="46" y="17"/>
                </a:cubicBezTo>
                <a:cubicBezTo>
                  <a:pt x="46" y="19"/>
                  <a:pt x="48" y="19"/>
                  <a:pt x="50" y="19"/>
                </a:cubicBezTo>
                <a:cubicBezTo>
                  <a:pt x="121" y="19"/>
                  <a:pt x="193" y="19"/>
                  <a:pt x="265" y="19"/>
                </a:cubicBezTo>
                <a:cubicBezTo>
                  <a:pt x="266" y="19"/>
                  <a:pt x="268" y="19"/>
                  <a:pt x="269" y="20"/>
                </a:cubicBezTo>
                <a:cubicBezTo>
                  <a:pt x="272" y="20"/>
                  <a:pt x="274" y="23"/>
                  <a:pt x="274" y="25"/>
                </a:cubicBezTo>
                <a:cubicBezTo>
                  <a:pt x="273" y="28"/>
                  <a:pt x="271" y="30"/>
                  <a:pt x="269" y="30"/>
                </a:cubicBezTo>
                <a:cubicBezTo>
                  <a:pt x="268" y="30"/>
                  <a:pt x="267" y="30"/>
                  <a:pt x="266" y="30"/>
                </a:cubicBezTo>
                <a:cubicBezTo>
                  <a:pt x="230" y="30"/>
                  <a:pt x="194" y="30"/>
                  <a:pt x="158" y="30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63" name="グループ化 1962"/>
          <p:cNvGrpSpPr/>
          <p:nvPr/>
        </p:nvGrpSpPr>
        <p:grpSpPr>
          <a:xfrm>
            <a:off x="8685213" y="1777915"/>
            <a:ext cx="400050" cy="454026"/>
            <a:chOff x="8685213" y="2041525"/>
            <a:chExt cx="400050" cy="454026"/>
          </a:xfrm>
        </p:grpSpPr>
        <p:sp>
          <p:nvSpPr>
            <p:cNvPr id="188" name="Freeform 1669"/>
            <p:cNvSpPr>
              <a:spLocks/>
            </p:cNvSpPr>
            <p:nvPr/>
          </p:nvSpPr>
          <p:spPr bwMode="auto">
            <a:xfrm>
              <a:off x="8685213" y="2173288"/>
              <a:ext cx="187325" cy="322263"/>
            </a:xfrm>
            <a:custGeom>
              <a:avLst/>
              <a:gdLst>
                <a:gd name="T0" fmla="*/ 112 w 112"/>
                <a:gd name="T1" fmla="*/ 193 h 193"/>
                <a:gd name="T2" fmla="*/ 112 w 112"/>
                <a:gd name="T3" fmla="*/ 190 h 193"/>
                <a:gd name="T4" fmla="*/ 112 w 112"/>
                <a:gd name="T5" fmla="*/ 68 h 193"/>
                <a:gd name="T6" fmla="*/ 110 w 112"/>
                <a:gd name="T7" fmla="*/ 63 h 193"/>
                <a:gd name="T8" fmla="*/ 1 w 112"/>
                <a:gd name="T9" fmla="*/ 1 h 193"/>
                <a:gd name="T10" fmla="*/ 0 w 112"/>
                <a:gd name="T11" fmla="*/ 0 h 193"/>
                <a:gd name="T12" fmla="*/ 0 w 112"/>
                <a:gd name="T13" fmla="*/ 3 h 193"/>
                <a:gd name="T14" fmla="*/ 0 w 112"/>
                <a:gd name="T15" fmla="*/ 124 h 193"/>
                <a:gd name="T16" fmla="*/ 3 w 112"/>
                <a:gd name="T17" fmla="*/ 130 h 193"/>
                <a:gd name="T18" fmla="*/ 94 w 112"/>
                <a:gd name="T19" fmla="*/ 182 h 193"/>
                <a:gd name="T20" fmla="*/ 112 w 112"/>
                <a:gd name="T21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93">
                  <a:moveTo>
                    <a:pt x="112" y="193"/>
                  </a:moveTo>
                  <a:cubicBezTo>
                    <a:pt x="112" y="191"/>
                    <a:pt x="112" y="191"/>
                    <a:pt x="112" y="190"/>
                  </a:cubicBezTo>
                  <a:cubicBezTo>
                    <a:pt x="112" y="149"/>
                    <a:pt x="112" y="108"/>
                    <a:pt x="112" y="68"/>
                  </a:cubicBezTo>
                  <a:cubicBezTo>
                    <a:pt x="112" y="65"/>
                    <a:pt x="111" y="64"/>
                    <a:pt x="110" y="63"/>
                  </a:cubicBezTo>
                  <a:cubicBezTo>
                    <a:pt x="73" y="42"/>
                    <a:pt x="37" y="22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43"/>
                    <a:pt x="0" y="84"/>
                    <a:pt x="0" y="124"/>
                  </a:cubicBezTo>
                  <a:cubicBezTo>
                    <a:pt x="0" y="127"/>
                    <a:pt x="1" y="128"/>
                    <a:pt x="3" y="130"/>
                  </a:cubicBezTo>
                  <a:cubicBezTo>
                    <a:pt x="34" y="147"/>
                    <a:pt x="64" y="165"/>
                    <a:pt x="94" y="182"/>
                  </a:cubicBezTo>
                  <a:cubicBezTo>
                    <a:pt x="100" y="186"/>
                    <a:pt x="106" y="189"/>
                    <a:pt x="112" y="1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9" name="Freeform 1670"/>
            <p:cNvSpPr>
              <a:spLocks/>
            </p:cNvSpPr>
            <p:nvPr/>
          </p:nvSpPr>
          <p:spPr bwMode="auto">
            <a:xfrm>
              <a:off x="8897938" y="2173288"/>
              <a:ext cx="187325" cy="320675"/>
            </a:xfrm>
            <a:custGeom>
              <a:avLst/>
              <a:gdLst>
                <a:gd name="T0" fmla="*/ 112 w 112"/>
                <a:gd name="T1" fmla="*/ 0 h 192"/>
                <a:gd name="T2" fmla="*/ 110 w 112"/>
                <a:gd name="T3" fmla="*/ 1 h 192"/>
                <a:gd name="T4" fmla="*/ 2 w 112"/>
                <a:gd name="T5" fmla="*/ 63 h 192"/>
                <a:gd name="T6" fmla="*/ 0 w 112"/>
                <a:gd name="T7" fmla="*/ 68 h 192"/>
                <a:gd name="T8" fmla="*/ 0 w 112"/>
                <a:gd name="T9" fmla="*/ 189 h 192"/>
                <a:gd name="T10" fmla="*/ 0 w 112"/>
                <a:gd name="T11" fmla="*/ 192 h 192"/>
                <a:gd name="T12" fmla="*/ 2 w 112"/>
                <a:gd name="T13" fmla="*/ 192 h 192"/>
                <a:gd name="T14" fmla="*/ 109 w 112"/>
                <a:gd name="T15" fmla="*/ 130 h 192"/>
                <a:gd name="T16" fmla="*/ 112 w 112"/>
                <a:gd name="T17" fmla="*/ 124 h 192"/>
                <a:gd name="T18" fmla="*/ 112 w 112"/>
                <a:gd name="T19" fmla="*/ 3 h 192"/>
                <a:gd name="T20" fmla="*/ 112 w 112"/>
                <a:gd name="T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92">
                  <a:moveTo>
                    <a:pt x="112" y="0"/>
                  </a:moveTo>
                  <a:cubicBezTo>
                    <a:pt x="111" y="1"/>
                    <a:pt x="110" y="1"/>
                    <a:pt x="110" y="1"/>
                  </a:cubicBezTo>
                  <a:cubicBezTo>
                    <a:pt x="74" y="22"/>
                    <a:pt x="38" y="43"/>
                    <a:pt x="2" y="63"/>
                  </a:cubicBezTo>
                  <a:cubicBezTo>
                    <a:pt x="0" y="64"/>
                    <a:pt x="0" y="66"/>
                    <a:pt x="0" y="68"/>
                  </a:cubicBezTo>
                  <a:cubicBezTo>
                    <a:pt x="0" y="108"/>
                    <a:pt x="0" y="149"/>
                    <a:pt x="0" y="189"/>
                  </a:cubicBezTo>
                  <a:cubicBezTo>
                    <a:pt x="0" y="190"/>
                    <a:pt x="0" y="191"/>
                    <a:pt x="0" y="192"/>
                  </a:cubicBezTo>
                  <a:cubicBezTo>
                    <a:pt x="1" y="192"/>
                    <a:pt x="1" y="192"/>
                    <a:pt x="2" y="192"/>
                  </a:cubicBezTo>
                  <a:cubicBezTo>
                    <a:pt x="38" y="171"/>
                    <a:pt x="73" y="150"/>
                    <a:pt x="109" y="130"/>
                  </a:cubicBezTo>
                  <a:cubicBezTo>
                    <a:pt x="111" y="128"/>
                    <a:pt x="112" y="127"/>
                    <a:pt x="112" y="124"/>
                  </a:cubicBezTo>
                  <a:cubicBezTo>
                    <a:pt x="112" y="84"/>
                    <a:pt x="112" y="44"/>
                    <a:pt x="112" y="3"/>
                  </a:cubicBezTo>
                  <a:cubicBezTo>
                    <a:pt x="112" y="2"/>
                    <a:pt x="112" y="1"/>
                    <a:pt x="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0" name="Freeform 1671"/>
            <p:cNvSpPr>
              <a:spLocks/>
            </p:cNvSpPr>
            <p:nvPr/>
          </p:nvSpPr>
          <p:spPr bwMode="auto">
            <a:xfrm>
              <a:off x="8802688" y="2041525"/>
              <a:ext cx="273050" cy="157163"/>
            </a:xfrm>
            <a:custGeom>
              <a:avLst/>
              <a:gdLst>
                <a:gd name="T0" fmla="*/ 0 w 163"/>
                <a:gd name="T1" fmla="*/ 29 h 94"/>
                <a:gd name="T2" fmla="*/ 2 w 163"/>
                <a:gd name="T3" fmla="*/ 30 h 94"/>
                <a:gd name="T4" fmla="*/ 111 w 163"/>
                <a:gd name="T5" fmla="*/ 93 h 94"/>
                <a:gd name="T6" fmla="*/ 115 w 163"/>
                <a:gd name="T7" fmla="*/ 93 h 94"/>
                <a:gd name="T8" fmla="*/ 160 w 163"/>
                <a:gd name="T9" fmla="*/ 67 h 94"/>
                <a:gd name="T10" fmla="*/ 163 w 163"/>
                <a:gd name="T11" fmla="*/ 65 h 94"/>
                <a:gd name="T12" fmla="*/ 160 w 163"/>
                <a:gd name="T13" fmla="*/ 64 h 94"/>
                <a:gd name="T14" fmla="*/ 52 w 163"/>
                <a:gd name="T15" fmla="*/ 1 h 94"/>
                <a:gd name="T16" fmla="*/ 47 w 163"/>
                <a:gd name="T17" fmla="*/ 1 h 94"/>
                <a:gd name="T18" fmla="*/ 12 w 163"/>
                <a:gd name="T19" fmla="*/ 21 h 94"/>
                <a:gd name="T20" fmla="*/ 0 w 163"/>
                <a:gd name="T21" fmla="*/ 2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" h="94">
                  <a:moveTo>
                    <a:pt x="0" y="29"/>
                  </a:moveTo>
                  <a:cubicBezTo>
                    <a:pt x="1" y="29"/>
                    <a:pt x="1" y="30"/>
                    <a:pt x="2" y="30"/>
                  </a:cubicBezTo>
                  <a:cubicBezTo>
                    <a:pt x="38" y="51"/>
                    <a:pt x="74" y="72"/>
                    <a:pt x="111" y="93"/>
                  </a:cubicBezTo>
                  <a:cubicBezTo>
                    <a:pt x="112" y="94"/>
                    <a:pt x="114" y="94"/>
                    <a:pt x="115" y="93"/>
                  </a:cubicBezTo>
                  <a:cubicBezTo>
                    <a:pt x="130" y="84"/>
                    <a:pt x="145" y="76"/>
                    <a:pt x="160" y="67"/>
                  </a:cubicBezTo>
                  <a:cubicBezTo>
                    <a:pt x="160" y="67"/>
                    <a:pt x="161" y="66"/>
                    <a:pt x="163" y="65"/>
                  </a:cubicBezTo>
                  <a:cubicBezTo>
                    <a:pt x="161" y="65"/>
                    <a:pt x="161" y="64"/>
                    <a:pt x="160" y="64"/>
                  </a:cubicBezTo>
                  <a:cubicBezTo>
                    <a:pt x="124" y="43"/>
                    <a:pt x="88" y="22"/>
                    <a:pt x="52" y="1"/>
                  </a:cubicBezTo>
                  <a:cubicBezTo>
                    <a:pt x="50" y="0"/>
                    <a:pt x="49" y="0"/>
                    <a:pt x="47" y="1"/>
                  </a:cubicBezTo>
                  <a:cubicBezTo>
                    <a:pt x="35" y="8"/>
                    <a:pt x="24" y="15"/>
                    <a:pt x="12" y="21"/>
                  </a:cubicBezTo>
                  <a:cubicBezTo>
                    <a:pt x="8" y="24"/>
                    <a:pt x="4" y="26"/>
                    <a:pt x="0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1" name="Freeform 1672"/>
            <p:cNvSpPr>
              <a:spLocks/>
            </p:cNvSpPr>
            <p:nvPr/>
          </p:nvSpPr>
          <p:spPr bwMode="auto">
            <a:xfrm>
              <a:off x="8694738" y="2103438"/>
              <a:ext cx="271463" cy="157163"/>
            </a:xfrm>
            <a:custGeom>
              <a:avLst/>
              <a:gdLst>
                <a:gd name="T0" fmla="*/ 162 w 162"/>
                <a:gd name="T1" fmla="*/ 66 h 94"/>
                <a:gd name="T2" fmla="*/ 161 w 162"/>
                <a:gd name="T3" fmla="*/ 65 h 94"/>
                <a:gd name="T4" fmla="*/ 51 w 162"/>
                <a:gd name="T5" fmla="*/ 1 h 94"/>
                <a:gd name="T6" fmla="*/ 47 w 162"/>
                <a:gd name="T7" fmla="*/ 1 h 94"/>
                <a:gd name="T8" fmla="*/ 7 w 162"/>
                <a:gd name="T9" fmla="*/ 24 h 94"/>
                <a:gd name="T10" fmla="*/ 0 w 162"/>
                <a:gd name="T11" fmla="*/ 28 h 94"/>
                <a:gd name="T12" fmla="*/ 9 w 162"/>
                <a:gd name="T13" fmla="*/ 33 h 94"/>
                <a:gd name="T14" fmla="*/ 111 w 162"/>
                <a:gd name="T15" fmla="*/ 93 h 94"/>
                <a:gd name="T16" fmla="*/ 116 w 162"/>
                <a:gd name="T17" fmla="*/ 93 h 94"/>
                <a:gd name="T18" fmla="*/ 140 w 162"/>
                <a:gd name="T19" fmla="*/ 79 h 94"/>
                <a:gd name="T20" fmla="*/ 162 w 162"/>
                <a:gd name="T21" fmla="*/ 6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2" h="94">
                  <a:moveTo>
                    <a:pt x="162" y="66"/>
                  </a:moveTo>
                  <a:cubicBezTo>
                    <a:pt x="161" y="65"/>
                    <a:pt x="161" y="65"/>
                    <a:pt x="161" y="65"/>
                  </a:cubicBezTo>
                  <a:cubicBezTo>
                    <a:pt x="124" y="44"/>
                    <a:pt x="87" y="23"/>
                    <a:pt x="51" y="1"/>
                  </a:cubicBezTo>
                  <a:cubicBezTo>
                    <a:pt x="49" y="0"/>
                    <a:pt x="48" y="1"/>
                    <a:pt x="47" y="1"/>
                  </a:cubicBezTo>
                  <a:cubicBezTo>
                    <a:pt x="33" y="9"/>
                    <a:pt x="20" y="17"/>
                    <a:pt x="7" y="24"/>
                  </a:cubicBezTo>
                  <a:cubicBezTo>
                    <a:pt x="5" y="26"/>
                    <a:pt x="3" y="27"/>
                    <a:pt x="0" y="28"/>
                  </a:cubicBezTo>
                  <a:cubicBezTo>
                    <a:pt x="3" y="30"/>
                    <a:pt x="6" y="32"/>
                    <a:pt x="9" y="33"/>
                  </a:cubicBezTo>
                  <a:cubicBezTo>
                    <a:pt x="43" y="53"/>
                    <a:pt x="77" y="73"/>
                    <a:pt x="111" y="93"/>
                  </a:cubicBezTo>
                  <a:cubicBezTo>
                    <a:pt x="113" y="94"/>
                    <a:pt x="114" y="94"/>
                    <a:pt x="116" y="93"/>
                  </a:cubicBezTo>
                  <a:cubicBezTo>
                    <a:pt x="124" y="88"/>
                    <a:pt x="132" y="83"/>
                    <a:pt x="140" y="79"/>
                  </a:cubicBezTo>
                  <a:cubicBezTo>
                    <a:pt x="147" y="74"/>
                    <a:pt x="154" y="70"/>
                    <a:pt x="162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" name="Freeform 1673"/>
            <p:cNvSpPr>
              <a:spLocks/>
            </p:cNvSpPr>
            <p:nvPr/>
          </p:nvSpPr>
          <p:spPr bwMode="auto">
            <a:xfrm>
              <a:off x="8685213" y="2173288"/>
              <a:ext cx="187325" cy="322263"/>
            </a:xfrm>
            <a:custGeom>
              <a:avLst/>
              <a:gdLst>
                <a:gd name="T0" fmla="*/ 112 w 112"/>
                <a:gd name="T1" fmla="*/ 193 h 193"/>
                <a:gd name="T2" fmla="*/ 94 w 112"/>
                <a:gd name="T3" fmla="*/ 182 h 193"/>
                <a:gd name="T4" fmla="*/ 3 w 112"/>
                <a:gd name="T5" fmla="*/ 130 h 193"/>
                <a:gd name="T6" fmla="*/ 0 w 112"/>
                <a:gd name="T7" fmla="*/ 124 h 193"/>
                <a:gd name="T8" fmla="*/ 0 w 112"/>
                <a:gd name="T9" fmla="*/ 3 h 193"/>
                <a:gd name="T10" fmla="*/ 0 w 112"/>
                <a:gd name="T11" fmla="*/ 0 h 193"/>
                <a:gd name="T12" fmla="*/ 1 w 112"/>
                <a:gd name="T13" fmla="*/ 1 h 193"/>
                <a:gd name="T14" fmla="*/ 110 w 112"/>
                <a:gd name="T15" fmla="*/ 63 h 193"/>
                <a:gd name="T16" fmla="*/ 112 w 112"/>
                <a:gd name="T17" fmla="*/ 68 h 193"/>
                <a:gd name="T18" fmla="*/ 112 w 112"/>
                <a:gd name="T19" fmla="*/ 190 h 193"/>
                <a:gd name="T20" fmla="*/ 112 w 112"/>
                <a:gd name="T21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93">
                  <a:moveTo>
                    <a:pt x="112" y="193"/>
                  </a:moveTo>
                  <a:cubicBezTo>
                    <a:pt x="106" y="189"/>
                    <a:pt x="100" y="186"/>
                    <a:pt x="94" y="182"/>
                  </a:cubicBezTo>
                  <a:cubicBezTo>
                    <a:pt x="64" y="165"/>
                    <a:pt x="34" y="147"/>
                    <a:pt x="3" y="130"/>
                  </a:cubicBezTo>
                  <a:cubicBezTo>
                    <a:pt x="1" y="128"/>
                    <a:pt x="0" y="127"/>
                    <a:pt x="0" y="124"/>
                  </a:cubicBezTo>
                  <a:cubicBezTo>
                    <a:pt x="0" y="84"/>
                    <a:pt x="0" y="43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37" y="22"/>
                    <a:pt x="73" y="42"/>
                    <a:pt x="110" y="63"/>
                  </a:cubicBezTo>
                  <a:cubicBezTo>
                    <a:pt x="111" y="64"/>
                    <a:pt x="112" y="65"/>
                    <a:pt x="112" y="68"/>
                  </a:cubicBezTo>
                  <a:cubicBezTo>
                    <a:pt x="112" y="108"/>
                    <a:pt x="112" y="149"/>
                    <a:pt x="112" y="190"/>
                  </a:cubicBezTo>
                  <a:cubicBezTo>
                    <a:pt x="112" y="191"/>
                    <a:pt x="112" y="191"/>
                    <a:pt x="112" y="19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" name="Freeform 1674"/>
            <p:cNvSpPr>
              <a:spLocks/>
            </p:cNvSpPr>
            <p:nvPr/>
          </p:nvSpPr>
          <p:spPr bwMode="auto">
            <a:xfrm>
              <a:off x="8897938" y="2173288"/>
              <a:ext cx="187325" cy="320675"/>
            </a:xfrm>
            <a:custGeom>
              <a:avLst/>
              <a:gdLst>
                <a:gd name="T0" fmla="*/ 112 w 112"/>
                <a:gd name="T1" fmla="*/ 0 h 192"/>
                <a:gd name="T2" fmla="*/ 112 w 112"/>
                <a:gd name="T3" fmla="*/ 3 h 192"/>
                <a:gd name="T4" fmla="*/ 112 w 112"/>
                <a:gd name="T5" fmla="*/ 124 h 192"/>
                <a:gd name="T6" fmla="*/ 109 w 112"/>
                <a:gd name="T7" fmla="*/ 130 h 192"/>
                <a:gd name="T8" fmla="*/ 2 w 112"/>
                <a:gd name="T9" fmla="*/ 192 h 192"/>
                <a:gd name="T10" fmla="*/ 0 w 112"/>
                <a:gd name="T11" fmla="*/ 192 h 192"/>
                <a:gd name="T12" fmla="*/ 0 w 112"/>
                <a:gd name="T13" fmla="*/ 189 h 192"/>
                <a:gd name="T14" fmla="*/ 0 w 112"/>
                <a:gd name="T15" fmla="*/ 68 h 192"/>
                <a:gd name="T16" fmla="*/ 2 w 112"/>
                <a:gd name="T17" fmla="*/ 63 h 192"/>
                <a:gd name="T18" fmla="*/ 110 w 112"/>
                <a:gd name="T19" fmla="*/ 1 h 192"/>
                <a:gd name="T20" fmla="*/ 112 w 112"/>
                <a:gd name="T21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192">
                  <a:moveTo>
                    <a:pt x="112" y="0"/>
                  </a:moveTo>
                  <a:cubicBezTo>
                    <a:pt x="112" y="1"/>
                    <a:pt x="112" y="2"/>
                    <a:pt x="112" y="3"/>
                  </a:cubicBezTo>
                  <a:cubicBezTo>
                    <a:pt x="112" y="44"/>
                    <a:pt x="112" y="84"/>
                    <a:pt x="112" y="124"/>
                  </a:cubicBezTo>
                  <a:cubicBezTo>
                    <a:pt x="112" y="127"/>
                    <a:pt x="111" y="128"/>
                    <a:pt x="109" y="130"/>
                  </a:cubicBezTo>
                  <a:cubicBezTo>
                    <a:pt x="73" y="150"/>
                    <a:pt x="38" y="171"/>
                    <a:pt x="2" y="192"/>
                  </a:cubicBezTo>
                  <a:cubicBezTo>
                    <a:pt x="1" y="192"/>
                    <a:pt x="1" y="192"/>
                    <a:pt x="0" y="192"/>
                  </a:cubicBezTo>
                  <a:cubicBezTo>
                    <a:pt x="0" y="191"/>
                    <a:pt x="0" y="190"/>
                    <a:pt x="0" y="189"/>
                  </a:cubicBezTo>
                  <a:cubicBezTo>
                    <a:pt x="0" y="149"/>
                    <a:pt x="0" y="108"/>
                    <a:pt x="0" y="68"/>
                  </a:cubicBezTo>
                  <a:cubicBezTo>
                    <a:pt x="0" y="66"/>
                    <a:pt x="0" y="64"/>
                    <a:pt x="2" y="63"/>
                  </a:cubicBezTo>
                  <a:cubicBezTo>
                    <a:pt x="38" y="43"/>
                    <a:pt x="74" y="22"/>
                    <a:pt x="110" y="1"/>
                  </a:cubicBezTo>
                  <a:cubicBezTo>
                    <a:pt x="110" y="1"/>
                    <a:pt x="111" y="1"/>
                    <a:pt x="112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" name="Freeform 1675"/>
            <p:cNvSpPr>
              <a:spLocks/>
            </p:cNvSpPr>
            <p:nvPr/>
          </p:nvSpPr>
          <p:spPr bwMode="auto">
            <a:xfrm>
              <a:off x="8802688" y="2041525"/>
              <a:ext cx="273050" cy="157163"/>
            </a:xfrm>
            <a:custGeom>
              <a:avLst/>
              <a:gdLst>
                <a:gd name="T0" fmla="*/ 0 w 163"/>
                <a:gd name="T1" fmla="*/ 29 h 94"/>
                <a:gd name="T2" fmla="*/ 12 w 163"/>
                <a:gd name="T3" fmla="*/ 21 h 94"/>
                <a:gd name="T4" fmla="*/ 47 w 163"/>
                <a:gd name="T5" fmla="*/ 1 h 94"/>
                <a:gd name="T6" fmla="*/ 52 w 163"/>
                <a:gd name="T7" fmla="*/ 1 h 94"/>
                <a:gd name="T8" fmla="*/ 160 w 163"/>
                <a:gd name="T9" fmla="*/ 64 h 94"/>
                <a:gd name="T10" fmla="*/ 163 w 163"/>
                <a:gd name="T11" fmla="*/ 65 h 94"/>
                <a:gd name="T12" fmla="*/ 160 w 163"/>
                <a:gd name="T13" fmla="*/ 67 h 94"/>
                <a:gd name="T14" fmla="*/ 115 w 163"/>
                <a:gd name="T15" fmla="*/ 93 h 94"/>
                <a:gd name="T16" fmla="*/ 111 w 163"/>
                <a:gd name="T17" fmla="*/ 93 h 94"/>
                <a:gd name="T18" fmla="*/ 2 w 163"/>
                <a:gd name="T19" fmla="*/ 30 h 94"/>
                <a:gd name="T20" fmla="*/ 0 w 163"/>
                <a:gd name="T21" fmla="*/ 2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3" h="94">
                  <a:moveTo>
                    <a:pt x="0" y="29"/>
                  </a:moveTo>
                  <a:cubicBezTo>
                    <a:pt x="4" y="26"/>
                    <a:pt x="8" y="24"/>
                    <a:pt x="12" y="21"/>
                  </a:cubicBezTo>
                  <a:cubicBezTo>
                    <a:pt x="24" y="15"/>
                    <a:pt x="35" y="8"/>
                    <a:pt x="47" y="1"/>
                  </a:cubicBezTo>
                  <a:cubicBezTo>
                    <a:pt x="49" y="0"/>
                    <a:pt x="50" y="0"/>
                    <a:pt x="52" y="1"/>
                  </a:cubicBezTo>
                  <a:cubicBezTo>
                    <a:pt x="88" y="22"/>
                    <a:pt x="124" y="43"/>
                    <a:pt x="160" y="64"/>
                  </a:cubicBezTo>
                  <a:cubicBezTo>
                    <a:pt x="161" y="64"/>
                    <a:pt x="161" y="65"/>
                    <a:pt x="163" y="65"/>
                  </a:cubicBezTo>
                  <a:cubicBezTo>
                    <a:pt x="161" y="66"/>
                    <a:pt x="160" y="67"/>
                    <a:pt x="160" y="67"/>
                  </a:cubicBezTo>
                  <a:cubicBezTo>
                    <a:pt x="145" y="76"/>
                    <a:pt x="130" y="84"/>
                    <a:pt x="115" y="93"/>
                  </a:cubicBezTo>
                  <a:cubicBezTo>
                    <a:pt x="114" y="94"/>
                    <a:pt x="112" y="94"/>
                    <a:pt x="111" y="93"/>
                  </a:cubicBezTo>
                  <a:cubicBezTo>
                    <a:pt x="74" y="72"/>
                    <a:pt x="38" y="51"/>
                    <a:pt x="2" y="30"/>
                  </a:cubicBezTo>
                  <a:cubicBezTo>
                    <a:pt x="1" y="30"/>
                    <a:pt x="1" y="29"/>
                    <a:pt x="0" y="2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" name="Freeform 1676"/>
            <p:cNvSpPr>
              <a:spLocks/>
            </p:cNvSpPr>
            <p:nvPr/>
          </p:nvSpPr>
          <p:spPr bwMode="auto">
            <a:xfrm>
              <a:off x="8694738" y="2103438"/>
              <a:ext cx="271463" cy="157163"/>
            </a:xfrm>
            <a:custGeom>
              <a:avLst/>
              <a:gdLst>
                <a:gd name="T0" fmla="*/ 162 w 162"/>
                <a:gd name="T1" fmla="*/ 66 h 94"/>
                <a:gd name="T2" fmla="*/ 140 w 162"/>
                <a:gd name="T3" fmla="*/ 79 h 94"/>
                <a:gd name="T4" fmla="*/ 116 w 162"/>
                <a:gd name="T5" fmla="*/ 93 h 94"/>
                <a:gd name="T6" fmla="*/ 111 w 162"/>
                <a:gd name="T7" fmla="*/ 93 h 94"/>
                <a:gd name="T8" fmla="*/ 9 w 162"/>
                <a:gd name="T9" fmla="*/ 33 h 94"/>
                <a:gd name="T10" fmla="*/ 0 w 162"/>
                <a:gd name="T11" fmla="*/ 28 h 94"/>
                <a:gd name="T12" fmla="*/ 7 w 162"/>
                <a:gd name="T13" fmla="*/ 24 h 94"/>
                <a:gd name="T14" fmla="*/ 47 w 162"/>
                <a:gd name="T15" fmla="*/ 1 h 94"/>
                <a:gd name="T16" fmla="*/ 51 w 162"/>
                <a:gd name="T17" fmla="*/ 1 h 94"/>
                <a:gd name="T18" fmla="*/ 161 w 162"/>
                <a:gd name="T19" fmla="*/ 65 h 94"/>
                <a:gd name="T20" fmla="*/ 162 w 162"/>
                <a:gd name="T21" fmla="*/ 6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2" h="94">
                  <a:moveTo>
                    <a:pt x="162" y="66"/>
                  </a:moveTo>
                  <a:cubicBezTo>
                    <a:pt x="154" y="70"/>
                    <a:pt x="147" y="74"/>
                    <a:pt x="140" y="79"/>
                  </a:cubicBezTo>
                  <a:cubicBezTo>
                    <a:pt x="132" y="83"/>
                    <a:pt x="124" y="88"/>
                    <a:pt x="116" y="93"/>
                  </a:cubicBezTo>
                  <a:cubicBezTo>
                    <a:pt x="114" y="94"/>
                    <a:pt x="113" y="94"/>
                    <a:pt x="111" y="93"/>
                  </a:cubicBezTo>
                  <a:cubicBezTo>
                    <a:pt x="77" y="73"/>
                    <a:pt x="43" y="53"/>
                    <a:pt x="9" y="33"/>
                  </a:cubicBezTo>
                  <a:cubicBezTo>
                    <a:pt x="6" y="32"/>
                    <a:pt x="3" y="30"/>
                    <a:pt x="0" y="28"/>
                  </a:cubicBezTo>
                  <a:cubicBezTo>
                    <a:pt x="3" y="27"/>
                    <a:pt x="5" y="26"/>
                    <a:pt x="7" y="24"/>
                  </a:cubicBezTo>
                  <a:cubicBezTo>
                    <a:pt x="20" y="17"/>
                    <a:pt x="33" y="9"/>
                    <a:pt x="47" y="1"/>
                  </a:cubicBezTo>
                  <a:cubicBezTo>
                    <a:pt x="48" y="1"/>
                    <a:pt x="49" y="0"/>
                    <a:pt x="51" y="1"/>
                  </a:cubicBezTo>
                  <a:cubicBezTo>
                    <a:pt x="87" y="23"/>
                    <a:pt x="124" y="44"/>
                    <a:pt x="161" y="65"/>
                  </a:cubicBezTo>
                  <a:cubicBezTo>
                    <a:pt x="161" y="65"/>
                    <a:pt x="161" y="65"/>
                    <a:pt x="162" y="6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4" name="グループ化 1963"/>
          <p:cNvGrpSpPr/>
          <p:nvPr/>
        </p:nvGrpSpPr>
        <p:grpSpPr>
          <a:xfrm>
            <a:off x="9266238" y="1811253"/>
            <a:ext cx="468313" cy="384175"/>
            <a:chOff x="9266238" y="2074863"/>
            <a:chExt cx="468313" cy="384175"/>
          </a:xfrm>
        </p:grpSpPr>
        <p:sp>
          <p:nvSpPr>
            <p:cNvPr id="196" name="Freeform 1677"/>
            <p:cNvSpPr>
              <a:spLocks/>
            </p:cNvSpPr>
            <p:nvPr/>
          </p:nvSpPr>
          <p:spPr bwMode="auto">
            <a:xfrm>
              <a:off x="9266238" y="2198688"/>
              <a:ext cx="379413" cy="260350"/>
            </a:xfrm>
            <a:custGeom>
              <a:avLst/>
              <a:gdLst>
                <a:gd name="T0" fmla="*/ 114 w 227"/>
                <a:gd name="T1" fmla="*/ 155 h 156"/>
                <a:gd name="T2" fmla="*/ 114 w 227"/>
                <a:gd name="T3" fmla="*/ 155 h 156"/>
                <a:gd name="T4" fmla="*/ 176 w 227"/>
                <a:gd name="T5" fmla="*/ 155 h 156"/>
                <a:gd name="T6" fmla="*/ 183 w 227"/>
                <a:gd name="T7" fmla="*/ 155 h 156"/>
                <a:gd name="T8" fmla="*/ 222 w 227"/>
                <a:gd name="T9" fmla="*/ 126 h 156"/>
                <a:gd name="T10" fmla="*/ 220 w 227"/>
                <a:gd name="T11" fmla="*/ 87 h 156"/>
                <a:gd name="T12" fmla="*/ 203 w 227"/>
                <a:gd name="T13" fmla="*/ 70 h 156"/>
                <a:gd name="T14" fmla="*/ 200 w 227"/>
                <a:gd name="T15" fmla="*/ 67 h 156"/>
                <a:gd name="T16" fmla="*/ 200 w 227"/>
                <a:gd name="T17" fmla="*/ 59 h 156"/>
                <a:gd name="T18" fmla="*/ 137 w 227"/>
                <a:gd name="T19" fmla="*/ 27 h 156"/>
                <a:gd name="T20" fmla="*/ 131 w 227"/>
                <a:gd name="T21" fmla="*/ 25 h 156"/>
                <a:gd name="T22" fmla="*/ 68 w 227"/>
                <a:gd name="T23" fmla="*/ 7 h 156"/>
                <a:gd name="T24" fmla="*/ 29 w 227"/>
                <a:gd name="T25" fmla="*/ 65 h 156"/>
                <a:gd name="T26" fmla="*/ 26 w 227"/>
                <a:gd name="T27" fmla="*/ 69 h 156"/>
                <a:gd name="T28" fmla="*/ 3 w 227"/>
                <a:gd name="T29" fmla="*/ 115 h 156"/>
                <a:gd name="T30" fmla="*/ 49 w 227"/>
                <a:gd name="T31" fmla="*/ 155 h 156"/>
                <a:gd name="T32" fmla="*/ 114 w 227"/>
                <a:gd name="T33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7" h="156">
                  <a:moveTo>
                    <a:pt x="114" y="155"/>
                  </a:moveTo>
                  <a:cubicBezTo>
                    <a:pt x="114" y="155"/>
                    <a:pt x="114" y="155"/>
                    <a:pt x="114" y="155"/>
                  </a:cubicBezTo>
                  <a:cubicBezTo>
                    <a:pt x="135" y="155"/>
                    <a:pt x="155" y="155"/>
                    <a:pt x="176" y="155"/>
                  </a:cubicBezTo>
                  <a:cubicBezTo>
                    <a:pt x="178" y="155"/>
                    <a:pt x="181" y="155"/>
                    <a:pt x="183" y="155"/>
                  </a:cubicBezTo>
                  <a:cubicBezTo>
                    <a:pt x="201" y="152"/>
                    <a:pt x="214" y="143"/>
                    <a:pt x="222" y="126"/>
                  </a:cubicBezTo>
                  <a:cubicBezTo>
                    <a:pt x="227" y="113"/>
                    <a:pt x="227" y="100"/>
                    <a:pt x="220" y="87"/>
                  </a:cubicBezTo>
                  <a:cubicBezTo>
                    <a:pt x="216" y="80"/>
                    <a:pt x="210" y="74"/>
                    <a:pt x="203" y="70"/>
                  </a:cubicBezTo>
                  <a:cubicBezTo>
                    <a:pt x="201" y="69"/>
                    <a:pt x="200" y="69"/>
                    <a:pt x="200" y="67"/>
                  </a:cubicBezTo>
                  <a:cubicBezTo>
                    <a:pt x="201" y="64"/>
                    <a:pt x="201" y="61"/>
                    <a:pt x="200" y="59"/>
                  </a:cubicBezTo>
                  <a:cubicBezTo>
                    <a:pt x="196" y="29"/>
                    <a:pt x="164" y="13"/>
                    <a:pt x="137" y="27"/>
                  </a:cubicBezTo>
                  <a:cubicBezTo>
                    <a:pt x="134" y="28"/>
                    <a:pt x="134" y="28"/>
                    <a:pt x="131" y="25"/>
                  </a:cubicBezTo>
                  <a:cubicBezTo>
                    <a:pt x="116" y="7"/>
                    <a:pt x="90" y="0"/>
                    <a:pt x="68" y="7"/>
                  </a:cubicBezTo>
                  <a:cubicBezTo>
                    <a:pt x="44" y="16"/>
                    <a:pt x="28" y="38"/>
                    <a:pt x="29" y="65"/>
                  </a:cubicBezTo>
                  <a:cubicBezTo>
                    <a:pt x="29" y="67"/>
                    <a:pt x="28" y="68"/>
                    <a:pt x="26" y="69"/>
                  </a:cubicBezTo>
                  <a:cubicBezTo>
                    <a:pt x="8" y="79"/>
                    <a:pt x="0" y="95"/>
                    <a:pt x="3" y="115"/>
                  </a:cubicBezTo>
                  <a:cubicBezTo>
                    <a:pt x="6" y="138"/>
                    <a:pt x="26" y="154"/>
                    <a:pt x="49" y="155"/>
                  </a:cubicBezTo>
                  <a:cubicBezTo>
                    <a:pt x="71" y="156"/>
                    <a:pt x="92" y="155"/>
                    <a:pt x="114" y="1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7" name="Freeform 1678"/>
            <p:cNvSpPr>
              <a:spLocks/>
            </p:cNvSpPr>
            <p:nvPr/>
          </p:nvSpPr>
          <p:spPr bwMode="auto">
            <a:xfrm>
              <a:off x="9393238" y="2074863"/>
              <a:ext cx="341313" cy="252413"/>
            </a:xfrm>
            <a:custGeom>
              <a:avLst/>
              <a:gdLst>
                <a:gd name="T0" fmla="*/ 80 w 204"/>
                <a:gd name="T1" fmla="*/ 75 h 151"/>
                <a:gd name="T2" fmla="*/ 92 w 204"/>
                <a:gd name="T3" fmla="*/ 76 h 151"/>
                <a:gd name="T4" fmla="*/ 145 w 204"/>
                <a:gd name="T5" fmla="*/ 129 h 151"/>
                <a:gd name="T6" fmla="*/ 147 w 204"/>
                <a:gd name="T7" fmla="*/ 132 h 151"/>
                <a:gd name="T8" fmla="*/ 162 w 204"/>
                <a:gd name="T9" fmla="*/ 150 h 151"/>
                <a:gd name="T10" fmla="*/ 165 w 204"/>
                <a:gd name="T11" fmla="*/ 151 h 151"/>
                <a:gd name="T12" fmla="*/ 197 w 204"/>
                <a:gd name="T13" fmla="*/ 93 h 151"/>
                <a:gd name="T14" fmla="*/ 174 w 204"/>
                <a:gd name="T15" fmla="*/ 67 h 151"/>
                <a:gd name="T16" fmla="*/ 172 w 204"/>
                <a:gd name="T17" fmla="*/ 63 h 151"/>
                <a:gd name="T18" fmla="*/ 169 w 204"/>
                <a:gd name="T19" fmla="*/ 42 h 151"/>
                <a:gd name="T20" fmla="*/ 108 w 204"/>
                <a:gd name="T21" fmla="*/ 3 h 151"/>
                <a:gd name="T22" fmla="*/ 69 w 204"/>
                <a:gd name="T23" fmla="*/ 24 h 151"/>
                <a:gd name="T24" fmla="*/ 64 w 204"/>
                <a:gd name="T25" fmla="*/ 25 h 151"/>
                <a:gd name="T26" fmla="*/ 12 w 204"/>
                <a:gd name="T27" fmla="*/ 34 h 151"/>
                <a:gd name="T28" fmla="*/ 0 w 204"/>
                <a:gd name="T29" fmla="*/ 58 h 151"/>
                <a:gd name="T30" fmla="*/ 56 w 204"/>
                <a:gd name="T31" fmla="*/ 72 h 151"/>
                <a:gd name="T32" fmla="*/ 68 w 204"/>
                <a:gd name="T33" fmla="*/ 57 h 151"/>
                <a:gd name="T34" fmla="*/ 117 w 204"/>
                <a:gd name="T35" fmla="*/ 35 h 151"/>
                <a:gd name="T36" fmla="*/ 119 w 204"/>
                <a:gd name="T37" fmla="*/ 32 h 151"/>
                <a:gd name="T38" fmla="*/ 119 w 204"/>
                <a:gd name="T39" fmla="*/ 18 h 151"/>
                <a:gd name="T40" fmla="*/ 120 w 204"/>
                <a:gd name="T41" fmla="*/ 15 h 151"/>
                <a:gd name="T42" fmla="*/ 122 w 204"/>
                <a:gd name="T43" fmla="*/ 16 h 151"/>
                <a:gd name="T44" fmla="*/ 153 w 204"/>
                <a:gd name="T45" fmla="*/ 43 h 151"/>
                <a:gd name="T46" fmla="*/ 153 w 204"/>
                <a:gd name="T47" fmla="*/ 46 h 151"/>
                <a:gd name="T48" fmla="*/ 122 w 204"/>
                <a:gd name="T49" fmla="*/ 72 h 151"/>
                <a:gd name="T50" fmla="*/ 119 w 204"/>
                <a:gd name="T51" fmla="*/ 74 h 151"/>
                <a:gd name="T52" fmla="*/ 119 w 204"/>
                <a:gd name="T53" fmla="*/ 70 h 151"/>
                <a:gd name="T54" fmla="*/ 119 w 204"/>
                <a:gd name="T55" fmla="*/ 57 h 151"/>
                <a:gd name="T56" fmla="*/ 118 w 204"/>
                <a:gd name="T57" fmla="*/ 55 h 151"/>
                <a:gd name="T58" fmla="*/ 94 w 204"/>
                <a:gd name="T59" fmla="*/ 62 h 151"/>
                <a:gd name="T60" fmla="*/ 80 w 204"/>
                <a:gd name="T61" fmla="*/ 7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4" h="151">
                  <a:moveTo>
                    <a:pt x="80" y="75"/>
                  </a:moveTo>
                  <a:cubicBezTo>
                    <a:pt x="85" y="75"/>
                    <a:pt x="88" y="75"/>
                    <a:pt x="92" y="76"/>
                  </a:cubicBezTo>
                  <a:cubicBezTo>
                    <a:pt x="119" y="80"/>
                    <a:pt x="140" y="102"/>
                    <a:pt x="145" y="129"/>
                  </a:cubicBezTo>
                  <a:cubicBezTo>
                    <a:pt x="145" y="130"/>
                    <a:pt x="146" y="132"/>
                    <a:pt x="147" y="132"/>
                  </a:cubicBezTo>
                  <a:cubicBezTo>
                    <a:pt x="153" y="137"/>
                    <a:pt x="158" y="143"/>
                    <a:pt x="162" y="150"/>
                  </a:cubicBezTo>
                  <a:cubicBezTo>
                    <a:pt x="163" y="151"/>
                    <a:pt x="164" y="151"/>
                    <a:pt x="165" y="151"/>
                  </a:cubicBezTo>
                  <a:cubicBezTo>
                    <a:pt x="189" y="144"/>
                    <a:pt x="204" y="118"/>
                    <a:pt x="197" y="93"/>
                  </a:cubicBezTo>
                  <a:cubicBezTo>
                    <a:pt x="193" y="81"/>
                    <a:pt x="185" y="73"/>
                    <a:pt x="174" y="67"/>
                  </a:cubicBezTo>
                  <a:cubicBezTo>
                    <a:pt x="172" y="66"/>
                    <a:pt x="172" y="65"/>
                    <a:pt x="172" y="63"/>
                  </a:cubicBezTo>
                  <a:cubicBezTo>
                    <a:pt x="172" y="56"/>
                    <a:pt x="171" y="49"/>
                    <a:pt x="169" y="42"/>
                  </a:cubicBezTo>
                  <a:cubicBezTo>
                    <a:pt x="161" y="17"/>
                    <a:pt x="135" y="0"/>
                    <a:pt x="108" y="3"/>
                  </a:cubicBezTo>
                  <a:cubicBezTo>
                    <a:pt x="92" y="5"/>
                    <a:pt x="79" y="12"/>
                    <a:pt x="69" y="24"/>
                  </a:cubicBezTo>
                  <a:cubicBezTo>
                    <a:pt x="68" y="26"/>
                    <a:pt x="67" y="27"/>
                    <a:pt x="64" y="25"/>
                  </a:cubicBezTo>
                  <a:cubicBezTo>
                    <a:pt x="47" y="16"/>
                    <a:pt x="26" y="19"/>
                    <a:pt x="12" y="34"/>
                  </a:cubicBezTo>
                  <a:cubicBezTo>
                    <a:pt x="5" y="41"/>
                    <a:pt x="2" y="49"/>
                    <a:pt x="0" y="58"/>
                  </a:cubicBezTo>
                  <a:cubicBezTo>
                    <a:pt x="21" y="56"/>
                    <a:pt x="40" y="61"/>
                    <a:pt x="56" y="72"/>
                  </a:cubicBezTo>
                  <a:cubicBezTo>
                    <a:pt x="60" y="67"/>
                    <a:pt x="63" y="61"/>
                    <a:pt x="68" y="57"/>
                  </a:cubicBezTo>
                  <a:cubicBezTo>
                    <a:pt x="81" y="43"/>
                    <a:pt x="98" y="36"/>
                    <a:pt x="117" y="35"/>
                  </a:cubicBezTo>
                  <a:cubicBezTo>
                    <a:pt x="119" y="35"/>
                    <a:pt x="120" y="34"/>
                    <a:pt x="119" y="32"/>
                  </a:cubicBezTo>
                  <a:cubicBezTo>
                    <a:pt x="119" y="27"/>
                    <a:pt x="119" y="23"/>
                    <a:pt x="119" y="18"/>
                  </a:cubicBezTo>
                  <a:cubicBezTo>
                    <a:pt x="119" y="17"/>
                    <a:pt x="120" y="16"/>
                    <a:pt x="120" y="15"/>
                  </a:cubicBezTo>
                  <a:cubicBezTo>
                    <a:pt x="121" y="16"/>
                    <a:pt x="121" y="16"/>
                    <a:pt x="122" y="16"/>
                  </a:cubicBezTo>
                  <a:cubicBezTo>
                    <a:pt x="132" y="25"/>
                    <a:pt x="143" y="34"/>
                    <a:pt x="153" y="43"/>
                  </a:cubicBezTo>
                  <a:cubicBezTo>
                    <a:pt x="155" y="44"/>
                    <a:pt x="154" y="45"/>
                    <a:pt x="153" y="46"/>
                  </a:cubicBezTo>
                  <a:cubicBezTo>
                    <a:pt x="143" y="55"/>
                    <a:pt x="132" y="64"/>
                    <a:pt x="122" y="72"/>
                  </a:cubicBezTo>
                  <a:cubicBezTo>
                    <a:pt x="121" y="73"/>
                    <a:pt x="121" y="73"/>
                    <a:pt x="119" y="74"/>
                  </a:cubicBezTo>
                  <a:cubicBezTo>
                    <a:pt x="119" y="72"/>
                    <a:pt x="119" y="71"/>
                    <a:pt x="119" y="70"/>
                  </a:cubicBezTo>
                  <a:cubicBezTo>
                    <a:pt x="119" y="66"/>
                    <a:pt x="119" y="62"/>
                    <a:pt x="119" y="57"/>
                  </a:cubicBezTo>
                  <a:cubicBezTo>
                    <a:pt x="119" y="56"/>
                    <a:pt x="119" y="55"/>
                    <a:pt x="118" y="55"/>
                  </a:cubicBezTo>
                  <a:cubicBezTo>
                    <a:pt x="109" y="56"/>
                    <a:pt x="101" y="58"/>
                    <a:pt x="94" y="62"/>
                  </a:cubicBezTo>
                  <a:cubicBezTo>
                    <a:pt x="88" y="66"/>
                    <a:pt x="84" y="70"/>
                    <a:pt x="80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" name="Freeform 1679"/>
            <p:cNvSpPr>
              <a:spLocks/>
            </p:cNvSpPr>
            <p:nvPr/>
          </p:nvSpPr>
          <p:spPr bwMode="auto">
            <a:xfrm>
              <a:off x="9266238" y="2198688"/>
              <a:ext cx="379413" cy="260350"/>
            </a:xfrm>
            <a:custGeom>
              <a:avLst/>
              <a:gdLst>
                <a:gd name="T0" fmla="*/ 114 w 227"/>
                <a:gd name="T1" fmla="*/ 155 h 156"/>
                <a:gd name="T2" fmla="*/ 49 w 227"/>
                <a:gd name="T3" fmla="*/ 155 h 156"/>
                <a:gd name="T4" fmla="*/ 3 w 227"/>
                <a:gd name="T5" fmla="*/ 115 h 156"/>
                <a:gd name="T6" fmla="*/ 26 w 227"/>
                <a:gd name="T7" fmla="*/ 69 h 156"/>
                <a:gd name="T8" fmla="*/ 29 w 227"/>
                <a:gd name="T9" fmla="*/ 65 h 156"/>
                <a:gd name="T10" fmla="*/ 68 w 227"/>
                <a:gd name="T11" fmla="*/ 7 h 156"/>
                <a:gd name="T12" fmla="*/ 131 w 227"/>
                <a:gd name="T13" fmla="*/ 25 h 156"/>
                <a:gd name="T14" fmla="*/ 137 w 227"/>
                <a:gd name="T15" fmla="*/ 27 h 156"/>
                <a:gd name="T16" fmla="*/ 200 w 227"/>
                <a:gd name="T17" fmla="*/ 59 h 156"/>
                <a:gd name="T18" fmla="*/ 200 w 227"/>
                <a:gd name="T19" fmla="*/ 67 h 156"/>
                <a:gd name="T20" fmla="*/ 203 w 227"/>
                <a:gd name="T21" fmla="*/ 70 h 156"/>
                <a:gd name="T22" fmla="*/ 220 w 227"/>
                <a:gd name="T23" fmla="*/ 87 h 156"/>
                <a:gd name="T24" fmla="*/ 222 w 227"/>
                <a:gd name="T25" fmla="*/ 126 h 156"/>
                <a:gd name="T26" fmla="*/ 183 w 227"/>
                <a:gd name="T27" fmla="*/ 155 h 156"/>
                <a:gd name="T28" fmla="*/ 176 w 227"/>
                <a:gd name="T29" fmla="*/ 155 h 156"/>
                <a:gd name="T30" fmla="*/ 114 w 227"/>
                <a:gd name="T31" fmla="*/ 155 h 156"/>
                <a:gd name="T32" fmla="*/ 114 w 227"/>
                <a:gd name="T33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27" h="156">
                  <a:moveTo>
                    <a:pt x="114" y="155"/>
                  </a:moveTo>
                  <a:cubicBezTo>
                    <a:pt x="92" y="155"/>
                    <a:pt x="71" y="156"/>
                    <a:pt x="49" y="155"/>
                  </a:cubicBezTo>
                  <a:cubicBezTo>
                    <a:pt x="26" y="154"/>
                    <a:pt x="6" y="138"/>
                    <a:pt x="3" y="115"/>
                  </a:cubicBezTo>
                  <a:cubicBezTo>
                    <a:pt x="0" y="95"/>
                    <a:pt x="8" y="79"/>
                    <a:pt x="26" y="69"/>
                  </a:cubicBezTo>
                  <a:cubicBezTo>
                    <a:pt x="28" y="68"/>
                    <a:pt x="29" y="67"/>
                    <a:pt x="29" y="65"/>
                  </a:cubicBezTo>
                  <a:cubicBezTo>
                    <a:pt x="28" y="38"/>
                    <a:pt x="44" y="16"/>
                    <a:pt x="68" y="7"/>
                  </a:cubicBezTo>
                  <a:cubicBezTo>
                    <a:pt x="90" y="0"/>
                    <a:pt x="116" y="7"/>
                    <a:pt x="131" y="25"/>
                  </a:cubicBezTo>
                  <a:cubicBezTo>
                    <a:pt x="134" y="28"/>
                    <a:pt x="134" y="28"/>
                    <a:pt x="137" y="27"/>
                  </a:cubicBezTo>
                  <a:cubicBezTo>
                    <a:pt x="164" y="13"/>
                    <a:pt x="196" y="29"/>
                    <a:pt x="200" y="59"/>
                  </a:cubicBezTo>
                  <a:cubicBezTo>
                    <a:pt x="201" y="61"/>
                    <a:pt x="201" y="64"/>
                    <a:pt x="200" y="67"/>
                  </a:cubicBezTo>
                  <a:cubicBezTo>
                    <a:pt x="200" y="69"/>
                    <a:pt x="201" y="69"/>
                    <a:pt x="203" y="70"/>
                  </a:cubicBezTo>
                  <a:cubicBezTo>
                    <a:pt x="210" y="74"/>
                    <a:pt x="216" y="80"/>
                    <a:pt x="220" y="87"/>
                  </a:cubicBezTo>
                  <a:cubicBezTo>
                    <a:pt x="227" y="100"/>
                    <a:pt x="227" y="113"/>
                    <a:pt x="222" y="126"/>
                  </a:cubicBezTo>
                  <a:cubicBezTo>
                    <a:pt x="214" y="143"/>
                    <a:pt x="201" y="152"/>
                    <a:pt x="183" y="155"/>
                  </a:cubicBezTo>
                  <a:cubicBezTo>
                    <a:pt x="181" y="155"/>
                    <a:pt x="178" y="155"/>
                    <a:pt x="176" y="155"/>
                  </a:cubicBezTo>
                  <a:cubicBezTo>
                    <a:pt x="155" y="155"/>
                    <a:pt x="135" y="155"/>
                    <a:pt x="114" y="155"/>
                  </a:cubicBezTo>
                  <a:cubicBezTo>
                    <a:pt x="114" y="155"/>
                    <a:pt x="114" y="155"/>
                    <a:pt x="114" y="15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9" name="Freeform 1680"/>
            <p:cNvSpPr>
              <a:spLocks/>
            </p:cNvSpPr>
            <p:nvPr/>
          </p:nvSpPr>
          <p:spPr bwMode="auto">
            <a:xfrm>
              <a:off x="9393238" y="2074863"/>
              <a:ext cx="341313" cy="252413"/>
            </a:xfrm>
            <a:custGeom>
              <a:avLst/>
              <a:gdLst>
                <a:gd name="T0" fmla="*/ 80 w 204"/>
                <a:gd name="T1" fmla="*/ 75 h 151"/>
                <a:gd name="T2" fmla="*/ 94 w 204"/>
                <a:gd name="T3" fmla="*/ 62 h 151"/>
                <a:gd name="T4" fmla="*/ 118 w 204"/>
                <a:gd name="T5" fmla="*/ 55 h 151"/>
                <a:gd name="T6" fmla="*/ 119 w 204"/>
                <a:gd name="T7" fmla="*/ 57 h 151"/>
                <a:gd name="T8" fmla="*/ 119 w 204"/>
                <a:gd name="T9" fmla="*/ 70 h 151"/>
                <a:gd name="T10" fmla="*/ 119 w 204"/>
                <a:gd name="T11" fmla="*/ 74 h 151"/>
                <a:gd name="T12" fmla="*/ 122 w 204"/>
                <a:gd name="T13" fmla="*/ 72 h 151"/>
                <a:gd name="T14" fmla="*/ 153 w 204"/>
                <a:gd name="T15" fmla="*/ 46 h 151"/>
                <a:gd name="T16" fmla="*/ 153 w 204"/>
                <a:gd name="T17" fmla="*/ 43 h 151"/>
                <a:gd name="T18" fmla="*/ 122 w 204"/>
                <a:gd name="T19" fmla="*/ 16 h 151"/>
                <a:gd name="T20" fmla="*/ 120 w 204"/>
                <a:gd name="T21" fmla="*/ 15 h 151"/>
                <a:gd name="T22" fmla="*/ 119 w 204"/>
                <a:gd name="T23" fmla="*/ 18 h 151"/>
                <a:gd name="T24" fmla="*/ 119 w 204"/>
                <a:gd name="T25" fmla="*/ 32 h 151"/>
                <a:gd name="T26" fmla="*/ 117 w 204"/>
                <a:gd name="T27" fmla="*/ 35 h 151"/>
                <a:gd name="T28" fmla="*/ 68 w 204"/>
                <a:gd name="T29" fmla="*/ 57 h 151"/>
                <a:gd name="T30" fmla="*/ 56 w 204"/>
                <a:gd name="T31" fmla="*/ 72 h 151"/>
                <a:gd name="T32" fmla="*/ 0 w 204"/>
                <a:gd name="T33" fmla="*/ 58 h 151"/>
                <a:gd name="T34" fmla="*/ 12 w 204"/>
                <a:gd name="T35" fmla="*/ 34 h 151"/>
                <a:gd name="T36" fmla="*/ 64 w 204"/>
                <a:gd name="T37" fmla="*/ 25 h 151"/>
                <a:gd name="T38" fmla="*/ 69 w 204"/>
                <a:gd name="T39" fmla="*/ 24 h 151"/>
                <a:gd name="T40" fmla="*/ 108 w 204"/>
                <a:gd name="T41" fmla="*/ 3 h 151"/>
                <a:gd name="T42" fmla="*/ 169 w 204"/>
                <a:gd name="T43" fmla="*/ 42 h 151"/>
                <a:gd name="T44" fmla="*/ 172 w 204"/>
                <a:gd name="T45" fmla="*/ 63 h 151"/>
                <a:gd name="T46" fmla="*/ 174 w 204"/>
                <a:gd name="T47" fmla="*/ 67 h 151"/>
                <a:gd name="T48" fmla="*/ 197 w 204"/>
                <a:gd name="T49" fmla="*/ 93 h 151"/>
                <a:gd name="T50" fmla="*/ 165 w 204"/>
                <a:gd name="T51" fmla="*/ 151 h 151"/>
                <a:gd name="T52" fmla="*/ 162 w 204"/>
                <a:gd name="T53" fmla="*/ 150 h 151"/>
                <a:gd name="T54" fmla="*/ 147 w 204"/>
                <a:gd name="T55" fmla="*/ 132 h 151"/>
                <a:gd name="T56" fmla="*/ 145 w 204"/>
                <a:gd name="T57" fmla="*/ 129 h 151"/>
                <a:gd name="T58" fmla="*/ 92 w 204"/>
                <a:gd name="T59" fmla="*/ 76 h 151"/>
                <a:gd name="T60" fmla="*/ 80 w 204"/>
                <a:gd name="T61" fmla="*/ 7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4" h="151">
                  <a:moveTo>
                    <a:pt x="80" y="75"/>
                  </a:moveTo>
                  <a:cubicBezTo>
                    <a:pt x="84" y="70"/>
                    <a:pt x="88" y="66"/>
                    <a:pt x="94" y="62"/>
                  </a:cubicBezTo>
                  <a:cubicBezTo>
                    <a:pt x="101" y="58"/>
                    <a:pt x="109" y="56"/>
                    <a:pt x="118" y="55"/>
                  </a:cubicBezTo>
                  <a:cubicBezTo>
                    <a:pt x="119" y="55"/>
                    <a:pt x="119" y="56"/>
                    <a:pt x="119" y="57"/>
                  </a:cubicBezTo>
                  <a:cubicBezTo>
                    <a:pt x="119" y="62"/>
                    <a:pt x="119" y="66"/>
                    <a:pt x="119" y="70"/>
                  </a:cubicBezTo>
                  <a:cubicBezTo>
                    <a:pt x="119" y="71"/>
                    <a:pt x="119" y="72"/>
                    <a:pt x="119" y="74"/>
                  </a:cubicBezTo>
                  <a:cubicBezTo>
                    <a:pt x="121" y="73"/>
                    <a:pt x="121" y="73"/>
                    <a:pt x="122" y="72"/>
                  </a:cubicBezTo>
                  <a:cubicBezTo>
                    <a:pt x="132" y="64"/>
                    <a:pt x="143" y="55"/>
                    <a:pt x="153" y="46"/>
                  </a:cubicBezTo>
                  <a:cubicBezTo>
                    <a:pt x="154" y="45"/>
                    <a:pt x="155" y="44"/>
                    <a:pt x="153" y="43"/>
                  </a:cubicBezTo>
                  <a:cubicBezTo>
                    <a:pt x="143" y="34"/>
                    <a:pt x="132" y="25"/>
                    <a:pt x="122" y="16"/>
                  </a:cubicBezTo>
                  <a:cubicBezTo>
                    <a:pt x="121" y="16"/>
                    <a:pt x="121" y="16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9" y="23"/>
                    <a:pt x="119" y="27"/>
                    <a:pt x="119" y="32"/>
                  </a:cubicBezTo>
                  <a:cubicBezTo>
                    <a:pt x="120" y="34"/>
                    <a:pt x="119" y="35"/>
                    <a:pt x="117" y="35"/>
                  </a:cubicBezTo>
                  <a:cubicBezTo>
                    <a:pt x="98" y="36"/>
                    <a:pt x="81" y="43"/>
                    <a:pt x="68" y="57"/>
                  </a:cubicBezTo>
                  <a:cubicBezTo>
                    <a:pt x="63" y="61"/>
                    <a:pt x="60" y="67"/>
                    <a:pt x="56" y="72"/>
                  </a:cubicBezTo>
                  <a:cubicBezTo>
                    <a:pt x="40" y="61"/>
                    <a:pt x="21" y="56"/>
                    <a:pt x="0" y="58"/>
                  </a:cubicBezTo>
                  <a:cubicBezTo>
                    <a:pt x="2" y="49"/>
                    <a:pt x="5" y="41"/>
                    <a:pt x="12" y="34"/>
                  </a:cubicBezTo>
                  <a:cubicBezTo>
                    <a:pt x="26" y="19"/>
                    <a:pt x="47" y="16"/>
                    <a:pt x="64" y="25"/>
                  </a:cubicBezTo>
                  <a:cubicBezTo>
                    <a:pt x="67" y="27"/>
                    <a:pt x="68" y="26"/>
                    <a:pt x="69" y="24"/>
                  </a:cubicBezTo>
                  <a:cubicBezTo>
                    <a:pt x="79" y="12"/>
                    <a:pt x="92" y="5"/>
                    <a:pt x="108" y="3"/>
                  </a:cubicBezTo>
                  <a:cubicBezTo>
                    <a:pt x="135" y="0"/>
                    <a:pt x="161" y="17"/>
                    <a:pt x="169" y="42"/>
                  </a:cubicBezTo>
                  <a:cubicBezTo>
                    <a:pt x="171" y="49"/>
                    <a:pt x="172" y="56"/>
                    <a:pt x="172" y="63"/>
                  </a:cubicBezTo>
                  <a:cubicBezTo>
                    <a:pt x="172" y="65"/>
                    <a:pt x="172" y="66"/>
                    <a:pt x="174" y="67"/>
                  </a:cubicBezTo>
                  <a:cubicBezTo>
                    <a:pt x="185" y="73"/>
                    <a:pt x="193" y="81"/>
                    <a:pt x="197" y="93"/>
                  </a:cubicBezTo>
                  <a:cubicBezTo>
                    <a:pt x="204" y="118"/>
                    <a:pt x="189" y="144"/>
                    <a:pt x="165" y="151"/>
                  </a:cubicBezTo>
                  <a:cubicBezTo>
                    <a:pt x="164" y="151"/>
                    <a:pt x="163" y="151"/>
                    <a:pt x="162" y="150"/>
                  </a:cubicBezTo>
                  <a:cubicBezTo>
                    <a:pt x="158" y="143"/>
                    <a:pt x="153" y="137"/>
                    <a:pt x="147" y="132"/>
                  </a:cubicBezTo>
                  <a:cubicBezTo>
                    <a:pt x="146" y="132"/>
                    <a:pt x="145" y="130"/>
                    <a:pt x="145" y="129"/>
                  </a:cubicBezTo>
                  <a:cubicBezTo>
                    <a:pt x="140" y="102"/>
                    <a:pt x="119" y="80"/>
                    <a:pt x="92" y="76"/>
                  </a:cubicBezTo>
                  <a:cubicBezTo>
                    <a:pt x="88" y="75"/>
                    <a:pt x="85" y="75"/>
                    <a:pt x="80" y="7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5" name="グループ化 1964"/>
          <p:cNvGrpSpPr/>
          <p:nvPr/>
        </p:nvGrpSpPr>
        <p:grpSpPr>
          <a:xfrm>
            <a:off x="9929813" y="1777915"/>
            <a:ext cx="347663" cy="455613"/>
            <a:chOff x="9929813" y="2041525"/>
            <a:chExt cx="347663" cy="455613"/>
          </a:xfrm>
        </p:grpSpPr>
        <p:sp>
          <p:nvSpPr>
            <p:cNvPr id="200" name="Freeform 1681"/>
            <p:cNvSpPr>
              <a:spLocks/>
            </p:cNvSpPr>
            <p:nvPr/>
          </p:nvSpPr>
          <p:spPr bwMode="auto">
            <a:xfrm>
              <a:off x="9929813" y="2041525"/>
              <a:ext cx="347663" cy="455613"/>
            </a:xfrm>
            <a:custGeom>
              <a:avLst/>
              <a:gdLst>
                <a:gd name="T0" fmla="*/ 208 w 208"/>
                <a:gd name="T1" fmla="*/ 137 h 273"/>
                <a:gd name="T2" fmla="*/ 208 w 208"/>
                <a:gd name="T3" fmla="*/ 44 h 273"/>
                <a:gd name="T4" fmla="*/ 201 w 208"/>
                <a:gd name="T5" fmla="*/ 27 h 273"/>
                <a:gd name="T6" fmla="*/ 176 w 208"/>
                <a:gd name="T7" fmla="*/ 12 h 273"/>
                <a:gd name="T8" fmla="*/ 117 w 208"/>
                <a:gd name="T9" fmla="*/ 0 h 273"/>
                <a:gd name="T10" fmla="*/ 79 w 208"/>
                <a:gd name="T11" fmla="*/ 1 h 273"/>
                <a:gd name="T12" fmla="*/ 40 w 208"/>
                <a:gd name="T13" fmla="*/ 9 h 273"/>
                <a:gd name="T14" fmla="*/ 11 w 208"/>
                <a:gd name="T15" fmla="*/ 23 h 273"/>
                <a:gd name="T16" fmla="*/ 0 w 208"/>
                <a:gd name="T17" fmla="*/ 44 h 273"/>
                <a:gd name="T18" fmla="*/ 0 w 208"/>
                <a:gd name="T19" fmla="*/ 112 h 273"/>
                <a:gd name="T20" fmla="*/ 0 w 208"/>
                <a:gd name="T21" fmla="*/ 226 h 273"/>
                <a:gd name="T22" fmla="*/ 7 w 208"/>
                <a:gd name="T23" fmla="*/ 244 h 273"/>
                <a:gd name="T24" fmla="*/ 25 w 208"/>
                <a:gd name="T25" fmla="*/ 256 h 273"/>
                <a:gd name="T26" fmla="*/ 88 w 208"/>
                <a:gd name="T27" fmla="*/ 272 h 273"/>
                <a:gd name="T28" fmla="*/ 124 w 208"/>
                <a:gd name="T29" fmla="*/ 272 h 273"/>
                <a:gd name="T30" fmla="*/ 167 w 208"/>
                <a:gd name="T31" fmla="*/ 264 h 273"/>
                <a:gd name="T32" fmla="*/ 197 w 208"/>
                <a:gd name="T33" fmla="*/ 250 h 273"/>
                <a:gd name="T34" fmla="*/ 208 w 208"/>
                <a:gd name="T35" fmla="*/ 228 h 273"/>
                <a:gd name="T36" fmla="*/ 208 w 208"/>
                <a:gd name="T37" fmla="*/ 13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8" h="273">
                  <a:moveTo>
                    <a:pt x="208" y="137"/>
                  </a:moveTo>
                  <a:cubicBezTo>
                    <a:pt x="208" y="106"/>
                    <a:pt x="208" y="75"/>
                    <a:pt x="208" y="44"/>
                  </a:cubicBezTo>
                  <a:cubicBezTo>
                    <a:pt x="208" y="37"/>
                    <a:pt x="206" y="32"/>
                    <a:pt x="201" y="27"/>
                  </a:cubicBezTo>
                  <a:cubicBezTo>
                    <a:pt x="194" y="20"/>
                    <a:pt x="185" y="15"/>
                    <a:pt x="176" y="12"/>
                  </a:cubicBezTo>
                  <a:cubicBezTo>
                    <a:pt x="157" y="5"/>
                    <a:pt x="137" y="1"/>
                    <a:pt x="117" y="0"/>
                  </a:cubicBezTo>
                  <a:cubicBezTo>
                    <a:pt x="105" y="0"/>
                    <a:pt x="92" y="0"/>
                    <a:pt x="79" y="1"/>
                  </a:cubicBezTo>
                  <a:cubicBezTo>
                    <a:pt x="66" y="2"/>
                    <a:pt x="53" y="5"/>
                    <a:pt x="40" y="9"/>
                  </a:cubicBezTo>
                  <a:cubicBezTo>
                    <a:pt x="29" y="12"/>
                    <a:pt x="19" y="16"/>
                    <a:pt x="11" y="23"/>
                  </a:cubicBezTo>
                  <a:cubicBezTo>
                    <a:pt x="4" y="28"/>
                    <a:pt x="0" y="35"/>
                    <a:pt x="0" y="44"/>
                  </a:cubicBezTo>
                  <a:cubicBezTo>
                    <a:pt x="0" y="67"/>
                    <a:pt x="0" y="89"/>
                    <a:pt x="0" y="112"/>
                  </a:cubicBezTo>
                  <a:cubicBezTo>
                    <a:pt x="0" y="150"/>
                    <a:pt x="0" y="188"/>
                    <a:pt x="0" y="226"/>
                  </a:cubicBezTo>
                  <a:cubicBezTo>
                    <a:pt x="0" y="233"/>
                    <a:pt x="2" y="239"/>
                    <a:pt x="7" y="244"/>
                  </a:cubicBezTo>
                  <a:cubicBezTo>
                    <a:pt x="13" y="249"/>
                    <a:pt x="19" y="253"/>
                    <a:pt x="25" y="256"/>
                  </a:cubicBezTo>
                  <a:cubicBezTo>
                    <a:pt x="45" y="266"/>
                    <a:pt x="66" y="271"/>
                    <a:pt x="88" y="272"/>
                  </a:cubicBezTo>
                  <a:cubicBezTo>
                    <a:pt x="100" y="273"/>
                    <a:pt x="112" y="272"/>
                    <a:pt x="124" y="272"/>
                  </a:cubicBezTo>
                  <a:cubicBezTo>
                    <a:pt x="139" y="271"/>
                    <a:pt x="153" y="268"/>
                    <a:pt x="167" y="264"/>
                  </a:cubicBezTo>
                  <a:cubicBezTo>
                    <a:pt x="178" y="261"/>
                    <a:pt x="188" y="257"/>
                    <a:pt x="197" y="250"/>
                  </a:cubicBezTo>
                  <a:cubicBezTo>
                    <a:pt x="204" y="244"/>
                    <a:pt x="208" y="237"/>
                    <a:pt x="208" y="228"/>
                  </a:cubicBezTo>
                  <a:cubicBezTo>
                    <a:pt x="208" y="198"/>
                    <a:pt x="208" y="167"/>
                    <a:pt x="208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1" name="Freeform 1682"/>
            <p:cNvSpPr>
              <a:spLocks/>
            </p:cNvSpPr>
            <p:nvPr/>
          </p:nvSpPr>
          <p:spPr bwMode="auto">
            <a:xfrm>
              <a:off x="9929813" y="2041525"/>
              <a:ext cx="347663" cy="455613"/>
            </a:xfrm>
            <a:custGeom>
              <a:avLst/>
              <a:gdLst>
                <a:gd name="T0" fmla="*/ 208 w 208"/>
                <a:gd name="T1" fmla="*/ 137 h 273"/>
                <a:gd name="T2" fmla="*/ 208 w 208"/>
                <a:gd name="T3" fmla="*/ 228 h 273"/>
                <a:gd name="T4" fmla="*/ 197 w 208"/>
                <a:gd name="T5" fmla="*/ 250 h 273"/>
                <a:gd name="T6" fmla="*/ 167 w 208"/>
                <a:gd name="T7" fmla="*/ 264 h 273"/>
                <a:gd name="T8" fmla="*/ 124 w 208"/>
                <a:gd name="T9" fmla="*/ 272 h 273"/>
                <a:gd name="T10" fmla="*/ 88 w 208"/>
                <a:gd name="T11" fmla="*/ 272 h 273"/>
                <a:gd name="T12" fmla="*/ 25 w 208"/>
                <a:gd name="T13" fmla="*/ 256 h 273"/>
                <a:gd name="T14" fmla="*/ 7 w 208"/>
                <a:gd name="T15" fmla="*/ 244 h 273"/>
                <a:gd name="T16" fmla="*/ 0 w 208"/>
                <a:gd name="T17" fmla="*/ 226 h 273"/>
                <a:gd name="T18" fmla="*/ 0 w 208"/>
                <a:gd name="T19" fmla="*/ 112 h 273"/>
                <a:gd name="T20" fmla="*/ 0 w 208"/>
                <a:gd name="T21" fmla="*/ 44 h 273"/>
                <a:gd name="T22" fmla="*/ 11 w 208"/>
                <a:gd name="T23" fmla="*/ 23 h 273"/>
                <a:gd name="T24" fmla="*/ 40 w 208"/>
                <a:gd name="T25" fmla="*/ 9 h 273"/>
                <a:gd name="T26" fmla="*/ 79 w 208"/>
                <a:gd name="T27" fmla="*/ 1 h 273"/>
                <a:gd name="T28" fmla="*/ 117 w 208"/>
                <a:gd name="T29" fmla="*/ 0 h 273"/>
                <a:gd name="T30" fmla="*/ 176 w 208"/>
                <a:gd name="T31" fmla="*/ 12 h 273"/>
                <a:gd name="T32" fmla="*/ 201 w 208"/>
                <a:gd name="T33" fmla="*/ 27 h 273"/>
                <a:gd name="T34" fmla="*/ 208 w 208"/>
                <a:gd name="T35" fmla="*/ 44 h 273"/>
                <a:gd name="T36" fmla="*/ 208 w 208"/>
                <a:gd name="T37" fmla="*/ 13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8" h="273">
                  <a:moveTo>
                    <a:pt x="208" y="137"/>
                  </a:moveTo>
                  <a:cubicBezTo>
                    <a:pt x="208" y="167"/>
                    <a:pt x="208" y="198"/>
                    <a:pt x="208" y="228"/>
                  </a:cubicBezTo>
                  <a:cubicBezTo>
                    <a:pt x="208" y="237"/>
                    <a:pt x="204" y="244"/>
                    <a:pt x="197" y="250"/>
                  </a:cubicBezTo>
                  <a:cubicBezTo>
                    <a:pt x="188" y="257"/>
                    <a:pt x="178" y="261"/>
                    <a:pt x="167" y="264"/>
                  </a:cubicBezTo>
                  <a:cubicBezTo>
                    <a:pt x="153" y="268"/>
                    <a:pt x="139" y="271"/>
                    <a:pt x="124" y="272"/>
                  </a:cubicBezTo>
                  <a:cubicBezTo>
                    <a:pt x="112" y="272"/>
                    <a:pt x="100" y="273"/>
                    <a:pt x="88" y="272"/>
                  </a:cubicBezTo>
                  <a:cubicBezTo>
                    <a:pt x="66" y="271"/>
                    <a:pt x="45" y="266"/>
                    <a:pt x="25" y="256"/>
                  </a:cubicBezTo>
                  <a:cubicBezTo>
                    <a:pt x="19" y="253"/>
                    <a:pt x="13" y="249"/>
                    <a:pt x="7" y="244"/>
                  </a:cubicBezTo>
                  <a:cubicBezTo>
                    <a:pt x="2" y="239"/>
                    <a:pt x="0" y="233"/>
                    <a:pt x="0" y="226"/>
                  </a:cubicBezTo>
                  <a:cubicBezTo>
                    <a:pt x="0" y="188"/>
                    <a:pt x="0" y="150"/>
                    <a:pt x="0" y="112"/>
                  </a:cubicBezTo>
                  <a:cubicBezTo>
                    <a:pt x="0" y="89"/>
                    <a:pt x="0" y="67"/>
                    <a:pt x="0" y="44"/>
                  </a:cubicBezTo>
                  <a:cubicBezTo>
                    <a:pt x="0" y="35"/>
                    <a:pt x="4" y="28"/>
                    <a:pt x="11" y="23"/>
                  </a:cubicBezTo>
                  <a:cubicBezTo>
                    <a:pt x="19" y="16"/>
                    <a:pt x="29" y="12"/>
                    <a:pt x="40" y="9"/>
                  </a:cubicBezTo>
                  <a:cubicBezTo>
                    <a:pt x="53" y="5"/>
                    <a:pt x="66" y="2"/>
                    <a:pt x="79" y="1"/>
                  </a:cubicBezTo>
                  <a:cubicBezTo>
                    <a:pt x="92" y="0"/>
                    <a:pt x="105" y="0"/>
                    <a:pt x="117" y="0"/>
                  </a:cubicBezTo>
                  <a:cubicBezTo>
                    <a:pt x="137" y="1"/>
                    <a:pt x="157" y="5"/>
                    <a:pt x="176" y="12"/>
                  </a:cubicBezTo>
                  <a:cubicBezTo>
                    <a:pt x="185" y="15"/>
                    <a:pt x="194" y="20"/>
                    <a:pt x="201" y="27"/>
                  </a:cubicBezTo>
                  <a:cubicBezTo>
                    <a:pt x="206" y="32"/>
                    <a:pt x="208" y="37"/>
                    <a:pt x="208" y="44"/>
                  </a:cubicBezTo>
                  <a:cubicBezTo>
                    <a:pt x="208" y="75"/>
                    <a:pt x="208" y="106"/>
                    <a:pt x="208" y="13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2" name="Freeform 1683"/>
            <p:cNvSpPr>
              <a:spLocks/>
            </p:cNvSpPr>
            <p:nvPr/>
          </p:nvSpPr>
          <p:spPr bwMode="auto">
            <a:xfrm>
              <a:off x="9974263" y="2062163"/>
              <a:ext cx="255588" cy="77788"/>
            </a:xfrm>
            <a:custGeom>
              <a:avLst/>
              <a:gdLst>
                <a:gd name="T0" fmla="*/ 77 w 153"/>
                <a:gd name="T1" fmla="*/ 46 h 46"/>
                <a:gd name="T2" fmla="*/ 95 w 153"/>
                <a:gd name="T3" fmla="*/ 45 h 46"/>
                <a:gd name="T4" fmla="*/ 129 w 153"/>
                <a:gd name="T5" fmla="*/ 40 h 46"/>
                <a:gd name="T6" fmla="*/ 147 w 153"/>
                <a:gd name="T7" fmla="*/ 31 h 46"/>
                <a:gd name="T8" fmla="*/ 147 w 153"/>
                <a:gd name="T9" fmla="*/ 16 h 46"/>
                <a:gd name="T10" fmla="*/ 132 w 153"/>
                <a:gd name="T11" fmla="*/ 8 h 46"/>
                <a:gd name="T12" fmla="*/ 81 w 153"/>
                <a:gd name="T13" fmla="*/ 1 h 46"/>
                <a:gd name="T14" fmla="*/ 58 w 153"/>
                <a:gd name="T15" fmla="*/ 2 h 46"/>
                <a:gd name="T16" fmla="*/ 29 w 153"/>
                <a:gd name="T17" fmla="*/ 6 h 46"/>
                <a:gd name="T18" fmla="*/ 8 w 153"/>
                <a:gd name="T19" fmla="*/ 15 h 46"/>
                <a:gd name="T20" fmla="*/ 8 w 153"/>
                <a:gd name="T21" fmla="*/ 32 h 46"/>
                <a:gd name="T22" fmla="*/ 9 w 153"/>
                <a:gd name="T23" fmla="*/ 33 h 46"/>
                <a:gd name="T24" fmla="*/ 26 w 153"/>
                <a:gd name="T25" fmla="*/ 40 h 46"/>
                <a:gd name="T26" fmla="*/ 77 w 153"/>
                <a:gd name="T2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3" h="46">
                  <a:moveTo>
                    <a:pt x="77" y="46"/>
                  </a:moveTo>
                  <a:cubicBezTo>
                    <a:pt x="83" y="46"/>
                    <a:pt x="89" y="46"/>
                    <a:pt x="95" y="45"/>
                  </a:cubicBezTo>
                  <a:cubicBezTo>
                    <a:pt x="106" y="45"/>
                    <a:pt x="118" y="43"/>
                    <a:pt x="129" y="40"/>
                  </a:cubicBezTo>
                  <a:cubicBezTo>
                    <a:pt x="136" y="38"/>
                    <a:pt x="142" y="36"/>
                    <a:pt x="147" y="31"/>
                  </a:cubicBezTo>
                  <a:cubicBezTo>
                    <a:pt x="153" y="26"/>
                    <a:pt x="153" y="20"/>
                    <a:pt x="147" y="16"/>
                  </a:cubicBezTo>
                  <a:cubicBezTo>
                    <a:pt x="143" y="13"/>
                    <a:pt x="138" y="10"/>
                    <a:pt x="132" y="8"/>
                  </a:cubicBezTo>
                  <a:cubicBezTo>
                    <a:pt x="116" y="2"/>
                    <a:pt x="98" y="1"/>
                    <a:pt x="81" y="1"/>
                  </a:cubicBezTo>
                  <a:cubicBezTo>
                    <a:pt x="73" y="0"/>
                    <a:pt x="66" y="1"/>
                    <a:pt x="58" y="2"/>
                  </a:cubicBezTo>
                  <a:cubicBezTo>
                    <a:pt x="48" y="3"/>
                    <a:pt x="39" y="4"/>
                    <a:pt x="29" y="6"/>
                  </a:cubicBezTo>
                  <a:cubicBezTo>
                    <a:pt x="22" y="7"/>
                    <a:pt x="14" y="10"/>
                    <a:pt x="8" y="15"/>
                  </a:cubicBezTo>
                  <a:cubicBezTo>
                    <a:pt x="0" y="20"/>
                    <a:pt x="0" y="27"/>
                    <a:pt x="8" y="32"/>
                  </a:cubicBezTo>
                  <a:cubicBezTo>
                    <a:pt x="8" y="33"/>
                    <a:pt x="9" y="33"/>
                    <a:pt x="9" y="33"/>
                  </a:cubicBezTo>
                  <a:cubicBezTo>
                    <a:pt x="15" y="35"/>
                    <a:pt x="20" y="38"/>
                    <a:pt x="26" y="40"/>
                  </a:cubicBezTo>
                  <a:cubicBezTo>
                    <a:pt x="42" y="45"/>
                    <a:pt x="60" y="46"/>
                    <a:pt x="77" y="4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3" name="Freeform 1684"/>
            <p:cNvSpPr>
              <a:spLocks/>
            </p:cNvSpPr>
            <p:nvPr/>
          </p:nvSpPr>
          <p:spPr bwMode="auto">
            <a:xfrm>
              <a:off x="9963151" y="2230438"/>
              <a:ext cx="196850" cy="182563"/>
            </a:xfrm>
            <a:custGeom>
              <a:avLst/>
              <a:gdLst>
                <a:gd name="T0" fmla="*/ 70 w 118"/>
                <a:gd name="T1" fmla="*/ 39 h 109"/>
                <a:gd name="T2" fmla="*/ 68 w 118"/>
                <a:gd name="T3" fmla="*/ 36 h 109"/>
                <a:gd name="T4" fmla="*/ 40 w 118"/>
                <a:gd name="T5" fmla="*/ 2 h 109"/>
                <a:gd name="T6" fmla="*/ 36 w 118"/>
                <a:gd name="T7" fmla="*/ 2 h 109"/>
                <a:gd name="T8" fmla="*/ 2 w 118"/>
                <a:gd name="T9" fmla="*/ 36 h 109"/>
                <a:gd name="T10" fmla="*/ 0 w 118"/>
                <a:gd name="T11" fmla="*/ 39 h 109"/>
                <a:gd name="T12" fmla="*/ 3 w 118"/>
                <a:gd name="T13" fmla="*/ 39 h 109"/>
                <a:gd name="T14" fmla="*/ 24 w 118"/>
                <a:gd name="T15" fmla="*/ 39 h 109"/>
                <a:gd name="T16" fmla="*/ 27 w 118"/>
                <a:gd name="T17" fmla="*/ 41 h 109"/>
                <a:gd name="T18" fmla="*/ 34 w 118"/>
                <a:gd name="T19" fmla="*/ 72 h 109"/>
                <a:gd name="T20" fmla="*/ 107 w 118"/>
                <a:gd name="T21" fmla="*/ 99 h 109"/>
                <a:gd name="T22" fmla="*/ 118 w 118"/>
                <a:gd name="T23" fmla="*/ 94 h 109"/>
                <a:gd name="T24" fmla="*/ 109 w 118"/>
                <a:gd name="T25" fmla="*/ 82 h 109"/>
                <a:gd name="T26" fmla="*/ 104 w 118"/>
                <a:gd name="T27" fmla="*/ 81 h 109"/>
                <a:gd name="T28" fmla="*/ 77 w 118"/>
                <a:gd name="T29" fmla="*/ 84 h 109"/>
                <a:gd name="T30" fmla="*/ 44 w 118"/>
                <a:gd name="T31" fmla="*/ 43 h 109"/>
                <a:gd name="T32" fmla="*/ 48 w 118"/>
                <a:gd name="T33" fmla="*/ 39 h 109"/>
                <a:gd name="T34" fmla="*/ 67 w 118"/>
                <a:gd name="T35" fmla="*/ 39 h 109"/>
                <a:gd name="T36" fmla="*/ 70 w 118"/>
                <a:gd name="T37" fmla="*/ 3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" h="109">
                  <a:moveTo>
                    <a:pt x="70" y="39"/>
                  </a:moveTo>
                  <a:cubicBezTo>
                    <a:pt x="69" y="37"/>
                    <a:pt x="69" y="37"/>
                    <a:pt x="68" y="36"/>
                  </a:cubicBezTo>
                  <a:cubicBezTo>
                    <a:pt x="59" y="25"/>
                    <a:pt x="50" y="13"/>
                    <a:pt x="40" y="2"/>
                  </a:cubicBezTo>
                  <a:cubicBezTo>
                    <a:pt x="38" y="0"/>
                    <a:pt x="38" y="0"/>
                    <a:pt x="36" y="2"/>
                  </a:cubicBezTo>
                  <a:cubicBezTo>
                    <a:pt x="25" y="13"/>
                    <a:pt x="13" y="25"/>
                    <a:pt x="2" y="36"/>
                  </a:cubicBezTo>
                  <a:cubicBezTo>
                    <a:pt x="1" y="37"/>
                    <a:pt x="1" y="37"/>
                    <a:pt x="0" y="39"/>
                  </a:cubicBezTo>
                  <a:cubicBezTo>
                    <a:pt x="1" y="39"/>
                    <a:pt x="2" y="39"/>
                    <a:pt x="3" y="39"/>
                  </a:cubicBezTo>
                  <a:cubicBezTo>
                    <a:pt x="10" y="39"/>
                    <a:pt x="17" y="39"/>
                    <a:pt x="24" y="39"/>
                  </a:cubicBezTo>
                  <a:cubicBezTo>
                    <a:pt x="26" y="39"/>
                    <a:pt x="27" y="39"/>
                    <a:pt x="27" y="41"/>
                  </a:cubicBezTo>
                  <a:cubicBezTo>
                    <a:pt x="26" y="52"/>
                    <a:pt x="28" y="62"/>
                    <a:pt x="34" y="72"/>
                  </a:cubicBezTo>
                  <a:cubicBezTo>
                    <a:pt x="48" y="99"/>
                    <a:pt x="79" y="109"/>
                    <a:pt x="107" y="99"/>
                  </a:cubicBezTo>
                  <a:cubicBezTo>
                    <a:pt x="110" y="98"/>
                    <a:pt x="114" y="96"/>
                    <a:pt x="118" y="94"/>
                  </a:cubicBezTo>
                  <a:cubicBezTo>
                    <a:pt x="115" y="89"/>
                    <a:pt x="112" y="86"/>
                    <a:pt x="109" y="82"/>
                  </a:cubicBezTo>
                  <a:cubicBezTo>
                    <a:pt x="107" y="80"/>
                    <a:pt x="106" y="80"/>
                    <a:pt x="104" y="81"/>
                  </a:cubicBezTo>
                  <a:cubicBezTo>
                    <a:pt x="96" y="85"/>
                    <a:pt x="86" y="86"/>
                    <a:pt x="77" y="84"/>
                  </a:cubicBezTo>
                  <a:cubicBezTo>
                    <a:pt x="57" y="80"/>
                    <a:pt x="44" y="63"/>
                    <a:pt x="44" y="43"/>
                  </a:cubicBezTo>
                  <a:cubicBezTo>
                    <a:pt x="44" y="39"/>
                    <a:pt x="45" y="39"/>
                    <a:pt x="48" y="39"/>
                  </a:cubicBezTo>
                  <a:cubicBezTo>
                    <a:pt x="54" y="39"/>
                    <a:pt x="60" y="39"/>
                    <a:pt x="67" y="39"/>
                  </a:cubicBezTo>
                  <a:cubicBezTo>
                    <a:pt x="68" y="39"/>
                    <a:pt x="69" y="39"/>
                    <a:pt x="70" y="3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" name="Freeform 1685"/>
            <p:cNvSpPr>
              <a:spLocks/>
            </p:cNvSpPr>
            <p:nvPr/>
          </p:nvSpPr>
          <p:spPr bwMode="auto">
            <a:xfrm>
              <a:off x="10053638" y="2203450"/>
              <a:ext cx="190500" cy="174625"/>
            </a:xfrm>
            <a:custGeom>
              <a:avLst/>
              <a:gdLst>
                <a:gd name="T0" fmla="*/ 43 w 114"/>
                <a:gd name="T1" fmla="*/ 65 h 104"/>
                <a:gd name="T2" fmla="*/ 45 w 114"/>
                <a:gd name="T3" fmla="*/ 67 h 104"/>
                <a:gd name="T4" fmla="*/ 73 w 114"/>
                <a:gd name="T5" fmla="*/ 102 h 104"/>
                <a:gd name="T6" fmla="*/ 78 w 114"/>
                <a:gd name="T7" fmla="*/ 102 h 104"/>
                <a:gd name="T8" fmla="*/ 112 w 114"/>
                <a:gd name="T9" fmla="*/ 67 h 104"/>
                <a:gd name="T10" fmla="*/ 114 w 114"/>
                <a:gd name="T11" fmla="*/ 65 h 104"/>
                <a:gd name="T12" fmla="*/ 111 w 114"/>
                <a:gd name="T13" fmla="*/ 64 h 104"/>
                <a:gd name="T14" fmla="*/ 94 w 114"/>
                <a:gd name="T15" fmla="*/ 64 h 104"/>
                <a:gd name="T16" fmla="*/ 91 w 114"/>
                <a:gd name="T17" fmla="*/ 62 h 104"/>
                <a:gd name="T18" fmla="*/ 91 w 114"/>
                <a:gd name="T19" fmla="*/ 56 h 104"/>
                <a:gd name="T20" fmla="*/ 80 w 114"/>
                <a:gd name="T21" fmla="*/ 26 h 104"/>
                <a:gd name="T22" fmla="*/ 28 w 114"/>
                <a:gd name="T23" fmla="*/ 1 h 104"/>
                <a:gd name="T24" fmla="*/ 2 w 114"/>
                <a:gd name="T25" fmla="*/ 9 h 104"/>
                <a:gd name="T26" fmla="*/ 0 w 114"/>
                <a:gd name="T27" fmla="*/ 10 h 104"/>
                <a:gd name="T28" fmla="*/ 10 w 114"/>
                <a:gd name="T29" fmla="*/ 22 h 104"/>
                <a:gd name="T30" fmla="*/ 14 w 114"/>
                <a:gd name="T31" fmla="*/ 23 h 104"/>
                <a:gd name="T32" fmla="*/ 40 w 114"/>
                <a:gd name="T33" fmla="*/ 19 h 104"/>
                <a:gd name="T34" fmla="*/ 73 w 114"/>
                <a:gd name="T35" fmla="*/ 61 h 104"/>
                <a:gd name="T36" fmla="*/ 70 w 114"/>
                <a:gd name="T37" fmla="*/ 64 h 104"/>
                <a:gd name="T38" fmla="*/ 47 w 114"/>
                <a:gd name="T39" fmla="*/ 64 h 104"/>
                <a:gd name="T40" fmla="*/ 43 w 114"/>
                <a:gd name="T41" fmla="*/ 6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4" h="104">
                  <a:moveTo>
                    <a:pt x="43" y="65"/>
                  </a:moveTo>
                  <a:cubicBezTo>
                    <a:pt x="44" y="66"/>
                    <a:pt x="45" y="67"/>
                    <a:pt x="45" y="67"/>
                  </a:cubicBezTo>
                  <a:cubicBezTo>
                    <a:pt x="55" y="79"/>
                    <a:pt x="64" y="90"/>
                    <a:pt x="73" y="102"/>
                  </a:cubicBezTo>
                  <a:cubicBezTo>
                    <a:pt x="75" y="103"/>
                    <a:pt x="76" y="104"/>
                    <a:pt x="78" y="102"/>
                  </a:cubicBezTo>
                  <a:cubicBezTo>
                    <a:pt x="89" y="90"/>
                    <a:pt x="101" y="79"/>
                    <a:pt x="112" y="67"/>
                  </a:cubicBezTo>
                  <a:cubicBezTo>
                    <a:pt x="113" y="67"/>
                    <a:pt x="113" y="66"/>
                    <a:pt x="114" y="65"/>
                  </a:cubicBezTo>
                  <a:cubicBezTo>
                    <a:pt x="113" y="64"/>
                    <a:pt x="112" y="64"/>
                    <a:pt x="111" y="64"/>
                  </a:cubicBezTo>
                  <a:cubicBezTo>
                    <a:pt x="105" y="64"/>
                    <a:pt x="99" y="64"/>
                    <a:pt x="94" y="64"/>
                  </a:cubicBezTo>
                  <a:cubicBezTo>
                    <a:pt x="92" y="64"/>
                    <a:pt x="91" y="64"/>
                    <a:pt x="91" y="62"/>
                  </a:cubicBezTo>
                  <a:cubicBezTo>
                    <a:pt x="91" y="60"/>
                    <a:pt x="91" y="58"/>
                    <a:pt x="91" y="56"/>
                  </a:cubicBezTo>
                  <a:cubicBezTo>
                    <a:pt x="90" y="44"/>
                    <a:pt x="86" y="34"/>
                    <a:pt x="80" y="26"/>
                  </a:cubicBezTo>
                  <a:cubicBezTo>
                    <a:pt x="67" y="8"/>
                    <a:pt x="49" y="0"/>
                    <a:pt x="28" y="1"/>
                  </a:cubicBezTo>
                  <a:cubicBezTo>
                    <a:pt x="18" y="2"/>
                    <a:pt x="10" y="4"/>
                    <a:pt x="2" y="9"/>
                  </a:cubicBezTo>
                  <a:cubicBezTo>
                    <a:pt x="2" y="9"/>
                    <a:pt x="1" y="10"/>
                    <a:pt x="0" y="10"/>
                  </a:cubicBezTo>
                  <a:cubicBezTo>
                    <a:pt x="4" y="14"/>
                    <a:pt x="7" y="18"/>
                    <a:pt x="10" y="22"/>
                  </a:cubicBezTo>
                  <a:cubicBezTo>
                    <a:pt x="11" y="23"/>
                    <a:pt x="12" y="24"/>
                    <a:pt x="14" y="23"/>
                  </a:cubicBezTo>
                  <a:cubicBezTo>
                    <a:pt x="22" y="19"/>
                    <a:pt x="31" y="18"/>
                    <a:pt x="40" y="19"/>
                  </a:cubicBezTo>
                  <a:cubicBezTo>
                    <a:pt x="60" y="24"/>
                    <a:pt x="74" y="41"/>
                    <a:pt x="73" y="61"/>
                  </a:cubicBezTo>
                  <a:cubicBezTo>
                    <a:pt x="73" y="64"/>
                    <a:pt x="72" y="64"/>
                    <a:pt x="70" y="64"/>
                  </a:cubicBezTo>
                  <a:cubicBezTo>
                    <a:pt x="62" y="64"/>
                    <a:pt x="55" y="64"/>
                    <a:pt x="47" y="64"/>
                  </a:cubicBezTo>
                  <a:cubicBezTo>
                    <a:pt x="46" y="64"/>
                    <a:pt x="45" y="65"/>
                    <a:pt x="43" y="6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" name="Freeform 1686"/>
            <p:cNvSpPr>
              <a:spLocks/>
            </p:cNvSpPr>
            <p:nvPr/>
          </p:nvSpPr>
          <p:spPr bwMode="auto">
            <a:xfrm>
              <a:off x="9974263" y="2062163"/>
              <a:ext cx="255588" cy="77788"/>
            </a:xfrm>
            <a:custGeom>
              <a:avLst/>
              <a:gdLst>
                <a:gd name="T0" fmla="*/ 77 w 153"/>
                <a:gd name="T1" fmla="*/ 46 h 46"/>
                <a:gd name="T2" fmla="*/ 26 w 153"/>
                <a:gd name="T3" fmla="*/ 40 h 46"/>
                <a:gd name="T4" fmla="*/ 9 w 153"/>
                <a:gd name="T5" fmla="*/ 33 h 46"/>
                <a:gd name="T6" fmla="*/ 8 w 153"/>
                <a:gd name="T7" fmla="*/ 32 h 46"/>
                <a:gd name="T8" fmla="*/ 8 w 153"/>
                <a:gd name="T9" fmla="*/ 15 h 46"/>
                <a:gd name="T10" fmla="*/ 29 w 153"/>
                <a:gd name="T11" fmla="*/ 6 h 46"/>
                <a:gd name="T12" fmla="*/ 58 w 153"/>
                <a:gd name="T13" fmla="*/ 2 h 46"/>
                <a:gd name="T14" fmla="*/ 81 w 153"/>
                <a:gd name="T15" fmla="*/ 1 h 46"/>
                <a:gd name="T16" fmla="*/ 132 w 153"/>
                <a:gd name="T17" fmla="*/ 8 h 46"/>
                <a:gd name="T18" fmla="*/ 147 w 153"/>
                <a:gd name="T19" fmla="*/ 16 h 46"/>
                <a:gd name="T20" fmla="*/ 147 w 153"/>
                <a:gd name="T21" fmla="*/ 31 h 46"/>
                <a:gd name="T22" fmla="*/ 129 w 153"/>
                <a:gd name="T23" fmla="*/ 40 h 46"/>
                <a:gd name="T24" fmla="*/ 95 w 153"/>
                <a:gd name="T25" fmla="*/ 45 h 46"/>
                <a:gd name="T26" fmla="*/ 77 w 153"/>
                <a:gd name="T2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3" h="46">
                  <a:moveTo>
                    <a:pt x="77" y="46"/>
                  </a:moveTo>
                  <a:cubicBezTo>
                    <a:pt x="60" y="46"/>
                    <a:pt x="42" y="45"/>
                    <a:pt x="26" y="40"/>
                  </a:cubicBezTo>
                  <a:cubicBezTo>
                    <a:pt x="20" y="38"/>
                    <a:pt x="15" y="35"/>
                    <a:pt x="9" y="33"/>
                  </a:cubicBezTo>
                  <a:cubicBezTo>
                    <a:pt x="9" y="33"/>
                    <a:pt x="8" y="33"/>
                    <a:pt x="8" y="32"/>
                  </a:cubicBezTo>
                  <a:cubicBezTo>
                    <a:pt x="0" y="27"/>
                    <a:pt x="0" y="20"/>
                    <a:pt x="8" y="15"/>
                  </a:cubicBezTo>
                  <a:cubicBezTo>
                    <a:pt x="14" y="10"/>
                    <a:pt x="22" y="7"/>
                    <a:pt x="29" y="6"/>
                  </a:cubicBezTo>
                  <a:cubicBezTo>
                    <a:pt x="39" y="4"/>
                    <a:pt x="48" y="3"/>
                    <a:pt x="58" y="2"/>
                  </a:cubicBezTo>
                  <a:cubicBezTo>
                    <a:pt x="66" y="1"/>
                    <a:pt x="73" y="0"/>
                    <a:pt x="81" y="1"/>
                  </a:cubicBezTo>
                  <a:cubicBezTo>
                    <a:pt x="98" y="1"/>
                    <a:pt x="116" y="2"/>
                    <a:pt x="132" y="8"/>
                  </a:cubicBezTo>
                  <a:cubicBezTo>
                    <a:pt x="138" y="10"/>
                    <a:pt x="143" y="13"/>
                    <a:pt x="147" y="16"/>
                  </a:cubicBezTo>
                  <a:cubicBezTo>
                    <a:pt x="153" y="20"/>
                    <a:pt x="153" y="26"/>
                    <a:pt x="147" y="31"/>
                  </a:cubicBezTo>
                  <a:cubicBezTo>
                    <a:pt x="142" y="36"/>
                    <a:pt x="136" y="38"/>
                    <a:pt x="129" y="40"/>
                  </a:cubicBezTo>
                  <a:cubicBezTo>
                    <a:pt x="118" y="43"/>
                    <a:pt x="106" y="45"/>
                    <a:pt x="95" y="45"/>
                  </a:cubicBezTo>
                  <a:cubicBezTo>
                    <a:pt x="89" y="46"/>
                    <a:pt x="83" y="46"/>
                    <a:pt x="77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" name="Freeform 1687"/>
            <p:cNvSpPr>
              <a:spLocks/>
            </p:cNvSpPr>
            <p:nvPr/>
          </p:nvSpPr>
          <p:spPr bwMode="auto">
            <a:xfrm>
              <a:off x="9963151" y="2230438"/>
              <a:ext cx="196850" cy="182563"/>
            </a:xfrm>
            <a:custGeom>
              <a:avLst/>
              <a:gdLst>
                <a:gd name="T0" fmla="*/ 70 w 118"/>
                <a:gd name="T1" fmla="*/ 39 h 109"/>
                <a:gd name="T2" fmla="*/ 67 w 118"/>
                <a:gd name="T3" fmla="*/ 39 h 109"/>
                <a:gd name="T4" fmla="*/ 48 w 118"/>
                <a:gd name="T5" fmla="*/ 39 h 109"/>
                <a:gd name="T6" fmla="*/ 44 w 118"/>
                <a:gd name="T7" fmla="*/ 43 h 109"/>
                <a:gd name="T8" fmla="*/ 77 w 118"/>
                <a:gd name="T9" fmla="*/ 84 h 109"/>
                <a:gd name="T10" fmla="*/ 104 w 118"/>
                <a:gd name="T11" fmla="*/ 81 h 109"/>
                <a:gd name="T12" fmla="*/ 109 w 118"/>
                <a:gd name="T13" fmla="*/ 82 h 109"/>
                <a:gd name="T14" fmla="*/ 118 w 118"/>
                <a:gd name="T15" fmla="*/ 94 h 109"/>
                <a:gd name="T16" fmla="*/ 107 w 118"/>
                <a:gd name="T17" fmla="*/ 99 h 109"/>
                <a:gd name="T18" fmla="*/ 34 w 118"/>
                <a:gd name="T19" fmla="*/ 72 h 109"/>
                <a:gd name="T20" fmla="*/ 27 w 118"/>
                <a:gd name="T21" fmla="*/ 41 h 109"/>
                <a:gd name="T22" fmla="*/ 24 w 118"/>
                <a:gd name="T23" fmla="*/ 39 h 109"/>
                <a:gd name="T24" fmla="*/ 3 w 118"/>
                <a:gd name="T25" fmla="*/ 39 h 109"/>
                <a:gd name="T26" fmla="*/ 0 w 118"/>
                <a:gd name="T27" fmla="*/ 39 h 109"/>
                <a:gd name="T28" fmla="*/ 2 w 118"/>
                <a:gd name="T29" fmla="*/ 36 h 109"/>
                <a:gd name="T30" fmla="*/ 36 w 118"/>
                <a:gd name="T31" fmla="*/ 2 h 109"/>
                <a:gd name="T32" fmla="*/ 40 w 118"/>
                <a:gd name="T33" fmla="*/ 2 h 109"/>
                <a:gd name="T34" fmla="*/ 68 w 118"/>
                <a:gd name="T35" fmla="*/ 36 h 109"/>
                <a:gd name="T36" fmla="*/ 70 w 118"/>
                <a:gd name="T37" fmla="*/ 3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" h="109">
                  <a:moveTo>
                    <a:pt x="70" y="39"/>
                  </a:moveTo>
                  <a:cubicBezTo>
                    <a:pt x="69" y="39"/>
                    <a:pt x="68" y="39"/>
                    <a:pt x="67" y="39"/>
                  </a:cubicBezTo>
                  <a:cubicBezTo>
                    <a:pt x="60" y="39"/>
                    <a:pt x="54" y="39"/>
                    <a:pt x="48" y="39"/>
                  </a:cubicBezTo>
                  <a:cubicBezTo>
                    <a:pt x="45" y="39"/>
                    <a:pt x="44" y="39"/>
                    <a:pt x="44" y="43"/>
                  </a:cubicBezTo>
                  <a:cubicBezTo>
                    <a:pt x="44" y="63"/>
                    <a:pt x="57" y="80"/>
                    <a:pt x="77" y="84"/>
                  </a:cubicBezTo>
                  <a:cubicBezTo>
                    <a:pt x="86" y="86"/>
                    <a:pt x="96" y="85"/>
                    <a:pt x="104" y="81"/>
                  </a:cubicBezTo>
                  <a:cubicBezTo>
                    <a:pt x="106" y="80"/>
                    <a:pt x="107" y="80"/>
                    <a:pt x="109" y="82"/>
                  </a:cubicBezTo>
                  <a:cubicBezTo>
                    <a:pt x="112" y="86"/>
                    <a:pt x="115" y="89"/>
                    <a:pt x="118" y="94"/>
                  </a:cubicBezTo>
                  <a:cubicBezTo>
                    <a:pt x="114" y="96"/>
                    <a:pt x="110" y="98"/>
                    <a:pt x="107" y="99"/>
                  </a:cubicBezTo>
                  <a:cubicBezTo>
                    <a:pt x="79" y="109"/>
                    <a:pt x="48" y="99"/>
                    <a:pt x="34" y="72"/>
                  </a:cubicBezTo>
                  <a:cubicBezTo>
                    <a:pt x="28" y="62"/>
                    <a:pt x="26" y="52"/>
                    <a:pt x="27" y="41"/>
                  </a:cubicBezTo>
                  <a:cubicBezTo>
                    <a:pt x="27" y="39"/>
                    <a:pt x="26" y="39"/>
                    <a:pt x="24" y="39"/>
                  </a:cubicBezTo>
                  <a:cubicBezTo>
                    <a:pt x="17" y="39"/>
                    <a:pt x="10" y="39"/>
                    <a:pt x="3" y="39"/>
                  </a:cubicBezTo>
                  <a:cubicBezTo>
                    <a:pt x="2" y="39"/>
                    <a:pt x="1" y="39"/>
                    <a:pt x="0" y="39"/>
                  </a:cubicBezTo>
                  <a:cubicBezTo>
                    <a:pt x="1" y="37"/>
                    <a:pt x="1" y="37"/>
                    <a:pt x="2" y="36"/>
                  </a:cubicBezTo>
                  <a:cubicBezTo>
                    <a:pt x="13" y="25"/>
                    <a:pt x="25" y="13"/>
                    <a:pt x="36" y="2"/>
                  </a:cubicBezTo>
                  <a:cubicBezTo>
                    <a:pt x="38" y="0"/>
                    <a:pt x="38" y="0"/>
                    <a:pt x="40" y="2"/>
                  </a:cubicBezTo>
                  <a:cubicBezTo>
                    <a:pt x="50" y="13"/>
                    <a:pt x="59" y="25"/>
                    <a:pt x="68" y="36"/>
                  </a:cubicBezTo>
                  <a:cubicBezTo>
                    <a:pt x="69" y="37"/>
                    <a:pt x="69" y="37"/>
                    <a:pt x="70" y="3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" name="Freeform 1688"/>
            <p:cNvSpPr>
              <a:spLocks/>
            </p:cNvSpPr>
            <p:nvPr/>
          </p:nvSpPr>
          <p:spPr bwMode="auto">
            <a:xfrm>
              <a:off x="10053638" y="2203450"/>
              <a:ext cx="190500" cy="174625"/>
            </a:xfrm>
            <a:custGeom>
              <a:avLst/>
              <a:gdLst>
                <a:gd name="T0" fmla="*/ 43 w 114"/>
                <a:gd name="T1" fmla="*/ 65 h 104"/>
                <a:gd name="T2" fmla="*/ 47 w 114"/>
                <a:gd name="T3" fmla="*/ 64 h 104"/>
                <a:gd name="T4" fmla="*/ 70 w 114"/>
                <a:gd name="T5" fmla="*/ 64 h 104"/>
                <a:gd name="T6" fmla="*/ 73 w 114"/>
                <a:gd name="T7" fmla="*/ 61 h 104"/>
                <a:gd name="T8" fmla="*/ 40 w 114"/>
                <a:gd name="T9" fmla="*/ 19 h 104"/>
                <a:gd name="T10" fmla="*/ 14 w 114"/>
                <a:gd name="T11" fmla="*/ 23 h 104"/>
                <a:gd name="T12" fmla="*/ 10 w 114"/>
                <a:gd name="T13" fmla="*/ 22 h 104"/>
                <a:gd name="T14" fmla="*/ 0 w 114"/>
                <a:gd name="T15" fmla="*/ 10 h 104"/>
                <a:gd name="T16" fmla="*/ 2 w 114"/>
                <a:gd name="T17" fmla="*/ 9 h 104"/>
                <a:gd name="T18" fmla="*/ 28 w 114"/>
                <a:gd name="T19" fmla="*/ 1 h 104"/>
                <a:gd name="T20" fmla="*/ 80 w 114"/>
                <a:gd name="T21" fmla="*/ 26 h 104"/>
                <a:gd name="T22" fmla="*/ 91 w 114"/>
                <a:gd name="T23" fmla="*/ 56 h 104"/>
                <a:gd name="T24" fmla="*/ 91 w 114"/>
                <a:gd name="T25" fmla="*/ 62 h 104"/>
                <a:gd name="T26" fmla="*/ 94 w 114"/>
                <a:gd name="T27" fmla="*/ 64 h 104"/>
                <a:gd name="T28" fmla="*/ 111 w 114"/>
                <a:gd name="T29" fmla="*/ 64 h 104"/>
                <a:gd name="T30" fmla="*/ 114 w 114"/>
                <a:gd name="T31" fmla="*/ 65 h 104"/>
                <a:gd name="T32" fmla="*/ 112 w 114"/>
                <a:gd name="T33" fmla="*/ 67 h 104"/>
                <a:gd name="T34" fmla="*/ 78 w 114"/>
                <a:gd name="T35" fmla="*/ 102 h 104"/>
                <a:gd name="T36" fmla="*/ 73 w 114"/>
                <a:gd name="T37" fmla="*/ 102 h 104"/>
                <a:gd name="T38" fmla="*/ 45 w 114"/>
                <a:gd name="T39" fmla="*/ 67 h 104"/>
                <a:gd name="T40" fmla="*/ 43 w 114"/>
                <a:gd name="T41" fmla="*/ 6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14" h="104">
                  <a:moveTo>
                    <a:pt x="43" y="65"/>
                  </a:moveTo>
                  <a:cubicBezTo>
                    <a:pt x="45" y="65"/>
                    <a:pt x="46" y="64"/>
                    <a:pt x="47" y="64"/>
                  </a:cubicBezTo>
                  <a:cubicBezTo>
                    <a:pt x="55" y="64"/>
                    <a:pt x="62" y="64"/>
                    <a:pt x="70" y="64"/>
                  </a:cubicBezTo>
                  <a:cubicBezTo>
                    <a:pt x="72" y="64"/>
                    <a:pt x="73" y="64"/>
                    <a:pt x="73" y="61"/>
                  </a:cubicBezTo>
                  <a:cubicBezTo>
                    <a:pt x="74" y="41"/>
                    <a:pt x="60" y="24"/>
                    <a:pt x="40" y="19"/>
                  </a:cubicBezTo>
                  <a:cubicBezTo>
                    <a:pt x="31" y="18"/>
                    <a:pt x="22" y="19"/>
                    <a:pt x="14" y="23"/>
                  </a:cubicBezTo>
                  <a:cubicBezTo>
                    <a:pt x="12" y="24"/>
                    <a:pt x="11" y="23"/>
                    <a:pt x="10" y="22"/>
                  </a:cubicBezTo>
                  <a:cubicBezTo>
                    <a:pt x="7" y="18"/>
                    <a:pt x="4" y="14"/>
                    <a:pt x="0" y="10"/>
                  </a:cubicBezTo>
                  <a:cubicBezTo>
                    <a:pt x="1" y="10"/>
                    <a:pt x="2" y="9"/>
                    <a:pt x="2" y="9"/>
                  </a:cubicBezTo>
                  <a:cubicBezTo>
                    <a:pt x="10" y="4"/>
                    <a:pt x="18" y="2"/>
                    <a:pt x="28" y="1"/>
                  </a:cubicBezTo>
                  <a:cubicBezTo>
                    <a:pt x="49" y="0"/>
                    <a:pt x="67" y="8"/>
                    <a:pt x="80" y="26"/>
                  </a:cubicBezTo>
                  <a:cubicBezTo>
                    <a:pt x="86" y="34"/>
                    <a:pt x="90" y="44"/>
                    <a:pt x="91" y="56"/>
                  </a:cubicBezTo>
                  <a:cubicBezTo>
                    <a:pt x="91" y="58"/>
                    <a:pt x="91" y="60"/>
                    <a:pt x="91" y="62"/>
                  </a:cubicBezTo>
                  <a:cubicBezTo>
                    <a:pt x="91" y="64"/>
                    <a:pt x="92" y="64"/>
                    <a:pt x="94" y="64"/>
                  </a:cubicBezTo>
                  <a:cubicBezTo>
                    <a:pt x="99" y="64"/>
                    <a:pt x="105" y="64"/>
                    <a:pt x="111" y="64"/>
                  </a:cubicBezTo>
                  <a:cubicBezTo>
                    <a:pt x="112" y="64"/>
                    <a:pt x="113" y="64"/>
                    <a:pt x="114" y="65"/>
                  </a:cubicBezTo>
                  <a:cubicBezTo>
                    <a:pt x="113" y="66"/>
                    <a:pt x="113" y="67"/>
                    <a:pt x="112" y="67"/>
                  </a:cubicBezTo>
                  <a:cubicBezTo>
                    <a:pt x="101" y="79"/>
                    <a:pt x="89" y="90"/>
                    <a:pt x="78" y="102"/>
                  </a:cubicBezTo>
                  <a:cubicBezTo>
                    <a:pt x="76" y="104"/>
                    <a:pt x="75" y="103"/>
                    <a:pt x="73" y="102"/>
                  </a:cubicBezTo>
                  <a:cubicBezTo>
                    <a:pt x="64" y="90"/>
                    <a:pt x="55" y="79"/>
                    <a:pt x="45" y="67"/>
                  </a:cubicBezTo>
                  <a:cubicBezTo>
                    <a:pt x="45" y="67"/>
                    <a:pt x="44" y="66"/>
                    <a:pt x="43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6" name="グループ化 1965"/>
          <p:cNvGrpSpPr/>
          <p:nvPr/>
        </p:nvGrpSpPr>
        <p:grpSpPr>
          <a:xfrm>
            <a:off x="10545763" y="1777915"/>
            <a:ext cx="341313" cy="454025"/>
            <a:chOff x="10545763" y="2041525"/>
            <a:chExt cx="341313" cy="454025"/>
          </a:xfrm>
        </p:grpSpPr>
        <p:sp>
          <p:nvSpPr>
            <p:cNvPr id="208" name="Freeform 1689"/>
            <p:cNvSpPr>
              <a:spLocks/>
            </p:cNvSpPr>
            <p:nvPr/>
          </p:nvSpPr>
          <p:spPr bwMode="auto">
            <a:xfrm>
              <a:off x="10545763" y="2041525"/>
              <a:ext cx="341313" cy="454025"/>
            </a:xfrm>
            <a:custGeom>
              <a:avLst/>
              <a:gdLst>
                <a:gd name="T0" fmla="*/ 204 w 204"/>
                <a:gd name="T1" fmla="*/ 137 h 272"/>
                <a:gd name="T2" fmla="*/ 204 w 204"/>
                <a:gd name="T3" fmla="*/ 43 h 272"/>
                <a:gd name="T4" fmla="*/ 198 w 204"/>
                <a:gd name="T5" fmla="*/ 28 h 272"/>
                <a:gd name="T6" fmla="*/ 177 w 204"/>
                <a:gd name="T7" fmla="*/ 14 h 272"/>
                <a:gd name="T8" fmla="*/ 115 w 204"/>
                <a:gd name="T9" fmla="*/ 0 h 272"/>
                <a:gd name="T10" fmla="*/ 85 w 204"/>
                <a:gd name="T11" fmla="*/ 1 h 272"/>
                <a:gd name="T12" fmla="*/ 49 w 204"/>
                <a:gd name="T13" fmla="*/ 6 h 272"/>
                <a:gd name="T14" fmla="*/ 12 w 204"/>
                <a:gd name="T15" fmla="*/ 21 h 272"/>
                <a:gd name="T16" fmla="*/ 0 w 204"/>
                <a:gd name="T17" fmla="*/ 45 h 272"/>
                <a:gd name="T18" fmla="*/ 0 w 204"/>
                <a:gd name="T19" fmla="*/ 229 h 272"/>
                <a:gd name="T20" fmla="*/ 6 w 204"/>
                <a:gd name="T21" fmla="*/ 245 h 272"/>
                <a:gd name="T22" fmla="*/ 28 w 204"/>
                <a:gd name="T23" fmla="*/ 259 h 272"/>
                <a:gd name="T24" fmla="*/ 99 w 204"/>
                <a:gd name="T25" fmla="*/ 272 h 272"/>
                <a:gd name="T26" fmla="*/ 127 w 204"/>
                <a:gd name="T27" fmla="*/ 271 h 272"/>
                <a:gd name="T28" fmla="*/ 173 w 204"/>
                <a:gd name="T29" fmla="*/ 260 h 272"/>
                <a:gd name="T30" fmla="*/ 195 w 204"/>
                <a:gd name="T31" fmla="*/ 248 h 272"/>
                <a:gd name="T32" fmla="*/ 204 w 204"/>
                <a:gd name="T33" fmla="*/ 229 h 272"/>
                <a:gd name="T34" fmla="*/ 204 w 204"/>
                <a:gd name="T35" fmla="*/ 13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4" h="272">
                  <a:moveTo>
                    <a:pt x="204" y="137"/>
                  </a:moveTo>
                  <a:cubicBezTo>
                    <a:pt x="204" y="105"/>
                    <a:pt x="204" y="74"/>
                    <a:pt x="204" y="43"/>
                  </a:cubicBezTo>
                  <a:cubicBezTo>
                    <a:pt x="204" y="37"/>
                    <a:pt x="202" y="32"/>
                    <a:pt x="198" y="28"/>
                  </a:cubicBezTo>
                  <a:cubicBezTo>
                    <a:pt x="192" y="22"/>
                    <a:pt x="185" y="17"/>
                    <a:pt x="177" y="14"/>
                  </a:cubicBezTo>
                  <a:cubicBezTo>
                    <a:pt x="157" y="5"/>
                    <a:pt x="136" y="1"/>
                    <a:pt x="115" y="0"/>
                  </a:cubicBezTo>
                  <a:cubicBezTo>
                    <a:pt x="105" y="0"/>
                    <a:pt x="95" y="0"/>
                    <a:pt x="85" y="1"/>
                  </a:cubicBezTo>
                  <a:cubicBezTo>
                    <a:pt x="73" y="1"/>
                    <a:pt x="61" y="3"/>
                    <a:pt x="49" y="6"/>
                  </a:cubicBezTo>
                  <a:cubicBezTo>
                    <a:pt x="36" y="9"/>
                    <a:pt x="23" y="14"/>
                    <a:pt x="12" y="21"/>
                  </a:cubicBezTo>
                  <a:cubicBezTo>
                    <a:pt x="4" y="27"/>
                    <a:pt x="0" y="34"/>
                    <a:pt x="0" y="45"/>
                  </a:cubicBezTo>
                  <a:cubicBezTo>
                    <a:pt x="0" y="106"/>
                    <a:pt x="0" y="168"/>
                    <a:pt x="0" y="229"/>
                  </a:cubicBezTo>
                  <a:cubicBezTo>
                    <a:pt x="0" y="235"/>
                    <a:pt x="2" y="240"/>
                    <a:pt x="6" y="245"/>
                  </a:cubicBezTo>
                  <a:cubicBezTo>
                    <a:pt x="12" y="251"/>
                    <a:pt x="20" y="255"/>
                    <a:pt x="28" y="259"/>
                  </a:cubicBezTo>
                  <a:cubicBezTo>
                    <a:pt x="51" y="268"/>
                    <a:pt x="75" y="272"/>
                    <a:pt x="99" y="272"/>
                  </a:cubicBezTo>
                  <a:cubicBezTo>
                    <a:pt x="108" y="272"/>
                    <a:pt x="118" y="271"/>
                    <a:pt x="127" y="271"/>
                  </a:cubicBezTo>
                  <a:cubicBezTo>
                    <a:pt x="143" y="269"/>
                    <a:pt x="158" y="266"/>
                    <a:pt x="173" y="260"/>
                  </a:cubicBezTo>
                  <a:cubicBezTo>
                    <a:pt x="181" y="257"/>
                    <a:pt x="189" y="253"/>
                    <a:pt x="195" y="248"/>
                  </a:cubicBezTo>
                  <a:cubicBezTo>
                    <a:pt x="201" y="243"/>
                    <a:pt x="204" y="237"/>
                    <a:pt x="204" y="229"/>
                  </a:cubicBezTo>
                  <a:cubicBezTo>
                    <a:pt x="204" y="198"/>
                    <a:pt x="204" y="167"/>
                    <a:pt x="204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" name="Freeform 1690"/>
            <p:cNvSpPr>
              <a:spLocks noEditPoints="1"/>
            </p:cNvSpPr>
            <p:nvPr/>
          </p:nvSpPr>
          <p:spPr bwMode="auto">
            <a:xfrm>
              <a:off x="10545763" y="2041525"/>
              <a:ext cx="341313" cy="454025"/>
            </a:xfrm>
            <a:custGeom>
              <a:avLst/>
              <a:gdLst>
                <a:gd name="T0" fmla="*/ 204 w 204"/>
                <a:gd name="T1" fmla="*/ 229 h 272"/>
                <a:gd name="T2" fmla="*/ 173 w 204"/>
                <a:gd name="T3" fmla="*/ 260 h 272"/>
                <a:gd name="T4" fmla="*/ 99 w 204"/>
                <a:gd name="T5" fmla="*/ 272 h 272"/>
                <a:gd name="T6" fmla="*/ 6 w 204"/>
                <a:gd name="T7" fmla="*/ 245 h 272"/>
                <a:gd name="T8" fmla="*/ 0 w 204"/>
                <a:gd name="T9" fmla="*/ 45 h 272"/>
                <a:gd name="T10" fmla="*/ 49 w 204"/>
                <a:gd name="T11" fmla="*/ 6 h 272"/>
                <a:gd name="T12" fmla="*/ 115 w 204"/>
                <a:gd name="T13" fmla="*/ 0 h 272"/>
                <a:gd name="T14" fmla="*/ 198 w 204"/>
                <a:gd name="T15" fmla="*/ 28 h 272"/>
                <a:gd name="T16" fmla="*/ 204 w 204"/>
                <a:gd name="T17" fmla="*/ 137 h 272"/>
                <a:gd name="T18" fmla="*/ 119 w 204"/>
                <a:gd name="T19" fmla="*/ 58 h 272"/>
                <a:gd name="T20" fmla="*/ 170 w 204"/>
                <a:gd name="T21" fmla="*/ 44 h 272"/>
                <a:gd name="T22" fmla="*/ 157 w 204"/>
                <a:gd name="T23" fmla="*/ 22 h 272"/>
                <a:gd name="T24" fmla="*/ 77 w 204"/>
                <a:gd name="T25" fmla="*/ 15 h 272"/>
                <a:gd name="T26" fmla="*/ 31 w 204"/>
                <a:gd name="T27" fmla="*/ 30 h 272"/>
                <a:gd name="T28" fmla="*/ 36 w 204"/>
                <a:gd name="T29" fmla="*/ 46 h 272"/>
                <a:gd name="T30" fmla="*/ 102 w 204"/>
                <a:gd name="T31" fmla="*/ 59 h 272"/>
                <a:gd name="T32" fmla="*/ 123 w 204"/>
                <a:gd name="T33" fmla="*/ 166 h 272"/>
                <a:gd name="T34" fmla="*/ 113 w 204"/>
                <a:gd name="T35" fmla="*/ 118 h 272"/>
                <a:gd name="T36" fmla="*/ 75 w 204"/>
                <a:gd name="T37" fmla="*/ 149 h 272"/>
                <a:gd name="T38" fmla="*/ 102 w 204"/>
                <a:gd name="T39" fmla="*/ 176 h 272"/>
                <a:gd name="T40" fmla="*/ 115 w 204"/>
                <a:gd name="T41" fmla="*/ 187 h 272"/>
                <a:gd name="T42" fmla="*/ 134 w 204"/>
                <a:gd name="T43" fmla="*/ 187 h 272"/>
                <a:gd name="T44" fmla="*/ 69 w 204"/>
                <a:gd name="T45" fmla="*/ 133 h 272"/>
                <a:gd name="T46" fmla="*/ 66 w 204"/>
                <a:gd name="T47" fmla="*/ 118 h 272"/>
                <a:gd name="T48" fmla="*/ 31 w 204"/>
                <a:gd name="T49" fmla="*/ 131 h 272"/>
                <a:gd name="T50" fmla="*/ 50 w 204"/>
                <a:gd name="T51" fmla="*/ 154 h 272"/>
                <a:gd name="T52" fmla="*/ 48 w 204"/>
                <a:gd name="T53" fmla="*/ 161 h 272"/>
                <a:gd name="T54" fmla="*/ 31 w 204"/>
                <a:gd name="T55" fmla="*/ 155 h 272"/>
                <a:gd name="T56" fmla="*/ 34 w 204"/>
                <a:gd name="T57" fmla="*/ 172 h 272"/>
                <a:gd name="T58" fmla="*/ 72 w 204"/>
                <a:gd name="T59" fmla="*/ 152 h 272"/>
                <a:gd name="T60" fmla="*/ 52 w 204"/>
                <a:gd name="T61" fmla="*/ 136 h 272"/>
                <a:gd name="T62" fmla="*/ 54 w 204"/>
                <a:gd name="T63" fmla="*/ 130 h 272"/>
                <a:gd name="T64" fmla="*/ 69 w 204"/>
                <a:gd name="T65" fmla="*/ 133 h 272"/>
                <a:gd name="T66" fmla="*/ 138 w 204"/>
                <a:gd name="T67" fmla="*/ 171 h 272"/>
                <a:gd name="T68" fmla="*/ 172 w 204"/>
                <a:gd name="T69" fmla="*/ 173 h 272"/>
                <a:gd name="T70" fmla="*/ 174 w 204"/>
                <a:gd name="T71" fmla="*/ 162 h 272"/>
                <a:gd name="T72" fmla="*/ 159 w 204"/>
                <a:gd name="T73" fmla="*/ 159 h 272"/>
                <a:gd name="T74" fmla="*/ 155 w 204"/>
                <a:gd name="T75" fmla="*/ 121 h 272"/>
                <a:gd name="T76" fmla="*/ 138 w 204"/>
                <a:gd name="T77" fmla="*/ 11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04" h="272">
                  <a:moveTo>
                    <a:pt x="204" y="137"/>
                  </a:moveTo>
                  <a:cubicBezTo>
                    <a:pt x="204" y="167"/>
                    <a:pt x="204" y="198"/>
                    <a:pt x="204" y="229"/>
                  </a:cubicBezTo>
                  <a:cubicBezTo>
                    <a:pt x="204" y="237"/>
                    <a:pt x="201" y="243"/>
                    <a:pt x="195" y="248"/>
                  </a:cubicBezTo>
                  <a:cubicBezTo>
                    <a:pt x="189" y="253"/>
                    <a:pt x="181" y="257"/>
                    <a:pt x="173" y="260"/>
                  </a:cubicBezTo>
                  <a:cubicBezTo>
                    <a:pt x="158" y="266"/>
                    <a:pt x="143" y="269"/>
                    <a:pt x="127" y="271"/>
                  </a:cubicBezTo>
                  <a:cubicBezTo>
                    <a:pt x="118" y="271"/>
                    <a:pt x="108" y="272"/>
                    <a:pt x="99" y="272"/>
                  </a:cubicBezTo>
                  <a:cubicBezTo>
                    <a:pt x="75" y="272"/>
                    <a:pt x="51" y="268"/>
                    <a:pt x="28" y="259"/>
                  </a:cubicBezTo>
                  <a:cubicBezTo>
                    <a:pt x="20" y="255"/>
                    <a:pt x="12" y="251"/>
                    <a:pt x="6" y="245"/>
                  </a:cubicBezTo>
                  <a:cubicBezTo>
                    <a:pt x="2" y="240"/>
                    <a:pt x="0" y="235"/>
                    <a:pt x="0" y="229"/>
                  </a:cubicBezTo>
                  <a:cubicBezTo>
                    <a:pt x="0" y="168"/>
                    <a:pt x="0" y="106"/>
                    <a:pt x="0" y="45"/>
                  </a:cubicBezTo>
                  <a:cubicBezTo>
                    <a:pt x="0" y="34"/>
                    <a:pt x="4" y="27"/>
                    <a:pt x="12" y="21"/>
                  </a:cubicBezTo>
                  <a:cubicBezTo>
                    <a:pt x="23" y="14"/>
                    <a:pt x="36" y="9"/>
                    <a:pt x="49" y="6"/>
                  </a:cubicBezTo>
                  <a:cubicBezTo>
                    <a:pt x="61" y="3"/>
                    <a:pt x="73" y="1"/>
                    <a:pt x="85" y="1"/>
                  </a:cubicBezTo>
                  <a:cubicBezTo>
                    <a:pt x="95" y="0"/>
                    <a:pt x="105" y="0"/>
                    <a:pt x="115" y="0"/>
                  </a:cubicBezTo>
                  <a:cubicBezTo>
                    <a:pt x="136" y="1"/>
                    <a:pt x="157" y="5"/>
                    <a:pt x="177" y="14"/>
                  </a:cubicBezTo>
                  <a:cubicBezTo>
                    <a:pt x="185" y="17"/>
                    <a:pt x="192" y="22"/>
                    <a:pt x="198" y="28"/>
                  </a:cubicBezTo>
                  <a:cubicBezTo>
                    <a:pt x="202" y="32"/>
                    <a:pt x="204" y="37"/>
                    <a:pt x="204" y="43"/>
                  </a:cubicBezTo>
                  <a:cubicBezTo>
                    <a:pt x="204" y="74"/>
                    <a:pt x="204" y="105"/>
                    <a:pt x="204" y="137"/>
                  </a:cubicBezTo>
                  <a:close/>
                  <a:moveTo>
                    <a:pt x="102" y="59"/>
                  </a:moveTo>
                  <a:cubicBezTo>
                    <a:pt x="107" y="59"/>
                    <a:pt x="113" y="59"/>
                    <a:pt x="119" y="58"/>
                  </a:cubicBezTo>
                  <a:cubicBezTo>
                    <a:pt x="128" y="57"/>
                    <a:pt x="138" y="56"/>
                    <a:pt x="148" y="54"/>
                  </a:cubicBezTo>
                  <a:cubicBezTo>
                    <a:pt x="156" y="52"/>
                    <a:pt x="164" y="50"/>
                    <a:pt x="170" y="44"/>
                  </a:cubicBezTo>
                  <a:cubicBezTo>
                    <a:pt x="177" y="39"/>
                    <a:pt x="177" y="33"/>
                    <a:pt x="171" y="29"/>
                  </a:cubicBezTo>
                  <a:cubicBezTo>
                    <a:pt x="167" y="26"/>
                    <a:pt x="162" y="23"/>
                    <a:pt x="157" y="22"/>
                  </a:cubicBezTo>
                  <a:cubicBezTo>
                    <a:pt x="141" y="16"/>
                    <a:pt x="124" y="14"/>
                    <a:pt x="106" y="14"/>
                  </a:cubicBezTo>
                  <a:cubicBezTo>
                    <a:pt x="97" y="13"/>
                    <a:pt x="87" y="14"/>
                    <a:pt x="77" y="15"/>
                  </a:cubicBezTo>
                  <a:cubicBezTo>
                    <a:pt x="66" y="16"/>
                    <a:pt x="55" y="18"/>
                    <a:pt x="45" y="22"/>
                  </a:cubicBezTo>
                  <a:cubicBezTo>
                    <a:pt x="40" y="24"/>
                    <a:pt x="35" y="26"/>
                    <a:pt x="31" y="30"/>
                  </a:cubicBezTo>
                  <a:cubicBezTo>
                    <a:pt x="28" y="34"/>
                    <a:pt x="27" y="39"/>
                    <a:pt x="31" y="43"/>
                  </a:cubicBezTo>
                  <a:cubicBezTo>
                    <a:pt x="32" y="44"/>
                    <a:pt x="34" y="45"/>
                    <a:pt x="36" y="46"/>
                  </a:cubicBezTo>
                  <a:cubicBezTo>
                    <a:pt x="41" y="49"/>
                    <a:pt x="46" y="51"/>
                    <a:pt x="52" y="53"/>
                  </a:cubicBezTo>
                  <a:cubicBezTo>
                    <a:pt x="68" y="58"/>
                    <a:pt x="85" y="59"/>
                    <a:pt x="102" y="59"/>
                  </a:cubicBezTo>
                  <a:close/>
                  <a:moveTo>
                    <a:pt x="116" y="171"/>
                  </a:moveTo>
                  <a:cubicBezTo>
                    <a:pt x="119" y="169"/>
                    <a:pt x="121" y="168"/>
                    <a:pt x="123" y="166"/>
                  </a:cubicBezTo>
                  <a:cubicBezTo>
                    <a:pt x="130" y="159"/>
                    <a:pt x="132" y="150"/>
                    <a:pt x="130" y="140"/>
                  </a:cubicBezTo>
                  <a:cubicBezTo>
                    <a:pt x="129" y="129"/>
                    <a:pt x="124" y="121"/>
                    <a:pt x="113" y="118"/>
                  </a:cubicBezTo>
                  <a:cubicBezTo>
                    <a:pt x="102" y="114"/>
                    <a:pt x="91" y="116"/>
                    <a:pt x="83" y="125"/>
                  </a:cubicBezTo>
                  <a:cubicBezTo>
                    <a:pt x="76" y="132"/>
                    <a:pt x="74" y="140"/>
                    <a:pt x="75" y="149"/>
                  </a:cubicBezTo>
                  <a:cubicBezTo>
                    <a:pt x="76" y="162"/>
                    <a:pt x="85" y="172"/>
                    <a:pt x="98" y="174"/>
                  </a:cubicBezTo>
                  <a:cubicBezTo>
                    <a:pt x="99" y="174"/>
                    <a:pt x="101" y="175"/>
                    <a:pt x="102" y="176"/>
                  </a:cubicBezTo>
                  <a:cubicBezTo>
                    <a:pt x="105" y="179"/>
                    <a:pt x="108" y="182"/>
                    <a:pt x="111" y="185"/>
                  </a:cubicBezTo>
                  <a:cubicBezTo>
                    <a:pt x="112" y="186"/>
                    <a:pt x="113" y="187"/>
                    <a:pt x="115" y="187"/>
                  </a:cubicBezTo>
                  <a:cubicBezTo>
                    <a:pt x="120" y="187"/>
                    <a:pt x="126" y="187"/>
                    <a:pt x="132" y="187"/>
                  </a:cubicBezTo>
                  <a:cubicBezTo>
                    <a:pt x="132" y="187"/>
                    <a:pt x="133" y="187"/>
                    <a:pt x="134" y="187"/>
                  </a:cubicBezTo>
                  <a:cubicBezTo>
                    <a:pt x="128" y="181"/>
                    <a:pt x="122" y="176"/>
                    <a:pt x="116" y="171"/>
                  </a:cubicBezTo>
                  <a:close/>
                  <a:moveTo>
                    <a:pt x="69" y="133"/>
                  </a:moveTo>
                  <a:cubicBezTo>
                    <a:pt x="69" y="129"/>
                    <a:pt x="69" y="125"/>
                    <a:pt x="69" y="121"/>
                  </a:cubicBezTo>
                  <a:cubicBezTo>
                    <a:pt x="69" y="119"/>
                    <a:pt x="68" y="118"/>
                    <a:pt x="66" y="118"/>
                  </a:cubicBezTo>
                  <a:cubicBezTo>
                    <a:pt x="59" y="116"/>
                    <a:pt x="52" y="116"/>
                    <a:pt x="45" y="117"/>
                  </a:cubicBezTo>
                  <a:cubicBezTo>
                    <a:pt x="38" y="119"/>
                    <a:pt x="32" y="125"/>
                    <a:pt x="31" y="131"/>
                  </a:cubicBezTo>
                  <a:cubicBezTo>
                    <a:pt x="30" y="139"/>
                    <a:pt x="33" y="145"/>
                    <a:pt x="40" y="149"/>
                  </a:cubicBezTo>
                  <a:cubicBezTo>
                    <a:pt x="43" y="151"/>
                    <a:pt x="46" y="152"/>
                    <a:pt x="50" y="154"/>
                  </a:cubicBezTo>
                  <a:cubicBezTo>
                    <a:pt x="52" y="155"/>
                    <a:pt x="53" y="156"/>
                    <a:pt x="52" y="158"/>
                  </a:cubicBezTo>
                  <a:cubicBezTo>
                    <a:pt x="52" y="159"/>
                    <a:pt x="49" y="161"/>
                    <a:pt x="48" y="161"/>
                  </a:cubicBezTo>
                  <a:cubicBezTo>
                    <a:pt x="43" y="161"/>
                    <a:pt x="39" y="159"/>
                    <a:pt x="35" y="157"/>
                  </a:cubicBezTo>
                  <a:cubicBezTo>
                    <a:pt x="34" y="156"/>
                    <a:pt x="33" y="156"/>
                    <a:pt x="31" y="155"/>
                  </a:cubicBezTo>
                  <a:cubicBezTo>
                    <a:pt x="31" y="160"/>
                    <a:pt x="32" y="164"/>
                    <a:pt x="31" y="168"/>
                  </a:cubicBezTo>
                  <a:cubicBezTo>
                    <a:pt x="31" y="170"/>
                    <a:pt x="32" y="171"/>
                    <a:pt x="34" y="172"/>
                  </a:cubicBezTo>
                  <a:cubicBezTo>
                    <a:pt x="43" y="174"/>
                    <a:pt x="51" y="175"/>
                    <a:pt x="60" y="172"/>
                  </a:cubicBezTo>
                  <a:cubicBezTo>
                    <a:pt x="69" y="170"/>
                    <a:pt x="73" y="161"/>
                    <a:pt x="72" y="152"/>
                  </a:cubicBezTo>
                  <a:cubicBezTo>
                    <a:pt x="70" y="147"/>
                    <a:pt x="66" y="143"/>
                    <a:pt x="62" y="141"/>
                  </a:cubicBezTo>
                  <a:cubicBezTo>
                    <a:pt x="59" y="139"/>
                    <a:pt x="55" y="138"/>
                    <a:pt x="52" y="136"/>
                  </a:cubicBezTo>
                  <a:cubicBezTo>
                    <a:pt x="51" y="136"/>
                    <a:pt x="49" y="133"/>
                    <a:pt x="50" y="133"/>
                  </a:cubicBezTo>
                  <a:cubicBezTo>
                    <a:pt x="50" y="131"/>
                    <a:pt x="52" y="130"/>
                    <a:pt x="54" y="130"/>
                  </a:cubicBezTo>
                  <a:cubicBezTo>
                    <a:pt x="56" y="130"/>
                    <a:pt x="59" y="130"/>
                    <a:pt x="61" y="130"/>
                  </a:cubicBezTo>
                  <a:cubicBezTo>
                    <a:pt x="64" y="131"/>
                    <a:pt x="66" y="132"/>
                    <a:pt x="69" y="133"/>
                  </a:cubicBezTo>
                  <a:close/>
                  <a:moveTo>
                    <a:pt x="138" y="117"/>
                  </a:moveTo>
                  <a:cubicBezTo>
                    <a:pt x="138" y="136"/>
                    <a:pt x="138" y="153"/>
                    <a:pt x="138" y="171"/>
                  </a:cubicBezTo>
                  <a:cubicBezTo>
                    <a:pt x="138" y="173"/>
                    <a:pt x="139" y="173"/>
                    <a:pt x="140" y="173"/>
                  </a:cubicBezTo>
                  <a:cubicBezTo>
                    <a:pt x="151" y="173"/>
                    <a:pt x="161" y="173"/>
                    <a:pt x="172" y="173"/>
                  </a:cubicBezTo>
                  <a:cubicBezTo>
                    <a:pt x="174" y="173"/>
                    <a:pt x="174" y="172"/>
                    <a:pt x="174" y="171"/>
                  </a:cubicBezTo>
                  <a:cubicBezTo>
                    <a:pt x="174" y="168"/>
                    <a:pt x="174" y="165"/>
                    <a:pt x="174" y="162"/>
                  </a:cubicBezTo>
                  <a:cubicBezTo>
                    <a:pt x="174" y="160"/>
                    <a:pt x="173" y="159"/>
                    <a:pt x="171" y="159"/>
                  </a:cubicBezTo>
                  <a:cubicBezTo>
                    <a:pt x="167" y="159"/>
                    <a:pt x="163" y="159"/>
                    <a:pt x="159" y="159"/>
                  </a:cubicBezTo>
                  <a:cubicBezTo>
                    <a:pt x="155" y="159"/>
                    <a:pt x="155" y="159"/>
                    <a:pt x="155" y="155"/>
                  </a:cubicBezTo>
                  <a:cubicBezTo>
                    <a:pt x="155" y="144"/>
                    <a:pt x="155" y="132"/>
                    <a:pt x="155" y="121"/>
                  </a:cubicBezTo>
                  <a:cubicBezTo>
                    <a:pt x="155" y="120"/>
                    <a:pt x="155" y="119"/>
                    <a:pt x="155" y="117"/>
                  </a:cubicBezTo>
                  <a:cubicBezTo>
                    <a:pt x="149" y="117"/>
                    <a:pt x="144" y="117"/>
                    <a:pt x="138" y="11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" name="Freeform 1691"/>
            <p:cNvSpPr>
              <a:spLocks/>
            </p:cNvSpPr>
            <p:nvPr/>
          </p:nvSpPr>
          <p:spPr bwMode="auto">
            <a:xfrm>
              <a:off x="10590213" y="2062163"/>
              <a:ext cx="250825" cy="77788"/>
            </a:xfrm>
            <a:custGeom>
              <a:avLst/>
              <a:gdLst>
                <a:gd name="T0" fmla="*/ 75 w 150"/>
                <a:gd name="T1" fmla="*/ 46 h 46"/>
                <a:gd name="T2" fmla="*/ 25 w 150"/>
                <a:gd name="T3" fmla="*/ 40 h 46"/>
                <a:gd name="T4" fmla="*/ 9 w 150"/>
                <a:gd name="T5" fmla="*/ 33 h 46"/>
                <a:gd name="T6" fmla="*/ 4 w 150"/>
                <a:gd name="T7" fmla="*/ 30 h 46"/>
                <a:gd name="T8" fmla="*/ 4 w 150"/>
                <a:gd name="T9" fmla="*/ 17 h 46"/>
                <a:gd name="T10" fmla="*/ 18 w 150"/>
                <a:gd name="T11" fmla="*/ 9 h 46"/>
                <a:gd name="T12" fmla="*/ 50 w 150"/>
                <a:gd name="T13" fmla="*/ 2 h 46"/>
                <a:gd name="T14" fmla="*/ 79 w 150"/>
                <a:gd name="T15" fmla="*/ 1 h 46"/>
                <a:gd name="T16" fmla="*/ 130 w 150"/>
                <a:gd name="T17" fmla="*/ 9 h 46"/>
                <a:gd name="T18" fmla="*/ 144 w 150"/>
                <a:gd name="T19" fmla="*/ 16 h 46"/>
                <a:gd name="T20" fmla="*/ 143 w 150"/>
                <a:gd name="T21" fmla="*/ 31 h 46"/>
                <a:gd name="T22" fmla="*/ 121 w 150"/>
                <a:gd name="T23" fmla="*/ 41 h 46"/>
                <a:gd name="T24" fmla="*/ 92 w 150"/>
                <a:gd name="T25" fmla="*/ 45 h 46"/>
                <a:gd name="T26" fmla="*/ 75 w 150"/>
                <a:gd name="T2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0" h="46">
                  <a:moveTo>
                    <a:pt x="75" y="46"/>
                  </a:moveTo>
                  <a:cubicBezTo>
                    <a:pt x="58" y="46"/>
                    <a:pt x="41" y="45"/>
                    <a:pt x="25" y="40"/>
                  </a:cubicBezTo>
                  <a:cubicBezTo>
                    <a:pt x="19" y="38"/>
                    <a:pt x="14" y="36"/>
                    <a:pt x="9" y="33"/>
                  </a:cubicBezTo>
                  <a:cubicBezTo>
                    <a:pt x="7" y="32"/>
                    <a:pt x="5" y="31"/>
                    <a:pt x="4" y="30"/>
                  </a:cubicBezTo>
                  <a:cubicBezTo>
                    <a:pt x="0" y="26"/>
                    <a:pt x="1" y="21"/>
                    <a:pt x="4" y="17"/>
                  </a:cubicBezTo>
                  <a:cubicBezTo>
                    <a:pt x="8" y="13"/>
                    <a:pt x="13" y="11"/>
                    <a:pt x="18" y="9"/>
                  </a:cubicBezTo>
                  <a:cubicBezTo>
                    <a:pt x="28" y="5"/>
                    <a:pt x="39" y="3"/>
                    <a:pt x="50" y="2"/>
                  </a:cubicBezTo>
                  <a:cubicBezTo>
                    <a:pt x="60" y="1"/>
                    <a:pt x="70" y="0"/>
                    <a:pt x="79" y="1"/>
                  </a:cubicBezTo>
                  <a:cubicBezTo>
                    <a:pt x="97" y="1"/>
                    <a:pt x="114" y="3"/>
                    <a:pt x="130" y="9"/>
                  </a:cubicBezTo>
                  <a:cubicBezTo>
                    <a:pt x="135" y="10"/>
                    <a:pt x="140" y="13"/>
                    <a:pt x="144" y="16"/>
                  </a:cubicBezTo>
                  <a:cubicBezTo>
                    <a:pt x="150" y="20"/>
                    <a:pt x="150" y="26"/>
                    <a:pt x="143" y="31"/>
                  </a:cubicBezTo>
                  <a:cubicBezTo>
                    <a:pt x="137" y="37"/>
                    <a:pt x="129" y="39"/>
                    <a:pt x="121" y="41"/>
                  </a:cubicBezTo>
                  <a:cubicBezTo>
                    <a:pt x="111" y="43"/>
                    <a:pt x="101" y="44"/>
                    <a:pt x="92" y="45"/>
                  </a:cubicBezTo>
                  <a:cubicBezTo>
                    <a:pt x="86" y="46"/>
                    <a:pt x="80" y="46"/>
                    <a:pt x="75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" name="Freeform 1692"/>
            <p:cNvSpPr>
              <a:spLocks/>
            </p:cNvSpPr>
            <p:nvPr/>
          </p:nvSpPr>
          <p:spPr bwMode="auto">
            <a:xfrm>
              <a:off x="10701338" y="2260600"/>
              <a:ext cx="33338" cy="46038"/>
            </a:xfrm>
            <a:custGeom>
              <a:avLst/>
              <a:gdLst>
                <a:gd name="T0" fmla="*/ 0 w 20"/>
                <a:gd name="T1" fmla="*/ 14 h 28"/>
                <a:gd name="T2" fmla="*/ 2 w 20"/>
                <a:gd name="T3" fmla="*/ 5 h 28"/>
                <a:gd name="T4" fmla="*/ 10 w 20"/>
                <a:gd name="T5" fmla="*/ 0 h 28"/>
                <a:gd name="T6" fmla="*/ 18 w 20"/>
                <a:gd name="T7" fmla="*/ 5 h 28"/>
                <a:gd name="T8" fmla="*/ 18 w 20"/>
                <a:gd name="T9" fmla="*/ 22 h 28"/>
                <a:gd name="T10" fmla="*/ 10 w 20"/>
                <a:gd name="T11" fmla="*/ 28 h 28"/>
                <a:gd name="T12" fmla="*/ 2 w 20"/>
                <a:gd name="T13" fmla="*/ 22 h 28"/>
                <a:gd name="T14" fmla="*/ 0 w 20"/>
                <a:gd name="T15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28">
                  <a:moveTo>
                    <a:pt x="0" y="14"/>
                  </a:moveTo>
                  <a:cubicBezTo>
                    <a:pt x="1" y="11"/>
                    <a:pt x="1" y="8"/>
                    <a:pt x="2" y="5"/>
                  </a:cubicBezTo>
                  <a:cubicBezTo>
                    <a:pt x="4" y="2"/>
                    <a:pt x="7" y="0"/>
                    <a:pt x="10" y="0"/>
                  </a:cubicBezTo>
                  <a:cubicBezTo>
                    <a:pt x="14" y="0"/>
                    <a:pt x="16" y="2"/>
                    <a:pt x="18" y="5"/>
                  </a:cubicBezTo>
                  <a:cubicBezTo>
                    <a:pt x="20" y="11"/>
                    <a:pt x="20" y="16"/>
                    <a:pt x="18" y="22"/>
                  </a:cubicBezTo>
                  <a:cubicBezTo>
                    <a:pt x="17" y="26"/>
                    <a:pt x="14" y="28"/>
                    <a:pt x="10" y="28"/>
                  </a:cubicBezTo>
                  <a:cubicBezTo>
                    <a:pt x="6" y="28"/>
                    <a:pt x="3" y="26"/>
                    <a:pt x="2" y="22"/>
                  </a:cubicBezTo>
                  <a:cubicBezTo>
                    <a:pt x="1" y="20"/>
                    <a:pt x="1" y="17"/>
                    <a:pt x="0" y="1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67" name="グループ化 1966"/>
          <p:cNvGrpSpPr/>
          <p:nvPr/>
        </p:nvGrpSpPr>
        <p:grpSpPr>
          <a:xfrm>
            <a:off x="11109326" y="1774740"/>
            <a:ext cx="438150" cy="457200"/>
            <a:chOff x="11109326" y="2038350"/>
            <a:chExt cx="438150" cy="457200"/>
          </a:xfrm>
        </p:grpSpPr>
        <p:sp>
          <p:nvSpPr>
            <p:cNvPr id="212" name="Freeform 1693"/>
            <p:cNvSpPr>
              <a:spLocks/>
            </p:cNvSpPr>
            <p:nvPr/>
          </p:nvSpPr>
          <p:spPr bwMode="auto">
            <a:xfrm>
              <a:off x="11109326" y="2038350"/>
              <a:ext cx="438150" cy="457200"/>
            </a:xfrm>
            <a:custGeom>
              <a:avLst/>
              <a:gdLst>
                <a:gd name="T0" fmla="*/ 0 w 262"/>
                <a:gd name="T1" fmla="*/ 137 h 273"/>
                <a:gd name="T2" fmla="*/ 0 w 262"/>
                <a:gd name="T3" fmla="*/ 137 h 273"/>
                <a:gd name="T4" fmla="*/ 0 w 262"/>
                <a:gd name="T5" fmla="*/ 238 h 273"/>
                <a:gd name="T6" fmla="*/ 35 w 262"/>
                <a:gd name="T7" fmla="*/ 273 h 273"/>
                <a:gd name="T8" fmla="*/ 222 w 262"/>
                <a:gd name="T9" fmla="*/ 273 h 273"/>
                <a:gd name="T10" fmla="*/ 231 w 262"/>
                <a:gd name="T11" fmla="*/ 273 h 273"/>
                <a:gd name="T12" fmla="*/ 262 w 262"/>
                <a:gd name="T13" fmla="*/ 239 h 273"/>
                <a:gd name="T14" fmla="*/ 262 w 262"/>
                <a:gd name="T15" fmla="*/ 57 h 273"/>
                <a:gd name="T16" fmla="*/ 260 w 262"/>
                <a:gd name="T17" fmla="*/ 53 h 273"/>
                <a:gd name="T18" fmla="*/ 209 w 262"/>
                <a:gd name="T19" fmla="*/ 3 h 273"/>
                <a:gd name="T20" fmla="*/ 206 w 262"/>
                <a:gd name="T21" fmla="*/ 1 h 273"/>
                <a:gd name="T22" fmla="*/ 167 w 262"/>
                <a:gd name="T23" fmla="*/ 1 h 273"/>
                <a:gd name="T24" fmla="*/ 54 w 262"/>
                <a:gd name="T25" fmla="*/ 1 h 273"/>
                <a:gd name="T26" fmla="*/ 32 w 262"/>
                <a:gd name="T27" fmla="*/ 1 h 273"/>
                <a:gd name="T28" fmla="*/ 0 w 262"/>
                <a:gd name="T29" fmla="*/ 35 h 273"/>
                <a:gd name="T30" fmla="*/ 0 w 262"/>
                <a:gd name="T31" fmla="*/ 13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2" h="273">
                  <a:moveTo>
                    <a:pt x="0" y="137"/>
                  </a:moveTo>
                  <a:cubicBezTo>
                    <a:pt x="0" y="137"/>
                    <a:pt x="0" y="137"/>
                    <a:pt x="0" y="137"/>
                  </a:cubicBezTo>
                  <a:cubicBezTo>
                    <a:pt x="0" y="170"/>
                    <a:pt x="0" y="204"/>
                    <a:pt x="0" y="238"/>
                  </a:cubicBezTo>
                  <a:cubicBezTo>
                    <a:pt x="0" y="257"/>
                    <a:pt x="15" y="273"/>
                    <a:pt x="35" y="273"/>
                  </a:cubicBezTo>
                  <a:cubicBezTo>
                    <a:pt x="98" y="273"/>
                    <a:pt x="160" y="273"/>
                    <a:pt x="222" y="273"/>
                  </a:cubicBezTo>
                  <a:cubicBezTo>
                    <a:pt x="225" y="273"/>
                    <a:pt x="228" y="273"/>
                    <a:pt x="231" y="273"/>
                  </a:cubicBezTo>
                  <a:cubicBezTo>
                    <a:pt x="248" y="271"/>
                    <a:pt x="262" y="256"/>
                    <a:pt x="262" y="239"/>
                  </a:cubicBezTo>
                  <a:cubicBezTo>
                    <a:pt x="262" y="179"/>
                    <a:pt x="262" y="118"/>
                    <a:pt x="262" y="57"/>
                  </a:cubicBezTo>
                  <a:cubicBezTo>
                    <a:pt x="262" y="55"/>
                    <a:pt x="261" y="54"/>
                    <a:pt x="260" y="53"/>
                  </a:cubicBezTo>
                  <a:cubicBezTo>
                    <a:pt x="243" y="36"/>
                    <a:pt x="226" y="19"/>
                    <a:pt x="209" y="3"/>
                  </a:cubicBezTo>
                  <a:cubicBezTo>
                    <a:pt x="208" y="2"/>
                    <a:pt x="207" y="1"/>
                    <a:pt x="206" y="1"/>
                  </a:cubicBezTo>
                  <a:cubicBezTo>
                    <a:pt x="193" y="1"/>
                    <a:pt x="180" y="1"/>
                    <a:pt x="167" y="1"/>
                  </a:cubicBezTo>
                  <a:cubicBezTo>
                    <a:pt x="129" y="0"/>
                    <a:pt x="92" y="0"/>
                    <a:pt x="54" y="1"/>
                  </a:cubicBezTo>
                  <a:cubicBezTo>
                    <a:pt x="47" y="1"/>
                    <a:pt x="39" y="1"/>
                    <a:pt x="32" y="1"/>
                  </a:cubicBezTo>
                  <a:cubicBezTo>
                    <a:pt x="15" y="2"/>
                    <a:pt x="0" y="17"/>
                    <a:pt x="0" y="35"/>
                  </a:cubicBezTo>
                  <a:cubicBezTo>
                    <a:pt x="0" y="69"/>
                    <a:pt x="0" y="103"/>
                    <a:pt x="0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" name="Freeform 1694"/>
            <p:cNvSpPr>
              <a:spLocks noEditPoints="1"/>
            </p:cNvSpPr>
            <p:nvPr/>
          </p:nvSpPr>
          <p:spPr bwMode="auto">
            <a:xfrm>
              <a:off x="11109326" y="2038350"/>
              <a:ext cx="438150" cy="457200"/>
            </a:xfrm>
            <a:custGeom>
              <a:avLst/>
              <a:gdLst>
                <a:gd name="T0" fmla="*/ 0 w 262"/>
                <a:gd name="T1" fmla="*/ 137 h 273"/>
                <a:gd name="T2" fmla="*/ 0 w 262"/>
                <a:gd name="T3" fmla="*/ 35 h 273"/>
                <a:gd name="T4" fmla="*/ 32 w 262"/>
                <a:gd name="T5" fmla="*/ 1 h 273"/>
                <a:gd name="T6" fmla="*/ 54 w 262"/>
                <a:gd name="T7" fmla="*/ 1 h 273"/>
                <a:gd name="T8" fmla="*/ 167 w 262"/>
                <a:gd name="T9" fmla="*/ 1 h 273"/>
                <a:gd name="T10" fmla="*/ 206 w 262"/>
                <a:gd name="T11" fmla="*/ 1 h 273"/>
                <a:gd name="T12" fmla="*/ 209 w 262"/>
                <a:gd name="T13" fmla="*/ 3 h 273"/>
                <a:gd name="T14" fmla="*/ 260 w 262"/>
                <a:gd name="T15" fmla="*/ 53 h 273"/>
                <a:gd name="T16" fmla="*/ 262 w 262"/>
                <a:gd name="T17" fmla="*/ 57 h 273"/>
                <a:gd name="T18" fmla="*/ 262 w 262"/>
                <a:gd name="T19" fmla="*/ 239 h 273"/>
                <a:gd name="T20" fmla="*/ 231 w 262"/>
                <a:gd name="T21" fmla="*/ 273 h 273"/>
                <a:gd name="T22" fmla="*/ 222 w 262"/>
                <a:gd name="T23" fmla="*/ 273 h 273"/>
                <a:gd name="T24" fmla="*/ 35 w 262"/>
                <a:gd name="T25" fmla="*/ 273 h 273"/>
                <a:gd name="T26" fmla="*/ 0 w 262"/>
                <a:gd name="T27" fmla="*/ 238 h 273"/>
                <a:gd name="T28" fmla="*/ 0 w 262"/>
                <a:gd name="T29" fmla="*/ 137 h 273"/>
                <a:gd name="T30" fmla="*/ 0 w 262"/>
                <a:gd name="T31" fmla="*/ 137 h 273"/>
                <a:gd name="T32" fmla="*/ 18 w 262"/>
                <a:gd name="T33" fmla="*/ 137 h 273"/>
                <a:gd name="T34" fmla="*/ 18 w 262"/>
                <a:gd name="T35" fmla="*/ 184 h 273"/>
                <a:gd name="T36" fmla="*/ 18 w 262"/>
                <a:gd name="T37" fmla="*/ 237 h 273"/>
                <a:gd name="T38" fmla="*/ 34 w 262"/>
                <a:gd name="T39" fmla="*/ 254 h 273"/>
                <a:gd name="T40" fmla="*/ 228 w 262"/>
                <a:gd name="T41" fmla="*/ 254 h 273"/>
                <a:gd name="T42" fmla="*/ 231 w 262"/>
                <a:gd name="T43" fmla="*/ 254 h 273"/>
                <a:gd name="T44" fmla="*/ 243 w 262"/>
                <a:gd name="T45" fmla="*/ 237 h 273"/>
                <a:gd name="T46" fmla="*/ 243 w 262"/>
                <a:gd name="T47" fmla="*/ 67 h 273"/>
                <a:gd name="T48" fmla="*/ 240 w 262"/>
                <a:gd name="T49" fmla="*/ 64 h 273"/>
                <a:gd name="T50" fmla="*/ 203 w 262"/>
                <a:gd name="T51" fmla="*/ 64 h 273"/>
                <a:gd name="T52" fmla="*/ 200 w 262"/>
                <a:gd name="T53" fmla="*/ 61 h 273"/>
                <a:gd name="T54" fmla="*/ 200 w 262"/>
                <a:gd name="T55" fmla="*/ 22 h 273"/>
                <a:gd name="T56" fmla="*/ 196 w 262"/>
                <a:gd name="T57" fmla="*/ 19 h 273"/>
                <a:gd name="T58" fmla="*/ 35 w 262"/>
                <a:gd name="T59" fmla="*/ 19 h 273"/>
                <a:gd name="T60" fmla="*/ 27 w 262"/>
                <a:gd name="T61" fmla="*/ 21 h 273"/>
                <a:gd name="T62" fmla="*/ 18 w 262"/>
                <a:gd name="T63" fmla="*/ 38 h 273"/>
                <a:gd name="T64" fmla="*/ 18 w 262"/>
                <a:gd name="T65" fmla="*/ 137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2" h="273">
                  <a:moveTo>
                    <a:pt x="0" y="137"/>
                  </a:moveTo>
                  <a:cubicBezTo>
                    <a:pt x="0" y="103"/>
                    <a:pt x="0" y="69"/>
                    <a:pt x="0" y="35"/>
                  </a:cubicBezTo>
                  <a:cubicBezTo>
                    <a:pt x="0" y="17"/>
                    <a:pt x="15" y="2"/>
                    <a:pt x="32" y="1"/>
                  </a:cubicBezTo>
                  <a:cubicBezTo>
                    <a:pt x="39" y="1"/>
                    <a:pt x="47" y="1"/>
                    <a:pt x="54" y="1"/>
                  </a:cubicBezTo>
                  <a:cubicBezTo>
                    <a:pt x="92" y="0"/>
                    <a:pt x="129" y="0"/>
                    <a:pt x="167" y="1"/>
                  </a:cubicBezTo>
                  <a:cubicBezTo>
                    <a:pt x="180" y="1"/>
                    <a:pt x="193" y="1"/>
                    <a:pt x="206" y="1"/>
                  </a:cubicBezTo>
                  <a:cubicBezTo>
                    <a:pt x="207" y="1"/>
                    <a:pt x="208" y="2"/>
                    <a:pt x="209" y="3"/>
                  </a:cubicBezTo>
                  <a:cubicBezTo>
                    <a:pt x="226" y="19"/>
                    <a:pt x="243" y="36"/>
                    <a:pt x="260" y="53"/>
                  </a:cubicBezTo>
                  <a:cubicBezTo>
                    <a:pt x="261" y="54"/>
                    <a:pt x="262" y="55"/>
                    <a:pt x="262" y="57"/>
                  </a:cubicBezTo>
                  <a:cubicBezTo>
                    <a:pt x="262" y="118"/>
                    <a:pt x="262" y="179"/>
                    <a:pt x="262" y="239"/>
                  </a:cubicBezTo>
                  <a:cubicBezTo>
                    <a:pt x="262" y="256"/>
                    <a:pt x="248" y="271"/>
                    <a:pt x="231" y="273"/>
                  </a:cubicBezTo>
                  <a:cubicBezTo>
                    <a:pt x="228" y="273"/>
                    <a:pt x="225" y="273"/>
                    <a:pt x="222" y="273"/>
                  </a:cubicBezTo>
                  <a:cubicBezTo>
                    <a:pt x="160" y="273"/>
                    <a:pt x="98" y="273"/>
                    <a:pt x="35" y="273"/>
                  </a:cubicBezTo>
                  <a:cubicBezTo>
                    <a:pt x="15" y="273"/>
                    <a:pt x="0" y="257"/>
                    <a:pt x="0" y="238"/>
                  </a:cubicBezTo>
                  <a:cubicBezTo>
                    <a:pt x="0" y="204"/>
                    <a:pt x="0" y="170"/>
                    <a:pt x="0" y="137"/>
                  </a:cubicBezTo>
                  <a:cubicBezTo>
                    <a:pt x="0" y="137"/>
                    <a:pt x="0" y="137"/>
                    <a:pt x="0" y="137"/>
                  </a:cubicBezTo>
                  <a:close/>
                  <a:moveTo>
                    <a:pt x="18" y="137"/>
                  </a:moveTo>
                  <a:cubicBezTo>
                    <a:pt x="18" y="152"/>
                    <a:pt x="18" y="168"/>
                    <a:pt x="18" y="184"/>
                  </a:cubicBezTo>
                  <a:cubicBezTo>
                    <a:pt x="18" y="201"/>
                    <a:pt x="18" y="219"/>
                    <a:pt x="18" y="237"/>
                  </a:cubicBezTo>
                  <a:cubicBezTo>
                    <a:pt x="18" y="247"/>
                    <a:pt x="25" y="254"/>
                    <a:pt x="34" y="254"/>
                  </a:cubicBezTo>
                  <a:cubicBezTo>
                    <a:pt x="99" y="254"/>
                    <a:pt x="163" y="254"/>
                    <a:pt x="228" y="254"/>
                  </a:cubicBezTo>
                  <a:cubicBezTo>
                    <a:pt x="229" y="254"/>
                    <a:pt x="230" y="254"/>
                    <a:pt x="231" y="254"/>
                  </a:cubicBezTo>
                  <a:cubicBezTo>
                    <a:pt x="239" y="252"/>
                    <a:pt x="243" y="246"/>
                    <a:pt x="243" y="237"/>
                  </a:cubicBezTo>
                  <a:cubicBezTo>
                    <a:pt x="243" y="180"/>
                    <a:pt x="243" y="124"/>
                    <a:pt x="243" y="67"/>
                  </a:cubicBezTo>
                  <a:cubicBezTo>
                    <a:pt x="243" y="65"/>
                    <a:pt x="243" y="64"/>
                    <a:pt x="240" y="64"/>
                  </a:cubicBezTo>
                  <a:cubicBezTo>
                    <a:pt x="228" y="64"/>
                    <a:pt x="215" y="64"/>
                    <a:pt x="203" y="64"/>
                  </a:cubicBezTo>
                  <a:cubicBezTo>
                    <a:pt x="200" y="64"/>
                    <a:pt x="200" y="63"/>
                    <a:pt x="200" y="61"/>
                  </a:cubicBezTo>
                  <a:cubicBezTo>
                    <a:pt x="200" y="48"/>
                    <a:pt x="200" y="35"/>
                    <a:pt x="200" y="22"/>
                  </a:cubicBezTo>
                  <a:cubicBezTo>
                    <a:pt x="200" y="20"/>
                    <a:pt x="199" y="19"/>
                    <a:pt x="196" y="19"/>
                  </a:cubicBezTo>
                  <a:cubicBezTo>
                    <a:pt x="143" y="19"/>
                    <a:pt x="89" y="19"/>
                    <a:pt x="35" y="19"/>
                  </a:cubicBezTo>
                  <a:cubicBezTo>
                    <a:pt x="32" y="19"/>
                    <a:pt x="29" y="20"/>
                    <a:pt x="27" y="21"/>
                  </a:cubicBezTo>
                  <a:cubicBezTo>
                    <a:pt x="20" y="25"/>
                    <a:pt x="18" y="31"/>
                    <a:pt x="18" y="38"/>
                  </a:cubicBezTo>
                  <a:cubicBezTo>
                    <a:pt x="18" y="71"/>
                    <a:pt x="18" y="104"/>
                    <a:pt x="18" y="13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" name="Freeform 1695"/>
            <p:cNvSpPr>
              <a:spLocks noEditPoints="1"/>
            </p:cNvSpPr>
            <p:nvPr/>
          </p:nvSpPr>
          <p:spPr bwMode="auto">
            <a:xfrm>
              <a:off x="11139488" y="2070100"/>
              <a:ext cx="376238" cy="393700"/>
            </a:xfrm>
            <a:custGeom>
              <a:avLst/>
              <a:gdLst>
                <a:gd name="T0" fmla="*/ 9 w 225"/>
                <a:gd name="T1" fmla="*/ 2 h 235"/>
                <a:gd name="T2" fmla="*/ 182 w 225"/>
                <a:gd name="T3" fmla="*/ 3 h 235"/>
                <a:gd name="T4" fmla="*/ 222 w 225"/>
                <a:gd name="T5" fmla="*/ 45 h 235"/>
                <a:gd name="T6" fmla="*/ 213 w 225"/>
                <a:gd name="T7" fmla="*/ 235 h 235"/>
                <a:gd name="T8" fmla="*/ 0 w 225"/>
                <a:gd name="T9" fmla="*/ 218 h 235"/>
                <a:gd name="T10" fmla="*/ 89 w 225"/>
                <a:gd name="T11" fmla="*/ 119 h 235"/>
                <a:gd name="T12" fmla="*/ 74 w 225"/>
                <a:gd name="T13" fmla="*/ 128 h 235"/>
                <a:gd name="T14" fmla="*/ 65 w 225"/>
                <a:gd name="T15" fmla="*/ 117 h 235"/>
                <a:gd name="T16" fmla="*/ 53 w 225"/>
                <a:gd name="T17" fmla="*/ 130 h 235"/>
                <a:gd name="T18" fmla="*/ 38 w 225"/>
                <a:gd name="T19" fmla="*/ 134 h 235"/>
                <a:gd name="T20" fmla="*/ 33 w 225"/>
                <a:gd name="T21" fmla="*/ 149 h 235"/>
                <a:gd name="T22" fmla="*/ 35 w 225"/>
                <a:gd name="T23" fmla="*/ 163 h 235"/>
                <a:gd name="T24" fmla="*/ 28 w 225"/>
                <a:gd name="T25" fmla="*/ 178 h 235"/>
                <a:gd name="T26" fmla="*/ 46 w 225"/>
                <a:gd name="T27" fmla="*/ 189 h 235"/>
                <a:gd name="T28" fmla="*/ 51 w 225"/>
                <a:gd name="T29" fmla="*/ 203 h 235"/>
                <a:gd name="T30" fmla="*/ 69 w 225"/>
                <a:gd name="T31" fmla="*/ 197 h 235"/>
                <a:gd name="T32" fmla="*/ 79 w 225"/>
                <a:gd name="T33" fmla="*/ 208 h 235"/>
                <a:gd name="T34" fmla="*/ 91 w 225"/>
                <a:gd name="T35" fmla="*/ 200 h 235"/>
                <a:gd name="T36" fmla="*/ 106 w 225"/>
                <a:gd name="T37" fmla="*/ 191 h 235"/>
                <a:gd name="T38" fmla="*/ 110 w 225"/>
                <a:gd name="T39" fmla="*/ 175 h 235"/>
                <a:gd name="T40" fmla="*/ 109 w 225"/>
                <a:gd name="T41" fmla="*/ 162 h 235"/>
                <a:gd name="T42" fmla="*/ 116 w 225"/>
                <a:gd name="T43" fmla="*/ 146 h 235"/>
                <a:gd name="T44" fmla="*/ 98 w 225"/>
                <a:gd name="T45" fmla="*/ 140 h 235"/>
                <a:gd name="T46" fmla="*/ 100 w 225"/>
                <a:gd name="T47" fmla="*/ 126 h 235"/>
                <a:gd name="T48" fmla="*/ 133 w 225"/>
                <a:gd name="T49" fmla="*/ 87 h 235"/>
                <a:gd name="T50" fmla="*/ 120 w 225"/>
                <a:gd name="T51" fmla="*/ 87 h 235"/>
                <a:gd name="T52" fmla="*/ 111 w 225"/>
                <a:gd name="T53" fmla="*/ 100 h 235"/>
                <a:gd name="T54" fmla="*/ 118 w 225"/>
                <a:gd name="T55" fmla="*/ 114 h 235"/>
                <a:gd name="T56" fmla="*/ 107 w 225"/>
                <a:gd name="T57" fmla="*/ 122 h 235"/>
                <a:gd name="T58" fmla="*/ 121 w 225"/>
                <a:gd name="T59" fmla="*/ 134 h 235"/>
                <a:gd name="T60" fmla="*/ 125 w 225"/>
                <a:gd name="T61" fmla="*/ 148 h 235"/>
                <a:gd name="T62" fmla="*/ 140 w 225"/>
                <a:gd name="T63" fmla="*/ 155 h 235"/>
                <a:gd name="T64" fmla="*/ 157 w 225"/>
                <a:gd name="T65" fmla="*/ 160 h 235"/>
                <a:gd name="T66" fmla="*/ 172 w 225"/>
                <a:gd name="T67" fmla="*/ 154 h 235"/>
                <a:gd name="T68" fmla="*/ 188 w 225"/>
                <a:gd name="T69" fmla="*/ 144 h 235"/>
                <a:gd name="T70" fmla="*/ 192 w 225"/>
                <a:gd name="T71" fmla="*/ 129 h 235"/>
                <a:gd name="T72" fmla="*/ 197 w 225"/>
                <a:gd name="T73" fmla="*/ 112 h 235"/>
                <a:gd name="T74" fmla="*/ 195 w 225"/>
                <a:gd name="T75" fmla="*/ 97 h 235"/>
                <a:gd name="T76" fmla="*/ 179 w 225"/>
                <a:gd name="T77" fmla="*/ 93 h 235"/>
                <a:gd name="T78" fmla="*/ 181 w 225"/>
                <a:gd name="T79" fmla="*/ 78 h 235"/>
                <a:gd name="T80" fmla="*/ 163 w 225"/>
                <a:gd name="T81" fmla="*/ 81 h 235"/>
                <a:gd name="T82" fmla="*/ 148 w 225"/>
                <a:gd name="T83" fmla="*/ 71 h 235"/>
                <a:gd name="T84" fmla="*/ 133 w 225"/>
                <a:gd name="T85" fmla="*/ 76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25" h="235">
                  <a:moveTo>
                    <a:pt x="0" y="118"/>
                  </a:moveTo>
                  <a:cubicBezTo>
                    <a:pt x="0" y="85"/>
                    <a:pt x="0" y="52"/>
                    <a:pt x="0" y="19"/>
                  </a:cubicBezTo>
                  <a:cubicBezTo>
                    <a:pt x="0" y="12"/>
                    <a:pt x="2" y="6"/>
                    <a:pt x="9" y="2"/>
                  </a:cubicBezTo>
                  <a:cubicBezTo>
                    <a:pt x="11" y="1"/>
                    <a:pt x="14" y="0"/>
                    <a:pt x="17" y="0"/>
                  </a:cubicBezTo>
                  <a:cubicBezTo>
                    <a:pt x="71" y="0"/>
                    <a:pt x="125" y="0"/>
                    <a:pt x="178" y="0"/>
                  </a:cubicBezTo>
                  <a:cubicBezTo>
                    <a:pt x="181" y="0"/>
                    <a:pt x="182" y="1"/>
                    <a:pt x="182" y="3"/>
                  </a:cubicBezTo>
                  <a:cubicBezTo>
                    <a:pt x="182" y="16"/>
                    <a:pt x="182" y="29"/>
                    <a:pt x="182" y="42"/>
                  </a:cubicBezTo>
                  <a:cubicBezTo>
                    <a:pt x="182" y="44"/>
                    <a:pt x="182" y="45"/>
                    <a:pt x="185" y="45"/>
                  </a:cubicBezTo>
                  <a:cubicBezTo>
                    <a:pt x="197" y="45"/>
                    <a:pt x="210" y="45"/>
                    <a:pt x="222" y="45"/>
                  </a:cubicBezTo>
                  <a:cubicBezTo>
                    <a:pt x="225" y="45"/>
                    <a:pt x="225" y="46"/>
                    <a:pt x="225" y="48"/>
                  </a:cubicBezTo>
                  <a:cubicBezTo>
                    <a:pt x="225" y="105"/>
                    <a:pt x="225" y="161"/>
                    <a:pt x="225" y="218"/>
                  </a:cubicBezTo>
                  <a:cubicBezTo>
                    <a:pt x="225" y="227"/>
                    <a:pt x="221" y="233"/>
                    <a:pt x="213" y="235"/>
                  </a:cubicBezTo>
                  <a:cubicBezTo>
                    <a:pt x="212" y="235"/>
                    <a:pt x="211" y="235"/>
                    <a:pt x="210" y="235"/>
                  </a:cubicBezTo>
                  <a:cubicBezTo>
                    <a:pt x="145" y="235"/>
                    <a:pt x="81" y="235"/>
                    <a:pt x="16" y="235"/>
                  </a:cubicBezTo>
                  <a:cubicBezTo>
                    <a:pt x="7" y="235"/>
                    <a:pt x="0" y="228"/>
                    <a:pt x="0" y="218"/>
                  </a:cubicBezTo>
                  <a:cubicBezTo>
                    <a:pt x="0" y="200"/>
                    <a:pt x="0" y="182"/>
                    <a:pt x="0" y="165"/>
                  </a:cubicBezTo>
                  <a:cubicBezTo>
                    <a:pt x="0" y="149"/>
                    <a:pt x="0" y="133"/>
                    <a:pt x="0" y="118"/>
                  </a:cubicBezTo>
                  <a:close/>
                  <a:moveTo>
                    <a:pt x="89" y="119"/>
                  </a:moveTo>
                  <a:cubicBezTo>
                    <a:pt x="87" y="122"/>
                    <a:pt x="84" y="125"/>
                    <a:pt x="82" y="127"/>
                  </a:cubicBezTo>
                  <a:cubicBezTo>
                    <a:pt x="81" y="128"/>
                    <a:pt x="80" y="129"/>
                    <a:pt x="79" y="129"/>
                  </a:cubicBezTo>
                  <a:cubicBezTo>
                    <a:pt x="77" y="129"/>
                    <a:pt x="75" y="128"/>
                    <a:pt x="74" y="128"/>
                  </a:cubicBezTo>
                  <a:cubicBezTo>
                    <a:pt x="72" y="128"/>
                    <a:pt x="71" y="127"/>
                    <a:pt x="70" y="125"/>
                  </a:cubicBezTo>
                  <a:cubicBezTo>
                    <a:pt x="69" y="123"/>
                    <a:pt x="68" y="120"/>
                    <a:pt x="67" y="118"/>
                  </a:cubicBezTo>
                  <a:cubicBezTo>
                    <a:pt x="67" y="117"/>
                    <a:pt x="65" y="117"/>
                    <a:pt x="65" y="117"/>
                  </a:cubicBezTo>
                  <a:cubicBezTo>
                    <a:pt x="61" y="118"/>
                    <a:pt x="57" y="119"/>
                    <a:pt x="54" y="120"/>
                  </a:cubicBezTo>
                  <a:cubicBezTo>
                    <a:pt x="53" y="120"/>
                    <a:pt x="52" y="121"/>
                    <a:pt x="52" y="122"/>
                  </a:cubicBezTo>
                  <a:cubicBezTo>
                    <a:pt x="52" y="125"/>
                    <a:pt x="53" y="127"/>
                    <a:pt x="53" y="130"/>
                  </a:cubicBezTo>
                  <a:cubicBezTo>
                    <a:pt x="54" y="132"/>
                    <a:pt x="53" y="133"/>
                    <a:pt x="52" y="134"/>
                  </a:cubicBezTo>
                  <a:cubicBezTo>
                    <a:pt x="49" y="137"/>
                    <a:pt x="46" y="138"/>
                    <a:pt x="42" y="135"/>
                  </a:cubicBezTo>
                  <a:cubicBezTo>
                    <a:pt x="41" y="135"/>
                    <a:pt x="39" y="134"/>
                    <a:pt x="38" y="134"/>
                  </a:cubicBezTo>
                  <a:cubicBezTo>
                    <a:pt x="37" y="133"/>
                    <a:pt x="36" y="133"/>
                    <a:pt x="35" y="135"/>
                  </a:cubicBezTo>
                  <a:cubicBezTo>
                    <a:pt x="34" y="136"/>
                    <a:pt x="33" y="138"/>
                    <a:pt x="32" y="140"/>
                  </a:cubicBezTo>
                  <a:cubicBezTo>
                    <a:pt x="28" y="146"/>
                    <a:pt x="28" y="146"/>
                    <a:pt x="33" y="149"/>
                  </a:cubicBezTo>
                  <a:cubicBezTo>
                    <a:pt x="37" y="152"/>
                    <a:pt x="39" y="155"/>
                    <a:pt x="37" y="159"/>
                  </a:cubicBezTo>
                  <a:cubicBezTo>
                    <a:pt x="37" y="159"/>
                    <a:pt x="37" y="160"/>
                    <a:pt x="37" y="160"/>
                  </a:cubicBezTo>
                  <a:cubicBezTo>
                    <a:pt x="37" y="162"/>
                    <a:pt x="36" y="163"/>
                    <a:pt x="35" y="163"/>
                  </a:cubicBezTo>
                  <a:cubicBezTo>
                    <a:pt x="33" y="164"/>
                    <a:pt x="31" y="165"/>
                    <a:pt x="28" y="166"/>
                  </a:cubicBezTo>
                  <a:cubicBezTo>
                    <a:pt x="26" y="166"/>
                    <a:pt x="26" y="167"/>
                    <a:pt x="26" y="169"/>
                  </a:cubicBezTo>
                  <a:cubicBezTo>
                    <a:pt x="27" y="172"/>
                    <a:pt x="28" y="175"/>
                    <a:pt x="28" y="178"/>
                  </a:cubicBezTo>
                  <a:cubicBezTo>
                    <a:pt x="29" y="182"/>
                    <a:pt x="29" y="182"/>
                    <a:pt x="33" y="181"/>
                  </a:cubicBezTo>
                  <a:cubicBezTo>
                    <a:pt x="38" y="180"/>
                    <a:pt x="43" y="180"/>
                    <a:pt x="46" y="186"/>
                  </a:cubicBezTo>
                  <a:cubicBezTo>
                    <a:pt x="46" y="187"/>
                    <a:pt x="46" y="188"/>
                    <a:pt x="46" y="189"/>
                  </a:cubicBezTo>
                  <a:cubicBezTo>
                    <a:pt x="45" y="192"/>
                    <a:pt x="44" y="194"/>
                    <a:pt x="43" y="197"/>
                  </a:cubicBezTo>
                  <a:cubicBezTo>
                    <a:pt x="43" y="197"/>
                    <a:pt x="43" y="199"/>
                    <a:pt x="44" y="199"/>
                  </a:cubicBezTo>
                  <a:cubicBezTo>
                    <a:pt x="46" y="201"/>
                    <a:pt x="48" y="202"/>
                    <a:pt x="51" y="203"/>
                  </a:cubicBezTo>
                  <a:cubicBezTo>
                    <a:pt x="55" y="206"/>
                    <a:pt x="55" y="206"/>
                    <a:pt x="59" y="202"/>
                  </a:cubicBezTo>
                  <a:cubicBezTo>
                    <a:pt x="61" y="198"/>
                    <a:pt x="64" y="195"/>
                    <a:pt x="69" y="197"/>
                  </a:cubicBezTo>
                  <a:cubicBezTo>
                    <a:pt x="69" y="197"/>
                    <a:pt x="69" y="197"/>
                    <a:pt x="69" y="197"/>
                  </a:cubicBezTo>
                  <a:cubicBezTo>
                    <a:pt x="71" y="197"/>
                    <a:pt x="72" y="198"/>
                    <a:pt x="73" y="200"/>
                  </a:cubicBezTo>
                  <a:cubicBezTo>
                    <a:pt x="74" y="202"/>
                    <a:pt x="75" y="204"/>
                    <a:pt x="76" y="207"/>
                  </a:cubicBezTo>
                  <a:cubicBezTo>
                    <a:pt x="76" y="208"/>
                    <a:pt x="77" y="209"/>
                    <a:pt x="79" y="208"/>
                  </a:cubicBezTo>
                  <a:cubicBezTo>
                    <a:pt x="81" y="208"/>
                    <a:pt x="84" y="207"/>
                    <a:pt x="87" y="206"/>
                  </a:cubicBezTo>
                  <a:cubicBezTo>
                    <a:pt x="91" y="205"/>
                    <a:pt x="91" y="205"/>
                    <a:pt x="91" y="201"/>
                  </a:cubicBezTo>
                  <a:cubicBezTo>
                    <a:pt x="91" y="201"/>
                    <a:pt x="91" y="200"/>
                    <a:pt x="91" y="200"/>
                  </a:cubicBezTo>
                  <a:cubicBezTo>
                    <a:pt x="89" y="195"/>
                    <a:pt x="90" y="191"/>
                    <a:pt x="95" y="189"/>
                  </a:cubicBezTo>
                  <a:cubicBezTo>
                    <a:pt x="96" y="188"/>
                    <a:pt x="97" y="187"/>
                    <a:pt x="99" y="188"/>
                  </a:cubicBezTo>
                  <a:cubicBezTo>
                    <a:pt x="101" y="189"/>
                    <a:pt x="104" y="190"/>
                    <a:pt x="106" y="191"/>
                  </a:cubicBezTo>
                  <a:cubicBezTo>
                    <a:pt x="107" y="191"/>
                    <a:pt x="108" y="191"/>
                    <a:pt x="109" y="191"/>
                  </a:cubicBezTo>
                  <a:cubicBezTo>
                    <a:pt x="111" y="187"/>
                    <a:pt x="113" y="183"/>
                    <a:pt x="116" y="179"/>
                  </a:cubicBezTo>
                  <a:cubicBezTo>
                    <a:pt x="114" y="178"/>
                    <a:pt x="112" y="176"/>
                    <a:pt x="110" y="175"/>
                  </a:cubicBezTo>
                  <a:cubicBezTo>
                    <a:pt x="107" y="173"/>
                    <a:pt x="105" y="170"/>
                    <a:pt x="107" y="166"/>
                  </a:cubicBezTo>
                  <a:cubicBezTo>
                    <a:pt x="107" y="166"/>
                    <a:pt x="107" y="165"/>
                    <a:pt x="107" y="165"/>
                  </a:cubicBezTo>
                  <a:cubicBezTo>
                    <a:pt x="106" y="163"/>
                    <a:pt x="107" y="163"/>
                    <a:pt x="109" y="162"/>
                  </a:cubicBezTo>
                  <a:cubicBezTo>
                    <a:pt x="112" y="161"/>
                    <a:pt x="114" y="160"/>
                    <a:pt x="117" y="159"/>
                  </a:cubicBezTo>
                  <a:cubicBezTo>
                    <a:pt x="117" y="158"/>
                    <a:pt x="118" y="157"/>
                    <a:pt x="118" y="156"/>
                  </a:cubicBezTo>
                  <a:cubicBezTo>
                    <a:pt x="117" y="153"/>
                    <a:pt x="116" y="149"/>
                    <a:pt x="116" y="146"/>
                  </a:cubicBezTo>
                  <a:cubicBezTo>
                    <a:pt x="115" y="144"/>
                    <a:pt x="114" y="144"/>
                    <a:pt x="113" y="144"/>
                  </a:cubicBezTo>
                  <a:cubicBezTo>
                    <a:pt x="111" y="144"/>
                    <a:pt x="109" y="144"/>
                    <a:pt x="108" y="144"/>
                  </a:cubicBezTo>
                  <a:cubicBezTo>
                    <a:pt x="103" y="146"/>
                    <a:pt x="100" y="143"/>
                    <a:pt x="98" y="140"/>
                  </a:cubicBezTo>
                  <a:cubicBezTo>
                    <a:pt x="98" y="139"/>
                    <a:pt x="97" y="138"/>
                    <a:pt x="98" y="137"/>
                  </a:cubicBezTo>
                  <a:cubicBezTo>
                    <a:pt x="99" y="134"/>
                    <a:pt x="100" y="131"/>
                    <a:pt x="101" y="128"/>
                  </a:cubicBezTo>
                  <a:cubicBezTo>
                    <a:pt x="102" y="127"/>
                    <a:pt x="102" y="126"/>
                    <a:pt x="100" y="126"/>
                  </a:cubicBezTo>
                  <a:cubicBezTo>
                    <a:pt x="97" y="123"/>
                    <a:pt x="93" y="121"/>
                    <a:pt x="89" y="119"/>
                  </a:cubicBezTo>
                  <a:close/>
                  <a:moveTo>
                    <a:pt x="135" y="85"/>
                  </a:moveTo>
                  <a:cubicBezTo>
                    <a:pt x="134" y="85"/>
                    <a:pt x="134" y="86"/>
                    <a:pt x="133" y="87"/>
                  </a:cubicBezTo>
                  <a:cubicBezTo>
                    <a:pt x="132" y="88"/>
                    <a:pt x="131" y="89"/>
                    <a:pt x="130" y="89"/>
                  </a:cubicBezTo>
                  <a:cubicBezTo>
                    <a:pt x="129" y="90"/>
                    <a:pt x="128" y="91"/>
                    <a:pt x="127" y="90"/>
                  </a:cubicBezTo>
                  <a:cubicBezTo>
                    <a:pt x="124" y="89"/>
                    <a:pt x="122" y="88"/>
                    <a:pt x="120" y="87"/>
                  </a:cubicBezTo>
                  <a:cubicBezTo>
                    <a:pt x="118" y="86"/>
                    <a:pt x="117" y="86"/>
                    <a:pt x="116" y="88"/>
                  </a:cubicBezTo>
                  <a:cubicBezTo>
                    <a:pt x="114" y="91"/>
                    <a:pt x="112" y="94"/>
                    <a:pt x="111" y="97"/>
                  </a:cubicBezTo>
                  <a:cubicBezTo>
                    <a:pt x="110" y="98"/>
                    <a:pt x="110" y="99"/>
                    <a:pt x="111" y="100"/>
                  </a:cubicBezTo>
                  <a:cubicBezTo>
                    <a:pt x="113" y="102"/>
                    <a:pt x="115" y="103"/>
                    <a:pt x="118" y="105"/>
                  </a:cubicBezTo>
                  <a:cubicBezTo>
                    <a:pt x="118" y="106"/>
                    <a:pt x="119" y="107"/>
                    <a:pt x="119" y="107"/>
                  </a:cubicBezTo>
                  <a:cubicBezTo>
                    <a:pt x="119" y="110"/>
                    <a:pt x="119" y="112"/>
                    <a:pt x="118" y="114"/>
                  </a:cubicBezTo>
                  <a:cubicBezTo>
                    <a:pt x="118" y="115"/>
                    <a:pt x="117" y="116"/>
                    <a:pt x="116" y="116"/>
                  </a:cubicBezTo>
                  <a:cubicBezTo>
                    <a:pt x="114" y="117"/>
                    <a:pt x="111" y="118"/>
                    <a:pt x="109" y="119"/>
                  </a:cubicBezTo>
                  <a:cubicBezTo>
                    <a:pt x="107" y="120"/>
                    <a:pt x="107" y="121"/>
                    <a:pt x="107" y="122"/>
                  </a:cubicBezTo>
                  <a:cubicBezTo>
                    <a:pt x="108" y="126"/>
                    <a:pt x="109" y="129"/>
                    <a:pt x="110" y="133"/>
                  </a:cubicBezTo>
                  <a:cubicBezTo>
                    <a:pt x="110" y="134"/>
                    <a:pt x="111" y="134"/>
                    <a:pt x="112" y="134"/>
                  </a:cubicBezTo>
                  <a:cubicBezTo>
                    <a:pt x="115" y="134"/>
                    <a:pt x="118" y="134"/>
                    <a:pt x="121" y="134"/>
                  </a:cubicBezTo>
                  <a:cubicBezTo>
                    <a:pt x="122" y="133"/>
                    <a:pt x="123" y="134"/>
                    <a:pt x="123" y="134"/>
                  </a:cubicBezTo>
                  <a:cubicBezTo>
                    <a:pt x="128" y="140"/>
                    <a:pt x="128" y="140"/>
                    <a:pt x="126" y="147"/>
                  </a:cubicBezTo>
                  <a:cubicBezTo>
                    <a:pt x="125" y="147"/>
                    <a:pt x="125" y="148"/>
                    <a:pt x="125" y="148"/>
                  </a:cubicBezTo>
                  <a:cubicBezTo>
                    <a:pt x="124" y="150"/>
                    <a:pt x="124" y="152"/>
                    <a:pt x="127" y="153"/>
                  </a:cubicBezTo>
                  <a:cubicBezTo>
                    <a:pt x="128" y="154"/>
                    <a:pt x="130" y="155"/>
                    <a:pt x="131" y="156"/>
                  </a:cubicBezTo>
                  <a:cubicBezTo>
                    <a:pt x="136" y="159"/>
                    <a:pt x="137" y="160"/>
                    <a:pt x="140" y="155"/>
                  </a:cubicBezTo>
                  <a:cubicBezTo>
                    <a:pt x="143" y="150"/>
                    <a:pt x="146" y="149"/>
                    <a:pt x="151" y="151"/>
                  </a:cubicBezTo>
                  <a:cubicBezTo>
                    <a:pt x="152" y="151"/>
                    <a:pt x="153" y="152"/>
                    <a:pt x="154" y="153"/>
                  </a:cubicBezTo>
                  <a:cubicBezTo>
                    <a:pt x="155" y="156"/>
                    <a:pt x="156" y="158"/>
                    <a:pt x="157" y="160"/>
                  </a:cubicBezTo>
                  <a:cubicBezTo>
                    <a:pt x="157" y="161"/>
                    <a:pt x="159" y="162"/>
                    <a:pt x="159" y="162"/>
                  </a:cubicBezTo>
                  <a:cubicBezTo>
                    <a:pt x="162" y="161"/>
                    <a:pt x="165" y="160"/>
                    <a:pt x="168" y="160"/>
                  </a:cubicBezTo>
                  <a:cubicBezTo>
                    <a:pt x="172" y="158"/>
                    <a:pt x="172" y="158"/>
                    <a:pt x="172" y="154"/>
                  </a:cubicBezTo>
                  <a:cubicBezTo>
                    <a:pt x="171" y="149"/>
                    <a:pt x="170" y="144"/>
                    <a:pt x="176" y="142"/>
                  </a:cubicBezTo>
                  <a:cubicBezTo>
                    <a:pt x="177" y="141"/>
                    <a:pt x="179" y="141"/>
                    <a:pt x="180" y="141"/>
                  </a:cubicBezTo>
                  <a:cubicBezTo>
                    <a:pt x="182" y="142"/>
                    <a:pt x="185" y="144"/>
                    <a:pt x="188" y="144"/>
                  </a:cubicBezTo>
                  <a:cubicBezTo>
                    <a:pt x="188" y="145"/>
                    <a:pt x="190" y="144"/>
                    <a:pt x="190" y="144"/>
                  </a:cubicBezTo>
                  <a:cubicBezTo>
                    <a:pt x="191" y="142"/>
                    <a:pt x="192" y="140"/>
                    <a:pt x="194" y="138"/>
                  </a:cubicBezTo>
                  <a:cubicBezTo>
                    <a:pt x="197" y="133"/>
                    <a:pt x="197" y="132"/>
                    <a:pt x="192" y="129"/>
                  </a:cubicBezTo>
                  <a:cubicBezTo>
                    <a:pt x="188" y="126"/>
                    <a:pt x="186" y="123"/>
                    <a:pt x="188" y="119"/>
                  </a:cubicBezTo>
                  <a:cubicBezTo>
                    <a:pt x="188" y="117"/>
                    <a:pt x="189" y="116"/>
                    <a:pt x="190" y="115"/>
                  </a:cubicBezTo>
                  <a:cubicBezTo>
                    <a:pt x="192" y="114"/>
                    <a:pt x="195" y="113"/>
                    <a:pt x="197" y="112"/>
                  </a:cubicBezTo>
                  <a:cubicBezTo>
                    <a:pt x="198" y="112"/>
                    <a:pt x="199" y="110"/>
                    <a:pt x="199" y="110"/>
                  </a:cubicBezTo>
                  <a:cubicBezTo>
                    <a:pt x="198" y="106"/>
                    <a:pt x="197" y="102"/>
                    <a:pt x="196" y="98"/>
                  </a:cubicBezTo>
                  <a:cubicBezTo>
                    <a:pt x="196" y="98"/>
                    <a:pt x="195" y="97"/>
                    <a:pt x="195" y="97"/>
                  </a:cubicBezTo>
                  <a:cubicBezTo>
                    <a:pt x="193" y="97"/>
                    <a:pt x="191" y="97"/>
                    <a:pt x="189" y="98"/>
                  </a:cubicBezTo>
                  <a:cubicBezTo>
                    <a:pt x="186" y="98"/>
                    <a:pt x="182" y="99"/>
                    <a:pt x="180" y="94"/>
                  </a:cubicBezTo>
                  <a:cubicBezTo>
                    <a:pt x="180" y="94"/>
                    <a:pt x="180" y="94"/>
                    <a:pt x="179" y="93"/>
                  </a:cubicBezTo>
                  <a:cubicBezTo>
                    <a:pt x="178" y="92"/>
                    <a:pt x="178" y="91"/>
                    <a:pt x="179" y="89"/>
                  </a:cubicBezTo>
                  <a:cubicBezTo>
                    <a:pt x="180" y="87"/>
                    <a:pt x="181" y="84"/>
                    <a:pt x="182" y="82"/>
                  </a:cubicBezTo>
                  <a:cubicBezTo>
                    <a:pt x="183" y="80"/>
                    <a:pt x="182" y="79"/>
                    <a:pt x="181" y="78"/>
                  </a:cubicBezTo>
                  <a:cubicBezTo>
                    <a:pt x="178" y="77"/>
                    <a:pt x="175" y="75"/>
                    <a:pt x="172" y="73"/>
                  </a:cubicBezTo>
                  <a:cubicBezTo>
                    <a:pt x="171" y="72"/>
                    <a:pt x="170" y="72"/>
                    <a:pt x="169" y="73"/>
                  </a:cubicBezTo>
                  <a:cubicBezTo>
                    <a:pt x="167" y="76"/>
                    <a:pt x="165" y="78"/>
                    <a:pt x="163" y="81"/>
                  </a:cubicBezTo>
                  <a:cubicBezTo>
                    <a:pt x="162" y="82"/>
                    <a:pt x="153" y="82"/>
                    <a:pt x="152" y="80"/>
                  </a:cubicBezTo>
                  <a:cubicBezTo>
                    <a:pt x="152" y="79"/>
                    <a:pt x="152" y="79"/>
                    <a:pt x="151" y="78"/>
                  </a:cubicBezTo>
                  <a:cubicBezTo>
                    <a:pt x="150" y="76"/>
                    <a:pt x="149" y="74"/>
                    <a:pt x="148" y="71"/>
                  </a:cubicBezTo>
                  <a:cubicBezTo>
                    <a:pt x="148" y="70"/>
                    <a:pt x="147" y="69"/>
                    <a:pt x="145" y="70"/>
                  </a:cubicBezTo>
                  <a:cubicBezTo>
                    <a:pt x="142" y="71"/>
                    <a:pt x="139" y="72"/>
                    <a:pt x="135" y="73"/>
                  </a:cubicBezTo>
                  <a:cubicBezTo>
                    <a:pt x="134" y="73"/>
                    <a:pt x="133" y="74"/>
                    <a:pt x="133" y="76"/>
                  </a:cubicBezTo>
                  <a:cubicBezTo>
                    <a:pt x="134" y="78"/>
                    <a:pt x="134" y="81"/>
                    <a:pt x="135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" name="Freeform 1696"/>
            <p:cNvSpPr>
              <a:spLocks noEditPoints="1"/>
            </p:cNvSpPr>
            <p:nvPr/>
          </p:nvSpPr>
          <p:spPr bwMode="auto">
            <a:xfrm>
              <a:off x="11182351" y="2266950"/>
              <a:ext cx="153988" cy="153988"/>
            </a:xfrm>
            <a:custGeom>
              <a:avLst/>
              <a:gdLst>
                <a:gd name="T0" fmla="*/ 63 w 92"/>
                <a:gd name="T1" fmla="*/ 2 h 92"/>
                <a:gd name="T2" fmla="*/ 74 w 92"/>
                <a:gd name="T3" fmla="*/ 9 h 92"/>
                <a:gd name="T4" fmla="*/ 75 w 92"/>
                <a:gd name="T5" fmla="*/ 11 h 92"/>
                <a:gd name="T6" fmla="*/ 72 w 92"/>
                <a:gd name="T7" fmla="*/ 20 h 92"/>
                <a:gd name="T8" fmla="*/ 72 w 92"/>
                <a:gd name="T9" fmla="*/ 23 h 92"/>
                <a:gd name="T10" fmla="*/ 82 w 92"/>
                <a:gd name="T11" fmla="*/ 27 h 92"/>
                <a:gd name="T12" fmla="*/ 87 w 92"/>
                <a:gd name="T13" fmla="*/ 27 h 92"/>
                <a:gd name="T14" fmla="*/ 90 w 92"/>
                <a:gd name="T15" fmla="*/ 29 h 92"/>
                <a:gd name="T16" fmla="*/ 92 w 92"/>
                <a:gd name="T17" fmla="*/ 39 h 92"/>
                <a:gd name="T18" fmla="*/ 91 w 92"/>
                <a:gd name="T19" fmla="*/ 42 h 92"/>
                <a:gd name="T20" fmla="*/ 83 w 92"/>
                <a:gd name="T21" fmla="*/ 45 h 92"/>
                <a:gd name="T22" fmla="*/ 81 w 92"/>
                <a:gd name="T23" fmla="*/ 48 h 92"/>
                <a:gd name="T24" fmla="*/ 81 w 92"/>
                <a:gd name="T25" fmla="*/ 49 h 92"/>
                <a:gd name="T26" fmla="*/ 84 w 92"/>
                <a:gd name="T27" fmla="*/ 58 h 92"/>
                <a:gd name="T28" fmla="*/ 90 w 92"/>
                <a:gd name="T29" fmla="*/ 62 h 92"/>
                <a:gd name="T30" fmla="*/ 83 w 92"/>
                <a:gd name="T31" fmla="*/ 74 h 92"/>
                <a:gd name="T32" fmla="*/ 80 w 92"/>
                <a:gd name="T33" fmla="*/ 74 h 92"/>
                <a:gd name="T34" fmla="*/ 73 w 92"/>
                <a:gd name="T35" fmla="*/ 71 h 92"/>
                <a:gd name="T36" fmla="*/ 69 w 92"/>
                <a:gd name="T37" fmla="*/ 72 h 92"/>
                <a:gd name="T38" fmla="*/ 65 w 92"/>
                <a:gd name="T39" fmla="*/ 83 h 92"/>
                <a:gd name="T40" fmla="*/ 65 w 92"/>
                <a:gd name="T41" fmla="*/ 84 h 92"/>
                <a:gd name="T42" fmla="*/ 61 w 92"/>
                <a:gd name="T43" fmla="*/ 89 h 92"/>
                <a:gd name="T44" fmla="*/ 53 w 92"/>
                <a:gd name="T45" fmla="*/ 91 h 92"/>
                <a:gd name="T46" fmla="*/ 50 w 92"/>
                <a:gd name="T47" fmla="*/ 90 h 92"/>
                <a:gd name="T48" fmla="*/ 47 w 92"/>
                <a:gd name="T49" fmla="*/ 83 h 92"/>
                <a:gd name="T50" fmla="*/ 43 w 92"/>
                <a:gd name="T51" fmla="*/ 80 h 92"/>
                <a:gd name="T52" fmla="*/ 43 w 92"/>
                <a:gd name="T53" fmla="*/ 80 h 92"/>
                <a:gd name="T54" fmla="*/ 33 w 92"/>
                <a:gd name="T55" fmla="*/ 85 h 92"/>
                <a:gd name="T56" fmla="*/ 25 w 92"/>
                <a:gd name="T57" fmla="*/ 86 h 92"/>
                <a:gd name="T58" fmla="*/ 18 w 92"/>
                <a:gd name="T59" fmla="*/ 82 h 92"/>
                <a:gd name="T60" fmla="*/ 17 w 92"/>
                <a:gd name="T61" fmla="*/ 80 h 92"/>
                <a:gd name="T62" fmla="*/ 20 w 92"/>
                <a:gd name="T63" fmla="*/ 72 h 92"/>
                <a:gd name="T64" fmla="*/ 20 w 92"/>
                <a:gd name="T65" fmla="*/ 69 h 92"/>
                <a:gd name="T66" fmla="*/ 7 w 92"/>
                <a:gd name="T67" fmla="*/ 64 h 92"/>
                <a:gd name="T68" fmla="*/ 2 w 92"/>
                <a:gd name="T69" fmla="*/ 61 h 92"/>
                <a:gd name="T70" fmla="*/ 0 w 92"/>
                <a:gd name="T71" fmla="*/ 52 h 92"/>
                <a:gd name="T72" fmla="*/ 2 w 92"/>
                <a:gd name="T73" fmla="*/ 49 h 92"/>
                <a:gd name="T74" fmla="*/ 9 w 92"/>
                <a:gd name="T75" fmla="*/ 46 h 92"/>
                <a:gd name="T76" fmla="*/ 11 w 92"/>
                <a:gd name="T77" fmla="*/ 43 h 92"/>
                <a:gd name="T78" fmla="*/ 11 w 92"/>
                <a:gd name="T79" fmla="*/ 42 h 92"/>
                <a:gd name="T80" fmla="*/ 7 w 92"/>
                <a:gd name="T81" fmla="*/ 32 h 92"/>
                <a:gd name="T82" fmla="*/ 6 w 92"/>
                <a:gd name="T83" fmla="*/ 23 h 92"/>
                <a:gd name="T84" fmla="*/ 9 w 92"/>
                <a:gd name="T85" fmla="*/ 18 h 92"/>
                <a:gd name="T86" fmla="*/ 12 w 92"/>
                <a:gd name="T87" fmla="*/ 17 h 92"/>
                <a:gd name="T88" fmla="*/ 16 w 92"/>
                <a:gd name="T89" fmla="*/ 18 h 92"/>
                <a:gd name="T90" fmla="*/ 26 w 92"/>
                <a:gd name="T91" fmla="*/ 17 h 92"/>
                <a:gd name="T92" fmla="*/ 27 w 92"/>
                <a:gd name="T93" fmla="*/ 13 h 92"/>
                <a:gd name="T94" fmla="*/ 26 w 92"/>
                <a:gd name="T95" fmla="*/ 5 h 92"/>
                <a:gd name="T96" fmla="*/ 28 w 92"/>
                <a:gd name="T97" fmla="*/ 3 h 92"/>
                <a:gd name="T98" fmla="*/ 39 w 92"/>
                <a:gd name="T99" fmla="*/ 0 h 92"/>
                <a:gd name="T100" fmla="*/ 41 w 92"/>
                <a:gd name="T101" fmla="*/ 1 h 92"/>
                <a:gd name="T102" fmla="*/ 44 w 92"/>
                <a:gd name="T103" fmla="*/ 8 h 92"/>
                <a:gd name="T104" fmla="*/ 48 w 92"/>
                <a:gd name="T105" fmla="*/ 11 h 92"/>
                <a:gd name="T106" fmla="*/ 53 w 92"/>
                <a:gd name="T107" fmla="*/ 12 h 92"/>
                <a:gd name="T108" fmla="*/ 56 w 92"/>
                <a:gd name="T109" fmla="*/ 10 h 92"/>
                <a:gd name="T110" fmla="*/ 63 w 92"/>
                <a:gd name="T111" fmla="*/ 2 h 92"/>
                <a:gd name="T112" fmla="*/ 68 w 92"/>
                <a:gd name="T113" fmla="*/ 45 h 92"/>
                <a:gd name="T114" fmla="*/ 46 w 92"/>
                <a:gd name="T115" fmla="*/ 23 h 92"/>
                <a:gd name="T116" fmla="*/ 24 w 92"/>
                <a:gd name="T117" fmla="*/ 45 h 92"/>
                <a:gd name="T118" fmla="*/ 46 w 92"/>
                <a:gd name="T119" fmla="*/ 68 h 92"/>
                <a:gd name="T120" fmla="*/ 68 w 92"/>
                <a:gd name="T121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2" h="92">
                  <a:moveTo>
                    <a:pt x="63" y="2"/>
                  </a:moveTo>
                  <a:cubicBezTo>
                    <a:pt x="67" y="4"/>
                    <a:pt x="71" y="6"/>
                    <a:pt x="74" y="9"/>
                  </a:cubicBezTo>
                  <a:cubicBezTo>
                    <a:pt x="76" y="9"/>
                    <a:pt x="76" y="10"/>
                    <a:pt x="75" y="11"/>
                  </a:cubicBezTo>
                  <a:cubicBezTo>
                    <a:pt x="74" y="14"/>
                    <a:pt x="73" y="17"/>
                    <a:pt x="72" y="20"/>
                  </a:cubicBezTo>
                  <a:cubicBezTo>
                    <a:pt x="71" y="21"/>
                    <a:pt x="72" y="22"/>
                    <a:pt x="72" y="23"/>
                  </a:cubicBezTo>
                  <a:cubicBezTo>
                    <a:pt x="74" y="26"/>
                    <a:pt x="77" y="29"/>
                    <a:pt x="82" y="27"/>
                  </a:cubicBezTo>
                  <a:cubicBezTo>
                    <a:pt x="83" y="27"/>
                    <a:pt x="85" y="27"/>
                    <a:pt x="87" y="27"/>
                  </a:cubicBezTo>
                  <a:cubicBezTo>
                    <a:pt x="88" y="27"/>
                    <a:pt x="89" y="27"/>
                    <a:pt x="90" y="29"/>
                  </a:cubicBezTo>
                  <a:cubicBezTo>
                    <a:pt x="90" y="32"/>
                    <a:pt x="91" y="36"/>
                    <a:pt x="92" y="39"/>
                  </a:cubicBezTo>
                  <a:cubicBezTo>
                    <a:pt x="92" y="40"/>
                    <a:pt x="91" y="41"/>
                    <a:pt x="91" y="42"/>
                  </a:cubicBezTo>
                  <a:cubicBezTo>
                    <a:pt x="88" y="43"/>
                    <a:pt x="86" y="44"/>
                    <a:pt x="83" y="45"/>
                  </a:cubicBezTo>
                  <a:cubicBezTo>
                    <a:pt x="81" y="46"/>
                    <a:pt x="80" y="46"/>
                    <a:pt x="81" y="48"/>
                  </a:cubicBezTo>
                  <a:cubicBezTo>
                    <a:pt x="81" y="48"/>
                    <a:pt x="81" y="49"/>
                    <a:pt x="81" y="49"/>
                  </a:cubicBezTo>
                  <a:cubicBezTo>
                    <a:pt x="79" y="53"/>
                    <a:pt x="81" y="56"/>
                    <a:pt x="84" y="58"/>
                  </a:cubicBezTo>
                  <a:cubicBezTo>
                    <a:pt x="86" y="59"/>
                    <a:pt x="88" y="61"/>
                    <a:pt x="90" y="62"/>
                  </a:cubicBezTo>
                  <a:cubicBezTo>
                    <a:pt x="87" y="66"/>
                    <a:pt x="85" y="70"/>
                    <a:pt x="83" y="74"/>
                  </a:cubicBezTo>
                  <a:cubicBezTo>
                    <a:pt x="82" y="74"/>
                    <a:pt x="81" y="74"/>
                    <a:pt x="80" y="74"/>
                  </a:cubicBezTo>
                  <a:cubicBezTo>
                    <a:pt x="78" y="73"/>
                    <a:pt x="75" y="72"/>
                    <a:pt x="73" y="71"/>
                  </a:cubicBezTo>
                  <a:cubicBezTo>
                    <a:pt x="71" y="70"/>
                    <a:pt x="70" y="71"/>
                    <a:pt x="69" y="72"/>
                  </a:cubicBezTo>
                  <a:cubicBezTo>
                    <a:pt x="64" y="74"/>
                    <a:pt x="63" y="78"/>
                    <a:pt x="65" y="83"/>
                  </a:cubicBezTo>
                  <a:cubicBezTo>
                    <a:pt x="65" y="83"/>
                    <a:pt x="65" y="84"/>
                    <a:pt x="65" y="84"/>
                  </a:cubicBezTo>
                  <a:cubicBezTo>
                    <a:pt x="65" y="88"/>
                    <a:pt x="65" y="88"/>
                    <a:pt x="61" y="89"/>
                  </a:cubicBezTo>
                  <a:cubicBezTo>
                    <a:pt x="58" y="90"/>
                    <a:pt x="55" y="91"/>
                    <a:pt x="53" y="91"/>
                  </a:cubicBezTo>
                  <a:cubicBezTo>
                    <a:pt x="51" y="92"/>
                    <a:pt x="50" y="91"/>
                    <a:pt x="50" y="90"/>
                  </a:cubicBezTo>
                  <a:cubicBezTo>
                    <a:pt x="49" y="87"/>
                    <a:pt x="48" y="85"/>
                    <a:pt x="47" y="83"/>
                  </a:cubicBezTo>
                  <a:cubicBezTo>
                    <a:pt x="46" y="81"/>
                    <a:pt x="45" y="80"/>
                    <a:pt x="43" y="80"/>
                  </a:cubicBezTo>
                  <a:cubicBezTo>
                    <a:pt x="43" y="80"/>
                    <a:pt x="43" y="80"/>
                    <a:pt x="43" y="80"/>
                  </a:cubicBezTo>
                  <a:cubicBezTo>
                    <a:pt x="38" y="78"/>
                    <a:pt x="35" y="81"/>
                    <a:pt x="33" y="85"/>
                  </a:cubicBezTo>
                  <a:cubicBezTo>
                    <a:pt x="29" y="89"/>
                    <a:pt x="29" y="89"/>
                    <a:pt x="25" y="86"/>
                  </a:cubicBezTo>
                  <a:cubicBezTo>
                    <a:pt x="22" y="85"/>
                    <a:pt x="20" y="84"/>
                    <a:pt x="18" y="82"/>
                  </a:cubicBezTo>
                  <a:cubicBezTo>
                    <a:pt x="17" y="82"/>
                    <a:pt x="17" y="80"/>
                    <a:pt x="17" y="80"/>
                  </a:cubicBezTo>
                  <a:cubicBezTo>
                    <a:pt x="18" y="77"/>
                    <a:pt x="19" y="75"/>
                    <a:pt x="20" y="72"/>
                  </a:cubicBezTo>
                  <a:cubicBezTo>
                    <a:pt x="20" y="71"/>
                    <a:pt x="20" y="70"/>
                    <a:pt x="20" y="69"/>
                  </a:cubicBezTo>
                  <a:cubicBezTo>
                    <a:pt x="17" y="63"/>
                    <a:pt x="12" y="63"/>
                    <a:pt x="7" y="64"/>
                  </a:cubicBezTo>
                  <a:cubicBezTo>
                    <a:pt x="3" y="65"/>
                    <a:pt x="3" y="65"/>
                    <a:pt x="2" y="61"/>
                  </a:cubicBezTo>
                  <a:cubicBezTo>
                    <a:pt x="2" y="58"/>
                    <a:pt x="1" y="55"/>
                    <a:pt x="0" y="52"/>
                  </a:cubicBezTo>
                  <a:cubicBezTo>
                    <a:pt x="0" y="50"/>
                    <a:pt x="0" y="49"/>
                    <a:pt x="2" y="49"/>
                  </a:cubicBezTo>
                  <a:cubicBezTo>
                    <a:pt x="5" y="48"/>
                    <a:pt x="7" y="47"/>
                    <a:pt x="9" y="46"/>
                  </a:cubicBezTo>
                  <a:cubicBezTo>
                    <a:pt x="10" y="46"/>
                    <a:pt x="11" y="45"/>
                    <a:pt x="11" y="43"/>
                  </a:cubicBezTo>
                  <a:cubicBezTo>
                    <a:pt x="11" y="43"/>
                    <a:pt x="11" y="42"/>
                    <a:pt x="11" y="42"/>
                  </a:cubicBezTo>
                  <a:cubicBezTo>
                    <a:pt x="13" y="38"/>
                    <a:pt x="11" y="35"/>
                    <a:pt x="7" y="32"/>
                  </a:cubicBezTo>
                  <a:cubicBezTo>
                    <a:pt x="2" y="29"/>
                    <a:pt x="2" y="29"/>
                    <a:pt x="6" y="23"/>
                  </a:cubicBezTo>
                  <a:cubicBezTo>
                    <a:pt x="7" y="21"/>
                    <a:pt x="8" y="19"/>
                    <a:pt x="9" y="18"/>
                  </a:cubicBezTo>
                  <a:cubicBezTo>
                    <a:pt x="10" y="16"/>
                    <a:pt x="11" y="16"/>
                    <a:pt x="12" y="17"/>
                  </a:cubicBezTo>
                  <a:cubicBezTo>
                    <a:pt x="13" y="17"/>
                    <a:pt x="15" y="18"/>
                    <a:pt x="16" y="18"/>
                  </a:cubicBezTo>
                  <a:cubicBezTo>
                    <a:pt x="20" y="21"/>
                    <a:pt x="23" y="20"/>
                    <a:pt x="26" y="17"/>
                  </a:cubicBezTo>
                  <a:cubicBezTo>
                    <a:pt x="27" y="16"/>
                    <a:pt x="28" y="15"/>
                    <a:pt x="27" y="13"/>
                  </a:cubicBezTo>
                  <a:cubicBezTo>
                    <a:pt x="27" y="10"/>
                    <a:pt x="26" y="8"/>
                    <a:pt x="26" y="5"/>
                  </a:cubicBezTo>
                  <a:cubicBezTo>
                    <a:pt x="26" y="4"/>
                    <a:pt x="27" y="3"/>
                    <a:pt x="28" y="3"/>
                  </a:cubicBezTo>
                  <a:cubicBezTo>
                    <a:pt x="31" y="2"/>
                    <a:pt x="35" y="1"/>
                    <a:pt x="39" y="0"/>
                  </a:cubicBezTo>
                  <a:cubicBezTo>
                    <a:pt x="39" y="0"/>
                    <a:pt x="41" y="0"/>
                    <a:pt x="41" y="1"/>
                  </a:cubicBezTo>
                  <a:cubicBezTo>
                    <a:pt x="42" y="3"/>
                    <a:pt x="43" y="6"/>
                    <a:pt x="44" y="8"/>
                  </a:cubicBezTo>
                  <a:cubicBezTo>
                    <a:pt x="45" y="10"/>
                    <a:pt x="46" y="11"/>
                    <a:pt x="48" y="11"/>
                  </a:cubicBezTo>
                  <a:cubicBezTo>
                    <a:pt x="49" y="11"/>
                    <a:pt x="51" y="12"/>
                    <a:pt x="53" y="12"/>
                  </a:cubicBezTo>
                  <a:cubicBezTo>
                    <a:pt x="54" y="12"/>
                    <a:pt x="55" y="11"/>
                    <a:pt x="56" y="10"/>
                  </a:cubicBezTo>
                  <a:cubicBezTo>
                    <a:pt x="58" y="8"/>
                    <a:pt x="61" y="5"/>
                    <a:pt x="63" y="2"/>
                  </a:cubicBezTo>
                  <a:close/>
                  <a:moveTo>
                    <a:pt x="68" y="45"/>
                  </a:moveTo>
                  <a:cubicBezTo>
                    <a:pt x="68" y="33"/>
                    <a:pt x="58" y="23"/>
                    <a:pt x="46" y="23"/>
                  </a:cubicBezTo>
                  <a:cubicBezTo>
                    <a:pt x="33" y="23"/>
                    <a:pt x="24" y="34"/>
                    <a:pt x="24" y="45"/>
                  </a:cubicBezTo>
                  <a:cubicBezTo>
                    <a:pt x="24" y="56"/>
                    <a:pt x="32" y="68"/>
                    <a:pt x="46" y="68"/>
                  </a:cubicBezTo>
                  <a:cubicBezTo>
                    <a:pt x="59" y="68"/>
                    <a:pt x="69" y="57"/>
                    <a:pt x="68" y="4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" name="Freeform 1697"/>
            <p:cNvSpPr>
              <a:spLocks noEditPoints="1"/>
            </p:cNvSpPr>
            <p:nvPr/>
          </p:nvSpPr>
          <p:spPr bwMode="auto">
            <a:xfrm>
              <a:off x="11318876" y="2185988"/>
              <a:ext cx="153988" cy="155575"/>
            </a:xfrm>
            <a:custGeom>
              <a:avLst/>
              <a:gdLst>
                <a:gd name="T0" fmla="*/ 28 w 92"/>
                <a:gd name="T1" fmla="*/ 16 h 93"/>
                <a:gd name="T2" fmla="*/ 26 w 92"/>
                <a:gd name="T3" fmla="*/ 7 h 93"/>
                <a:gd name="T4" fmla="*/ 28 w 92"/>
                <a:gd name="T5" fmla="*/ 4 h 93"/>
                <a:gd name="T6" fmla="*/ 38 w 92"/>
                <a:gd name="T7" fmla="*/ 1 h 93"/>
                <a:gd name="T8" fmla="*/ 41 w 92"/>
                <a:gd name="T9" fmla="*/ 2 h 93"/>
                <a:gd name="T10" fmla="*/ 44 w 92"/>
                <a:gd name="T11" fmla="*/ 9 h 93"/>
                <a:gd name="T12" fmla="*/ 45 w 92"/>
                <a:gd name="T13" fmla="*/ 11 h 93"/>
                <a:gd name="T14" fmla="*/ 56 w 92"/>
                <a:gd name="T15" fmla="*/ 12 h 93"/>
                <a:gd name="T16" fmla="*/ 62 w 92"/>
                <a:gd name="T17" fmla="*/ 4 h 93"/>
                <a:gd name="T18" fmla="*/ 65 w 92"/>
                <a:gd name="T19" fmla="*/ 4 h 93"/>
                <a:gd name="T20" fmla="*/ 74 w 92"/>
                <a:gd name="T21" fmla="*/ 9 h 93"/>
                <a:gd name="T22" fmla="*/ 75 w 92"/>
                <a:gd name="T23" fmla="*/ 13 h 93"/>
                <a:gd name="T24" fmla="*/ 72 w 92"/>
                <a:gd name="T25" fmla="*/ 20 h 93"/>
                <a:gd name="T26" fmla="*/ 72 w 92"/>
                <a:gd name="T27" fmla="*/ 24 h 93"/>
                <a:gd name="T28" fmla="*/ 73 w 92"/>
                <a:gd name="T29" fmla="*/ 25 h 93"/>
                <a:gd name="T30" fmla="*/ 82 w 92"/>
                <a:gd name="T31" fmla="*/ 29 h 93"/>
                <a:gd name="T32" fmla="*/ 88 w 92"/>
                <a:gd name="T33" fmla="*/ 28 h 93"/>
                <a:gd name="T34" fmla="*/ 89 w 92"/>
                <a:gd name="T35" fmla="*/ 29 h 93"/>
                <a:gd name="T36" fmla="*/ 92 w 92"/>
                <a:gd name="T37" fmla="*/ 41 h 93"/>
                <a:gd name="T38" fmla="*/ 90 w 92"/>
                <a:gd name="T39" fmla="*/ 43 h 93"/>
                <a:gd name="T40" fmla="*/ 83 w 92"/>
                <a:gd name="T41" fmla="*/ 46 h 93"/>
                <a:gd name="T42" fmla="*/ 81 w 92"/>
                <a:gd name="T43" fmla="*/ 50 h 93"/>
                <a:gd name="T44" fmla="*/ 85 w 92"/>
                <a:gd name="T45" fmla="*/ 60 h 93"/>
                <a:gd name="T46" fmla="*/ 87 w 92"/>
                <a:gd name="T47" fmla="*/ 69 h 93"/>
                <a:gd name="T48" fmla="*/ 83 w 92"/>
                <a:gd name="T49" fmla="*/ 75 h 93"/>
                <a:gd name="T50" fmla="*/ 81 w 92"/>
                <a:gd name="T51" fmla="*/ 75 h 93"/>
                <a:gd name="T52" fmla="*/ 73 w 92"/>
                <a:gd name="T53" fmla="*/ 72 h 93"/>
                <a:gd name="T54" fmla="*/ 69 w 92"/>
                <a:gd name="T55" fmla="*/ 73 h 93"/>
                <a:gd name="T56" fmla="*/ 65 w 92"/>
                <a:gd name="T57" fmla="*/ 85 h 93"/>
                <a:gd name="T58" fmla="*/ 61 w 92"/>
                <a:gd name="T59" fmla="*/ 91 h 93"/>
                <a:gd name="T60" fmla="*/ 52 w 92"/>
                <a:gd name="T61" fmla="*/ 93 h 93"/>
                <a:gd name="T62" fmla="*/ 50 w 92"/>
                <a:gd name="T63" fmla="*/ 91 h 93"/>
                <a:gd name="T64" fmla="*/ 47 w 92"/>
                <a:gd name="T65" fmla="*/ 84 h 93"/>
                <a:gd name="T66" fmla="*/ 44 w 92"/>
                <a:gd name="T67" fmla="*/ 82 h 93"/>
                <a:gd name="T68" fmla="*/ 33 w 92"/>
                <a:gd name="T69" fmla="*/ 86 h 93"/>
                <a:gd name="T70" fmla="*/ 24 w 92"/>
                <a:gd name="T71" fmla="*/ 87 h 93"/>
                <a:gd name="T72" fmla="*/ 20 w 92"/>
                <a:gd name="T73" fmla="*/ 84 h 93"/>
                <a:gd name="T74" fmla="*/ 18 w 92"/>
                <a:gd name="T75" fmla="*/ 79 h 93"/>
                <a:gd name="T76" fmla="*/ 19 w 92"/>
                <a:gd name="T77" fmla="*/ 78 h 93"/>
                <a:gd name="T78" fmla="*/ 16 w 92"/>
                <a:gd name="T79" fmla="*/ 65 h 93"/>
                <a:gd name="T80" fmla="*/ 14 w 92"/>
                <a:gd name="T81" fmla="*/ 65 h 93"/>
                <a:gd name="T82" fmla="*/ 5 w 92"/>
                <a:gd name="T83" fmla="*/ 65 h 93"/>
                <a:gd name="T84" fmla="*/ 3 w 92"/>
                <a:gd name="T85" fmla="*/ 64 h 93"/>
                <a:gd name="T86" fmla="*/ 0 w 92"/>
                <a:gd name="T87" fmla="*/ 53 h 93"/>
                <a:gd name="T88" fmla="*/ 2 w 92"/>
                <a:gd name="T89" fmla="*/ 50 h 93"/>
                <a:gd name="T90" fmla="*/ 9 w 92"/>
                <a:gd name="T91" fmla="*/ 47 h 93"/>
                <a:gd name="T92" fmla="*/ 11 w 92"/>
                <a:gd name="T93" fmla="*/ 45 h 93"/>
                <a:gd name="T94" fmla="*/ 12 w 92"/>
                <a:gd name="T95" fmla="*/ 38 h 93"/>
                <a:gd name="T96" fmla="*/ 11 w 92"/>
                <a:gd name="T97" fmla="*/ 36 h 93"/>
                <a:gd name="T98" fmla="*/ 4 w 92"/>
                <a:gd name="T99" fmla="*/ 31 h 93"/>
                <a:gd name="T100" fmla="*/ 4 w 92"/>
                <a:gd name="T101" fmla="*/ 28 h 93"/>
                <a:gd name="T102" fmla="*/ 9 w 92"/>
                <a:gd name="T103" fmla="*/ 19 h 93"/>
                <a:gd name="T104" fmla="*/ 13 w 92"/>
                <a:gd name="T105" fmla="*/ 18 h 93"/>
                <a:gd name="T106" fmla="*/ 20 w 92"/>
                <a:gd name="T107" fmla="*/ 21 h 93"/>
                <a:gd name="T108" fmla="*/ 23 w 92"/>
                <a:gd name="T109" fmla="*/ 20 h 93"/>
                <a:gd name="T110" fmla="*/ 26 w 92"/>
                <a:gd name="T111" fmla="*/ 18 h 93"/>
                <a:gd name="T112" fmla="*/ 28 w 92"/>
                <a:gd name="T113" fmla="*/ 16 h 93"/>
                <a:gd name="T114" fmla="*/ 46 w 92"/>
                <a:gd name="T115" fmla="*/ 24 h 93"/>
                <a:gd name="T116" fmla="*/ 24 w 92"/>
                <a:gd name="T117" fmla="*/ 47 h 93"/>
                <a:gd name="T118" fmla="*/ 46 w 92"/>
                <a:gd name="T119" fmla="*/ 69 h 93"/>
                <a:gd name="T120" fmla="*/ 69 w 92"/>
                <a:gd name="T121" fmla="*/ 47 h 93"/>
                <a:gd name="T122" fmla="*/ 46 w 92"/>
                <a:gd name="T123" fmla="*/ 24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92" h="93">
                  <a:moveTo>
                    <a:pt x="28" y="16"/>
                  </a:moveTo>
                  <a:cubicBezTo>
                    <a:pt x="27" y="12"/>
                    <a:pt x="27" y="9"/>
                    <a:pt x="26" y="7"/>
                  </a:cubicBezTo>
                  <a:cubicBezTo>
                    <a:pt x="26" y="5"/>
                    <a:pt x="27" y="4"/>
                    <a:pt x="28" y="4"/>
                  </a:cubicBezTo>
                  <a:cubicBezTo>
                    <a:pt x="32" y="3"/>
                    <a:pt x="35" y="2"/>
                    <a:pt x="38" y="1"/>
                  </a:cubicBezTo>
                  <a:cubicBezTo>
                    <a:pt x="40" y="0"/>
                    <a:pt x="41" y="1"/>
                    <a:pt x="41" y="2"/>
                  </a:cubicBezTo>
                  <a:cubicBezTo>
                    <a:pt x="42" y="5"/>
                    <a:pt x="43" y="7"/>
                    <a:pt x="44" y="9"/>
                  </a:cubicBezTo>
                  <a:cubicBezTo>
                    <a:pt x="45" y="10"/>
                    <a:pt x="45" y="10"/>
                    <a:pt x="45" y="11"/>
                  </a:cubicBezTo>
                  <a:cubicBezTo>
                    <a:pt x="46" y="13"/>
                    <a:pt x="55" y="13"/>
                    <a:pt x="56" y="12"/>
                  </a:cubicBezTo>
                  <a:cubicBezTo>
                    <a:pt x="58" y="9"/>
                    <a:pt x="60" y="7"/>
                    <a:pt x="62" y="4"/>
                  </a:cubicBezTo>
                  <a:cubicBezTo>
                    <a:pt x="63" y="3"/>
                    <a:pt x="64" y="3"/>
                    <a:pt x="65" y="4"/>
                  </a:cubicBezTo>
                  <a:cubicBezTo>
                    <a:pt x="68" y="6"/>
                    <a:pt x="71" y="8"/>
                    <a:pt x="74" y="9"/>
                  </a:cubicBezTo>
                  <a:cubicBezTo>
                    <a:pt x="75" y="10"/>
                    <a:pt x="76" y="11"/>
                    <a:pt x="75" y="13"/>
                  </a:cubicBezTo>
                  <a:cubicBezTo>
                    <a:pt x="74" y="15"/>
                    <a:pt x="73" y="18"/>
                    <a:pt x="72" y="20"/>
                  </a:cubicBezTo>
                  <a:cubicBezTo>
                    <a:pt x="71" y="22"/>
                    <a:pt x="71" y="23"/>
                    <a:pt x="72" y="24"/>
                  </a:cubicBezTo>
                  <a:cubicBezTo>
                    <a:pt x="73" y="25"/>
                    <a:pt x="73" y="25"/>
                    <a:pt x="73" y="25"/>
                  </a:cubicBezTo>
                  <a:cubicBezTo>
                    <a:pt x="75" y="30"/>
                    <a:pt x="79" y="29"/>
                    <a:pt x="82" y="29"/>
                  </a:cubicBezTo>
                  <a:cubicBezTo>
                    <a:pt x="84" y="28"/>
                    <a:pt x="86" y="28"/>
                    <a:pt x="88" y="28"/>
                  </a:cubicBezTo>
                  <a:cubicBezTo>
                    <a:pt x="88" y="28"/>
                    <a:pt x="89" y="29"/>
                    <a:pt x="89" y="29"/>
                  </a:cubicBezTo>
                  <a:cubicBezTo>
                    <a:pt x="90" y="33"/>
                    <a:pt x="91" y="37"/>
                    <a:pt x="92" y="41"/>
                  </a:cubicBezTo>
                  <a:cubicBezTo>
                    <a:pt x="92" y="41"/>
                    <a:pt x="91" y="43"/>
                    <a:pt x="90" y="43"/>
                  </a:cubicBezTo>
                  <a:cubicBezTo>
                    <a:pt x="88" y="44"/>
                    <a:pt x="85" y="45"/>
                    <a:pt x="83" y="46"/>
                  </a:cubicBezTo>
                  <a:cubicBezTo>
                    <a:pt x="82" y="47"/>
                    <a:pt x="81" y="48"/>
                    <a:pt x="81" y="50"/>
                  </a:cubicBezTo>
                  <a:cubicBezTo>
                    <a:pt x="79" y="54"/>
                    <a:pt x="81" y="57"/>
                    <a:pt x="85" y="60"/>
                  </a:cubicBezTo>
                  <a:cubicBezTo>
                    <a:pt x="90" y="63"/>
                    <a:pt x="90" y="64"/>
                    <a:pt x="87" y="69"/>
                  </a:cubicBezTo>
                  <a:cubicBezTo>
                    <a:pt x="85" y="71"/>
                    <a:pt x="84" y="73"/>
                    <a:pt x="83" y="75"/>
                  </a:cubicBezTo>
                  <a:cubicBezTo>
                    <a:pt x="83" y="75"/>
                    <a:pt x="81" y="76"/>
                    <a:pt x="81" y="75"/>
                  </a:cubicBezTo>
                  <a:cubicBezTo>
                    <a:pt x="78" y="75"/>
                    <a:pt x="75" y="73"/>
                    <a:pt x="73" y="72"/>
                  </a:cubicBezTo>
                  <a:cubicBezTo>
                    <a:pt x="72" y="72"/>
                    <a:pt x="70" y="72"/>
                    <a:pt x="69" y="73"/>
                  </a:cubicBezTo>
                  <a:cubicBezTo>
                    <a:pt x="63" y="75"/>
                    <a:pt x="64" y="80"/>
                    <a:pt x="65" y="85"/>
                  </a:cubicBezTo>
                  <a:cubicBezTo>
                    <a:pt x="65" y="89"/>
                    <a:pt x="65" y="89"/>
                    <a:pt x="61" y="91"/>
                  </a:cubicBezTo>
                  <a:cubicBezTo>
                    <a:pt x="58" y="91"/>
                    <a:pt x="55" y="92"/>
                    <a:pt x="52" y="93"/>
                  </a:cubicBezTo>
                  <a:cubicBezTo>
                    <a:pt x="52" y="93"/>
                    <a:pt x="50" y="92"/>
                    <a:pt x="50" y="91"/>
                  </a:cubicBezTo>
                  <a:cubicBezTo>
                    <a:pt x="49" y="89"/>
                    <a:pt x="48" y="87"/>
                    <a:pt x="47" y="84"/>
                  </a:cubicBezTo>
                  <a:cubicBezTo>
                    <a:pt x="46" y="83"/>
                    <a:pt x="45" y="82"/>
                    <a:pt x="44" y="82"/>
                  </a:cubicBezTo>
                  <a:cubicBezTo>
                    <a:pt x="39" y="80"/>
                    <a:pt x="36" y="81"/>
                    <a:pt x="33" y="86"/>
                  </a:cubicBezTo>
                  <a:cubicBezTo>
                    <a:pt x="30" y="91"/>
                    <a:pt x="29" y="90"/>
                    <a:pt x="24" y="87"/>
                  </a:cubicBezTo>
                  <a:cubicBezTo>
                    <a:pt x="23" y="86"/>
                    <a:pt x="21" y="85"/>
                    <a:pt x="20" y="84"/>
                  </a:cubicBezTo>
                  <a:cubicBezTo>
                    <a:pt x="17" y="83"/>
                    <a:pt x="17" y="81"/>
                    <a:pt x="18" y="79"/>
                  </a:cubicBezTo>
                  <a:cubicBezTo>
                    <a:pt x="18" y="79"/>
                    <a:pt x="18" y="78"/>
                    <a:pt x="19" y="78"/>
                  </a:cubicBezTo>
                  <a:cubicBezTo>
                    <a:pt x="21" y="71"/>
                    <a:pt x="21" y="71"/>
                    <a:pt x="16" y="65"/>
                  </a:cubicBezTo>
                  <a:cubicBezTo>
                    <a:pt x="16" y="65"/>
                    <a:pt x="15" y="64"/>
                    <a:pt x="14" y="65"/>
                  </a:cubicBezTo>
                  <a:cubicBezTo>
                    <a:pt x="11" y="65"/>
                    <a:pt x="8" y="65"/>
                    <a:pt x="5" y="65"/>
                  </a:cubicBezTo>
                  <a:cubicBezTo>
                    <a:pt x="4" y="65"/>
                    <a:pt x="3" y="65"/>
                    <a:pt x="3" y="64"/>
                  </a:cubicBezTo>
                  <a:cubicBezTo>
                    <a:pt x="2" y="60"/>
                    <a:pt x="1" y="57"/>
                    <a:pt x="0" y="53"/>
                  </a:cubicBezTo>
                  <a:cubicBezTo>
                    <a:pt x="0" y="52"/>
                    <a:pt x="0" y="51"/>
                    <a:pt x="2" y="50"/>
                  </a:cubicBezTo>
                  <a:cubicBezTo>
                    <a:pt x="4" y="49"/>
                    <a:pt x="7" y="48"/>
                    <a:pt x="9" y="47"/>
                  </a:cubicBezTo>
                  <a:cubicBezTo>
                    <a:pt x="10" y="47"/>
                    <a:pt x="11" y="46"/>
                    <a:pt x="11" y="45"/>
                  </a:cubicBezTo>
                  <a:cubicBezTo>
                    <a:pt x="12" y="43"/>
                    <a:pt x="12" y="41"/>
                    <a:pt x="12" y="38"/>
                  </a:cubicBezTo>
                  <a:cubicBezTo>
                    <a:pt x="12" y="38"/>
                    <a:pt x="11" y="37"/>
                    <a:pt x="11" y="36"/>
                  </a:cubicBezTo>
                  <a:cubicBezTo>
                    <a:pt x="8" y="34"/>
                    <a:pt x="6" y="33"/>
                    <a:pt x="4" y="31"/>
                  </a:cubicBezTo>
                  <a:cubicBezTo>
                    <a:pt x="3" y="30"/>
                    <a:pt x="3" y="29"/>
                    <a:pt x="4" y="28"/>
                  </a:cubicBezTo>
                  <a:cubicBezTo>
                    <a:pt x="5" y="25"/>
                    <a:pt x="7" y="22"/>
                    <a:pt x="9" y="19"/>
                  </a:cubicBezTo>
                  <a:cubicBezTo>
                    <a:pt x="10" y="17"/>
                    <a:pt x="11" y="17"/>
                    <a:pt x="13" y="18"/>
                  </a:cubicBezTo>
                  <a:cubicBezTo>
                    <a:pt x="15" y="19"/>
                    <a:pt x="17" y="20"/>
                    <a:pt x="20" y="21"/>
                  </a:cubicBezTo>
                  <a:cubicBezTo>
                    <a:pt x="21" y="22"/>
                    <a:pt x="22" y="21"/>
                    <a:pt x="23" y="20"/>
                  </a:cubicBezTo>
                  <a:cubicBezTo>
                    <a:pt x="24" y="20"/>
                    <a:pt x="25" y="19"/>
                    <a:pt x="26" y="18"/>
                  </a:cubicBezTo>
                  <a:cubicBezTo>
                    <a:pt x="27" y="17"/>
                    <a:pt x="27" y="16"/>
                    <a:pt x="28" y="16"/>
                  </a:cubicBezTo>
                  <a:close/>
                  <a:moveTo>
                    <a:pt x="46" y="24"/>
                  </a:moveTo>
                  <a:cubicBezTo>
                    <a:pt x="35" y="24"/>
                    <a:pt x="24" y="33"/>
                    <a:pt x="24" y="47"/>
                  </a:cubicBezTo>
                  <a:cubicBezTo>
                    <a:pt x="24" y="59"/>
                    <a:pt x="34" y="69"/>
                    <a:pt x="46" y="69"/>
                  </a:cubicBezTo>
                  <a:cubicBezTo>
                    <a:pt x="58" y="69"/>
                    <a:pt x="69" y="59"/>
                    <a:pt x="69" y="47"/>
                  </a:cubicBezTo>
                  <a:cubicBezTo>
                    <a:pt x="69" y="34"/>
                    <a:pt x="58" y="24"/>
                    <a:pt x="46" y="2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" name="Freeform 1698"/>
            <p:cNvSpPr>
              <a:spLocks/>
            </p:cNvSpPr>
            <p:nvPr/>
          </p:nvSpPr>
          <p:spPr bwMode="auto">
            <a:xfrm>
              <a:off x="11223626" y="2305050"/>
              <a:ext cx="74613" cy="76200"/>
            </a:xfrm>
            <a:custGeom>
              <a:avLst/>
              <a:gdLst>
                <a:gd name="T0" fmla="*/ 44 w 45"/>
                <a:gd name="T1" fmla="*/ 22 h 45"/>
                <a:gd name="T2" fmla="*/ 22 w 45"/>
                <a:gd name="T3" fmla="*/ 45 h 45"/>
                <a:gd name="T4" fmla="*/ 0 w 45"/>
                <a:gd name="T5" fmla="*/ 22 h 45"/>
                <a:gd name="T6" fmla="*/ 22 w 45"/>
                <a:gd name="T7" fmla="*/ 0 h 45"/>
                <a:gd name="T8" fmla="*/ 44 w 45"/>
                <a:gd name="T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44" y="22"/>
                  </a:moveTo>
                  <a:cubicBezTo>
                    <a:pt x="45" y="34"/>
                    <a:pt x="35" y="45"/>
                    <a:pt x="22" y="45"/>
                  </a:cubicBezTo>
                  <a:cubicBezTo>
                    <a:pt x="8" y="45"/>
                    <a:pt x="0" y="33"/>
                    <a:pt x="0" y="22"/>
                  </a:cubicBezTo>
                  <a:cubicBezTo>
                    <a:pt x="0" y="11"/>
                    <a:pt x="9" y="0"/>
                    <a:pt x="22" y="0"/>
                  </a:cubicBezTo>
                  <a:cubicBezTo>
                    <a:pt x="34" y="0"/>
                    <a:pt x="44" y="10"/>
                    <a:pt x="44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" name="Freeform 1699"/>
            <p:cNvSpPr>
              <a:spLocks/>
            </p:cNvSpPr>
            <p:nvPr/>
          </p:nvSpPr>
          <p:spPr bwMode="auto">
            <a:xfrm>
              <a:off x="11358563" y="2227263"/>
              <a:ext cx="74613" cy="74613"/>
            </a:xfrm>
            <a:custGeom>
              <a:avLst/>
              <a:gdLst>
                <a:gd name="T0" fmla="*/ 22 w 45"/>
                <a:gd name="T1" fmla="*/ 0 h 45"/>
                <a:gd name="T2" fmla="*/ 45 w 45"/>
                <a:gd name="T3" fmla="*/ 23 h 45"/>
                <a:gd name="T4" fmla="*/ 22 w 45"/>
                <a:gd name="T5" fmla="*/ 45 h 45"/>
                <a:gd name="T6" fmla="*/ 0 w 45"/>
                <a:gd name="T7" fmla="*/ 23 h 45"/>
                <a:gd name="T8" fmla="*/ 22 w 45"/>
                <a:gd name="T9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22" y="0"/>
                  </a:moveTo>
                  <a:cubicBezTo>
                    <a:pt x="34" y="0"/>
                    <a:pt x="45" y="10"/>
                    <a:pt x="45" y="23"/>
                  </a:cubicBezTo>
                  <a:cubicBezTo>
                    <a:pt x="45" y="35"/>
                    <a:pt x="34" y="45"/>
                    <a:pt x="22" y="45"/>
                  </a:cubicBezTo>
                  <a:cubicBezTo>
                    <a:pt x="10" y="45"/>
                    <a:pt x="0" y="35"/>
                    <a:pt x="0" y="23"/>
                  </a:cubicBezTo>
                  <a:cubicBezTo>
                    <a:pt x="0" y="9"/>
                    <a:pt x="11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19" name="Freeform 1700"/>
          <p:cNvSpPr>
            <a:spLocks noEditPoints="1"/>
          </p:cNvSpPr>
          <p:nvPr/>
        </p:nvSpPr>
        <p:spPr bwMode="auto">
          <a:xfrm>
            <a:off x="11710988" y="1809665"/>
            <a:ext cx="457200" cy="390525"/>
          </a:xfrm>
          <a:custGeom>
            <a:avLst/>
            <a:gdLst>
              <a:gd name="T0" fmla="*/ 214 w 273"/>
              <a:gd name="T1" fmla="*/ 6 h 234"/>
              <a:gd name="T2" fmla="*/ 219 w 273"/>
              <a:gd name="T3" fmla="*/ 91 h 234"/>
              <a:gd name="T4" fmla="*/ 255 w 273"/>
              <a:gd name="T5" fmla="*/ 131 h 234"/>
              <a:gd name="T6" fmla="*/ 234 w 273"/>
              <a:gd name="T7" fmla="*/ 231 h 234"/>
              <a:gd name="T8" fmla="*/ 149 w 273"/>
              <a:gd name="T9" fmla="*/ 231 h 234"/>
              <a:gd name="T10" fmla="*/ 10 w 273"/>
              <a:gd name="T11" fmla="*/ 183 h 234"/>
              <a:gd name="T12" fmla="*/ 0 w 273"/>
              <a:gd name="T13" fmla="*/ 12 h 234"/>
              <a:gd name="T14" fmla="*/ 39 w 273"/>
              <a:gd name="T15" fmla="*/ 0 h 234"/>
              <a:gd name="T16" fmla="*/ 19 w 273"/>
              <a:gd name="T17" fmla="*/ 47 h 234"/>
              <a:gd name="T18" fmla="*/ 19 w 273"/>
              <a:gd name="T19" fmla="*/ 72 h 234"/>
              <a:gd name="T20" fmla="*/ 57 w 273"/>
              <a:gd name="T21" fmla="*/ 50 h 234"/>
              <a:gd name="T22" fmla="*/ 132 w 273"/>
              <a:gd name="T23" fmla="*/ 47 h 234"/>
              <a:gd name="T24" fmla="*/ 111 w 273"/>
              <a:gd name="T25" fmla="*/ 69 h 234"/>
              <a:gd name="T26" fmla="*/ 152 w 273"/>
              <a:gd name="T27" fmla="*/ 69 h 234"/>
              <a:gd name="T28" fmla="*/ 132 w 273"/>
              <a:gd name="T29" fmla="*/ 47 h 234"/>
              <a:gd name="T30" fmla="*/ 159 w 273"/>
              <a:gd name="T31" fmla="*/ 50 h 234"/>
              <a:gd name="T32" fmla="*/ 197 w 273"/>
              <a:gd name="T33" fmla="*/ 72 h 234"/>
              <a:gd name="T34" fmla="*/ 197 w 273"/>
              <a:gd name="T35" fmla="*/ 47 h 234"/>
              <a:gd name="T36" fmla="*/ 54 w 273"/>
              <a:gd name="T37" fmla="*/ 104 h 234"/>
              <a:gd name="T38" fmla="*/ 54 w 273"/>
              <a:gd name="T39" fmla="*/ 79 h 234"/>
              <a:gd name="T40" fmla="*/ 16 w 273"/>
              <a:gd name="T41" fmla="*/ 101 h 234"/>
              <a:gd name="T42" fmla="*/ 36 w 273"/>
              <a:gd name="T43" fmla="*/ 111 h 234"/>
              <a:gd name="T44" fmla="*/ 16 w 273"/>
              <a:gd name="T45" fmla="*/ 133 h 234"/>
              <a:gd name="T46" fmla="*/ 57 w 273"/>
              <a:gd name="T47" fmla="*/ 133 h 234"/>
              <a:gd name="T48" fmla="*/ 36 w 273"/>
              <a:gd name="T49" fmla="*/ 111 h 234"/>
              <a:gd name="T50" fmla="*/ 64 w 273"/>
              <a:gd name="T51" fmla="*/ 50 h 234"/>
              <a:gd name="T52" fmla="*/ 102 w 273"/>
              <a:gd name="T53" fmla="*/ 72 h 234"/>
              <a:gd name="T54" fmla="*/ 102 w 273"/>
              <a:gd name="T55" fmla="*/ 47 h 234"/>
              <a:gd name="T56" fmla="*/ 67 w 273"/>
              <a:gd name="T57" fmla="*/ 79 h 234"/>
              <a:gd name="T58" fmla="*/ 67 w 273"/>
              <a:gd name="T59" fmla="*/ 104 h 234"/>
              <a:gd name="T60" fmla="*/ 105 w 273"/>
              <a:gd name="T61" fmla="*/ 81 h 234"/>
              <a:gd name="T62" fmla="*/ 85 w 273"/>
              <a:gd name="T63" fmla="*/ 111 h 234"/>
              <a:gd name="T64" fmla="*/ 64 w 273"/>
              <a:gd name="T65" fmla="*/ 133 h 234"/>
              <a:gd name="T66" fmla="*/ 105 w 273"/>
              <a:gd name="T67" fmla="*/ 133 h 234"/>
              <a:gd name="T68" fmla="*/ 85 w 273"/>
              <a:gd name="T69" fmla="*/ 111 h 234"/>
              <a:gd name="T70" fmla="*/ 57 w 273"/>
              <a:gd name="T71" fmla="*/ 165 h 234"/>
              <a:gd name="T72" fmla="*/ 19 w 273"/>
              <a:gd name="T73" fmla="*/ 142 h 234"/>
              <a:gd name="T74" fmla="*/ 19 w 273"/>
              <a:gd name="T75" fmla="*/ 167 h 234"/>
              <a:gd name="T76" fmla="*/ 103 w 273"/>
              <a:gd name="T77" fmla="*/ 167 h 234"/>
              <a:gd name="T78" fmla="*/ 103 w 273"/>
              <a:gd name="T79" fmla="*/ 142 h 234"/>
              <a:gd name="T80" fmla="*/ 64 w 273"/>
              <a:gd name="T81" fmla="*/ 164 h 234"/>
              <a:gd name="T82" fmla="*/ 114 w 273"/>
              <a:gd name="T83" fmla="*/ 79 h 234"/>
              <a:gd name="T84" fmla="*/ 114 w 273"/>
              <a:gd name="T85" fmla="*/ 104 h 234"/>
              <a:gd name="T86" fmla="*/ 152 w 273"/>
              <a:gd name="T87" fmla="*/ 82 h 234"/>
              <a:gd name="T88" fmla="*/ 132 w 273"/>
              <a:gd name="T89" fmla="*/ 79 h 234"/>
              <a:gd name="T90" fmla="*/ 113 w 273"/>
              <a:gd name="T91" fmla="*/ 111 h 234"/>
              <a:gd name="T92" fmla="*/ 114 w 273"/>
              <a:gd name="T93" fmla="*/ 136 h 234"/>
              <a:gd name="T94" fmla="*/ 137 w 273"/>
              <a:gd name="T95" fmla="*/ 115 h 234"/>
              <a:gd name="T96" fmla="*/ 197 w 273"/>
              <a:gd name="T97" fmla="*/ 91 h 234"/>
              <a:gd name="T98" fmla="*/ 197 w 273"/>
              <a:gd name="T99" fmla="*/ 79 h 234"/>
              <a:gd name="T100" fmla="*/ 159 w 273"/>
              <a:gd name="T101" fmla="*/ 89 h 234"/>
              <a:gd name="T102" fmla="*/ 111 w 273"/>
              <a:gd name="T103" fmla="*/ 158 h 234"/>
              <a:gd name="T104" fmla="*/ 113 w 273"/>
              <a:gd name="T105" fmla="*/ 142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73" h="234">
                <a:moveTo>
                  <a:pt x="108" y="0"/>
                </a:moveTo>
                <a:cubicBezTo>
                  <a:pt x="140" y="0"/>
                  <a:pt x="173" y="0"/>
                  <a:pt x="206" y="0"/>
                </a:cubicBezTo>
                <a:cubicBezTo>
                  <a:pt x="211" y="0"/>
                  <a:pt x="214" y="2"/>
                  <a:pt x="214" y="6"/>
                </a:cubicBezTo>
                <a:cubicBezTo>
                  <a:pt x="215" y="7"/>
                  <a:pt x="215" y="8"/>
                  <a:pt x="215" y="9"/>
                </a:cubicBezTo>
                <a:cubicBezTo>
                  <a:pt x="215" y="35"/>
                  <a:pt x="215" y="61"/>
                  <a:pt x="215" y="87"/>
                </a:cubicBezTo>
                <a:cubicBezTo>
                  <a:pt x="215" y="91"/>
                  <a:pt x="215" y="91"/>
                  <a:pt x="219" y="91"/>
                </a:cubicBezTo>
                <a:cubicBezTo>
                  <a:pt x="222" y="91"/>
                  <a:pt x="226" y="91"/>
                  <a:pt x="230" y="91"/>
                </a:cubicBezTo>
                <a:cubicBezTo>
                  <a:pt x="232" y="91"/>
                  <a:pt x="233" y="92"/>
                  <a:pt x="234" y="94"/>
                </a:cubicBezTo>
                <a:cubicBezTo>
                  <a:pt x="241" y="106"/>
                  <a:pt x="248" y="118"/>
                  <a:pt x="255" y="131"/>
                </a:cubicBezTo>
                <a:cubicBezTo>
                  <a:pt x="260" y="141"/>
                  <a:pt x="266" y="151"/>
                  <a:pt x="272" y="160"/>
                </a:cubicBezTo>
                <a:cubicBezTo>
                  <a:pt x="273" y="162"/>
                  <a:pt x="273" y="163"/>
                  <a:pt x="272" y="165"/>
                </a:cubicBezTo>
                <a:cubicBezTo>
                  <a:pt x="259" y="187"/>
                  <a:pt x="246" y="209"/>
                  <a:pt x="234" y="231"/>
                </a:cubicBezTo>
                <a:cubicBezTo>
                  <a:pt x="233" y="233"/>
                  <a:pt x="231" y="234"/>
                  <a:pt x="229" y="234"/>
                </a:cubicBezTo>
                <a:cubicBezTo>
                  <a:pt x="204" y="234"/>
                  <a:pt x="179" y="234"/>
                  <a:pt x="154" y="234"/>
                </a:cubicBezTo>
                <a:cubicBezTo>
                  <a:pt x="152" y="234"/>
                  <a:pt x="150" y="233"/>
                  <a:pt x="149" y="231"/>
                </a:cubicBezTo>
                <a:cubicBezTo>
                  <a:pt x="141" y="216"/>
                  <a:pt x="132" y="201"/>
                  <a:pt x="123" y="185"/>
                </a:cubicBezTo>
                <a:cubicBezTo>
                  <a:pt x="122" y="183"/>
                  <a:pt x="120" y="182"/>
                  <a:pt x="118" y="182"/>
                </a:cubicBezTo>
                <a:cubicBezTo>
                  <a:pt x="82" y="182"/>
                  <a:pt x="46" y="182"/>
                  <a:pt x="10" y="183"/>
                </a:cubicBezTo>
                <a:cubicBezTo>
                  <a:pt x="4" y="183"/>
                  <a:pt x="0" y="179"/>
                  <a:pt x="0" y="172"/>
                </a:cubicBezTo>
                <a:cubicBezTo>
                  <a:pt x="0" y="163"/>
                  <a:pt x="0" y="153"/>
                  <a:pt x="0" y="143"/>
                </a:cubicBezTo>
                <a:cubicBezTo>
                  <a:pt x="0" y="99"/>
                  <a:pt x="0" y="55"/>
                  <a:pt x="0" y="12"/>
                </a:cubicBezTo>
                <a:cubicBezTo>
                  <a:pt x="0" y="10"/>
                  <a:pt x="1" y="9"/>
                  <a:pt x="1" y="7"/>
                </a:cubicBezTo>
                <a:cubicBezTo>
                  <a:pt x="2" y="3"/>
                  <a:pt x="4" y="0"/>
                  <a:pt x="9" y="0"/>
                </a:cubicBezTo>
                <a:cubicBezTo>
                  <a:pt x="19" y="0"/>
                  <a:pt x="29" y="0"/>
                  <a:pt x="39" y="0"/>
                </a:cubicBezTo>
                <a:cubicBezTo>
                  <a:pt x="62" y="0"/>
                  <a:pt x="85" y="0"/>
                  <a:pt x="108" y="0"/>
                </a:cubicBezTo>
                <a:close/>
                <a:moveTo>
                  <a:pt x="36" y="47"/>
                </a:moveTo>
                <a:cubicBezTo>
                  <a:pt x="31" y="47"/>
                  <a:pt x="25" y="47"/>
                  <a:pt x="19" y="47"/>
                </a:cubicBezTo>
                <a:cubicBezTo>
                  <a:pt x="17" y="47"/>
                  <a:pt x="16" y="47"/>
                  <a:pt x="16" y="50"/>
                </a:cubicBezTo>
                <a:cubicBezTo>
                  <a:pt x="16" y="56"/>
                  <a:pt x="16" y="63"/>
                  <a:pt x="16" y="69"/>
                </a:cubicBezTo>
                <a:cubicBezTo>
                  <a:pt x="16" y="71"/>
                  <a:pt x="17" y="72"/>
                  <a:pt x="19" y="72"/>
                </a:cubicBezTo>
                <a:cubicBezTo>
                  <a:pt x="30" y="72"/>
                  <a:pt x="42" y="72"/>
                  <a:pt x="54" y="72"/>
                </a:cubicBezTo>
                <a:cubicBezTo>
                  <a:pt x="56" y="72"/>
                  <a:pt x="57" y="71"/>
                  <a:pt x="57" y="69"/>
                </a:cubicBezTo>
                <a:cubicBezTo>
                  <a:pt x="57" y="63"/>
                  <a:pt x="57" y="56"/>
                  <a:pt x="57" y="50"/>
                </a:cubicBezTo>
                <a:cubicBezTo>
                  <a:pt x="57" y="48"/>
                  <a:pt x="56" y="47"/>
                  <a:pt x="54" y="47"/>
                </a:cubicBezTo>
                <a:cubicBezTo>
                  <a:pt x="48" y="47"/>
                  <a:pt x="42" y="47"/>
                  <a:pt x="36" y="47"/>
                </a:cubicBezTo>
                <a:close/>
                <a:moveTo>
                  <a:pt x="132" y="47"/>
                </a:moveTo>
                <a:cubicBezTo>
                  <a:pt x="126" y="47"/>
                  <a:pt x="120" y="47"/>
                  <a:pt x="114" y="47"/>
                </a:cubicBezTo>
                <a:cubicBezTo>
                  <a:pt x="112" y="47"/>
                  <a:pt x="111" y="48"/>
                  <a:pt x="111" y="50"/>
                </a:cubicBezTo>
                <a:cubicBezTo>
                  <a:pt x="111" y="56"/>
                  <a:pt x="111" y="63"/>
                  <a:pt x="111" y="69"/>
                </a:cubicBezTo>
                <a:cubicBezTo>
                  <a:pt x="111" y="71"/>
                  <a:pt x="112" y="72"/>
                  <a:pt x="114" y="72"/>
                </a:cubicBezTo>
                <a:cubicBezTo>
                  <a:pt x="126" y="72"/>
                  <a:pt x="138" y="72"/>
                  <a:pt x="149" y="72"/>
                </a:cubicBezTo>
                <a:cubicBezTo>
                  <a:pt x="151" y="72"/>
                  <a:pt x="152" y="71"/>
                  <a:pt x="152" y="69"/>
                </a:cubicBezTo>
                <a:cubicBezTo>
                  <a:pt x="152" y="63"/>
                  <a:pt x="152" y="56"/>
                  <a:pt x="152" y="50"/>
                </a:cubicBezTo>
                <a:cubicBezTo>
                  <a:pt x="152" y="48"/>
                  <a:pt x="151" y="47"/>
                  <a:pt x="149" y="47"/>
                </a:cubicBezTo>
                <a:cubicBezTo>
                  <a:pt x="143" y="47"/>
                  <a:pt x="137" y="47"/>
                  <a:pt x="132" y="47"/>
                </a:cubicBezTo>
                <a:close/>
                <a:moveTo>
                  <a:pt x="180" y="47"/>
                </a:moveTo>
                <a:cubicBezTo>
                  <a:pt x="174" y="47"/>
                  <a:pt x="168" y="47"/>
                  <a:pt x="162" y="47"/>
                </a:cubicBezTo>
                <a:cubicBezTo>
                  <a:pt x="160" y="47"/>
                  <a:pt x="159" y="48"/>
                  <a:pt x="159" y="50"/>
                </a:cubicBezTo>
                <a:cubicBezTo>
                  <a:pt x="159" y="56"/>
                  <a:pt x="159" y="63"/>
                  <a:pt x="159" y="69"/>
                </a:cubicBezTo>
                <a:cubicBezTo>
                  <a:pt x="159" y="71"/>
                  <a:pt x="160" y="72"/>
                  <a:pt x="162" y="72"/>
                </a:cubicBezTo>
                <a:cubicBezTo>
                  <a:pt x="174" y="72"/>
                  <a:pt x="185" y="72"/>
                  <a:pt x="197" y="72"/>
                </a:cubicBezTo>
                <a:cubicBezTo>
                  <a:pt x="199" y="72"/>
                  <a:pt x="200" y="71"/>
                  <a:pt x="200" y="69"/>
                </a:cubicBezTo>
                <a:cubicBezTo>
                  <a:pt x="200" y="63"/>
                  <a:pt x="200" y="56"/>
                  <a:pt x="200" y="50"/>
                </a:cubicBezTo>
                <a:cubicBezTo>
                  <a:pt x="200" y="47"/>
                  <a:pt x="199" y="47"/>
                  <a:pt x="197" y="47"/>
                </a:cubicBezTo>
                <a:cubicBezTo>
                  <a:pt x="191" y="47"/>
                  <a:pt x="185" y="47"/>
                  <a:pt x="180" y="47"/>
                </a:cubicBezTo>
                <a:close/>
                <a:moveTo>
                  <a:pt x="36" y="104"/>
                </a:moveTo>
                <a:cubicBezTo>
                  <a:pt x="42" y="104"/>
                  <a:pt x="48" y="104"/>
                  <a:pt x="54" y="104"/>
                </a:cubicBezTo>
                <a:cubicBezTo>
                  <a:pt x="56" y="104"/>
                  <a:pt x="57" y="103"/>
                  <a:pt x="57" y="101"/>
                </a:cubicBezTo>
                <a:cubicBezTo>
                  <a:pt x="57" y="94"/>
                  <a:pt x="57" y="88"/>
                  <a:pt x="57" y="81"/>
                </a:cubicBezTo>
                <a:cubicBezTo>
                  <a:pt x="57" y="79"/>
                  <a:pt x="56" y="79"/>
                  <a:pt x="54" y="79"/>
                </a:cubicBezTo>
                <a:cubicBezTo>
                  <a:pt x="42" y="79"/>
                  <a:pt x="31" y="79"/>
                  <a:pt x="19" y="79"/>
                </a:cubicBezTo>
                <a:cubicBezTo>
                  <a:pt x="17" y="79"/>
                  <a:pt x="16" y="79"/>
                  <a:pt x="16" y="81"/>
                </a:cubicBezTo>
                <a:cubicBezTo>
                  <a:pt x="16" y="88"/>
                  <a:pt x="16" y="94"/>
                  <a:pt x="16" y="101"/>
                </a:cubicBezTo>
                <a:cubicBezTo>
                  <a:pt x="16" y="103"/>
                  <a:pt x="17" y="104"/>
                  <a:pt x="19" y="104"/>
                </a:cubicBezTo>
                <a:cubicBezTo>
                  <a:pt x="25" y="104"/>
                  <a:pt x="30" y="104"/>
                  <a:pt x="36" y="104"/>
                </a:cubicBezTo>
                <a:close/>
                <a:moveTo>
                  <a:pt x="36" y="111"/>
                </a:moveTo>
                <a:cubicBezTo>
                  <a:pt x="31" y="111"/>
                  <a:pt x="25" y="111"/>
                  <a:pt x="19" y="111"/>
                </a:cubicBezTo>
                <a:cubicBezTo>
                  <a:pt x="17" y="111"/>
                  <a:pt x="16" y="111"/>
                  <a:pt x="16" y="113"/>
                </a:cubicBezTo>
                <a:cubicBezTo>
                  <a:pt x="16" y="120"/>
                  <a:pt x="16" y="126"/>
                  <a:pt x="16" y="133"/>
                </a:cubicBezTo>
                <a:cubicBezTo>
                  <a:pt x="16" y="135"/>
                  <a:pt x="17" y="136"/>
                  <a:pt x="19" y="136"/>
                </a:cubicBezTo>
                <a:cubicBezTo>
                  <a:pt x="30" y="136"/>
                  <a:pt x="42" y="136"/>
                  <a:pt x="54" y="136"/>
                </a:cubicBezTo>
                <a:cubicBezTo>
                  <a:pt x="56" y="136"/>
                  <a:pt x="57" y="135"/>
                  <a:pt x="57" y="133"/>
                </a:cubicBezTo>
                <a:cubicBezTo>
                  <a:pt x="57" y="126"/>
                  <a:pt x="57" y="120"/>
                  <a:pt x="57" y="114"/>
                </a:cubicBezTo>
                <a:cubicBezTo>
                  <a:pt x="57" y="111"/>
                  <a:pt x="56" y="111"/>
                  <a:pt x="54" y="111"/>
                </a:cubicBezTo>
                <a:cubicBezTo>
                  <a:pt x="48" y="111"/>
                  <a:pt x="42" y="111"/>
                  <a:pt x="36" y="111"/>
                </a:cubicBezTo>
                <a:close/>
                <a:moveTo>
                  <a:pt x="84" y="47"/>
                </a:moveTo>
                <a:cubicBezTo>
                  <a:pt x="79" y="47"/>
                  <a:pt x="73" y="47"/>
                  <a:pt x="67" y="47"/>
                </a:cubicBezTo>
                <a:cubicBezTo>
                  <a:pt x="65" y="47"/>
                  <a:pt x="64" y="47"/>
                  <a:pt x="64" y="50"/>
                </a:cubicBezTo>
                <a:cubicBezTo>
                  <a:pt x="64" y="56"/>
                  <a:pt x="64" y="63"/>
                  <a:pt x="64" y="69"/>
                </a:cubicBezTo>
                <a:cubicBezTo>
                  <a:pt x="64" y="71"/>
                  <a:pt x="65" y="72"/>
                  <a:pt x="67" y="72"/>
                </a:cubicBezTo>
                <a:cubicBezTo>
                  <a:pt x="79" y="72"/>
                  <a:pt x="90" y="72"/>
                  <a:pt x="102" y="72"/>
                </a:cubicBezTo>
                <a:cubicBezTo>
                  <a:pt x="104" y="72"/>
                  <a:pt x="105" y="71"/>
                  <a:pt x="105" y="69"/>
                </a:cubicBezTo>
                <a:cubicBezTo>
                  <a:pt x="105" y="63"/>
                  <a:pt x="105" y="56"/>
                  <a:pt x="105" y="50"/>
                </a:cubicBezTo>
                <a:cubicBezTo>
                  <a:pt x="105" y="48"/>
                  <a:pt x="104" y="47"/>
                  <a:pt x="102" y="47"/>
                </a:cubicBezTo>
                <a:cubicBezTo>
                  <a:pt x="96" y="47"/>
                  <a:pt x="90" y="47"/>
                  <a:pt x="84" y="47"/>
                </a:cubicBezTo>
                <a:close/>
                <a:moveTo>
                  <a:pt x="84" y="79"/>
                </a:moveTo>
                <a:cubicBezTo>
                  <a:pt x="79" y="79"/>
                  <a:pt x="73" y="79"/>
                  <a:pt x="67" y="79"/>
                </a:cubicBezTo>
                <a:cubicBezTo>
                  <a:pt x="65" y="78"/>
                  <a:pt x="64" y="79"/>
                  <a:pt x="64" y="81"/>
                </a:cubicBezTo>
                <a:cubicBezTo>
                  <a:pt x="64" y="88"/>
                  <a:pt x="64" y="94"/>
                  <a:pt x="64" y="101"/>
                </a:cubicBezTo>
                <a:cubicBezTo>
                  <a:pt x="64" y="103"/>
                  <a:pt x="65" y="104"/>
                  <a:pt x="67" y="104"/>
                </a:cubicBezTo>
                <a:cubicBezTo>
                  <a:pt x="78" y="104"/>
                  <a:pt x="90" y="104"/>
                  <a:pt x="102" y="104"/>
                </a:cubicBezTo>
                <a:cubicBezTo>
                  <a:pt x="104" y="104"/>
                  <a:pt x="105" y="103"/>
                  <a:pt x="105" y="101"/>
                </a:cubicBezTo>
                <a:cubicBezTo>
                  <a:pt x="105" y="94"/>
                  <a:pt x="105" y="88"/>
                  <a:pt x="105" y="81"/>
                </a:cubicBezTo>
                <a:cubicBezTo>
                  <a:pt x="105" y="79"/>
                  <a:pt x="104" y="78"/>
                  <a:pt x="102" y="79"/>
                </a:cubicBezTo>
                <a:cubicBezTo>
                  <a:pt x="96" y="79"/>
                  <a:pt x="90" y="79"/>
                  <a:pt x="84" y="79"/>
                </a:cubicBezTo>
                <a:close/>
                <a:moveTo>
                  <a:pt x="85" y="111"/>
                </a:moveTo>
                <a:cubicBezTo>
                  <a:pt x="79" y="111"/>
                  <a:pt x="73" y="111"/>
                  <a:pt x="67" y="111"/>
                </a:cubicBezTo>
                <a:cubicBezTo>
                  <a:pt x="65" y="111"/>
                  <a:pt x="64" y="111"/>
                  <a:pt x="64" y="114"/>
                </a:cubicBezTo>
                <a:cubicBezTo>
                  <a:pt x="64" y="120"/>
                  <a:pt x="64" y="126"/>
                  <a:pt x="64" y="133"/>
                </a:cubicBezTo>
                <a:cubicBezTo>
                  <a:pt x="64" y="135"/>
                  <a:pt x="65" y="136"/>
                  <a:pt x="67" y="136"/>
                </a:cubicBezTo>
                <a:cubicBezTo>
                  <a:pt x="79" y="136"/>
                  <a:pt x="90" y="136"/>
                  <a:pt x="102" y="136"/>
                </a:cubicBezTo>
                <a:cubicBezTo>
                  <a:pt x="104" y="136"/>
                  <a:pt x="105" y="135"/>
                  <a:pt x="105" y="133"/>
                </a:cubicBezTo>
                <a:cubicBezTo>
                  <a:pt x="105" y="126"/>
                  <a:pt x="105" y="120"/>
                  <a:pt x="105" y="113"/>
                </a:cubicBezTo>
                <a:cubicBezTo>
                  <a:pt x="105" y="111"/>
                  <a:pt x="104" y="111"/>
                  <a:pt x="102" y="111"/>
                </a:cubicBezTo>
                <a:cubicBezTo>
                  <a:pt x="96" y="111"/>
                  <a:pt x="90" y="111"/>
                  <a:pt x="85" y="111"/>
                </a:cubicBezTo>
                <a:close/>
                <a:moveTo>
                  <a:pt x="36" y="167"/>
                </a:moveTo>
                <a:cubicBezTo>
                  <a:pt x="42" y="167"/>
                  <a:pt x="48" y="167"/>
                  <a:pt x="54" y="167"/>
                </a:cubicBezTo>
                <a:cubicBezTo>
                  <a:pt x="56" y="167"/>
                  <a:pt x="57" y="166"/>
                  <a:pt x="57" y="165"/>
                </a:cubicBezTo>
                <a:cubicBezTo>
                  <a:pt x="57" y="158"/>
                  <a:pt x="57" y="151"/>
                  <a:pt x="57" y="145"/>
                </a:cubicBezTo>
                <a:cubicBezTo>
                  <a:pt x="57" y="143"/>
                  <a:pt x="56" y="142"/>
                  <a:pt x="54" y="142"/>
                </a:cubicBezTo>
                <a:cubicBezTo>
                  <a:pt x="42" y="142"/>
                  <a:pt x="30" y="142"/>
                  <a:pt x="19" y="142"/>
                </a:cubicBezTo>
                <a:cubicBezTo>
                  <a:pt x="17" y="142"/>
                  <a:pt x="16" y="143"/>
                  <a:pt x="16" y="145"/>
                </a:cubicBezTo>
                <a:cubicBezTo>
                  <a:pt x="16" y="151"/>
                  <a:pt x="16" y="158"/>
                  <a:pt x="16" y="164"/>
                </a:cubicBezTo>
                <a:cubicBezTo>
                  <a:pt x="16" y="166"/>
                  <a:pt x="17" y="167"/>
                  <a:pt x="19" y="167"/>
                </a:cubicBezTo>
                <a:cubicBezTo>
                  <a:pt x="24" y="167"/>
                  <a:pt x="30" y="167"/>
                  <a:pt x="36" y="167"/>
                </a:cubicBezTo>
                <a:close/>
                <a:moveTo>
                  <a:pt x="64" y="167"/>
                </a:moveTo>
                <a:cubicBezTo>
                  <a:pt x="77" y="167"/>
                  <a:pt x="90" y="167"/>
                  <a:pt x="103" y="167"/>
                </a:cubicBezTo>
                <a:cubicBezTo>
                  <a:pt x="103" y="167"/>
                  <a:pt x="105" y="166"/>
                  <a:pt x="105" y="165"/>
                </a:cubicBezTo>
                <a:cubicBezTo>
                  <a:pt x="105" y="158"/>
                  <a:pt x="105" y="151"/>
                  <a:pt x="105" y="144"/>
                </a:cubicBezTo>
                <a:cubicBezTo>
                  <a:pt x="105" y="143"/>
                  <a:pt x="104" y="142"/>
                  <a:pt x="103" y="142"/>
                </a:cubicBezTo>
                <a:cubicBezTo>
                  <a:pt x="90" y="142"/>
                  <a:pt x="78" y="142"/>
                  <a:pt x="66" y="142"/>
                </a:cubicBezTo>
                <a:cubicBezTo>
                  <a:pt x="64" y="142"/>
                  <a:pt x="64" y="143"/>
                  <a:pt x="64" y="145"/>
                </a:cubicBezTo>
                <a:cubicBezTo>
                  <a:pt x="64" y="151"/>
                  <a:pt x="64" y="157"/>
                  <a:pt x="64" y="164"/>
                </a:cubicBezTo>
                <a:cubicBezTo>
                  <a:pt x="64" y="165"/>
                  <a:pt x="64" y="166"/>
                  <a:pt x="64" y="167"/>
                </a:cubicBezTo>
                <a:close/>
                <a:moveTo>
                  <a:pt x="132" y="79"/>
                </a:moveTo>
                <a:cubicBezTo>
                  <a:pt x="126" y="79"/>
                  <a:pt x="120" y="79"/>
                  <a:pt x="114" y="79"/>
                </a:cubicBezTo>
                <a:cubicBezTo>
                  <a:pt x="112" y="78"/>
                  <a:pt x="111" y="79"/>
                  <a:pt x="111" y="81"/>
                </a:cubicBezTo>
                <a:cubicBezTo>
                  <a:pt x="111" y="88"/>
                  <a:pt x="111" y="94"/>
                  <a:pt x="111" y="101"/>
                </a:cubicBezTo>
                <a:cubicBezTo>
                  <a:pt x="111" y="103"/>
                  <a:pt x="112" y="104"/>
                  <a:pt x="114" y="104"/>
                </a:cubicBezTo>
                <a:cubicBezTo>
                  <a:pt x="123" y="104"/>
                  <a:pt x="133" y="104"/>
                  <a:pt x="142" y="104"/>
                </a:cubicBezTo>
                <a:cubicBezTo>
                  <a:pt x="143" y="104"/>
                  <a:pt x="144" y="103"/>
                  <a:pt x="145" y="102"/>
                </a:cubicBezTo>
                <a:cubicBezTo>
                  <a:pt x="149" y="96"/>
                  <a:pt x="154" y="90"/>
                  <a:pt x="152" y="82"/>
                </a:cubicBezTo>
                <a:cubicBezTo>
                  <a:pt x="152" y="82"/>
                  <a:pt x="152" y="81"/>
                  <a:pt x="152" y="81"/>
                </a:cubicBezTo>
                <a:cubicBezTo>
                  <a:pt x="152" y="79"/>
                  <a:pt x="151" y="78"/>
                  <a:pt x="149" y="79"/>
                </a:cubicBezTo>
                <a:cubicBezTo>
                  <a:pt x="143" y="79"/>
                  <a:pt x="138" y="79"/>
                  <a:pt x="132" y="79"/>
                </a:cubicBezTo>
                <a:close/>
                <a:moveTo>
                  <a:pt x="139" y="111"/>
                </a:moveTo>
                <a:cubicBezTo>
                  <a:pt x="139" y="111"/>
                  <a:pt x="138" y="111"/>
                  <a:pt x="138" y="111"/>
                </a:cubicBezTo>
                <a:cubicBezTo>
                  <a:pt x="130" y="111"/>
                  <a:pt x="122" y="111"/>
                  <a:pt x="113" y="111"/>
                </a:cubicBezTo>
                <a:cubicBezTo>
                  <a:pt x="113" y="111"/>
                  <a:pt x="111" y="112"/>
                  <a:pt x="111" y="113"/>
                </a:cubicBezTo>
                <a:cubicBezTo>
                  <a:pt x="111" y="120"/>
                  <a:pt x="111" y="127"/>
                  <a:pt x="111" y="133"/>
                </a:cubicBezTo>
                <a:cubicBezTo>
                  <a:pt x="111" y="135"/>
                  <a:pt x="112" y="136"/>
                  <a:pt x="114" y="136"/>
                </a:cubicBezTo>
                <a:cubicBezTo>
                  <a:pt x="117" y="136"/>
                  <a:pt x="120" y="136"/>
                  <a:pt x="123" y="136"/>
                </a:cubicBezTo>
                <a:cubicBezTo>
                  <a:pt x="125" y="136"/>
                  <a:pt x="126" y="135"/>
                  <a:pt x="127" y="133"/>
                </a:cubicBezTo>
                <a:cubicBezTo>
                  <a:pt x="130" y="127"/>
                  <a:pt x="134" y="121"/>
                  <a:pt x="137" y="115"/>
                </a:cubicBezTo>
                <a:cubicBezTo>
                  <a:pt x="138" y="114"/>
                  <a:pt x="139" y="113"/>
                  <a:pt x="139" y="111"/>
                </a:cubicBezTo>
                <a:close/>
                <a:moveTo>
                  <a:pt x="179" y="91"/>
                </a:moveTo>
                <a:cubicBezTo>
                  <a:pt x="185" y="91"/>
                  <a:pt x="191" y="91"/>
                  <a:pt x="197" y="91"/>
                </a:cubicBezTo>
                <a:cubicBezTo>
                  <a:pt x="199" y="91"/>
                  <a:pt x="200" y="91"/>
                  <a:pt x="200" y="89"/>
                </a:cubicBezTo>
                <a:cubicBezTo>
                  <a:pt x="200" y="86"/>
                  <a:pt x="200" y="83"/>
                  <a:pt x="200" y="81"/>
                </a:cubicBezTo>
                <a:cubicBezTo>
                  <a:pt x="200" y="79"/>
                  <a:pt x="199" y="79"/>
                  <a:pt x="197" y="79"/>
                </a:cubicBezTo>
                <a:cubicBezTo>
                  <a:pt x="185" y="79"/>
                  <a:pt x="173" y="79"/>
                  <a:pt x="161" y="79"/>
                </a:cubicBezTo>
                <a:cubicBezTo>
                  <a:pt x="160" y="79"/>
                  <a:pt x="159" y="79"/>
                  <a:pt x="159" y="81"/>
                </a:cubicBezTo>
                <a:cubicBezTo>
                  <a:pt x="159" y="83"/>
                  <a:pt x="159" y="86"/>
                  <a:pt x="159" y="89"/>
                </a:cubicBezTo>
                <a:cubicBezTo>
                  <a:pt x="159" y="91"/>
                  <a:pt x="160" y="91"/>
                  <a:pt x="162" y="91"/>
                </a:cubicBezTo>
                <a:cubicBezTo>
                  <a:pt x="168" y="91"/>
                  <a:pt x="174" y="91"/>
                  <a:pt x="179" y="91"/>
                </a:cubicBezTo>
                <a:close/>
                <a:moveTo>
                  <a:pt x="111" y="158"/>
                </a:moveTo>
                <a:cubicBezTo>
                  <a:pt x="112" y="158"/>
                  <a:pt x="112" y="158"/>
                  <a:pt x="112" y="158"/>
                </a:cubicBezTo>
                <a:cubicBezTo>
                  <a:pt x="115" y="153"/>
                  <a:pt x="118" y="148"/>
                  <a:pt x="122" y="142"/>
                </a:cubicBezTo>
                <a:cubicBezTo>
                  <a:pt x="118" y="142"/>
                  <a:pt x="116" y="142"/>
                  <a:pt x="113" y="142"/>
                </a:cubicBezTo>
                <a:cubicBezTo>
                  <a:pt x="112" y="142"/>
                  <a:pt x="112" y="143"/>
                  <a:pt x="111" y="144"/>
                </a:cubicBezTo>
                <a:cubicBezTo>
                  <a:pt x="111" y="148"/>
                  <a:pt x="111" y="153"/>
                  <a:pt x="111" y="158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77" name="グループ化 1976"/>
          <p:cNvGrpSpPr/>
          <p:nvPr/>
        </p:nvGrpSpPr>
        <p:grpSpPr>
          <a:xfrm>
            <a:off x="6215063" y="2976950"/>
            <a:ext cx="454025" cy="395288"/>
            <a:chOff x="6215063" y="3033713"/>
            <a:chExt cx="454025" cy="395288"/>
          </a:xfrm>
        </p:grpSpPr>
        <p:sp>
          <p:nvSpPr>
            <p:cNvPr id="220" name="Freeform 1701"/>
            <p:cNvSpPr>
              <a:spLocks/>
            </p:cNvSpPr>
            <p:nvPr/>
          </p:nvSpPr>
          <p:spPr bwMode="auto">
            <a:xfrm>
              <a:off x="6215063" y="3033713"/>
              <a:ext cx="454025" cy="395288"/>
            </a:xfrm>
            <a:custGeom>
              <a:avLst/>
              <a:gdLst>
                <a:gd name="T0" fmla="*/ 135 w 271"/>
                <a:gd name="T1" fmla="*/ 0 h 236"/>
                <a:gd name="T2" fmla="*/ 70 w 271"/>
                <a:gd name="T3" fmla="*/ 0 h 236"/>
                <a:gd name="T4" fmla="*/ 66 w 271"/>
                <a:gd name="T5" fmla="*/ 2 h 236"/>
                <a:gd name="T6" fmla="*/ 1 w 271"/>
                <a:gd name="T7" fmla="*/ 115 h 236"/>
                <a:gd name="T8" fmla="*/ 1 w 271"/>
                <a:gd name="T9" fmla="*/ 120 h 236"/>
                <a:gd name="T10" fmla="*/ 66 w 271"/>
                <a:gd name="T11" fmla="*/ 234 h 236"/>
                <a:gd name="T12" fmla="*/ 70 w 271"/>
                <a:gd name="T13" fmla="*/ 236 h 236"/>
                <a:gd name="T14" fmla="*/ 200 w 271"/>
                <a:gd name="T15" fmla="*/ 236 h 236"/>
                <a:gd name="T16" fmla="*/ 205 w 271"/>
                <a:gd name="T17" fmla="*/ 233 h 236"/>
                <a:gd name="T18" fmla="*/ 270 w 271"/>
                <a:gd name="T19" fmla="*/ 120 h 236"/>
                <a:gd name="T20" fmla="*/ 270 w 271"/>
                <a:gd name="T21" fmla="*/ 115 h 236"/>
                <a:gd name="T22" fmla="*/ 205 w 271"/>
                <a:gd name="T23" fmla="*/ 3 h 236"/>
                <a:gd name="T24" fmla="*/ 200 w 271"/>
                <a:gd name="T25" fmla="*/ 0 h 236"/>
                <a:gd name="T26" fmla="*/ 135 w 271"/>
                <a:gd name="T2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36">
                  <a:moveTo>
                    <a:pt x="135" y="0"/>
                  </a:moveTo>
                  <a:cubicBezTo>
                    <a:pt x="114" y="0"/>
                    <a:pt x="92" y="0"/>
                    <a:pt x="70" y="0"/>
                  </a:cubicBezTo>
                  <a:cubicBezTo>
                    <a:pt x="68" y="0"/>
                    <a:pt x="67" y="0"/>
                    <a:pt x="66" y="2"/>
                  </a:cubicBezTo>
                  <a:cubicBezTo>
                    <a:pt x="44" y="40"/>
                    <a:pt x="22" y="78"/>
                    <a:pt x="1" y="115"/>
                  </a:cubicBezTo>
                  <a:cubicBezTo>
                    <a:pt x="0" y="117"/>
                    <a:pt x="0" y="119"/>
                    <a:pt x="1" y="120"/>
                  </a:cubicBezTo>
                  <a:cubicBezTo>
                    <a:pt x="22" y="158"/>
                    <a:pt x="44" y="196"/>
                    <a:pt x="66" y="234"/>
                  </a:cubicBezTo>
                  <a:cubicBezTo>
                    <a:pt x="67" y="236"/>
                    <a:pt x="68" y="236"/>
                    <a:pt x="70" y="236"/>
                  </a:cubicBezTo>
                  <a:cubicBezTo>
                    <a:pt x="114" y="236"/>
                    <a:pt x="157" y="236"/>
                    <a:pt x="200" y="236"/>
                  </a:cubicBezTo>
                  <a:cubicBezTo>
                    <a:pt x="202" y="236"/>
                    <a:pt x="204" y="235"/>
                    <a:pt x="205" y="233"/>
                  </a:cubicBezTo>
                  <a:cubicBezTo>
                    <a:pt x="227" y="195"/>
                    <a:pt x="248" y="158"/>
                    <a:pt x="270" y="120"/>
                  </a:cubicBezTo>
                  <a:cubicBezTo>
                    <a:pt x="271" y="118"/>
                    <a:pt x="271" y="117"/>
                    <a:pt x="270" y="115"/>
                  </a:cubicBezTo>
                  <a:cubicBezTo>
                    <a:pt x="248" y="78"/>
                    <a:pt x="226" y="40"/>
                    <a:pt x="205" y="3"/>
                  </a:cubicBezTo>
                  <a:cubicBezTo>
                    <a:pt x="204" y="1"/>
                    <a:pt x="202" y="0"/>
                    <a:pt x="200" y="0"/>
                  </a:cubicBezTo>
                  <a:cubicBezTo>
                    <a:pt x="179" y="0"/>
                    <a:pt x="157" y="0"/>
                    <a:pt x="13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" name="Freeform 1702"/>
            <p:cNvSpPr>
              <a:spLocks noEditPoints="1"/>
            </p:cNvSpPr>
            <p:nvPr/>
          </p:nvSpPr>
          <p:spPr bwMode="auto">
            <a:xfrm>
              <a:off x="6215063" y="3033713"/>
              <a:ext cx="454025" cy="395288"/>
            </a:xfrm>
            <a:custGeom>
              <a:avLst/>
              <a:gdLst>
                <a:gd name="T0" fmla="*/ 135 w 271"/>
                <a:gd name="T1" fmla="*/ 0 h 236"/>
                <a:gd name="T2" fmla="*/ 200 w 271"/>
                <a:gd name="T3" fmla="*/ 0 h 236"/>
                <a:gd name="T4" fmla="*/ 205 w 271"/>
                <a:gd name="T5" fmla="*/ 3 h 236"/>
                <a:gd name="T6" fmla="*/ 270 w 271"/>
                <a:gd name="T7" fmla="*/ 115 h 236"/>
                <a:gd name="T8" fmla="*/ 270 w 271"/>
                <a:gd name="T9" fmla="*/ 120 h 236"/>
                <a:gd name="T10" fmla="*/ 205 w 271"/>
                <a:gd name="T11" fmla="*/ 233 h 236"/>
                <a:gd name="T12" fmla="*/ 200 w 271"/>
                <a:gd name="T13" fmla="*/ 236 h 236"/>
                <a:gd name="T14" fmla="*/ 70 w 271"/>
                <a:gd name="T15" fmla="*/ 236 h 236"/>
                <a:gd name="T16" fmla="*/ 66 w 271"/>
                <a:gd name="T17" fmla="*/ 234 h 236"/>
                <a:gd name="T18" fmla="*/ 1 w 271"/>
                <a:gd name="T19" fmla="*/ 120 h 236"/>
                <a:gd name="T20" fmla="*/ 1 w 271"/>
                <a:gd name="T21" fmla="*/ 115 h 236"/>
                <a:gd name="T22" fmla="*/ 66 w 271"/>
                <a:gd name="T23" fmla="*/ 2 h 236"/>
                <a:gd name="T24" fmla="*/ 70 w 271"/>
                <a:gd name="T25" fmla="*/ 0 h 236"/>
                <a:gd name="T26" fmla="*/ 135 w 271"/>
                <a:gd name="T27" fmla="*/ 0 h 236"/>
                <a:gd name="T28" fmla="*/ 66 w 271"/>
                <a:gd name="T29" fmla="*/ 118 h 236"/>
                <a:gd name="T30" fmla="*/ 66 w 271"/>
                <a:gd name="T31" fmla="*/ 167 h 236"/>
                <a:gd name="T32" fmla="*/ 67 w 271"/>
                <a:gd name="T33" fmla="*/ 175 h 236"/>
                <a:gd name="T34" fmla="*/ 87 w 271"/>
                <a:gd name="T35" fmla="*/ 190 h 236"/>
                <a:gd name="T36" fmla="*/ 183 w 271"/>
                <a:gd name="T37" fmla="*/ 190 h 236"/>
                <a:gd name="T38" fmla="*/ 190 w 271"/>
                <a:gd name="T39" fmla="*/ 189 h 236"/>
                <a:gd name="T40" fmla="*/ 204 w 271"/>
                <a:gd name="T41" fmla="*/ 169 h 236"/>
                <a:gd name="T42" fmla="*/ 204 w 271"/>
                <a:gd name="T43" fmla="*/ 77 h 236"/>
                <a:gd name="T44" fmla="*/ 203 w 271"/>
                <a:gd name="T45" fmla="*/ 73 h 236"/>
                <a:gd name="T46" fmla="*/ 177 w 271"/>
                <a:gd name="T47" fmla="*/ 48 h 236"/>
                <a:gd name="T48" fmla="*/ 174 w 271"/>
                <a:gd name="T49" fmla="*/ 46 h 236"/>
                <a:gd name="T50" fmla="*/ 84 w 271"/>
                <a:gd name="T51" fmla="*/ 46 h 236"/>
                <a:gd name="T52" fmla="*/ 71 w 271"/>
                <a:gd name="T53" fmla="*/ 53 h 236"/>
                <a:gd name="T54" fmla="*/ 66 w 271"/>
                <a:gd name="T55" fmla="*/ 68 h 236"/>
                <a:gd name="T56" fmla="*/ 66 w 271"/>
                <a:gd name="T57" fmla="*/ 118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1" h="236">
                  <a:moveTo>
                    <a:pt x="135" y="0"/>
                  </a:moveTo>
                  <a:cubicBezTo>
                    <a:pt x="157" y="0"/>
                    <a:pt x="179" y="0"/>
                    <a:pt x="200" y="0"/>
                  </a:cubicBezTo>
                  <a:cubicBezTo>
                    <a:pt x="202" y="0"/>
                    <a:pt x="204" y="1"/>
                    <a:pt x="205" y="3"/>
                  </a:cubicBezTo>
                  <a:cubicBezTo>
                    <a:pt x="226" y="40"/>
                    <a:pt x="248" y="78"/>
                    <a:pt x="270" y="115"/>
                  </a:cubicBezTo>
                  <a:cubicBezTo>
                    <a:pt x="271" y="117"/>
                    <a:pt x="271" y="118"/>
                    <a:pt x="270" y="120"/>
                  </a:cubicBezTo>
                  <a:cubicBezTo>
                    <a:pt x="248" y="158"/>
                    <a:pt x="227" y="195"/>
                    <a:pt x="205" y="233"/>
                  </a:cubicBezTo>
                  <a:cubicBezTo>
                    <a:pt x="204" y="235"/>
                    <a:pt x="202" y="236"/>
                    <a:pt x="200" y="236"/>
                  </a:cubicBezTo>
                  <a:cubicBezTo>
                    <a:pt x="157" y="236"/>
                    <a:pt x="114" y="236"/>
                    <a:pt x="70" y="236"/>
                  </a:cubicBezTo>
                  <a:cubicBezTo>
                    <a:pt x="68" y="236"/>
                    <a:pt x="67" y="236"/>
                    <a:pt x="66" y="234"/>
                  </a:cubicBezTo>
                  <a:cubicBezTo>
                    <a:pt x="44" y="196"/>
                    <a:pt x="22" y="158"/>
                    <a:pt x="1" y="120"/>
                  </a:cubicBezTo>
                  <a:cubicBezTo>
                    <a:pt x="0" y="119"/>
                    <a:pt x="0" y="117"/>
                    <a:pt x="1" y="115"/>
                  </a:cubicBezTo>
                  <a:cubicBezTo>
                    <a:pt x="22" y="78"/>
                    <a:pt x="44" y="40"/>
                    <a:pt x="66" y="2"/>
                  </a:cubicBezTo>
                  <a:cubicBezTo>
                    <a:pt x="67" y="0"/>
                    <a:pt x="68" y="0"/>
                    <a:pt x="70" y="0"/>
                  </a:cubicBezTo>
                  <a:cubicBezTo>
                    <a:pt x="92" y="0"/>
                    <a:pt x="114" y="0"/>
                    <a:pt x="135" y="0"/>
                  </a:cubicBezTo>
                  <a:close/>
                  <a:moveTo>
                    <a:pt x="66" y="118"/>
                  </a:moveTo>
                  <a:cubicBezTo>
                    <a:pt x="66" y="134"/>
                    <a:pt x="66" y="151"/>
                    <a:pt x="66" y="167"/>
                  </a:cubicBezTo>
                  <a:cubicBezTo>
                    <a:pt x="66" y="170"/>
                    <a:pt x="66" y="173"/>
                    <a:pt x="67" y="175"/>
                  </a:cubicBezTo>
                  <a:cubicBezTo>
                    <a:pt x="69" y="185"/>
                    <a:pt x="77" y="190"/>
                    <a:pt x="87" y="190"/>
                  </a:cubicBezTo>
                  <a:cubicBezTo>
                    <a:pt x="119" y="190"/>
                    <a:pt x="151" y="190"/>
                    <a:pt x="183" y="190"/>
                  </a:cubicBezTo>
                  <a:cubicBezTo>
                    <a:pt x="185" y="190"/>
                    <a:pt x="188" y="189"/>
                    <a:pt x="190" y="189"/>
                  </a:cubicBezTo>
                  <a:cubicBezTo>
                    <a:pt x="199" y="187"/>
                    <a:pt x="204" y="179"/>
                    <a:pt x="204" y="169"/>
                  </a:cubicBezTo>
                  <a:cubicBezTo>
                    <a:pt x="205" y="139"/>
                    <a:pt x="205" y="108"/>
                    <a:pt x="204" y="77"/>
                  </a:cubicBezTo>
                  <a:cubicBezTo>
                    <a:pt x="204" y="76"/>
                    <a:pt x="204" y="74"/>
                    <a:pt x="203" y="73"/>
                  </a:cubicBezTo>
                  <a:cubicBezTo>
                    <a:pt x="194" y="65"/>
                    <a:pt x="186" y="56"/>
                    <a:pt x="177" y="48"/>
                  </a:cubicBezTo>
                  <a:cubicBezTo>
                    <a:pt x="176" y="47"/>
                    <a:pt x="175" y="46"/>
                    <a:pt x="174" y="46"/>
                  </a:cubicBezTo>
                  <a:cubicBezTo>
                    <a:pt x="144" y="46"/>
                    <a:pt x="114" y="46"/>
                    <a:pt x="84" y="46"/>
                  </a:cubicBezTo>
                  <a:cubicBezTo>
                    <a:pt x="79" y="46"/>
                    <a:pt x="75" y="49"/>
                    <a:pt x="71" y="53"/>
                  </a:cubicBezTo>
                  <a:cubicBezTo>
                    <a:pt x="67" y="57"/>
                    <a:pt x="66" y="62"/>
                    <a:pt x="66" y="68"/>
                  </a:cubicBezTo>
                  <a:cubicBezTo>
                    <a:pt x="66" y="85"/>
                    <a:pt x="66" y="101"/>
                    <a:pt x="66" y="1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" name="Freeform 1703"/>
            <p:cNvSpPr>
              <a:spLocks noEditPoints="1"/>
            </p:cNvSpPr>
            <p:nvPr/>
          </p:nvSpPr>
          <p:spPr bwMode="auto">
            <a:xfrm>
              <a:off x="6324601" y="3111500"/>
              <a:ext cx="233363" cy="239713"/>
            </a:xfrm>
            <a:custGeom>
              <a:avLst/>
              <a:gdLst>
                <a:gd name="T0" fmla="*/ 0 w 139"/>
                <a:gd name="T1" fmla="*/ 72 h 144"/>
                <a:gd name="T2" fmla="*/ 0 w 139"/>
                <a:gd name="T3" fmla="*/ 22 h 144"/>
                <a:gd name="T4" fmla="*/ 5 w 139"/>
                <a:gd name="T5" fmla="*/ 7 h 144"/>
                <a:gd name="T6" fmla="*/ 18 w 139"/>
                <a:gd name="T7" fmla="*/ 0 h 144"/>
                <a:gd name="T8" fmla="*/ 108 w 139"/>
                <a:gd name="T9" fmla="*/ 0 h 144"/>
                <a:gd name="T10" fmla="*/ 111 w 139"/>
                <a:gd name="T11" fmla="*/ 2 h 144"/>
                <a:gd name="T12" fmla="*/ 137 w 139"/>
                <a:gd name="T13" fmla="*/ 27 h 144"/>
                <a:gd name="T14" fmla="*/ 138 w 139"/>
                <a:gd name="T15" fmla="*/ 31 h 144"/>
                <a:gd name="T16" fmla="*/ 138 w 139"/>
                <a:gd name="T17" fmla="*/ 123 h 144"/>
                <a:gd name="T18" fmla="*/ 124 w 139"/>
                <a:gd name="T19" fmla="*/ 143 h 144"/>
                <a:gd name="T20" fmla="*/ 117 w 139"/>
                <a:gd name="T21" fmla="*/ 144 h 144"/>
                <a:gd name="T22" fmla="*/ 21 w 139"/>
                <a:gd name="T23" fmla="*/ 144 h 144"/>
                <a:gd name="T24" fmla="*/ 1 w 139"/>
                <a:gd name="T25" fmla="*/ 129 h 144"/>
                <a:gd name="T26" fmla="*/ 0 w 139"/>
                <a:gd name="T27" fmla="*/ 121 h 144"/>
                <a:gd name="T28" fmla="*/ 0 w 139"/>
                <a:gd name="T29" fmla="*/ 72 h 144"/>
                <a:gd name="T30" fmla="*/ 11 w 139"/>
                <a:gd name="T31" fmla="*/ 72 h 144"/>
                <a:gd name="T32" fmla="*/ 11 w 139"/>
                <a:gd name="T33" fmla="*/ 124 h 144"/>
                <a:gd name="T34" fmla="*/ 20 w 139"/>
                <a:gd name="T35" fmla="*/ 133 h 144"/>
                <a:gd name="T36" fmla="*/ 119 w 139"/>
                <a:gd name="T37" fmla="*/ 133 h 144"/>
                <a:gd name="T38" fmla="*/ 127 w 139"/>
                <a:gd name="T39" fmla="*/ 124 h 144"/>
                <a:gd name="T40" fmla="*/ 127 w 139"/>
                <a:gd name="T41" fmla="*/ 37 h 144"/>
                <a:gd name="T42" fmla="*/ 125 w 139"/>
                <a:gd name="T43" fmla="*/ 34 h 144"/>
                <a:gd name="T44" fmla="*/ 108 w 139"/>
                <a:gd name="T45" fmla="*/ 35 h 144"/>
                <a:gd name="T46" fmla="*/ 104 w 139"/>
                <a:gd name="T47" fmla="*/ 31 h 144"/>
                <a:gd name="T48" fmla="*/ 104 w 139"/>
                <a:gd name="T49" fmla="*/ 14 h 144"/>
                <a:gd name="T50" fmla="*/ 101 w 139"/>
                <a:gd name="T51" fmla="*/ 11 h 144"/>
                <a:gd name="T52" fmla="*/ 21 w 139"/>
                <a:gd name="T53" fmla="*/ 11 h 144"/>
                <a:gd name="T54" fmla="*/ 11 w 139"/>
                <a:gd name="T55" fmla="*/ 20 h 144"/>
                <a:gd name="T56" fmla="*/ 11 w 139"/>
                <a:gd name="T57" fmla="*/ 72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39" h="144">
                  <a:moveTo>
                    <a:pt x="0" y="72"/>
                  </a:moveTo>
                  <a:cubicBezTo>
                    <a:pt x="0" y="55"/>
                    <a:pt x="0" y="39"/>
                    <a:pt x="0" y="22"/>
                  </a:cubicBezTo>
                  <a:cubicBezTo>
                    <a:pt x="0" y="16"/>
                    <a:pt x="1" y="11"/>
                    <a:pt x="5" y="7"/>
                  </a:cubicBezTo>
                  <a:cubicBezTo>
                    <a:pt x="9" y="3"/>
                    <a:pt x="13" y="0"/>
                    <a:pt x="18" y="0"/>
                  </a:cubicBezTo>
                  <a:cubicBezTo>
                    <a:pt x="48" y="0"/>
                    <a:pt x="78" y="0"/>
                    <a:pt x="108" y="0"/>
                  </a:cubicBezTo>
                  <a:cubicBezTo>
                    <a:pt x="109" y="0"/>
                    <a:pt x="110" y="1"/>
                    <a:pt x="111" y="2"/>
                  </a:cubicBezTo>
                  <a:cubicBezTo>
                    <a:pt x="120" y="10"/>
                    <a:pt x="128" y="19"/>
                    <a:pt x="137" y="27"/>
                  </a:cubicBezTo>
                  <a:cubicBezTo>
                    <a:pt x="138" y="28"/>
                    <a:pt x="138" y="30"/>
                    <a:pt x="138" y="31"/>
                  </a:cubicBezTo>
                  <a:cubicBezTo>
                    <a:pt x="139" y="62"/>
                    <a:pt x="139" y="93"/>
                    <a:pt x="138" y="123"/>
                  </a:cubicBezTo>
                  <a:cubicBezTo>
                    <a:pt x="138" y="133"/>
                    <a:pt x="133" y="141"/>
                    <a:pt x="124" y="143"/>
                  </a:cubicBezTo>
                  <a:cubicBezTo>
                    <a:pt x="122" y="143"/>
                    <a:pt x="119" y="144"/>
                    <a:pt x="117" y="144"/>
                  </a:cubicBezTo>
                  <a:cubicBezTo>
                    <a:pt x="85" y="144"/>
                    <a:pt x="53" y="144"/>
                    <a:pt x="21" y="144"/>
                  </a:cubicBezTo>
                  <a:cubicBezTo>
                    <a:pt x="11" y="144"/>
                    <a:pt x="3" y="139"/>
                    <a:pt x="1" y="129"/>
                  </a:cubicBezTo>
                  <a:cubicBezTo>
                    <a:pt x="0" y="127"/>
                    <a:pt x="0" y="124"/>
                    <a:pt x="0" y="121"/>
                  </a:cubicBezTo>
                  <a:cubicBezTo>
                    <a:pt x="0" y="105"/>
                    <a:pt x="0" y="88"/>
                    <a:pt x="0" y="72"/>
                  </a:cubicBezTo>
                  <a:close/>
                  <a:moveTo>
                    <a:pt x="11" y="72"/>
                  </a:moveTo>
                  <a:cubicBezTo>
                    <a:pt x="11" y="89"/>
                    <a:pt x="11" y="107"/>
                    <a:pt x="11" y="124"/>
                  </a:cubicBezTo>
                  <a:cubicBezTo>
                    <a:pt x="11" y="129"/>
                    <a:pt x="14" y="133"/>
                    <a:pt x="20" y="133"/>
                  </a:cubicBezTo>
                  <a:cubicBezTo>
                    <a:pt x="53" y="133"/>
                    <a:pt x="86" y="133"/>
                    <a:pt x="119" y="133"/>
                  </a:cubicBezTo>
                  <a:cubicBezTo>
                    <a:pt x="124" y="133"/>
                    <a:pt x="127" y="129"/>
                    <a:pt x="127" y="124"/>
                  </a:cubicBezTo>
                  <a:cubicBezTo>
                    <a:pt x="127" y="95"/>
                    <a:pt x="127" y="66"/>
                    <a:pt x="127" y="37"/>
                  </a:cubicBezTo>
                  <a:cubicBezTo>
                    <a:pt x="127" y="35"/>
                    <a:pt x="127" y="34"/>
                    <a:pt x="125" y="34"/>
                  </a:cubicBezTo>
                  <a:cubicBezTo>
                    <a:pt x="119" y="35"/>
                    <a:pt x="113" y="34"/>
                    <a:pt x="108" y="35"/>
                  </a:cubicBezTo>
                  <a:cubicBezTo>
                    <a:pt x="105" y="35"/>
                    <a:pt x="104" y="34"/>
                    <a:pt x="104" y="31"/>
                  </a:cubicBezTo>
                  <a:cubicBezTo>
                    <a:pt x="105" y="26"/>
                    <a:pt x="104" y="20"/>
                    <a:pt x="104" y="14"/>
                  </a:cubicBezTo>
                  <a:cubicBezTo>
                    <a:pt x="105" y="12"/>
                    <a:pt x="104" y="11"/>
                    <a:pt x="101" y="11"/>
                  </a:cubicBezTo>
                  <a:cubicBezTo>
                    <a:pt x="74" y="11"/>
                    <a:pt x="47" y="11"/>
                    <a:pt x="21" y="11"/>
                  </a:cubicBezTo>
                  <a:cubicBezTo>
                    <a:pt x="14" y="11"/>
                    <a:pt x="11" y="14"/>
                    <a:pt x="11" y="20"/>
                  </a:cubicBezTo>
                  <a:cubicBezTo>
                    <a:pt x="11" y="38"/>
                    <a:pt x="11" y="55"/>
                    <a:pt x="11" y="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" name="Freeform 1704"/>
            <p:cNvSpPr>
              <a:spLocks noEditPoints="1"/>
            </p:cNvSpPr>
            <p:nvPr/>
          </p:nvSpPr>
          <p:spPr bwMode="auto">
            <a:xfrm>
              <a:off x="6343651" y="3128963"/>
              <a:ext cx="193675" cy="204788"/>
            </a:xfrm>
            <a:custGeom>
              <a:avLst/>
              <a:gdLst>
                <a:gd name="T0" fmla="*/ 0 w 116"/>
                <a:gd name="T1" fmla="*/ 9 h 122"/>
                <a:gd name="T2" fmla="*/ 90 w 116"/>
                <a:gd name="T3" fmla="*/ 0 h 122"/>
                <a:gd name="T4" fmla="*/ 93 w 116"/>
                <a:gd name="T5" fmla="*/ 20 h 122"/>
                <a:gd name="T6" fmla="*/ 114 w 116"/>
                <a:gd name="T7" fmla="*/ 23 h 122"/>
                <a:gd name="T8" fmla="*/ 116 w 116"/>
                <a:gd name="T9" fmla="*/ 113 h 122"/>
                <a:gd name="T10" fmla="*/ 9 w 116"/>
                <a:gd name="T11" fmla="*/ 122 h 122"/>
                <a:gd name="T12" fmla="*/ 0 w 116"/>
                <a:gd name="T13" fmla="*/ 61 h 122"/>
                <a:gd name="T14" fmla="*/ 88 w 116"/>
                <a:gd name="T15" fmla="*/ 22 h 122"/>
                <a:gd name="T16" fmla="*/ 61 w 116"/>
                <a:gd name="T17" fmla="*/ 23 h 122"/>
                <a:gd name="T18" fmla="*/ 74 w 116"/>
                <a:gd name="T19" fmla="*/ 55 h 122"/>
                <a:gd name="T20" fmla="*/ 89 w 116"/>
                <a:gd name="T21" fmla="*/ 33 h 122"/>
                <a:gd name="T22" fmla="*/ 56 w 116"/>
                <a:gd name="T23" fmla="*/ 79 h 122"/>
                <a:gd name="T24" fmla="*/ 29 w 116"/>
                <a:gd name="T25" fmla="*/ 77 h 122"/>
                <a:gd name="T26" fmla="*/ 41 w 116"/>
                <a:gd name="T27" fmla="*/ 110 h 122"/>
                <a:gd name="T28" fmla="*/ 57 w 116"/>
                <a:gd name="T29" fmla="*/ 89 h 122"/>
                <a:gd name="T30" fmla="*/ 71 w 116"/>
                <a:gd name="T31" fmla="*/ 79 h 122"/>
                <a:gd name="T32" fmla="*/ 66 w 116"/>
                <a:gd name="T33" fmla="*/ 102 h 122"/>
                <a:gd name="T34" fmla="*/ 66 w 116"/>
                <a:gd name="T35" fmla="*/ 109 h 122"/>
                <a:gd name="T36" fmla="*/ 88 w 116"/>
                <a:gd name="T37" fmla="*/ 106 h 122"/>
                <a:gd name="T38" fmla="*/ 80 w 116"/>
                <a:gd name="T39" fmla="*/ 98 h 122"/>
                <a:gd name="T40" fmla="*/ 77 w 116"/>
                <a:gd name="T41" fmla="*/ 68 h 122"/>
                <a:gd name="T42" fmla="*/ 64 w 116"/>
                <a:gd name="T43" fmla="*/ 73 h 122"/>
                <a:gd name="T44" fmla="*/ 66 w 116"/>
                <a:gd name="T45" fmla="*/ 80 h 122"/>
                <a:gd name="T46" fmla="*/ 39 w 116"/>
                <a:gd name="T47" fmla="*/ 22 h 122"/>
                <a:gd name="T48" fmla="*/ 39 w 116"/>
                <a:gd name="T49" fmla="*/ 41 h 122"/>
                <a:gd name="T50" fmla="*/ 30 w 116"/>
                <a:gd name="T51" fmla="*/ 50 h 122"/>
                <a:gd name="T52" fmla="*/ 53 w 116"/>
                <a:gd name="T53" fmla="*/ 54 h 122"/>
                <a:gd name="T54" fmla="*/ 52 w 116"/>
                <a:gd name="T55" fmla="*/ 47 h 122"/>
                <a:gd name="T56" fmla="*/ 48 w 116"/>
                <a:gd name="T57" fmla="*/ 15 h 122"/>
                <a:gd name="T58" fmla="*/ 37 w 116"/>
                <a:gd name="T59" fmla="*/ 15 h 122"/>
                <a:gd name="T60" fmla="*/ 31 w 116"/>
                <a:gd name="T61" fmla="*/ 24 h 122"/>
                <a:gd name="T62" fmla="*/ 39 w 116"/>
                <a:gd name="T63" fmla="*/ 22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6" h="122">
                  <a:moveTo>
                    <a:pt x="0" y="61"/>
                  </a:moveTo>
                  <a:cubicBezTo>
                    <a:pt x="0" y="44"/>
                    <a:pt x="0" y="27"/>
                    <a:pt x="0" y="9"/>
                  </a:cubicBezTo>
                  <a:cubicBezTo>
                    <a:pt x="0" y="3"/>
                    <a:pt x="3" y="0"/>
                    <a:pt x="10" y="0"/>
                  </a:cubicBezTo>
                  <a:cubicBezTo>
                    <a:pt x="36" y="0"/>
                    <a:pt x="63" y="0"/>
                    <a:pt x="90" y="0"/>
                  </a:cubicBezTo>
                  <a:cubicBezTo>
                    <a:pt x="93" y="0"/>
                    <a:pt x="94" y="1"/>
                    <a:pt x="93" y="3"/>
                  </a:cubicBezTo>
                  <a:cubicBezTo>
                    <a:pt x="93" y="9"/>
                    <a:pt x="94" y="15"/>
                    <a:pt x="93" y="20"/>
                  </a:cubicBezTo>
                  <a:cubicBezTo>
                    <a:pt x="93" y="23"/>
                    <a:pt x="94" y="24"/>
                    <a:pt x="97" y="24"/>
                  </a:cubicBezTo>
                  <a:cubicBezTo>
                    <a:pt x="102" y="23"/>
                    <a:pt x="108" y="24"/>
                    <a:pt x="114" y="23"/>
                  </a:cubicBezTo>
                  <a:cubicBezTo>
                    <a:pt x="116" y="23"/>
                    <a:pt x="116" y="24"/>
                    <a:pt x="116" y="26"/>
                  </a:cubicBezTo>
                  <a:cubicBezTo>
                    <a:pt x="116" y="55"/>
                    <a:pt x="116" y="84"/>
                    <a:pt x="116" y="113"/>
                  </a:cubicBezTo>
                  <a:cubicBezTo>
                    <a:pt x="116" y="118"/>
                    <a:pt x="113" y="122"/>
                    <a:pt x="108" y="122"/>
                  </a:cubicBezTo>
                  <a:cubicBezTo>
                    <a:pt x="75" y="122"/>
                    <a:pt x="42" y="122"/>
                    <a:pt x="9" y="122"/>
                  </a:cubicBezTo>
                  <a:cubicBezTo>
                    <a:pt x="3" y="122"/>
                    <a:pt x="0" y="118"/>
                    <a:pt x="0" y="113"/>
                  </a:cubicBezTo>
                  <a:cubicBezTo>
                    <a:pt x="0" y="96"/>
                    <a:pt x="0" y="78"/>
                    <a:pt x="0" y="61"/>
                  </a:cubicBezTo>
                  <a:close/>
                  <a:moveTo>
                    <a:pt x="89" y="33"/>
                  </a:moveTo>
                  <a:cubicBezTo>
                    <a:pt x="89" y="29"/>
                    <a:pt x="89" y="25"/>
                    <a:pt x="88" y="22"/>
                  </a:cubicBezTo>
                  <a:cubicBezTo>
                    <a:pt x="87" y="18"/>
                    <a:pt x="85" y="14"/>
                    <a:pt x="80" y="13"/>
                  </a:cubicBezTo>
                  <a:cubicBezTo>
                    <a:pt x="71" y="11"/>
                    <a:pt x="64" y="13"/>
                    <a:pt x="61" y="23"/>
                  </a:cubicBezTo>
                  <a:cubicBezTo>
                    <a:pt x="59" y="29"/>
                    <a:pt x="59" y="36"/>
                    <a:pt x="61" y="43"/>
                  </a:cubicBezTo>
                  <a:cubicBezTo>
                    <a:pt x="62" y="51"/>
                    <a:pt x="66" y="54"/>
                    <a:pt x="74" y="55"/>
                  </a:cubicBezTo>
                  <a:cubicBezTo>
                    <a:pt x="81" y="55"/>
                    <a:pt x="86" y="51"/>
                    <a:pt x="88" y="44"/>
                  </a:cubicBezTo>
                  <a:cubicBezTo>
                    <a:pt x="89" y="40"/>
                    <a:pt x="89" y="37"/>
                    <a:pt x="89" y="33"/>
                  </a:cubicBezTo>
                  <a:close/>
                  <a:moveTo>
                    <a:pt x="57" y="89"/>
                  </a:moveTo>
                  <a:cubicBezTo>
                    <a:pt x="57" y="85"/>
                    <a:pt x="57" y="82"/>
                    <a:pt x="56" y="79"/>
                  </a:cubicBezTo>
                  <a:cubicBezTo>
                    <a:pt x="55" y="72"/>
                    <a:pt x="51" y="68"/>
                    <a:pt x="43" y="67"/>
                  </a:cubicBezTo>
                  <a:cubicBezTo>
                    <a:pt x="37" y="67"/>
                    <a:pt x="31" y="69"/>
                    <a:pt x="29" y="77"/>
                  </a:cubicBezTo>
                  <a:cubicBezTo>
                    <a:pt x="27" y="84"/>
                    <a:pt x="27" y="92"/>
                    <a:pt x="28" y="99"/>
                  </a:cubicBezTo>
                  <a:cubicBezTo>
                    <a:pt x="30" y="106"/>
                    <a:pt x="34" y="110"/>
                    <a:pt x="41" y="110"/>
                  </a:cubicBezTo>
                  <a:cubicBezTo>
                    <a:pt x="48" y="110"/>
                    <a:pt x="53" y="108"/>
                    <a:pt x="55" y="100"/>
                  </a:cubicBezTo>
                  <a:cubicBezTo>
                    <a:pt x="56" y="96"/>
                    <a:pt x="57" y="92"/>
                    <a:pt x="57" y="89"/>
                  </a:cubicBezTo>
                  <a:close/>
                  <a:moveTo>
                    <a:pt x="71" y="77"/>
                  </a:moveTo>
                  <a:cubicBezTo>
                    <a:pt x="71" y="78"/>
                    <a:pt x="71" y="78"/>
                    <a:pt x="71" y="79"/>
                  </a:cubicBezTo>
                  <a:cubicBezTo>
                    <a:pt x="71" y="85"/>
                    <a:pt x="71" y="90"/>
                    <a:pt x="71" y="96"/>
                  </a:cubicBezTo>
                  <a:cubicBezTo>
                    <a:pt x="71" y="102"/>
                    <a:pt x="71" y="102"/>
                    <a:pt x="66" y="102"/>
                  </a:cubicBezTo>
                  <a:cubicBezTo>
                    <a:pt x="63" y="102"/>
                    <a:pt x="62" y="103"/>
                    <a:pt x="63" y="105"/>
                  </a:cubicBezTo>
                  <a:cubicBezTo>
                    <a:pt x="63" y="107"/>
                    <a:pt x="63" y="109"/>
                    <a:pt x="66" y="109"/>
                  </a:cubicBezTo>
                  <a:cubicBezTo>
                    <a:pt x="72" y="109"/>
                    <a:pt x="79" y="109"/>
                    <a:pt x="85" y="109"/>
                  </a:cubicBezTo>
                  <a:cubicBezTo>
                    <a:pt x="87" y="109"/>
                    <a:pt x="88" y="108"/>
                    <a:pt x="88" y="106"/>
                  </a:cubicBezTo>
                  <a:cubicBezTo>
                    <a:pt x="88" y="103"/>
                    <a:pt x="88" y="102"/>
                    <a:pt x="84" y="102"/>
                  </a:cubicBezTo>
                  <a:cubicBezTo>
                    <a:pt x="81" y="102"/>
                    <a:pt x="80" y="101"/>
                    <a:pt x="80" y="98"/>
                  </a:cubicBezTo>
                  <a:cubicBezTo>
                    <a:pt x="80" y="89"/>
                    <a:pt x="80" y="80"/>
                    <a:pt x="80" y="71"/>
                  </a:cubicBezTo>
                  <a:cubicBezTo>
                    <a:pt x="80" y="69"/>
                    <a:pt x="79" y="67"/>
                    <a:pt x="77" y="68"/>
                  </a:cubicBezTo>
                  <a:cubicBezTo>
                    <a:pt x="75" y="68"/>
                    <a:pt x="73" y="68"/>
                    <a:pt x="72" y="69"/>
                  </a:cubicBezTo>
                  <a:cubicBezTo>
                    <a:pt x="69" y="70"/>
                    <a:pt x="67" y="72"/>
                    <a:pt x="64" y="73"/>
                  </a:cubicBezTo>
                  <a:cubicBezTo>
                    <a:pt x="63" y="74"/>
                    <a:pt x="63" y="76"/>
                    <a:pt x="62" y="78"/>
                  </a:cubicBezTo>
                  <a:cubicBezTo>
                    <a:pt x="62" y="80"/>
                    <a:pt x="64" y="81"/>
                    <a:pt x="66" y="80"/>
                  </a:cubicBezTo>
                  <a:cubicBezTo>
                    <a:pt x="68" y="79"/>
                    <a:pt x="69" y="78"/>
                    <a:pt x="71" y="77"/>
                  </a:cubicBezTo>
                  <a:close/>
                  <a:moveTo>
                    <a:pt x="39" y="22"/>
                  </a:moveTo>
                  <a:cubicBezTo>
                    <a:pt x="39" y="23"/>
                    <a:pt x="39" y="24"/>
                    <a:pt x="39" y="25"/>
                  </a:cubicBezTo>
                  <a:cubicBezTo>
                    <a:pt x="39" y="30"/>
                    <a:pt x="39" y="35"/>
                    <a:pt x="39" y="41"/>
                  </a:cubicBezTo>
                  <a:cubicBezTo>
                    <a:pt x="39" y="46"/>
                    <a:pt x="39" y="47"/>
                    <a:pt x="33" y="47"/>
                  </a:cubicBezTo>
                  <a:cubicBezTo>
                    <a:pt x="31" y="47"/>
                    <a:pt x="30" y="48"/>
                    <a:pt x="30" y="50"/>
                  </a:cubicBezTo>
                  <a:cubicBezTo>
                    <a:pt x="30" y="52"/>
                    <a:pt x="31" y="54"/>
                    <a:pt x="33" y="54"/>
                  </a:cubicBezTo>
                  <a:cubicBezTo>
                    <a:pt x="40" y="54"/>
                    <a:pt x="46" y="54"/>
                    <a:pt x="53" y="54"/>
                  </a:cubicBezTo>
                  <a:cubicBezTo>
                    <a:pt x="55" y="54"/>
                    <a:pt x="56" y="53"/>
                    <a:pt x="56" y="51"/>
                  </a:cubicBezTo>
                  <a:cubicBezTo>
                    <a:pt x="56" y="48"/>
                    <a:pt x="55" y="47"/>
                    <a:pt x="52" y="47"/>
                  </a:cubicBezTo>
                  <a:cubicBezTo>
                    <a:pt x="48" y="47"/>
                    <a:pt x="48" y="47"/>
                    <a:pt x="48" y="43"/>
                  </a:cubicBezTo>
                  <a:cubicBezTo>
                    <a:pt x="48" y="34"/>
                    <a:pt x="48" y="25"/>
                    <a:pt x="48" y="15"/>
                  </a:cubicBezTo>
                  <a:cubicBezTo>
                    <a:pt x="48" y="13"/>
                    <a:pt x="47" y="13"/>
                    <a:pt x="45" y="12"/>
                  </a:cubicBezTo>
                  <a:cubicBezTo>
                    <a:pt x="42" y="12"/>
                    <a:pt x="39" y="13"/>
                    <a:pt x="37" y="15"/>
                  </a:cubicBezTo>
                  <a:cubicBezTo>
                    <a:pt x="35" y="16"/>
                    <a:pt x="33" y="17"/>
                    <a:pt x="32" y="19"/>
                  </a:cubicBezTo>
                  <a:cubicBezTo>
                    <a:pt x="30" y="20"/>
                    <a:pt x="30" y="23"/>
                    <a:pt x="31" y="24"/>
                  </a:cubicBezTo>
                  <a:cubicBezTo>
                    <a:pt x="32" y="26"/>
                    <a:pt x="33" y="25"/>
                    <a:pt x="35" y="24"/>
                  </a:cubicBezTo>
                  <a:cubicBezTo>
                    <a:pt x="36" y="24"/>
                    <a:pt x="37" y="23"/>
                    <a:pt x="39" y="2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" name="Freeform 1705"/>
            <p:cNvSpPr>
              <a:spLocks noEditPoints="1"/>
            </p:cNvSpPr>
            <p:nvPr/>
          </p:nvSpPr>
          <p:spPr bwMode="auto">
            <a:xfrm>
              <a:off x="6442076" y="3148013"/>
              <a:ext cx="50800" cy="73025"/>
            </a:xfrm>
            <a:custGeom>
              <a:avLst/>
              <a:gdLst>
                <a:gd name="T0" fmla="*/ 30 w 30"/>
                <a:gd name="T1" fmla="*/ 22 h 44"/>
                <a:gd name="T2" fmla="*/ 29 w 30"/>
                <a:gd name="T3" fmla="*/ 33 h 44"/>
                <a:gd name="T4" fmla="*/ 15 w 30"/>
                <a:gd name="T5" fmla="*/ 44 h 44"/>
                <a:gd name="T6" fmla="*/ 2 w 30"/>
                <a:gd name="T7" fmla="*/ 32 h 44"/>
                <a:gd name="T8" fmla="*/ 2 w 30"/>
                <a:gd name="T9" fmla="*/ 12 h 44"/>
                <a:gd name="T10" fmla="*/ 21 w 30"/>
                <a:gd name="T11" fmla="*/ 2 h 44"/>
                <a:gd name="T12" fmla="*/ 29 w 30"/>
                <a:gd name="T13" fmla="*/ 11 h 44"/>
                <a:gd name="T14" fmla="*/ 30 w 30"/>
                <a:gd name="T15" fmla="*/ 22 h 44"/>
                <a:gd name="T16" fmla="*/ 21 w 30"/>
                <a:gd name="T17" fmla="*/ 21 h 44"/>
                <a:gd name="T18" fmla="*/ 20 w 30"/>
                <a:gd name="T19" fmla="*/ 12 h 44"/>
                <a:gd name="T20" fmla="*/ 16 w 30"/>
                <a:gd name="T21" fmla="*/ 9 h 44"/>
                <a:gd name="T22" fmla="*/ 11 w 30"/>
                <a:gd name="T23" fmla="*/ 11 h 44"/>
                <a:gd name="T24" fmla="*/ 10 w 30"/>
                <a:gd name="T25" fmla="*/ 14 h 44"/>
                <a:gd name="T26" fmla="*/ 11 w 30"/>
                <a:gd name="T27" fmla="*/ 31 h 44"/>
                <a:gd name="T28" fmla="*/ 16 w 30"/>
                <a:gd name="T29" fmla="*/ 36 h 44"/>
                <a:gd name="T30" fmla="*/ 20 w 30"/>
                <a:gd name="T31" fmla="*/ 31 h 44"/>
                <a:gd name="T32" fmla="*/ 21 w 30"/>
                <a:gd name="T33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44">
                  <a:moveTo>
                    <a:pt x="30" y="22"/>
                  </a:moveTo>
                  <a:cubicBezTo>
                    <a:pt x="30" y="26"/>
                    <a:pt x="30" y="29"/>
                    <a:pt x="29" y="33"/>
                  </a:cubicBezTo>
                  <a:cubicBezTo>
                    <a:pt x="27" y="40"/>
                    <a:pt x="22" y="44"/>
                    <a:pt x="15" y="44"/>
                  </a:cubicBezTo>
                  <a:cubicBezTo>
                    <a:pt x="7" y="43"/>
                    <a:pt x="3" y="40"/>
                    <a:pt x="2" y="32"/>
                  </a:cubicBezTo>
                  <a:cubicBezTo>
                    <a:pt x="0" y="25"/>
                    <a:pt x="0" y="18"/>
                    <a:pt x="2" y="12"/>
                  </a:cubicBezTo>
                  <a:cubicBezTo>
                    <a:pt x="5" y="2"/>
                    <a:pt x="12" y="0"/>
                    <a:pt x="21" y="2"/>
                  </a:cubicBezTo>
                  <a:cubicBezTo>
                    <a:pt x="26" y="3"/>
                    <a:pt x="28" y="7"/>
                    <a:pt x="29" y="11"/>
                  </a:cubicBezTo>
                  <a:cubicBezTo>
                    <a:pt x="30" y="14"/>
                    <a:pt x="30" y="18"/>
                    <a:pt x="30" y="22"/>
                  </a:cubicBezTo>
                  <a:close/>
                  <a:moveTo>
                    <a:pt x="21" y="21"/>
                  </a:moveTo>
                  <a:cubicBezTo>
                    <a:pt x="21" y="19"/>
                    <a:pt x="21" y="15"/>
                    <a:pt x="20" y="12"/>
                  </a:cubicBezTo>
                  <a:cubicBezTo>
                    <a:pt x="19" y="10"/>
                    <a:pt x="18" y="8"/>
                    <a:pt x="16" y="9"/>
                  </a:cubicBezTo>
                  <a:cubicBezTo>
                    <a:pt x="14" y="9"/>
                    <a:pt x="13" y="10"/>
                    <a:pt x="11" y="11"/>
                  </a:cubicBezTo>
                  <a:cubicBezTo>
                    <a:pt x="11" y="12"/>
                    <a:pt x="10" y="13"/>
                    <a:pt x="10" y="14"/>
                  </a:cubicBezTo>
                  <a:cubicBezTo>
                    <a:pt x="10" y="19"/>
                    <a:pt x="10" y="25"/>
                    <a:pt x="11" y="31"/>
                  </a:cubicBezTo>
                  <a:cubicBezTo>
                    <a:pt x="11" y="35"/>
                    <a:pt x="13" y="36"/>
                    <a:pt x="16" y="36"/>
                  </a:cubicBezTo>
                  <a:cubicBezTo>
                    <a:pt x="18" y="36"/>
                    <a:pt x="20" y="34"/>
                    <a:pt x="20" y="31"/>
                  </a:cubicBezTo>
                  <a:cubicBezTo>
                    <a:pt x="21" y="28"/>
                    <a:pt x="21" y="25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" name="Freeform 1706"/>
            <p:cNvSpPr>
              <a:spLocks noEditPoints="1"/>
            </p:cNvSpPr>
            <p:nvPr/>
          </p:nvSpPr>
          <p:spPr bwMode="auto">
            <a:xfrm>
              <a:off x="6389688" y="3241675"/>
              <a:ext cx="49213" cy="71438"/>
            </a:xfrm>
            <a:custGeom>
              <a:avLst/>
              <a:gdLst>
                <a:gd name="T0" fmla="*/ 30 w 30"/>
                <a:gd name="T1" fmla="*/ 22 h 43"/>
                <a:gd name="T2" fmla="*/ 28 w 30"/>
                <a:gd name="T3" fmla="*/ 33 h 43"/>
                <a:gd name="T4" fmla="*/ 14 w 30"/>
                <a:gd name="T5" fmla="*/ 43 h 43"/>
                <a:gd name="T6" fmla="*/ 1 w 30"/>
                <a:gd name="T7" fmla="*/ 32 h 43"/>
                <a:gd name="T8" fmla="*/ 2 w 30"/>
                <a:gd name="T9" fmla="*/ 10 h 43"/>
                <a:gd name="T10" fmla="*/ 16 w 30"/>
                <a:gd name="T11" fmla="*/ 0 h 43"/>
                <a:gd name="T12" fmla="*/ 29 w 30"/>
                <a:gd name="T13" fmla="*/ 12 h 43"/>
                <a:gd name="T14" fmla="*/ 30 w 30"/>
                <a:gd name="T15" fmla="*/ 22 h 43"/>
                <a:gd name="T16" fmla="*/ 9 w 30"/>
                <a:gd name="T17" fmla="*/ 22 h 43"/>
                <a:gd name="T18" fmla="*/ 11 w 30"/>
                <a:gd name="T19" fmla="*/ 32 h 43"/>
                <a:gd name="T20" fmla="*/ 15 w 30"/>
                <a:gd name="T21" fmla="*/ 35 h 43"/>
                <a:gd name="T22" fmla="*/ 20 w 30"/>
                <a:gd name="T23" fmla="*/ 32 h 43"/>
                <a:gd name="T24" fmla="*/ 20 w 30"/>
                <a:gd name="T25" fmla="*/ 11 h 43"/>
                <a:gd name="T26" fmla="*/ 15 w 30"/>
                <a:gd name="T27" fmla="*/ 8 h 43"/>
                <a:gd name="T28" fmla="*/ 11 w 30"/>
                <a:gd name="T29" fmla="*/ 11 h 43"/>
                <a:gd name="T30" fmla="*/ 9 w 30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0" h="43">
                  <a:moveTo>
                    <a:pt x="30" y="22"/>
                  </a:moveTo>
                  <a:cubicBezTo>
                    <a:pt x="30" y="25"/>
                    <a:pt x="29" y="29"/>
                    <a:pt x="28" y="33"/>
                  </a:cubicBezTo>
                  <a:cubicBezTo>
                    <a:pt x="26" y="41"/>
                    <a:pt x="21" y="43"/>
                    <a:pt x="14" y="43"/>
                  </a:cubicBezTo>
                  <a:cubicBezTo>
                    <a:pt x="7" y="43"/>
                    <a:pt x="3" y="39"/>
                    <a:pt x="1" y="32"/>
                  </a:cubicBezTo>
                  <a:cubicBezTo>
                    <a:pt x="0" y="25"/>
                    <a:pt x="0" y="17"/>
                    <a:pt x="2" y="10"/>
                  </a:cubicBezTo>
                  <a:cubicBezTo>
                    <a:pt x="4" y="2"/>
                    <a:pt x="10" y="0"/>
                    <a:pt x="16" y="0"/>
                  </a:cubicBezTo>
                  <a:cubicBezTo>
                    <a:pt x="24" y="1"/>
                    <a:pt x="28" y="5"/>
                    <a:pt x="29" y="12"/>
                  </a:cubicBezTo>
                  <a:cubicBezTo>
                    <a:pt x="30" y="15"/>
                    <a:pt x="30" y="18"/>
                    <a:pt x="30" y="22"/>
                  </a:cubicBezTo>
                  <a:close/>
                  <a:moveTo>
                    <a:pt x="9" y="22"/>
                  </a:moveTo>
                  <a:cubicBezTo>
                    <a:pt x="10" y="25"/>
                    <a:pt x="10" y="28"/>
                    <a:pt x="11" y="32"/>
                  </a:cubicBezTo>
                  <a:cubicBezTo>
                    <a:pt x="11" y="34"/>
                    <a:pt x="13" y="35"/>
                    <a:pt x="15" y="35"/>
                  </a:cubicBezTo>
                  <a:cubicBezTo>
                    <a:pt x="18" y="35"/>
                    <a:pt x="19" y="34"/>
                    <a:pt x="20" y="32"/>
                  </a:cubicBezTo>
                  <a:cubicBezTo>
                    <a:pt x="21" y="25"/>
                    <a:pt x="21" y="18"/>
                    <a:pt x="20" y="11"/>
                  </a:cubicBezTo>
                  <a:cubicBezTo>
                    <a:pt x="19" y="9"/>
                    <a:pt x="18" y="8"/>
                    <a:pt x="15" y="8"/>
                  </a:cubicBezTo>
                  <a:cubicBezTo>
                    <a:pt x="13" y="8"/>
                    <a:pt x="11" y="9"/>
                    <a:pt x="11" y="11"/>
                  </a:cubicBezTo>
                  <a:cubicBezTo>
                    <a:pt x="10" y="15"/>
                    <a:pt x="10" y="18"/>
                    <a:pt x="9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" name="Freeform 1707"/>
            <p:cNvSpPr>
              <a:spLocks/>
            </p:cNvSpPr>
            <p:nvPr/>
          </p:nvSpPr>
          <p:spPr bwMode="auto">
            <a:xfrm>
              <a:off x="6446838" y="3241675"/>
              <a:ext cx="44450" cy="69850"/>
            </a:xfrm>
            <a:custGeom>
              <a:avLst/>
              <a:gdLst>
                <a:gd name="T0" fmla="*/ 9 w 26"/>
                <a:gd name="T1" fmla="*/ 10 h 42"/>
                <a:gd name="T2" fmla="*/ 4 w 26"/>
                <a:gd name="T3" fmla="*/ 13 h 42"/>
                <a:gd name="T4" fmla="*/ 0 w 26"/>
                <a:gd name="T5" fmla="*/ 11 h 42"/>
                <a:gd name="T6" fmla="*/ 2 w 26"/>
                <a:gd name="T7" fmla="*/ 6 h 42"/>
                <a:gd name="T8" fmla="*/ 10 w 26"/>
                <a:gd name="T9" fmla="*/ 2 h 42"/>
                <a:gd name="T10" fmla="*/ 15 w 26"/>
                <a:gd name="T11" fmla="*/ 1 h 42"/>
                <a:gd name="T12" fmla="*/ 18 w 26"/>
                <a:gd name="T13" fmla="*/ 4 h 42"/>
                <a:gd name="T14" fmla="*/ 18 w 26"/>
                <a:gd name="T15" fmla="*/ 31 h 42"/>
                <a:gd name="T16" fmla="*/ 22 w 26"/>
                <a:gd name="T17" fmla="*/ 35 h 42"/>
                <a:gd name="T18" fmla="*/ 26 w 26"/>
                <a:gd name="T19" fmla="*/ 39 h 42"/>
                <a:gd name="T20" fmla="*/ 23 w 26"/>
                <a:gd name="T21" fmla="*/ 42 h 42"/>
                <a:gd name="T22" fmla="*/ 4 w 26"/>
                <a:gd name="T23" fmla="*/ 42 h 42"/>
                <a:gd name="T24" fmla="*/ 1 w 26"/>
                <a:gd name="T25" fmla="*/ 38 h 42"/>
                <a:gd name="T26" fmla="*/ 4 w 26"/>
                <a:gd name="T27" fmla="*/ 35 h 42"/>
                <a:gd name="T28" fmla="*/ 9 w 26"/>
                <a:gd name="T29" fmla="*/ 29 h 42"/>
                <a:gd name="T30" fmla="*/ 9 w 26"/>
                <a:gd name="T31" fmla="*/ 12 h 42"/>
                <a:gd name="T32" fmla="*/ 9 w 26"/>
                <a:gd name="T33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42">
                  <a:moveTo>
                    <a:pt x="9" y="10"/>
                  </a:moveTo>
                  <a:cubicBezTo>
                    <a:pt x="7" y="11"/>
                    <a:pt x="6" y="12"/>
                    <a:pt x="4" y="13"/>
                  </a:cubicBezTo>
                  <a:cubicBezTo>
                    <a:pt x="2" y="14"/>
                    <a:pt x="0" y="13"/>
                    <a:pt x="0" y="11"/>
                  </a:cubicBezTo>
                  <a:cubicBezTo>
                    <a:pt x="1" y="9"/>
                    <a:pt x="1" y="7"/>
                    <a:pt x="2" y="6"/>
                  </a:cubicBezTo>
                  <a:cubicBezTo>
                    <a:pt x="5" y="5"/>
                    <a:pt x="7" y="3"/>
                    <a:pt x="10" y="2"/>
                  </a:cubicBezTo>
                  <a:cubicBezTo>
                    <a:pt x="11" y="1"/>
                    <a:pt x="13" y="1"/>
                    <a:pt x="15" y="1"/>
                  </a:cubicBezTo>
                  <a:cubicBezTo>
                    <a:pt x="17" y="0"/>
                    <a:pt x="18" y="2"/>
                    <a:pt x="18" y="4"/>
                  </a:cubicBezTo>
                  <a:cubicBezTo>
                    <a:pt x="18" y="13"/>
                    <a:pt x="18" y="22"/>
                    <a:pt x="18" y="31"/>
                  </a:cubicBezTo>
                  <a:cubicBezTo>
                    <a:pt x="18" y="34"/>
                    <a:pt x="19" y="35"/>
                    <a:pt x="22" y="35"/>
                  </a:cubicBezTo>
                  <a:cubicBezTo>
                    <a:pt x="26" y="35"/>
                    <a:pt x="26" y="36"/>
                    <a:pt x="26" y="39"/>
                  </a:cubicBezTo>
                  <a:cubicBezTo>
                    <a:pt x="26" y="41"/>
                    <a:pt x="25" y="42"/>
                    <a:pt x="23" y="42"/>
                  </a:cubicBezTo>
                  <a:cubicBezTo>
                    <a:pt x="17" y="42"/>
                    <a:pt x="10" y="42"/>
                    <a:pt x="4" y="42"/>
                  </a:cubicBezTo>
                  <a:cubicBezTo>
                    <a:pt x="1" y="42"/>
                    <a:pt x="1" y="40"/>
                    <a:pt x="1" y="38"/>
                  </a:cubicBezTo>
                  <a:cubicBezTo>
                    <a:pt x="0" y="36"/>
                    <a:pt x="1" y="35"/>
                    <a:pt x="4" y="35"/>
                  </a:cubicBezTo>
                  <a:cubicBezTo>
                    <a:pt x="9" y="35"/>
                    <a:pt x="9" y="35"/>
                    <a:pt x="9" y="29"/>
                  </a:cubicBezTo>
                  <a:cubicBezTo>
                    <a:pt x="9" y="23"/>
                    <a:pt x="9" y="18"/>
                    <a:pt x="9" y="12"/>
                  </a:cubicBezTo>
                  <a:cubicBezTo>
                    <a:pt x="9" y="11"/>
                    <a:pt x="9" y="11"/>
                    <a:pt x="9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" name="Freeform 1708"/>
            <p:cNvSpPr>
              <a:spLocks/>
            </p:cNvSpPr>
            <p:nvPr/>
          </p:nvSpPr>
          <p:spPr bwMode="auto">
            <a:xfrm>
              <a:off x="6394451" y="3149600"/>
              <a:ext cx="42863" cy="69850"/>
            </a:xfrm>
            <a:custGeom>
              <a:avLst/>
              <a:gdLst>
                <a:gd name="T0" fmla="*/ 9 w 26"/>
                <a:gd name="T1" fmla="*/ 10 h 42"/>
                <a:gd name="T2" fmla="*/ 5 w 26"/>
                <a:gd name="T3" fmla="*/ 12 h 42"/>
                <a:gd name="T4" fmla="*/ 1 w 26"/>
                <a:gd name="T5" fmla="*/ 12 h 42"/>
                <a:gd name="T6" fmla="*/ 2 w 26"/>
                <a:gd name="T7" fmla="*/ 7 h 42"/>
                <a:gd name="T8" fmla="*/ 7 w 26"/>
                <a:gd name="T9" fmla="*/ 3 h 42"/>
                <a:gd name="T10" fmla="*/ 15 w 26"/>
                <a:gd name="T11" fmla="*/ 0 h 42"/>
                <a:gd name="T12" fmla="*/ 18 w 26"/>
                <a:gd name="T13" fmla="*/ 3 h 42"/>
                <a:gd name="T14" fmla="*/ 18 w 26"/>
                <a:gd name="T15" fmla="*/ 31 h 42"/>
                <a:gd name="T16" fmla="*/ 22 w 26"/>
                <a:gd name="T17" fmla="*/ 35 h 42"/>
                <a:gd name="T18" fmla="*/ 26 w 26"/>
                <a:gd name="T19" fmla="*/ 39 h 42"/>
                <a:gd name="T20" fmla="*/ 23 w 26"/>
                <a:gd name="T21" fmla="*/ 42 h 42"/>
                <a:gd name="T22" fmla="*/ 3 w 26"/>
                <a:gd name="T23" fmla="*/ 42 h 42"/>
                <a:gd name="T24" fmla="*/ 0 w 26"/>
                <a:gd name="T25" fmla="*/ 38 h 42"/>
                <a:gd name="T26" fmla="*/ 3 w 26"/>
                <a:gd name="T27" fmla="*/ 35 h 42"/>
                <a:gd name="T28" fmla="*/ 9 w 26"/>
                <a:gd name="T29" fmla="*/ 29 h 42"/>
                <a:gd name="T30" fmla="*/ 9 w 26"/>
                <a:gd name="T31" fmla="*/ 13 h 42"/>
                <a:gd name="T32" fmla="*/ 9 w 26"/>
                <a:gd name="T33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" h="42">
                  <a:moveTo>
                    <a:pt x="9" y="10"/>
                  </a:moveTo>
                  <a:cubicBezTo>
                    <a:pt x="7" y="11"/>
                    <a:pt x="6" y="12"/>
                    <a:pt x="5" y="12"/>
                  </a:cubicBezTo>
                  <a:cubicBezTo>
                    <a:pt x="3" y="13"/>
                    <a:pt x="2" y="14"/>
                    <a:pt x="1" y="12"/>
                  </a:cubicBezTo>
                  <a:cubicBezTo>
                    <a:pt x="0" y="11"/>
                    <a:pt x="0" y="8"/>
                    <a:pt x="2" y="7"/>
                  </a:cubicBezTo>
                  <a:cubicBezTo>
                    <a:pt x="3" y="5"/>
                    <a:pt x="5" y="4"/>
                    <a:pt x="7" y="3"/>
                  </a:cubicBezTo>
                  <a:cubicBezTo>
                    <a:pt x="9" y="1"/>
                    <a:pt x="12" y="0"/>
                    <a:pt x="15" y="0"/>
                  </a:cubicBezTo>
                  <a:cubicBezTo>
                    <a:pt x="17" y="1"/>
                    <a:pt x="18" y="1"/>
                    <a:pt x="18" y="3"/>
                  </a:cubicBezTo>
                  <a:cubicBezTo>
                    <a:pt x="18" y="13"/>
                    <a:pt x="18" y="22"/>
                    <a:pt x="18" y="31"/>
                  </a:cubicBezTo>
                  <a:cubicBezTo>
                    <a:pt x="18" y="35"/>
                    <a:pt x="18" y="35"/>
                    <a:pt x="22" y="35"/>
                  </a:cubicBezTo>
                  <a:cubicBezTo>
                    <a:pt x="25" y="35"/>
                    <a:pt x="26" y="36"/>
                    <a:pt x="26" y="39"/>
                  </a:cubicBezTo>
                  <a:cubicBezTo>
                    <a:pt x="26" y="41"/>
                    <a:pt x="25" y="42"/>
                    <a:pt x="23" y="42"/>
                  </a:cubicBezTo>
                  <a:cubicBezTo>
                    <a:pt x="16" y="42"/>
                    <a:pt x="10" y="42"/>
                    <a:pt x="3" y="42"/>
                  </a:cubicBezTo>
                  <a:cubicBezTo>
                    <a:pt x="1" y="42"/>
                    <a:pt x="0" y="40"/>
                    <a:pt x="0" y="38"/>
                  </a:cubicBezTo>
                  <a:cubicBezTo>
                    <a:pt x="0" y="36"/>
                    <a:pt x="1" y="35"/>
                    <a:pt x="3" y="35"/>
                  </a:cubicBezTo>
                  <a:cubicBezTo>
                    <a:pt x="9" y="35"/>
                    <a:pt x="9" y="34"/>
                    <a:pt x="9" y="29"/>
                  </a:cubicBezTo>
                  <a:cubicBezTo>
                    <a:pt x="9" y="23"/>
                    <a:pt x="9" y="18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" name="Freeform 1709"/>
            <p:cNvSpPr>
              <a:spLocks/>
            </p:cNvSpPr>
            <p:nvPr/>
          </p:nvSpPr>
          <p:spPr bwMode="auto">
            <a:xfrm>
              <a:off x="6459538" y="3160713"/>
              <a:ext cx="17463" cy="47625"/>
            </a:xfrm>
            <a:custGeom>
              <a:avLst/>
              <a:gdLst>
                <a:gd name="T0" fmla="*/ 11 w 11"/>
                <a:gd name="T1" fmla="*/ 13 h 28"/>
                <a:gd name="T2" fmla="*/ 10 w 11"/>
                <a:gd name="T3" fmla="*/ 23 h 28"/>
                <a:gd name="T4" fmla="*/ 6 w 11"/>
                <a:gd name="T5" fmla="*/ 28 h 28"/>
                <a:gd name="T6" fmla="*/ 1 w 11"/>
                <a:gd name="T7" fmla="*/ 23 h 28"/>
                <a:gd name="T8" fmla="*/ 0 w 11"/>
                <a:gd name="T9" fmla="*/ 6 h 28"/>
                <a:gd name="T10" fmla="*/ 1 w 11"/>
                <a:gd name="T11" fmla="*/ 3 h 28"/>
                <a:gd name="T12" fmla="*/ 6 w 11"/>
                <a:gd name="T13" fmla="*/ 1 h 28"/>
                <a:gd name="T14" fmla="*/ 10 w 11"/>
                <a:gd name="T15" fmla="*/ 4 h 28"/>
                <a:gd name="T16" fmla="*/ 11 w 11"/>
                <a:gd name="T17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" h="28">
                  <a:moveTo>
                    <a:pt x="11" y="13"/>
                  </a:moveTo>
                  <a:cubicBezTo>
                    <a:pt x="11" y="17"/>
                    <a:pt x="11" y="20"/>
                    <a:pt x="10" y="23"/>
                  </a:cubicBezTo>
                  <a:cubicBezTo>
                    <a:pt x="10" y="26"/>
                    <a:pt x="8" y="28"/>
                    <a:pt x="6" y="28"/>
                  </a:cubicBezTo>
                  <a:cubicBezTo>
                    <a:pt x="3" y="28"/>
                    <a:pt x="1" y="27"/>
                    <a:pt x="1" y="23"/>
                  </a:cubicBezTo>
                  <a:cubicBezTo>
                    <a:pt x="0" y="17"/>
                    <a:pt x="0" y="11"/>
                    <a:pt x="0" y="6"/>
                  </a:cubicBezTo>
                  <a:cubicBezTo>
                    <a:pt x="0" y="5"/>
                    <a:pt x="1" y="4"/>
                    <a:pt x="1" y="3"/>
                  </a:cubicBezTo>
                  <a:cubicBezTo>
                    <a:pt x="3" y="2"/>
                    <a:pt x="4" y="1"/>
                    <a:pt x="6" y="1"/>
                  </a:cubicBezTo>
                  <a:cubicBezTo>
                    <a:pt x="8" y="0"/>
                    <a:pt x="9" y="2"/>
                    <a:pt x="10" y="4"/>
                  </a:cubicBezTo>
                  <a:cubicBezTo>
                    <a:pt x="11" y="7"/>
                    <a:pt x="11" y="11"/>
                    <a:pt x="11" y="1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" name="Freeform 1710"/>
            <p:cNvSpPr>
              <a:spLocks/>
            </p:cNvSpPr>
            <p:nvPr/>
          </p:nvSpPr>
          <p:spPr bwMode="auto">
            <a:xfrm>
              <a:off x="6403976" y="3254375"/>
              <a:ext cx="20638" cy="46038"/>
            </a:xfrm>
            <a:custGeom>
              <a:avLst/>
              <a:gdLst>
                <a:gd name="T0" fmla="*/ 0 w 12"/>
                <a:gd name="T1" fmla="*/ 14 h 27"/>
                <a:gd name="T2" fmla="*/ 2 w 12"/>
                <a:gd name="T3" fmla="*/ 3 h 27"/>
                <a:gd name="T4" fmla="*/ 6 w 12"/>
                <a:gd name="T5" fmla="*/ 0 h 27"/>
                <a:gd name="T6" fmla="*/ 11 w 12"/>
                <a:gd name="T7" fmla="*/ 3 h 27"/>
                <a:gd name="T8" fmla="*/ 11 w 12"/>
                <a:gd name="T9" fmla="*/ 24 h 27"/>
                <a:gd name="T10" fmla="*/ 6 w 12"/>
                <a:gd name="T11" fmla="*/ 27 h 27"/>
                <a:gd name="T12" fmla="*/ 2 w 12"/>
                <a:gd name="T13" fmla="*/ 24 h 27"/>
                <a:gd name="T14" fmla="*/ 0 w 12"/>
                <a:gd name="T15" fmla="*/ 14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7">
                  <a:moveTo>
                    <a:pt x="0" y="14"/>
                  </a:moveTo>
                  <a:cubicBezTo>
                    <a:pt x="1" y="10"/>
                    <a:pt x="1" y="7"/>
                    <a:pt x="2" y="3"/>
                  </a:cubicBezTo>
                  <a:cubicBezTo>
                    <a:pt x="2" y="1"/>
                    <a:pt x="4" y="0"/>
                    <a:pt x="6" y="0"/>
                  </a:cubicBezTo>
                  <a:cubicBezTo>
                    <a:pt x="9" y="0"/>
                    <a:pt x="10" y="1"/>
                    <a:pt x="11" y="3"/>
                  </a:cubicBezTo>
                  <a:cubicBezTo>
                    <a:pt x="12" y="10"/>
                    <a:pt x="12" y="17"/>
                    <a:pt x="11" y="24"/>
                  </a:cubicBezTo>
                  <a:cubicBezTo>
                    <a:pt x="10" y="26"/>
                    <a:pt x="9" y="27"/>
                    <a:pt x="6" y="27"/>
                  </a:cubicBezTo>
                  <a:cubicBezTo>
                    <a:pt x="4" y="27"/>
                    <a:pt x="2" y="26"/>
                    <a:pt x="2" y="24"/>
                  </a:cubicBezTo>
                  <a:cubicBezTo>
                    <a:pt x="1" y="20"/>
                    <a:pt x="1" y="17"/>
                    <a:pt x="0" y="1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8" name="グループ化 1977"/>
          <p:cNvGrpSpPr/>
          <p:nvPr/>
        </p:nvGrpSpPr>
        <p:grpSpPr>
          <a:xfrm>
            <a:off x="6821488" y="2976950"/>
            <a:ext cx="452438" cy="395288"/>
            <a:chOff x="6821488" y="3033713"/>
            <a:chExt cx="452438" cy="395288"/>
          </a:xfrm>
        </p:grpSpPr>
        <p:sp>
          <p:nvSpPr>
            <p:cNvPr id="230" name="Freeform 1711"/>
            <p:cNvSpPr>
              <a:spLocks/>
            </p:cNvSpPr>
            <p:nvPr/>
          </p:nvSpPr>
          <p:spPr bwMode="auto">
            <a:xfrm>
              <a:off x="6821488" y="3033713"/>
              <a:ext cx="452438" cy="395288"/>
            </a:xfrm>
            <a:custGeom>
              <a:avLst/>
              <a:gdLst>
                <a:gd name="T0" fmla="*/ 136 w 271"/>
                <a:gd name="T1" fmla="*/ 0 h 236"/>
                <a:gd name="T2" fmla="*/ 70 w 271"/>
                <a:gd name="T3" fmla="*/ 0 h 236"/>
                <a:gd name="T4" fmla="*/ 66 w 271"/>
                <a:gd name="T5" fmla="*/ 2 h 236"/>
                <a:gd name="T6" fmla="*/ 1 w 271"/>
                <a:gd name="T7" fmla="*/ 115 h 236"/>
                <a:gd name="T8" fmla="*/ 1 w 271"/>
                <a:gd name="T9" fmla="*/ 121 h 236"/>
                <a:gd name="T10" fmla="*/ 67 w 271"/>
                <a:gd name="T11" fmla="*/ 234 h 236"/>
                <a:gd name="T12" fmla="*/ 71 w 271"/>
                <a:gd name="T13" fmla="*/ 236 h 236"/>
                <a:gd name="T14" fmla="*/ 201 w 271"/>
                <a:gd name="T15" fmla="*/ 236 h 236"/>
                <a:gd name="T16" fmla="*/ 205 w 271"/>
                <a:gd name="T17" fmla="*/ 233 h 236"/>
                <a:gd name="T18" fmla="*/ 268 w 271"/>
                <a:gd name="T19" fmla="*/ 125 h 236"/>
                <a:gd name="T20" fmla="*/ 268 w 271"/>
                <a:gd name="T21" fmla="*/ 111 h 236"/>
                <a:gd name="T22" fmla="*/ 205 w 271"/>
                <a:gd name="T23" fmla="*/ 2 h 236"/>
                <a:gd name="T24" fmla="*/ 201 w 271"/>
                <a:gd name="T25" fmla="*/ 0 h 236"/>
                <a:gd name="T26" fmla="*/ 136 w 271"/>
                <a:gd name="T2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1" h="236">
                  <a:moveTo>
                    <a:pt x="136" y="0"/>
                  </a:moveTo>
                  <a:cubicBezTo>
                    <a:pt x="114" y="0"/>
                    <a:pt x="92" y="0"/>
                    <a:pt x="70" y="0"/>
                  </a:cubicBezTo>
                  <a:cubicBezTo>
                    <a:pt x="68" y="0"/>
                    <a:pt x="67" y="0"/>
                    <a:pt x="66" y="2"/>
                  </a:cubicBezTo>
                  <a:cubicBezTo>
                    <a:pt x="44" y="40"/>
                    <a:pt x="23" y="77"/>
                    <a:pt x="1" y="115"/>
                  </a:cubicBezTo>
                  <a:cubicBezTo>
                    <a:pt x="0" y="117"/>
                    <a:pt x="0" y="119"/>
                    <a:pt x="1" y="121"/>
                  </a:cubicBezTo>
                  <a:cubicBezTo>
                    <a:pt x="23" y="158"/>
                    <a:pt x="45" y="196"/>
                    <a:pt x="67" y="234"/>
                  </a:cubicBezTo>
                  <a:cubicBezTo>
                    <a:pt x="68" y="236"/>
                    <a:pt x="69" y="236"/>
                    <a:pt x="71" y="236"/>
                  </a:cubicBezTo>
                  <a:cubicBezTo>
                    <a:pt x="114" y="236"/>
                    <a:pt x="157" y="236"/>
                    <a:pt x="201" y="236"/>
                  </a:cubicBezTo>
                  <a:cubicBezTo>
                    <a:pt x="203" y="236"/>
                    <a:pt x="204" y="235"/>
                    <a:pt x="205" y="233"/>
                  </a:cubicBezTo>
                  <a:cubicBezTo>
                    <a:pt x="226" y="197"/>
                    <a:pt x="247" y="161"/>
                    <a:pt x="268" y="125"/>
                  </a:cubicBezTo>
                  <a:cubicBezTo>
                    <a:pt x="271" y="120"/>
                    <a:pt x="271" y="116"/>
                    <a:pt x="268" y="111"/>
                  </a:cubicBezTo>
                  <a:cubicBezTo>
                    <a:pt x="247" y="75"/>
                    <a:pt x="226" y="39"/>
                    <a:pt x="205" y="2"/>
                  </a:cubicBezTo>
                  <a:cubicBezTo>
                    <a:pt x="204" y="0"/>
                    <a:pt x="203" y="0"/>
                    <a:pt x="201" y="0"/>
                  </a:cubicBezTo>
                  <a:cubicBezTo>
                    <a:pt x="179" y="0"/>
                    <a:pt x="157" y="0"/>
                    <a:pt x="1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" name="Freeform 1712"/>
            <p:cNvSpPr>
              <a:spLocks noEditPoints="1"/>
            </p:cNvSpPr>
            <p:nvPr/>
          </p:nvSpPr>
          <p:spPr bwMode="auto">
            <a:xfrm>
              <a:off x="6821488" y="3033713"/>
              <a:ext cx="452438" cy="395288"/>
            </a:xfrm>
            <a:custGeom>
              <a:avLst/>
              <a:gdLst>
                <a:gd name="T0" fmla="*/ 136 w 271"/>
                <a:gd name="T1" fmla="*/ 0 h 236"/>
                <a:gd name="T2" fmla="*/ 201 w 271"/>
                <a:gd name="T3" fmla="*/ 0 h 236"/>
                <a:gd name="T4" fmla="*/ 205 w 271"/>
                <a:gd name="T5" fmla="*/ 2 h 236"/>
                <a:gd name="T6" fmla="*/ 268 w 271"/>
                <a:gd name="T7" fmla="*/ 111 h 236"/>
                <a:gd name="T8" fmla="*/ 268 w 271"/>
                <a:gd name="T9" fmla="*/ 125 h 236"/>
                <a:gd name="T10" fmla="*/ 205 w 271"/>
                <a:gd name="T11" fmla="*/ 233 h 236"/>
                <a:gd name="T12" fmla="*/ 201 w 271"/>
                <a:gd name="T13" fmla="*/ 236 h 236"/>
                <a:gd name="T14" fmla="*/ 71 w 271"/>
                <a:gd name="T15" fmla="*/ 236 h 236"/>
                <a:gd name="T16" fmla="*/ 67 w 271"/>
                <a:gd name="T17" fmla="*/ 234 h 236"/>
                <a:gd name="T18" fmla="*/ 1 w 271"/>
                <a:gd name="T19" fmla="*/ 121 h 236"/>
                <a:gd name="T20" fmla="*/ 1 w 271"/>
                <a:gd name="T21" fmla="*/ 115 h 236"/>
                <a:gd name="T22" fmla="*/ 66 w 271"/>
                <a:gd name="T23" fmla="*/ 2 h 236"/>
                <a:gd name="T24" fmla="*/ 70 w 271"/>
                <a:gd name="T25" fmla="*/ 0 h 236"/>
                <a:gd name="T26" fmla="*/ 136 w 271"/>
                <a:gd name="T27" fmla="*/ 0 h 236"/>
                <a:gd name="T28" fmla="*/ 134 w 271"/>
                <a:gd name="T29" fmla="*/ 169 h 236"/>
                <a:gd name="T30" fmla="*/ 222 w 271"/>
                <a:gd name="T31" fmla="*/ 169 h 236"/>
                <a:gd name="T32" fmla="*/ 236 w 271"/>
                <a:gd name="T33" fmla="*/ 162 h 236"/>
                <a:gd name="T34" fmla="*/ 237 w 271"/>
                <a:gd name="T35" fmla="*/ 161 h 236"/>
                <a:gd name="T36" fmla="*/ 258 w 271"/>
                <a:gd name="T37" fmla="*/ 127 h 236"/>
                <a:gd name="T38" fmla="*/ 258 w 271"/>
                <a:gd name="T39" fmla="*/ 120 h 236"/>
                <a:gd name="T40" fmla="*/ 246 w 271"/>
                <a:gd name="T41" fmla="*/ 98 h 236"/>
                <a:gd name="T42" fmla="*/ 234 w 271"/>
                <a:gd name="T43" fmla="*/ 80 h 236"/>
                <a:gd name="T44" fmla="*/ 226 w 271"/>
                <a:gd name="T45" fmla="*/ 75 h 236"/>
                <a:gd name="T46" fmla="*/ 42 w 271"/>
                <a:gd name="T47" fmla="*/ 75 h 236"/>
                <a:gd name="T48" fmla="*/ 30 w 271"/>
                <a:gd name="T49" fmla="*/ 87 h 236"/>
                <a:gd name="T50" fmla="*/ 30 w 271"/>
                <a:gd name="T51" fmla="*/ 157 h 236"/>
                <a:gd name="T52" fmla="*/ 42 w 271"/>
                <a:gd name="T53" fmla="*/ 169 h 236"/>
                <a:gd name="T54" fmla="*/ 134 w 271"/>
                <a:gd name="T55" fmla="*/ 169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71" h="236">
                  <a:moveTo>
                    <a:pt x="136" y="0"/>
                  </a:moveTo>
                  <a:cubicBezTo>
                    <a:pt x="157" y="0"/>
                    <a:pt x="179" y="0"/>
                    <a:pt x="201" y="0"/>
                  </a:cubicBezTo>
                  <a:cubicBezTo>
                    <a:pt x="203" y="0"/>
                    <a:pt x="204" y="0"/>
                    <a:pt x="205" y="2"/>
                  </a:cubicBezTo>
                  <a:cubicBezTo>
                    <a:pt x="226" y="39"/>
                    <a:pt x="247" y="75"/>
                    <a:pt x="268" y="111"/>
                  </a:cubicBezTo>
                  <a:cubicBezTo>
                    <a:pt x="271" y="116"/>
                    <a:pt x="271" y="120"/>
                    <a:pt x="268" y="125"/>
                  </a:cubicBezTo>
                  <a:cubicBezTo>
                    <a:pt x="247" y="161"/>
                    <a:pt x="226" y="197"/>
                    <a:pt x="205" y="233"/>
                  </a:cubicBezTo>
                  <a:cubicBezTo>
                    <a:pt x="204" y="235"/>
                    <a:pt x="203" y="236"/>
                    <a:pt x="201" y="236"/>
                  </a:cubicBezTo>
                  <a:cubicBezTo>
                    <a:pt x="157" y="236"/>
                    <a:pt x="114" y="236"/>
                    <a:pt x="71" y="236"/>
                  </a:cubicBezTo>
                  <a:cubicBezTo>
                    <a:pt x="69" y="236"/>
                    <a:pt x="68" y="236"/>
                    <a:pt x="67" y="234"/>
                  </a:cubicBezTo>
                  <a:cubicBezTo>
                    <a:pt x="45" y="196"/>
                    <a:pt x="23" y="158"/>
                    <a:pt x="1" y="121"/>
                  </a:cubicBezTo>
                  <a:cubicBezTo>
                    <a:pt x="0" y="119"/>
                    <a:pt x="0" y="117"/>
                    <a:pt x="1" y="115"/>
                  </a:cubicBezTo>
                  <a:cubicBezTo>
                    <a:pt x="23" y="77"/>
                    <a:pt x="44" y="40"/>
                    <a:pt x="66" y="2"/>
                  </a:cubicBezTo>
                  <a:cubicBezTo>
                    <a:pt x="67" y="0"/>
                    <a:pt x="68" y="0"/>
                    <a:pt x="70" y="0"/>
                  </a:cubicBezTo>
                  <a:cubicBezTo>
                    <a:pt x="92" y="0"/>
                    <a:pt x="114" y="0"/>
                    <a:pt x="136" y="0"/>
                  </a:cubicBezTo>
                  <a:close/>
                  <a:moveTo>
                    <a:pt x="134" y="169"/>
                  </a:moveTo>
                  <a:cubicBezTo>
                    <a:pt x="163" y="169"/>
                    <a:pt x="193" y="169"/>
                    <a:pt x="222" y="169"/>
                  </a:cubicBezTo>
                  <a:cubicBezTo>
                    <a:pt x="229" y="169"/>
                    <a:pt x="233" y="167"/>
                    <a:pt x="236" y="162"/>
                  </a:cubicBezTo>
                  <a:cubicBezTo>
                    <a:pt x="237" y="161"/>
                    <a:pt x="237" y="161"/>
                    <a:pt x="237" y="161"/>
                  </a:cubicBezTo>
                  <a:cubicBezTo>
                    <a:pt x="244" y="149"/>
                    <a:pt x="251" y="138"/>
                    <a:pt x="258" y="127"/>
                  </a:cubicBezTo>
                  <a:cubicBezTo>
                    <a:pt x="260" y="124"/>
                    <a:pt x="259" y="122"/>
                    <a:pt x="258" y="120"/>
                  </a:cubicBezTo>
                  <a:cubicBezTo>
                    <a:pt x="254" y="112"/>
                    <a:pt x="250" y="105"/>
                    <a:pt x="246" y="98"/>
                  </a:cubicBezTo>
                  <a:cubicBezTo>
                    <a:pt x="242" y="91"/>
                    <a:pt x="238" y="86"/>
                    <a:pt x="234" y="80"/>
                  </a:cubicBezTo>
                  <a:cubicBezTo>
                    <a:pt x="232" y="77"/>
                    <a:pt x="230" y="75"/>
                    <a:pt x="226" y="75"/>
                  </a:cubicBezTo>
                  <a:cubicBezTo>
                    <a:pt x="165" y="75"/>
                    <a:pt x="104" y="75"/>
                    <a:pt x="42" y="75"/>
                  </a:cubicBezTo>
                  <a:cubicBezTo>
                    <a:pt x="35" y="75"/>
                    <a:pt x="30" y="79"/>
                    <a:pt x="30" y="87"/>
                  </a:cubicBezTo>
                  <a:cubicBezTo>
                    <a:pt x="30" y="110"/>
                    <a:pt x="30" y="134"/>
                    <a:pt x="30" y="157"/>
                  </a:cubicBezTo>
                  <a:cubicBezTo>
                    <a:pt x="30" y="164"/>
                    <a:pt x="35" y="169"/>
                    <a:pt x="42" y="169"/>
                  </a:cubicBezTo>
                  <a:cubicBezTo>
                    <a:pt x="73" y="169"/>
                    <a:pt x="104" y="169"/>
                    <a:pt x="134" y="16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" name="Freeform 1713"/>
            <p:cNvSpPr>
              <a:spLocks noEditPoints="1"/>
            </p:cNvSpPr>
            <p:nvPr/>
          </p:nvSpPr>
          <p:spPr bwMode="auto">
            <a:xfrm>
              <a:off x="6870701" y="3159125"/>
              <a:ext cx="385763" cy="157163"/>
            </a:xfrm>
            <a:custGeom>
              <a:avLst/>
              <a:gdLst>
                <a:gd name="T0" fmla="*/ 104 w 230"/>
                <a:gd name="T1" fmla="*/ 94 h 94"/>
                <a:gd name="T2" fmla="*/ 12 w 230"/>
                <a:gd name="T3" fmla="*/ 94 h 94"/>
                <a:gd name="T4" fmla="*/ 0 w 230"/>
                <a:gd name="T5" fmla="*/ 82 h 94"/>
                <a:gd name="T6" fmla="*/ 0 w 230"/>
                <a:gd name="T7" fmla="*/ 12 h 94"/>
                <a:gd name="T8" fmla="*/ 12 w 230"/>
                <a:gd name="T9" fmla="*/ 0 h 94"/>
                <a:gd name="T10" fmla="*/ 196 w 230"/>
                <a:gd name="T11" fmla="*/ 0 h 94"/>
                <a:gd name="T12" fmla="*/ 204 w 230"/>
                <a:gd name="T13" fmla="*/ 5 h 94"/>
                <a:gd name="T14" fmla="*/ 216 w 230"/>
                <a:gd name="T15" fmla="*/ 23 h 94"/>
                <a:gd name="T16" fmla="*/ 228 w 230"/>
                <a:gd name="T17" fmla="*/ 45 h 94"/>
                <a:gd name="T18" fmla="*/ 228 w 230"/>
                <a:gd name="T19" fmla="*/ 52 h 94"/>
                <a:gd name="T20" fmla="*/ 207 w 230"/>
                <a:gd name="T21" fmla="*/ 86 h 94"/>
                <a:gd name="T22" fmla="*/ 206 w 230"/>
                <a:gd name="T23" fmla="*/ 87 h 94"/>
                <a:gd name="T24" fmla="*/ 192 w 230"/>
                <a:gd name="T25" fmla="*/ 94 h 94"/>
                <a:gd name="T26" fmla="*/ 104 w 230"/>
                <a:gd name="T27" fmla="*/ 94 h 94"/>
                <a:gd name="T28" fmla="*/ 103 w 230"/>
                <a:gd name="T29" fmla="*/ 9 h 94"/>
                <a:gd name="T30" fmla="*/ 13 w 230"/>
                <a:gd name="T31" fmla="*/ 9 h 94"/>
                <a:gd name="T32" fmla="*/ 8 w 230"/>
                <a:gd name="T33" fmla="*/ 13 h 94"/>
                <a:gd name="T34" fmla="*/ 8 w 230"/>
                <a:gd name="T35" fmla="*/ 81 h 94"/>
                <a:gd name="T36" fmla="*/ 14 w 230"/>
                <a:gd name="T37" fmla="*/ 86 h 94"/>
                <a:gd name="T38" fmla="*/ 193 w 230"/>
                <a:gd name="T39" fmla="*/ 86 h 94"/>
                <a:gd name="T40" fmla="*/ 198 w 230"/>
                <a:gd name="T41" fmla="*/ 83 h 94"/>
                <a:gd name="T42" fmla="*/ 219 w 230"/>
                <a:gd name="T43" fmla="*/ 50 h 94"/>
                <a:gd name="T44" fmla="*/ 219 w 230"/>
                <a:gd name="T45" fmla="*/ 47 h 94"/>
                <a:gd name="T46" fmla="*/ 198 w 230"/>
                <a:gd name="T47" fmla="*/ 12 h 94"/>
                <a:gd name="T48" fmla="*/ 193 w 230"/>
                <a:gd name="T49" fmla="*/ 9 h 94"/>
                <a:gd name="T50" fmla="*/ 103 w 230"/>
                <a:gd name="T51" fmla="*/ 9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0" h="94">
                  <a:moveTo>
                    <a:pt x="104" y="94"/>
                  </a:moveTo>
                  <a:cubicBezTo>
                    <a:pt x="74" y="94"/>
                    <a:pt x="43" y="94"/>
                    <a:pt x="12" y="94"/>
                  </a:cubicBezTo>
                  <a:cubicBezTo>
                    <a:pt x="5" y="94"/>
                    <a:pt x="0" y="89"/>
                    <a:pt x="0" y="82"/>
                  </a:cubicBezTo>
                  <a:cubicBezTo>
                    <a:pt x="0" y="59"/>
                    <a:pt x="0" y="35"/>
                    <a:pt x="0" y="12"/>
                  </a:cubicBezTo>
                  <a:cubicBezTo>
                    <a:pt x="0" y="4"/>
                    <a:pt x="5" y="0"/>
                    <a:pt x="12" y="0"/>
                  </a:cubicBezTo>
                  <a:cubicBezTo>
                    <a:pt x="74" y="0"/>
                    <a:pt x="135" y="0"/>
                    <a:pt x="196" y="0"/>
                  </a:cubicBezTo>
                  <a:cubicBezTo>
                    <a:pt x="200" y="0"/>
                    <a:pt x="202" y="2"/>
                    <a:pt x="204" y="5"/>
                  </a:cubicBezTo>
                  <a:cubicBezTo>
                    <a:pt x="208" y="11"/>
                    <a:pt x="212" y="16"/>
                    <a:pt x="216" y="23"/>
                  </a:cubicBezTo>
                  <a:cubicBezTo>
                    <a:pt x="220" y="30"/>
                    <a:pt x="224" y="37"/>
                    <a:pt x="228" y="45"/>
                  </a:cubicBezTo>
                  <a:cubicBezTo>
                    <a:pt x="229" y="47"/>
                    <a:pt x="230" y="49"/>
                    <a:pt x="228" y="52"/>
                  </a:cubicBezTo>
                  <a:cubicBezTo>
                    <a:pt x="221" y="63"/>
                    <a:pt x="214" y="74"/>
                    <a:pt x="207" y="86"/>
                  </a:cubicBezTo>
                  <a:cubicBezTo>
                    <a:pt x="207" y="86"/>
                    <a:pt x="207" y="86"/>
                    <a:pt x="206" y="87"/>
                  </a:cubicBezTo>
                  <a:cubicBezTo>
                    <a:pt x="203" y="92"/>
                    <a:pt x="199" y="94"/>
                    <a:pt x="192" y="94"/>
                  </a:cubicBezTo>
                  <a:cubicBezTo>
                    <a:pt x="163" y="94"/>
                    <a:pt x="133" y="94"/>
                    <a:pt x="104" y="94"/>
                  </a:cubicBezTo>
                  <a:close/>
                  <a:moveTo>
                    <a:pt x="103" y="9"/>
                  </a:moveTo>
                  <a:cubicBezTo>
                    <a:pt x="73" y="9"/>
                    <a:pt x="43" y="9"/>
                    <a:pt x="13" y="9"/>
                  </a:cubicBezTo>
                  <a:cubicBezTo>
                    <a:pt x="9" y="9"/>
                    <a:pt x="8" y="10"/>
                    <a:pt x="8" y="13"/>
                  </a:cubicBezTo>
                  <a:cubicBezTo>
                    <a:pt x="8" y="36"/>
                    <a:pt x="8" y="58"/>
                    <a:pt x="8" y="81"/>
                  </a:cubicBezTo>
                  <a:cubicBezTo>
                    <a:pt x="8" y="85"/>
                    <a:pt x="10" y="86"/>
                    <a:pt x="14" y="86"/>
                  </a:cubicBezTo>
                  <a:cubicBezTo>
                    <a:pt x="74" y="86"/>
                    <a:pt x="133" y="86"/>
                    <a:pt x="193" y="86"/>
                  </a:cubicBezTo>
                  <a:cubicBezTo>
                    <a:pt x="196" y="86"/>
                    <a:pt x="197" y="85"/>
                    <a:pt x="198" y="83"/>
                  </a:cubicBezTo>
                  <a:cubicBezTo>
                    <a:pt x="205" y="72"/>
                    <a:pt x="212" y="61"/>
                    <a:pt x="219" y="50"/>
                  </a:cubicBezTo>
                  <a:cubicBezTo>
                    <a:pt x="219" y="49"/>
                    <a:pt x="219" y="48"/>
                    <a:pt x="219" y="47"/>
                  </a:cubicBezTo>
                  <a:cubicBezTo>
                    <a:pt x="212" y="35"/>
                    <a:pt x="205" y="23"/>
                    <a:pt x="198" y="12"/>
                  </a:cubicBezTo>
                  <a:cubicBezTo>
                    <a:pt x="197" y="9"/>
                    <a:pt x="195" y="9"/>
                    <a:pt x="193" y="9"/>
                  </a:cubicBezTo>
                  <a:cubicBezTo>
                    <a:pt x="163" y="9"/>
                    <a:pt x="133" y="9"/>
                    <a:pt x="103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" name="Freeform 1714"/>
            <p:cNvSpPr>
              <a:spLocks noEditPoints="1"/>
            </p:cNvSpPr>
            <p:nvPr/>
          </p:nvSpPr>
          <p:spPr bwMode="auto">
            <a:xfrm>
              <a:off x="6884988" y="3175000"/>
              <a:ext cx="352425" cy="128588"/>
            </a:xfrm>
            <a:custGeom>
              <a:avLst/>
              <a:gdLst>
                <a:gd name="T0" fmla="*/ 95 w 211"/>
                <a:gd name="T1" fmla="*/ 0 h 77"/>
                <a:gd name="T2" fmla="*/ 185 w 211"/>
                <a:gd name="T3" fmla="*/ 0 h 77"/>
                <a:gd name="T4" fmla="*/ 190 w 211"/>
                <a:gd name="T5" fmla="*/ 3 h 77"/>
                <a:gd name="T6" fmla="*/ 211 w 211"/>
                <a:gd name="T7" fmla="*/ 38 h 77"/>
                <a:gd name="T8" fmla="*/ 211 w 211"/>
                <a:gd name="T9" fmla="*/ 41 h 77"/>
                <a:gd name="T10" fmla="*/ 190 w 211"/>
                <a:gd name="T11" fmla="*/ 74 h 77"/>
                <a:gd name="T12" fmla="*/ 185 w 211"/>
                <a:gd name="T13" fmla="*/ 77 h 77"/>
                <a:gd name="T14" fmla="*/ 6 w 211"/>
                <a:gd name="T15" fmla="*/ 77 h 77"/>
                <a:gd name="T16" fmla="*/ 0 w 211"/>
                <a:gd name="T17" fmla="*/ 72 h 77"/>
                <a:gd name="T18" fmla="*/ 0 w 211"/>
                <a:gd name="T19" fmla="*/ 4 h 77"/>
                <a:gd name="T20" fmla="*/ 5 w 211"/>
                <a:gd name="T21" fmla="*/ 0 h 77"/>
                <a:gd name="T22" fmla="*/ 95 w 211"/>
                <a:gd name="T23" fmla="*/ 0 h 77"/>
                <a:gd name="T24" fmla="*/ 54 w 211"/>
                <a:gd name="T25" fmla="*/ 9 h 77"/>
                <a:gd name="T26" fmla="*/ 19 w 211"/>
                <a:gd name="T27" fmla="*/ 10 h 77"/>
                <a:gd name="T28" fmla="*/ 15 w 211"/>
                <a:gd name="T29" fmla="*/ 14 h 77"/>
                <a:gd name="T30" fmla="*/ 15 w 211"/>
                <a:gd name="T31" fmla="*/ 65 h 77"/>
                <a:gd name="T32" fmla="*/ 20 w 211"/>
                <a:gd name="T33" fmla="*/ 70 h 77"/>
                <a:gd name="T34" fmla="*/ 88 w 211"/>
                <a:gd name="T35" fmla="*/ 70 h 77"/>
                <a:gd name="T36" fmla="*/ 94 w 211"/>
                <a:gd name="T37" fmla="*/ 64 h 77"/>
                <a:gd name="T38" fmla="*/ 94 w 211"/>
                <a:gd name="T39" fmla="*/ 15 h 77"/>
                <a:gd name="T40" fmla="*/ 90 w 211"/>
                <a:gd name="T41" fmla="*/ 10 h 77"/>
                <a:gd name="T42" fmla="*/ 87 w 211"/>
                <a:gd name="T43" fmla="*/ 9 h 77"/>
                <a:gd name="T44" fmla="*/ 54 w 211"/>
                <a:gd name="T45" fmla="*/ 9 h 77"/>
                <a:gd name="T46" fmla="*/ 144 w 211"/>
                <a:gd name="T47" fmla="*/ 70 h 77"/>
                <a:gd name="T48" fmla="*/ 177 w 211"/>
                <a:gd name="T49" fmla="*/ 70 h 77"/>
                <a:gd name="T50" fmla="*/ 183 w 211"/>
                <a:gd name="T51" fmla="*/ 64 h 77"/>
                <a:gd name="T52" fmla="*/ 183 w 211"/>
                <a:gd name="T53" fmla="*/ 15 h 77"/>
                <a:gd name="T54" fmla="*/ 178 w 211"/>
                <a:gd name="T55" fmla="*/ 10 h 77"/>
                <a:gd name="T56" fmla="*/ 110 w 211"/>
                <a:gd name="T57" fmla="*/ 10 h 77"/>
                <a:gd name="T58" fmla="*/ 105 w 211"/>
                <a:gd name="T59" fmla="*/ 14 h 77"/>
                <a:gd name="T60" fmla="*/ 105 w 211"/>
                <a:gd name="T61" fmla="*/ 16 h 77"/>
                <a:gd name="T62" fmla="*/ 105 w 211"/>
                <a:gd name="T63" fmla="*/ 62 h 77"/>
                <a:gd name="T64" fmla="*/ 105 w 211"/>
                <a:gd name="T65" fmla="*/ 66 h 77"/>
                <a:gd name="T66" fmla="*/ 111 w 211"/>
                <a:gd name="T67" fmla="*/ 70 h 77"/>
                <a:gd name="T68" fmla="*/ 144 w 211"/>
                <a:gd name="T69" fmla="*/ 7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11" h="77">
                  <a:moveTo>
                    <a:pt x="95" y="0"/>
                  </a:moveTo>
                  <a:cubicBezTo>
                    <a:pt x="125" y="0"/>
                    <a:pt x="155" y="0"/>
                    <a:pt x="185" y="0"/>
                  </a:cubicBezTo>
                  <a:cubicBezTo>
                    <a:pt x="187" y="0"/>
                    <a:pt x="189" y="0"/>
                    <a:pt x="190" y="3"/>
                  </a:cubicBezTo>
                  <a:cubicBezTo>
                    <a:pt x="197" y="14"/>
                    <a:pt x="204" y="26"/>
                    <a:pt x="211" y="38"/>
                  </a:cubicBezTo>
                  <a:cubicBezTo>
                    <a:pt x="211" y="39"/>
                    <a:pt x="211" y="40"/>
                    <a:pt x="211" y="41"/>
                  </a:cubicBezTo>
                  <a:cubicBezTo>
                    <a:pt x="204" y="52"/>
                    <a:pt x="197" y="63"/>
                    <a:pt x="190" y="74"/>
                  </a:cubicBezTo>
                  <a:cubicBezTo>
                    <a:pt x="189" y="76"/>
                    <a:pt x="188" y="77"/>
                    <a:pt x="185" y="77"/>
                  </a:cubicBezTo>
                  <a:cubicBezTo>
                    <a:pt x="125" y="77"/>
                    <a:pt x="66" y="77"/>
                    <a:pt x="6" y="77"/>
                  </a:cubicBezTo>
                  <a:cubicBezTo>
                    <a:pt x="2" y="77"/>
                    <a:pt x="0" y="76"/>
                    <a:pt x="0" y="72"/>
                  </a:cubicBezTo>
                  <a:cubicBezTo>
                    <a:pt x="0" y="49"/>
                    <a:pt x="0" y="27"/>
                    <a:pt x="0" y="4"/>
                  </a:cubicBezTo>
                  <a:cubicBezTo>
                    <a:pt x="0" y="1"/>
                    <a:pt x="1" y="0"/>
                    <a:pt x="5" y="0"/>
                  </a:cubicBezTo>
                  <a:cubicBezTo>
                    <a:pt x="35" y="0"/>
                    <a:pt x="65" y="0"/>
                    <a:pt x="95" y="0"/>
                  </a:cubicBezTo>
                  <a:close/>
                  <a:moveTo>
                    <a:pt x="54" y="9"/>
                  </a:moveTo>
                  <a:cubicBezTo>
                    <a:pt x="42" y="9"/>
                    <a:pt x="31" y="9"/>
                    <a:pt x="19" y="10"/>
                  </a:cubicBezTo>
                  <a:cubicBezTo>
                    <a:pt x="16" y="10"/>
                    <a:pt x="15" y="10"/>
                    <a:pt x="15" y="14"/>
                  </a:cubicBezTo>
                  <a:cubicBezTo>
                    <a:pt x="15" y="31"/>
                    <a:pt x="15" y="48"/>
                    <a:pt x="15" y="65"/>
                  </a:cubicBezTo>
                  <a:cubicBezTo>
                    <a:pt x="15" y="69"/>
                    <a:pt x="16" y="70"/>
                    <a:pt x="20" y="70"/>
                  </a:cubicBezTo>
                  <a:cubicBezTo>
                    <a:pt x="42" y="70"/>
                    <a:pt x="65" y="70"/>
                    <a:pt x="88" y="70"/>
                  </a:cubicBezTo>
                  <a:cubicBezTo>
                    <a:pt x="92" y="70"/>
                    <a:pt x="94" y="68"/>
                    <a:pt x="94" y="64"/>
                  </a:cubicBezTo>
                  <a:cubicBezTo>
                    <a:pt x="94" y="47"/>
                    <a:pt x="94" y="31"/>
                    <a:pt x="94" y="15"/>
                  </a:cubicBezTo>
                  <a:cubicBezTo>
                    <a:pt x="94" y="11"/>
                    <a:pt x="93" y="10"/>
                    <a:pt x="90" y="10"/>
                  </a:cubicBezTo>
                  <a:cubicBezTo>
                    <a:pt x="89" y="9"/>
                    <a:pt x="88" y="10"/>
                    <a:pt x="87" y="9"/>
                  </a:cubicBezTo>
                  <a:cubicBezTo>
                    <a:pt x="76" y="9"/>
                    <a:pt x="65" y="9"/>
                    <a:pt x="54" y="9"/>
                  </a:cubicBezTo>
                  <a:close/>
                  <a:moveTo>
                    <a:pt x="144" y="70"/>
                  </a:moveTo>
                  <a:cubicBezTo>
                    <a:pt x="155" y="70"/>
                    <a:pt x="166" y="70"/>
                    <a:pt x="177" y="70"/>
                  </a:cubicBezTo>
                  <a:cubicBezTo>
                    <a:pt x="182" y="70"/>
                    <a:pt x="183" y="69"/>
                    <a:pt x="183" y="64"/>
                  </a:cubicBezTo>
                  <a:cubicBezTo>
                    <a:pt x="183" y="48"/>
                    <a:pt x="183" y="31"/>
                    <a:pt x="183" y="15"/>
                  </a:cubicBezTo>
                  <a:cubicBezTo>
                    <a:pt x="183" y="11"/>
                    <a:pt x="182" y="10"/>
                    <a:pt x="178" y="10"/>
                  </a:cubicBezTo>
                  <a:cubicBezTo>
                    <a:pt x="156" y="9"/>
                    <a:pt x="133" y="9"/>
                    <a:pt x="110" y="10"/>
                  </a:cubicBezTo>
                  <a:cubicBezTo>
                    <a:pt x="106" y="10"/>
                    <a:pt x="105" y="11"/>
                    <a:pt x="105" y="14"/>
                  </a:cubicBezTo>
                  <a:cubicBezTo>
                    <a:pt x="105" y="15"/>
                    <a:pt x="105" y="16"/>
                    <a:pt x="105" y="16"/>
                  </a:cubicBezTo>
                  <a:cubicBezTo>
                    <a:pt x="105" y="32"/>
                    <a:pt x="105" y="47"/>
                    <a:pt x="105" y="62"/>
                  </a:cubicBezTo>
                  <a:cubicBezTo>
                    <a:pt x="105" y="63"/>
                    <a:pt x="105" y="65"/>
                    <a:pt x="105" y="66"/>
                  </a:cubicBezTo>
                  <a:cubicBezTo>
                    <a:pt x="106" y="69"/>
                    <a:pt x="107" y="70"/>
                    <a:pt x="111" y="70"/>
                  </a:cubicBezTo>
                  <a:cubicBezTo>
                    <a:pt x="122" y="70"/>
                    <a:pt x="133" y="70"/>
                    <a:pt x="144" y="7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" name="Freeform 1715"/>
            <p:cNvSpPr>
              <a:spLocks noEditPoints="1"/>
            </p:cNvSpPr>
            <p:nvPr/>
          </p:nvSpPr>
          <p:spPr bwMode="auto">
            <a:xfrm>
              <a:off x="6908801" y="3189288"/>
              <a:ext cx="133350" cy="101600"/>
            </a:xfrm>
            <a:custGeom>
              <a:avLst/>
              <a:gdLst>
                <a:gd name="T0" fmla="*/ 39 w 79"/>
                <a:gd name="T1" fmla="*/ 0 h 61"/>
                <a:gd name="T2" fmla="*/ 72 w 79"/>
                <a:gd name="T3" fmla="*/ 0 h 61"/>
                <a:gd name="T4" fmla="*/ 75 w 79"/>
                <a:gd name="T5" fmla="*/ 1 h 61"/>
                <a:gd name="T6" fmla="*/ 79 w 79"/>
                <a:gd name="T7" fmla="*/ 6 h 61"/>
                <a:gd name="T8" fmla="*/ 79 w 79"/>
                <a:gd name="T9" fmla="*/ 55 h 61"/>
                <a:gd name="T10" fmla="*/ 73 w 79"/>
                <a:gd name="T11" fmla="*/ 61 h 61"/>
                <a:gd name="T12" fmla="*/ 5 w 79"/>
                <a:gd name="T13" fmla="*/ 61 h 61"/>
                <a:gd name="T14" fmla="*/ 0 w 79"/>
                <a:gd name="T15" fmla="*/ 56 h 61"/>
                <a:gd name="T16" fmla="*/ 0 w 79"/>
                <a:gd name="T17" fmla="*/ 5 h 61"/>
                <a:gd name="T18" fmla="*/ 4 w 79"/>
                <a:gd name="T19" fmla="*/ 1 h 61"/>
                <a:gd name="T20" fmla="*/ 39 w 79"/>
                <a:gd name="T21" fmla="*/ 0 h 61"/>
                <a:gd name="T22" fmla="*/ 10 w 79"/>
                <a:gd name="T23" fmla="*/ 19 h 61"/>
                <a:gd name="T24" fmla="*/ 9 w 79"/>
                <a:gd name="T25" fmla="*/ 21 h 61"/>
                <a:gd name="T26" fmla="*/ 9 w 79"/>
                <a:gd name="T27" fmla="*/ 50 h 61"/>
                <a:gd name="T28" fmla="*/ 12 w 79"/>
                <a:gd name="T29" fmla="*/ 53 h 61"/>
                <a:gd name="T30" fmla="*/ 68 w 79"/>
                <a:gd name="T31" fmla="*/ 53 h 61"/>
                <a:gd name="T32" fmla="*/ 71 w 79"/>
                <a:gd name="T33" fmla="*/ 49 h 61"/>
                <a:gd name="T34" fmla="*/ 71 w 79"/>
                <a:gd name="T35" fmla="*/ 21 h 61"/>
                <a:gd name="T36" fmla="*/ 71 w 79"/>
                <a:gd name="T37" fmla="*/ 18 h 61"/>
                <a:gd name="T38" fmla="*/ 68 w 79"/>
                <a:gd name="T39" fmla="*/ 20 h 61"/>
                <a:gd name="T40" fmla="*/ 44 w 79"/>
                <a:gd name="T41" fmla="*/ 38 h 61"/>
                <a:gd name="T42" fmla="*/ 34 w 79"/>
                <a:gd name="T43" fmla="*/ 38 h 61"/>
                <a:gd name="T44" fmla="*/ 27 w 79"/>
                <a:gd name="T45" fmla="*/ 32 h 61"/>
                <a:gd name="T46" fmla="*/ 10 w 79"/>
                <a:gd name="T47" fmla="*/ 19 h 61"/>
                <a:gd name="T48" fmla="*/ 67 w 79"/>
                <a:gd name="T49" fmla="*/ 9 h 61"/>
                <a:gd name="T50" fmla="*/ 9 w 79"/>
                <a:gd name="T51" fmla="*/ 9 h 61"/>
                <a:gd name="T52" fmla="*/ 38 w 79"/>
                <a:gd name="T53" fmla="*/ 31 h 61"/>
                <a:gd name="T54" fmla="*/ 67 w 79"/>
                <a:gd name="T55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9" h="61">
                  <a:moveTo>
                    <a:pt x="39" y="0"/>
                  </a:moveTo>
                  <a:cubicBezTo>
                    <a:pt x="50" y="0"/>
                    <a:pt x="61" y="0"/>
                    <a:pt x="72" y="0"/>
                  </a:cubicBezTo>
                  <a:cubicBezTo>
                    <a:pt x="73" y="1"/>
                    <a:pt x="74" y="0"/>
                    <a:pt x="75" y="1"/>
                  </a:cubicBezTo>
                  <a:cubicBezTo>
                    <a:pt x="78" y="1"/>
                    <a:pt x="79" y="2"/>
                    <a:pt x="79" y="6"/>
                  </a:cubicBezTo>
                  <a:cubicBezTo>
                    <a:pt x="79" y="22"/>
                    <a:pt x="79" y="38"/>
                    <a:pt x="79" y="55"/>
                  </a:cubicBezTo>
                  <a:cubicBezTo>
                    <a:pt x="79" y="59"/>
                    <a:pt x="77" y="61"/>
                    <a:pt x="73" y="61"/>
                  </a:cubicBezTo>
                  <a:cubicBezTo>
                    <a:pt x="50" y="61"/>
                    <a:pt x="27" y="61"/>
                    <a:pt x="5" y="61"/>
                  </a:cubicBezTo>
                  <a:cubicBezTo>
                    <a:pt x="1" y="61"/>
                    <a:pt x="0" y="60"/>
                    <a:pt x="0" y="56"/>
                  </a:cubicBezTo>
                  <a:cubicBezTo>
                    <a:pt x="0" y="39"/>
                    <a:pt x="0" y="22"/>
                    <a:pt x="0" y="5"/>
                  </a:cubicBezTo>
                  <a:cubicBezTo>
                    <a:pt x="0" y="1"/>
                    <a:pt x="1" y="1"/>
                    <a:pt x="4" y="1"/>
                  </a:cubicBezTo>
                  <a:cubicBezTo>
                    <a:pt x="16" y="0"/>
                    <a:pt x="27" y="0"/>
                    <a:pt x="39" y="0"/>
                  </a:cubicBezTo>
                  <a:close/>
                  <a:moveTo>
                    <a:pt x="10" y="19"/>
                  </a:moveTo>
                  <a:cubicBezTo>
                    <a:pt x="9" y="20"/>
                    <a:pt x="9" y="21"/>
                    <a:pt x="9" y="21"/>
                  </a:cubicBezTo>
                  <a:cubicBezTo>
                    <a:pt x="9" y="31"/>
                    <a:pt x="9" y="40"/>
                    <a:pt x="9" y="50"/>
                  </a:cubicBezTo>
                  <a:cubicBezTo>
                    <a:pt x="9" y="52"/>
                    <a:pt x="10" y="53"/>
                    <a:pt x="12" y="53"/>
                  </a:cubicBezTo>
                  <a:cubicBezTo>
                    <a:pt x="31" y="52"/>
                    <a:pt x="49" y="52"/>
                    <a:pt x="68" y="53"/>
                  </a:cubicBezTo>
                  <a:cubicBezTo>
                    <a:pt x="70" y="53"/>
                    <a:pt x="71" y="52"/>
                    <a:pt x="71" y="49"/>
                  </a:cubicBezTo>
                  <a:cubicBezTo>
                    <a:pt x="71" y="40"/>
                    <a:pt x="71" y="30"/>
                    <a:pt x="71" y="21"/>
                  </a:cubicBezTo>
                  <a:cubicBezTo>
                    <a:pt x="71" y="20"/>
                    <a:pt x="71" y="19"/>
                    <a:pt x="71" y="18"/>
                  </a:cubicBezTo>
                  <a:cubicBezTo>
                    <a:pt x="70" y="19"/>
                    <a:pt x="69" y="20"/>
                    <a:pt x="68" y="20"/>
                  </a:cubicBezTo>
                  <a:cubicBezTo>
                    <a:pt x="60" y="26"/>
                    <a:pt x="52" y="32"/>
                    <a:pt x="44" y="38"/>
                  </a:cubicBezTo>
                  <a:cubicBezTo>
                    <a:pt x="39" y="41"/>
                    <a:pt x="38" y="41"/>
                    <a:pt x="34" y="38"/>
                  </a:cubicBezTo>
                  <a:cubicBezTo>
                    <a:pt x="32" y="36"/>
                    <a:pt x="29" y="34"/>
                    <a:pt x="27" y="32"/>
                  </a:cubicBezTo>
                  <a:cubicBezTo>
                    <a:pt x="21" y="28"/>
                    <a:pt x="15" y="23"/>
                    <a:pt x="10" y="19"/>
                  </a:cubicBezTo>
                  <a:close/>
                  <a:moveTo>
                    <a:pt x="67" y="9"/>
                  </a:moveTo>
                  <a:cubicBezTo>
                    <a:pt x="47" y="9"/>
                    <a:pt x="29" y="9"/>
                    <a:pt x="9" y="9"/>
                  </a:cubicBezTo>
                  <a:cubicBezTo>
                    <a:pt x="19" y="16"/>
                    <a:pt x="28" y="23"/>
                    <a:pt x="38" y="31"/>
                  </a:cubicBezTo>
                  <a:cubicBezTo>
                    <a:pt x="47" y="23"/>
                    <a:pt x="57" y="16"/>
                    <a:pt x="67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5" name="Freeform 1716"/>
            <p:cNvSpPr>
              <a:spLocks noEditPoints="1"/>
            </p:cNvSpPr>
            <p:nvPr/>
          </p:nvSpPr>
          <p:spPr bwMode="auto">
            <a:xfrm>
              <a:off x="7059613" y="3189288"/>
              <a:ext cx="131763" cy="101600"/>
            </a:xfrm>
            <a:custGeom>
              <a:avLst/>
              <a:gdLst>
                <a:gd name="T0" fmla="*/ 39 w 78"/>
                <a:gd name="T1" fmla="*/ 61 h 61"/>
                <a:gd name="T2" fmla="*/ 6 w 78"/>
                <a:gd name="T3" fmla="*/ 61 h 61"/>
                <a:gd name="T4" fmla="*/ 0 w 78"/>
                <a:gd name="T5" fmla="*/ 57 h 61"/>
                <a:gd name="T6" fmla="*/ 0 w 78"/>
                <a:gd name="T7" fmla="*/ 53 h 61"/>
                <a:gd name="T8" fmla="*/ 0 w 78"/>
                <a:gd name="T9" fmla="*/ 7 h 61"/>
                <a:gd name="T10" fmla="*/ 0 w 78"/>
                <a:gd name="T11" fmla="*/ 5 h 61"/>
                <a:gd name="T12" fmla="*/ 5 w 78"/>
                <a:gd name="T13" fmla="*/ 1 h 61"/>
                <a:gd name="T14" fmla="*/ 73 w 78"/>
                <a:gd name="T15" fmla="*/ 1 h 61"/>
                <a:gd name="T16" fmla="*/ 78 w 78"/>
                <a:gd name="T17" fmla="*/ 6 h 61"/>
                <a:gd name="T18" fmla="*/ 78 w 78"/>
                <a:gd name="T19" fmla="*/ 55 h 61"/>
                <a:gd name="T20" fmla="*/ 72 w 78"/>
                <a:gd name="T21" fmla="*/ 61 h 61"/>
                <a:gd name="T22" fmla="*/ 39 w 78"/>
                <a:gd name="T23" fmla="*/ 61 h 61"/>
                <a:gd name="T24" fmla="*/ 9 w 78"/>
                <a:gd name="T25" fmla="*/ 19 h 61"/>
                <a:gd name="T26" fmla="*/ 8 w 78"/>
                <a:gd name="T27" fmla="*/ 20 h 61"/>
                <a:gd name="T28" fmla="*/ 8 w 78"/>
                <a:gd name="T29" fmla="*/ 50 h 61"/>
                <a:gd name="T30" fmla="*/ 11 w 78"/>
                <a:gd name="T31" fmla="*/ 53 h 61"/>
                <a:gd name="T32" fmla="*/ 67 w 78"/>
                <a:gd name="T33" fmla="*/ 53 h 61"/>
                <a:gd name="T34" fmla="*/ 70 w 78"/>
                <a:gd name="T35" fmla="*/ 50 h 61"/>
                <a:gd name="T36" fmla="*/ 70 w 78"/>
                <a:gd name="T37" fmla="*/ 21 h 61"/>
                <a:gd name="T38" fmla="*/ 70 w 78"/>
                <a:gd name="T39" fmla="*/ 18 h 61"/>
                <a:gd name="T40" fmla="*/ 68 w 78"/>
                <a:gd name="T41" fmla="*/ 19 h 61"/>
                <a:gd name="T42" fmla="*/ 43 w 78"/>
                <a:gd name="T43" fmla="*/ 39 h 61"/>
                <a:gd name="T44" fmla="*/ 34 w 78"/>
                <a:gd name="T45" fmla="*/ 39 h 61"/>
                <a:gd name="T46" fmla="*/ 19 w 78"/>
                <a:gd name="T47" fmla="*/ 27 h 61"/>
                <a:gd name="T48" fmla="*/ 9 w 78"/>
                <a:gd name="T49" fmla="*/ 19 h 61"/>
                <a:gd name="T50" fmla="*/ 10 w 78"/>
                <a:gd name="T51" fmla="*/ 9 h 61"/>
                <a:gd name="T52" fmla="*/ 39 w 78"/>
                <a:gd name="T53" fmla="*/ 31 h 61"/>
                <a:gd name="T54" fmla="*/ 67 w 78"/>
                <a:gd name="T55" fmla="*/ 9 h 61"/>
                <a:gd name="T56" fmla="*/ 10 w 78"/>
                <a:gd name="T57" fmla="*/ 9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8" h="61">
                  <a:moveTo>
                    <a:pt x="39" y="61"/>
                  </a:moveTo>
                  <a:cubicBezTo>
                    <a:pt x="28" y="61"/>
                    <a:pt x="17" y="61"/>
                    <a:pt x="6" y="61"/>
                  </a:cubicBezTo>
                  <a:cubicBezTo>
                    <a:pt x="2" y="61"/>
                    <a:pt x="1" y="60"/>
                    <a:pt x="0" y="57"/>
                  </a:cubicBezTo>
                  <a:cubicBezTo>
                    <a:pt x="0" y="56"/>
                    <a:pt x="0" y="54"/>
                    <a:pt x="0" y="53"/>
                  </a:cubicBezTo>
                  <a:cubicBezTo>
                    <a:pt x="0" y="38"/>
                    <a:pt x="0" y="23"/>
                    <a:pt x="0" y="7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0" y="2"/>
                    <a:pt x="1" y="1"/>
                    <a:pt x="5" y="1"/>
                  </a:cubicBezTo>
                  <a:cubicBezTo>
                    <a:pt x="28" y="0"/>
                    <a:pt x="51" y="0"/>
                    <a:pt x="73" y="1"/>
                  </a:cubicBezTo>
                  <a:cubicBezTo>
                    <a:pt x="77" y="1"/>
                    <a:pt x="78" y="2"/>
                    <a:pt x="78" y="6"/>
                  </a:cubicBezTo>
                  <a:cubicBezTo>
                    <a:pt x="78" y="22"/>
                    <a:pt x="78" y="39"/>
                    <a:pt x="78" y="55"/>
                  </a:cubicBezTo>
                  <a:cubicBezTo>
                    <a:pt x="78" y="60"/>
                    <a:pt x="77" y="61"/>
                    <a:pt x="72" y="61"/>
                  </a:cubicBezTo>
                  <a:cubicBezTo>
                    <a:pt x="61" y="61"/>
                    <a:pt x="50" y="61"/>
                    <a:pt x="39" y="61"/>
                  </a:cubicBezTo>
                  <a:close/>
                  <a:moveTo>
                    <a:pt x="9" y="19"/>
                  </a:moveTo>
                  <a:cubicBezTo>
                    <a:pt x="8" y="20"/>
                    <a:pt x="8" y="20"/>
                    <a:pt x="8" y="20"/>
                  </a:cubicBezTo>
                  <a:cubicBezTo>
                    <a:pt x="8" y="30"/>
                    <a:pt x="8" y="40"/>
                    <a:pt x="8" y="50"/>
                  </a:cubicBezTo>
                  <a:cubicBezTo>
                    <a:pt x="8" y="52"/>
                    <a:pt x="9" y="53"/>
                    <a:pt x="11" y="53"/>
                  </a:cubicBezTo>
                  <a:cubicBezTo>
                    <a:pt x="30" y="52"/>
                    <a:pt x="48" y="52"/>
                    <a:pt x="67" y="53"/>
                  </a:cubicBezTo>
                  <a:cubicBezTo>
                    <a:pt x="69" y="53"/>
                    <a:pt x="70" y="52"/>
                    <a:pt x="70" y="50"/>
                  </a:cubicBezTo>
                  <a:cubicBezTo>
                    <a:pt x="70" y="40"/>
                    <a:pt x="70" y="30"/>
                    <a:pt x="70" y="21"/>
                  </a:cubicBezTo>
                  <a:cubicBezTo>
                    <a:pt x="70" y="20"/>
                    <a:pt x="70" y="19"/>
                    <a:pt x="70" y="18"/>
                  </a:cubicBezTo>
                  <a:cubicBezTo>
                    <a:pt x="69" y="19"/>
                    <a:pt x="68" y="19"/>
                    <a:pt x="68" y="19"/>
                  </a:cubicBezTo>
                  <a:cubicBezTo>
                    <a:pt x="60" y="26"/>
                    <a:pt x="51" y="32"/>
                    <a:pt x="43" y="39"/>
                  </a:cubicBezTo>
                  <a:cubicBezTo>
                    <a:pt x="39" y="41"/>
                    <a:pt x="38" y="41"/>
                    <a:pt x="34" y="39"/>
                  </a:cubicBezTo>
                  <a:cubicBezTo>
                    <a:pt x="29" y="35"/>
                    <a:pt x="24" y="31"/>
                    <a:pt x="19" y="27"/>
                  </a:cubicBezTo>
                  <a:cubicBezTo>
                    <a:pt x="15" y="24"/>
                    <a:pt x="12" y="22"/>
                    <a:pt x="9" y="19"/>
                  </a:cubicBezTo>
                  <a:close/>
                  <a:moveTo>
                    <a:pt x="10" y="9"/>
                  </a:moveTo>
                  <a:cubicBezTo>
                    <a:pt x="20" y="16"/>
                    <a:pt x="29" y="23"/>
                    <a:pt x="39" y="31"/>
                  </a:cubicBezTo>
                  <a:cubicBezTo>
                    <a:pt x="48" y="23"/>
                    <a:pt x="57" y="16"/>
                    <a:pt x="67" y="9"/>
                  </a:cubicBezTo>
                  <a:cubicBezTo>
                    <a:pt x="48" y="9"/>
                    <a:pt x="29" y="9"/>
                    <a:pt x="1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6" name="Freeform 1717"/>
            <p:cNvSpPr>
              <a:spLocks/>
            </p:cNvSpPr>
            <p:nvPr/>
          </p:nvSpPr>
          <p:spPr bwMode="auto">
            <a:xfrm>
              <a:off x="6924676" y="3219450"/>
              <a:ext cx="103188" cy="58738"/>
            </a:xfrm>
            <a:custGeom>
              <a:avLst/>
              <a:gdLst>
                <a:gd name="T0" fmla="*/ 1 w 62"/>
                <a:gd name="T1" fmla="*/ 1 h 35"/>
                <a:gd name="T2" fmla="*/ 18 w 62"/>
                <a:gd name="T3" fmla="*/ 14 h 35"/>
                <a:gd name="T4" fmla="*/ 25 w 62"/>
                <a:gd name="T5" fmla="*/ 20 h 35"/>
                <a:gd name="T6" fmla="*/ 35 w 62"/>
                <a:gd name="T7" fmla="*/ 20 h 35"/>
                <a:gd name="T8" fmla="*/ 59 w 62"/>
                <a:gd name="T9" fmla="*/ 2 h 35"/>
                <a:gd name="T10" fmla="*/ 62 w 62"/>
                <a:gd name="T11" fmla="*/ 0 h 35"/>
                <a:gd name="T12" fmla="*/ 62 w 62"/>
                <a:gd name="T13" fmla="*/ 3 h 35"/>
                <a:gd name="T14" fmla="*/ 62 w 62"/>
                <a:gd name="T15" fmla="*/ 31 h 35"/>
                <a:gd name="T16" fmla="*/ 59 w 62"/>
                <a:gd name="T17" fmla="*/ 35 h 35"/>
                <a:gd name="T18" fmla="*/ 3 w 62"/>
                <a:gd name="T19" fmla="*/ 35 h 35"/>
                <a:gd name="T20" fmla="*/ 0 w 62"/>
                <a:gd name="T21" fmla="*/ 32 h 35"/>
                <a:gd name="T22" fmla="*/ 0 w 62"/>
                <a:gd name="T23" fmla="*/ 3 h 35"/>
                <a:gd name="T24" fmla="*/ 1 w 62"/>
                <a:gd name="T25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35">
                  <a:moveTo>
                    <a:pt x="1" y="1"/>
                  </a:moveTo>
                  <a:cubicBezTo>
                    <a:pt x="6" y="5"/>
                    <a:pt x="12" y="10"/>
                    <a:pt x="18" y="14"/>
                  </a:cubicBezTo>
                  <a:cubicBezTo>
                    <a:pt x="20" y="16"/>
                    <a:pt x="23" y="18"/>
                    <a:pt x="25" y="20"/>
                  </a:cubicBezTo>
                  <a:cubicBezTo>
                    <a:pt x="29" y="23"/>
                    <a:pt x="30" y="23"/>
                    <a:pt x="35" y="20"/>
                  </a:cubicBezTo>
                  <a:cubicBezTo>
                    <a:pt x="43" y="14"/>
                    <a:pt x="51" y="8"/>
                    <a:pt x="59" y="2"/>
                  </a:cubicBezTo>
                  <a:cubicBezTo>
                    <a:pt x="60" y="2"/>
                    <a:pt x="61" y="1"/>
                    <a:pt x="62" y="0"/>
                  </a:cubicBezTo>
                  <a:cubicBezTo>
                    <a:pt x="62" y="1"/>
                    <a:pt x="62" y="2"/>
                    <a:pt x="62" y="3"/>
                  </a:cubicBezTo>
                  <a:cubicBezTo>
                    <a:pt x="62" y="12"/>
                    <a:pt x="62" y="22"/>
                    <a:pt x="62" y="31"/>
                  </a:cubicBezTo>
                  <a:cubicBezTo>
                    <a:pt x="62" y="34"/>
                    <a:pt x="61" y="35"/>
                    <a:pt x="59" y="35"/>
                  </a:cubicBezTo>
                  <a:cubicBezTo>
                    <a:pt x="40" y="34"/>
                    <a:pt x="22" y="34"/>
                    <a:pt x="3" y="35"/>
                  </a:cubicBezTo>
                  <a:cubicBezTo>
                    <a:pt x="1" y="35"/>
                    <a:pt x="0" y="34"/>
                    <a:pt x="0" y="32"/>
                  </a:cubicBezTo>
                  <a:cubicBezTo>
                    <a:pt x="0" y="22"/>
                    <a:pt x="0" y="13"/>
                    <a:pt x="0" y="3"/>
                  </a:cubicBezTo>
                  <a:cubicBezTo>
                    <a:pt x="0" y="3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7" name="Freeform 1718"/>
            <p:cNvSpPr>
              <a:spLocks/>
            </p:cNvSpPr>
            <p:nvPr/>
          </p:nvSpPr>
          <p:spPr bwMode="auto">
            <a:xfrm>
              <a:off x="6924676" y="3205163"/>
              <a:ext cx="96838" cy="36513"/>
            </a:xfrm>
            <a:custGeom>
              <a:avLst/>
              <a:gdLst>
                <a:gd name="T0" fmla="*/ 58 w 58"/>
                <a:gd name="T1" fmla="*/ 0 h 22"/>
                <a:gd name="T2" fmla="*/ 29 w 58"/>
                <a:gd name="T3" fmla="*/ 22 h 22"/>
                <a:gd name="T4" fmla="*/ 0 w 58"/>
                <a:gd name="T5" fmla="*/ 0 h 22"/>
                <a:gd name="T6" fmla="*/ 58 w 58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8" h="22">
                  <a:moveTo>
                    <a:pt x="58" y="0"/>
                  </a:moveTo>
                  <a:cubicBezTo>
                    <a:pt x="48" y="7"/>
                    <a:pt x="38" y="14"/>
                    <a:pt x="29" y="22"/>
                  </a:cubicBezTo>
                  <a:cubicBezTo>
                    <a:pt x="19" y="14"/>
                    <a:pt x="10" y="7"/>
                    <a:pt x="0" y="0"/>
                  </a:cubicBezTo>
                  <a:cubicBezTo>
                    <a:pt x="20" y="0"/>
                    <a:pt x="38" y="0"/>
                    <a:pt x="58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8" name="Freeform 1719"/>
            <p:cNvSpPr>
              <a:spLocks/>
            </p:cNvSpPr>
            <p:nvPr/>
          </p:nvSpPr>
          <p:spPr bwMode="auto">
            <a:xfrm>
              <a:off x="7073901" y="3219450"/>
              <a:ext cx="103188" cy="58738"/>
            </a:xfrm>
            <a:custGeom>
              <a:avLst/>
              <a:gdLst>
                <a:gd name="T0" fmla="*/ 1 w 62"/>
                <a:gd name="T1" fmla="*/ 1 h 35"/>
                <a:gd name="T2" fmla="*/ 11 w 62"/>
                <a:gd name="T3" fmla="*/ 9 h 35"/>
                <a:gd name="T4" fmla="*/ 26 w 62"/>
                <a:gd name="T5" fmla="*/ 21 h 35"/>
                <a:gd name="T6" fmla="*/ 35 w 62"/>
                <a:gd name="T7" fmla="*/ 21 h 35"/>
                <a:gd name="T8" fmla="*/ 60 w 62"/>
                <a:gd name="T9" fmla="*/ 1 h 35"/>
                <a:gd name="T10" fmla="*/ 62 w 62"/>
                <a:gd name="T11" fmla="*/ 0 h 35"/>
                <a:gd name="T12" fmla="*/ 62 w 62"/>
                <a:gd name="T13" fmla="*/ 3 h 35"/>
                <a:gd name="T14" fmla="*/ 62 w 62"/>
                <a:gd name="T15" fmla="*/ 32 h 35"/>
                <a:gd name="T16" fmla="*/ 59 w 62"/>
                <a:gd name="T17" fmla="*/ 35 h 35"/>
                <a:gd name="T18" fmla="*/ 3 w 62"/>
                <a:gd name="T19" fmla="*/ 35 h 35"/>
                <a:gd name="T20" fmla="*/ 0 w 62"/>
                <a:gd name="T21" fmla="*/ 32 h 35"/>
                <a:gd name="T22" fmla="*/ 0 w 62"/>
                <a:gd name="T23" fmla="*/ 2 h 35"/>
                <a:gd name="T24" fmla="*/ 1 w 62"/>
                <a:gd name="T25" fmla="*/ 1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2" h="35">
                  <a:moveTo>
                    <a:pt x="1" y="1"/>
                  </a:moveTo>
                  <a:cubicBezTo>
                    <a:pt x="4" y="4"/>
                    <a:pt x="7" y="6"/>
                    <a:pt x="11" y="9"/>
                  </a:cubicBezTo>
                  <a:cubicBezTo>
                    <a:pt x="16" y="13"/>
                    <a:pt x="21" y="17"/>
                    <a:pt x="26" y="21"/>
                  </a:cubicBezTo>
                  <a:cubicBezTo>
                    <a:pt x="30" y="23"/>
                    <a:pt x="31" y="23"/>
                    <a:pt x="35" y="21"/>
                  </a:cubicBezTo>
                  <a:cubicBezTo>
                    <a:pt x="43" y="14"/>
                    <a:pt x="52" y="8"/>
                    <a:pt x="60" y="1"/>
                  </a:cubicBezTo>
                  <a:cubicBezTo>
                    <a:pt x="60" y="1"/>
                    <a:pt x="61" y="1"/>
                    <a:pt x="62" y="0"/>
                  </a:cubicBezTo>
                  <a:cubicBezTo>
                    <a:pt x="62" y="1"/>
                    <a:pt x="62" y="2"/>
                    <a:pt x="62" y="3"/>
                  </a:cubicBezTo>
                  <a:cubicBezTo>
                    <a:pt x="62" y="12"/>
                    <a:pt x="62" y="22"/>
                    <a:pt x="62" y="32"/>
                  </a:cubicBezTo>
                  <a:cubicBezTo>
                    <a:pt x="62" y="34"/>
                    <a:pt x="61" y="35"/>
                    <a:pt x="59" y="35"/>
                  </a:cubicBezTo>
                  <a:cubicBezTo>
                    <a:pt x="40" y="34"/>
                    <a:pt x="22" y="34"/>
                    <a:pt x="3" y="35"/>
                  </a:cubicBezTo>
                  <a:cubicBezTo>
                    <a:pt x="1" y="35"/>
                    <a:pt x="0" y="34"/>
                    <a:pt x="0" y="32"/>
                  </a:cubicBezTo>
                  <a:cubicBezTo>
                    <a:pt x="0" y="22"/>
                    <a:pt x="0" y="12"/>
                    <a:pt x="0" y="2"/>
                  </a:cubicBezTo>
                  <a:cubicBezTo>
                    <a:pt x="0" y="2"/>
                    <a:pt x="0" y="2"/>
                    <a:pt x="1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9" name="Freeform 1720"/>
            <p:cNvSpPr>
              <a:spLocks/>
            </p:cNvSpPr>
            <p:nvPr/>
          </p:nvSpPr>
          <p:spPr bwMode="auto">
            <a:xfrm>
              <a:off x="7077076" y="3205163"/>
              <a:ext cx="95250" cy="36513"/>
            </a:xfrm>
            <a:custGeom>
              <a:avLst/>
              <a:gdLst>
                <a:gd name="T0" fmla="*/ 0 w 57"/>
                <a:gd name="T1" fmla="*/ 0 h 22"/>
                <a:gd name="T2" fmla="*/ 57 w 57"/>
                <a:gd name="T3" fmla="*/ 0 h 22"/>
                <a:gd name="T4" fmla="*/ 29 w 57"/>
                <a:gd name="T5" fmla="*/ 22 h 22"/>
                <a:gd name="T6" fmla="*/ 0 w 57"/>
                <a:gd name="T7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22">
                  <a:moveTo>
                    <a:pt x="0" y="0"/>
                  </a:moveTo>
                  <a:cubicBezTo>
                    <a:pt x="19" y="0"/>
                    <a:pt x="38" y="0"/>
                    <a:pt x="57" y="0"/>
                  </a:cubicBezTo>
                  <a:cubicBezTo>
                    <a:pt x="47" y="7"/>
                    <a:pt x="38" y="14"/>
                    <a:pt x="29" y="22"/>
                  </a:cubicBezTo>
                  <a:cubicBezTo>
                    <a:pt x="19" y="14"/>
                    <a:pt x="10" y="7"/>
                    <a:pt x="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9" name="グループ化 1978"/>
          <p:cNvGrpSpPr/>
          <p:nvPr/>
        </p:nvGrpSpPr>
        <p:grpSpPr>
          <a:xfrm>
            <a:off x="7440613" y="2976950"/>
            <a:ext cx="454025" cy="395288"/>
            <a:chOff x="7440613" y="3033713"/>
            <a:chExt cx="454025" cy="395288"/>
          </a:xfrm>
        </p:grpSpPr>
        <p:sp>
          <p:nvSpPr>
            <p:cNvPr id="240" name="Freeform 1721"/>
            <p:cNvSpPr>
              <a:spLocks/>
            </p:cNvSpPr>
            <p:nvPr/>
          </p:nvSpPr>
          <p:spPr bwMode="auto">
            <a:xfrm>
              <a:off x="7440613" y="3033713"/>
              <a:ext cx="454025" cy="395288"/>
            </a:xfrm>
            <a:custGeom>
              <a:avLst/>
              <a:gdLst>
                <a:gd name="T0" fmla="*/ 136 w 272"/>
                <a:gd name="T1" fmla="*/ 0 h 236"/>
                <a:gd name="T2" fmla="*/ 71 w 272"/>
                <a:gd name="T3" fmla="*/ 0 h 236"/>
                <a:gd name="T4" fmla="*/ 66 w 272"/>
                <a:gd name="T5" fmla="*/ 3 h 236"/>
                <a:gd name="T6" fmla="*/ 52 w 272"/>
                <a:gd name="T7" fmla="*/ 28 h 236"/>
                <a:gd name="T8" fmla="*/ 2 w 272"/>
                <a:gd name="T9" fmla="*/ 115 h 236"/>
                <a:gd name="T10" fmla="*/ 1 w 272"/>
                <a:gd name="T11" fmla="*/ 121 h 236"/>
                <a:gd name="T12" fmla="*/ 67 w 272"/>
                <a:gd name="T13" fmla="*/ 234 h 236"/>
                <a:gd name="T14" fmla="*/ 71 w 272"/>
                <a:gd name="T15" fmla="*/ 236 h 236"/>
                <a:gd name="T16" fmla="*/ 200 w 272"/>
                <a:gd name="T17" fmla="*/ 236 h 236"/>
                <a:gd name="T18" fmla="*/ 206 w 272"/>
                <a:gd name="T19" fmla="*/ 233 h 236"/>
                <a:gd name="T20" fmla="*/ 271 w 272"/>
                <a:gd name="T21" fmla="*/ 120 h 236"/>
                <a:gd name="T22" fmla="*/ 271 w 272"/>
                <a:gd name="T23" fmla="*/ 116 h 236"/>
                <a:gd name="T24" fmla="*/ 205 w 272"/>
                <a:gd name="T25" fmla="*/ 3 h 236"/>
                <a:gd name="T26" fmla="*/ 201 w 272"/>
                <a:gd name="T27" fmla="*/ 0 h 236"/>
                <a:gd name="T28" fmla="*/ 136 w 272"/>
                <a:gd name="T29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2" h="236">
                  <a:moveTo>
                    <a:pt x="136" y="0"/>
                  </a:moveTo>
                  <a:cubicBezTo>
                    <a:pt x="114" y="0"/>
                    <a:pt x="93" y="0"/>
                    <a:pt x="71" y="0"/>
                  </a:cubicBezTo>
                  <a:cubicBezTo>
                    <a:pt x="69" y="0"/>
                    <a:pt x="67" y="1"/>
                    <a:pt x="66" y="3"/>
                  </a:cubicBezTo>
                  <a:cubicBezTo>
                    <a:pt x="62" y="11"/>
                    <a:pt x="57" y="19"/>
                    <a:pt x="52" y="28"/>
                  </a:cubicBezTo>
                  <a:cubicBezTo>
                    <a:pt x="35" y="57"/>
                    <a:pt x="18" y="86"/>
                    <a:pt x="2" y="115"/>
                  </a:cubicBezTo>
                  <a:cubicBezTo>
                    <a:pt x="0" y="117"/>
                    <a:pt x="0" y="119"/>
                    <a:pt x="1" y="121"/>
                  </a:cubicBezTo>
                  <a:cubicBezTo>
                    <a:pt x="23" y="158"/>
                    <a:pt x="45" y="196"/>
                    <a:pt x="67" y="234"/>
                  </a:cubicBezTo>
                  <a:cubicBezTo>
                    <a:pt x="68" y="236"/>
                    <a:pt x="69" y="236"/>
                    <a:pt x="71" y="236"/>
                  </a:cubicBezTo>
                  <a:cubicBezTo>
                    <a:pt x="114" y="236"/>
                    <a:pt x="157" y="236"/>
                    <a:pt x="200" y="236"/>
                  </a:cubicBezTo>
                  <a:cubicBezTo>
                    <a:pt x="203" y="236"/>
                    <a:pt x="204" y="235"/>
                    <a:pt x="206" y="233"/>
                  </a:cubicBezTo>
                  <a:cubicBezTo>
                    <a:pt x="227" y="195"/>
                    <a:pt x="249" y="158"/>
                    <a:pt x="271" y="120"/>
                  </a:cubicBezTo>
                  <a:cubicBezTo>
                    <a:pt x="272" y="119"/>
                    <a:pt x="272" y="117"/>
                    <a:pt x="271" y="116"/>
                  </a:cubicBezTo>
                  <a:cubicBezTo>
                    <a:pt x="249" y="78"/>
                    <a:pt x="227" y="40"/>
                    <a:pt x="205" y="3"/>
                  </a:cubicBezTo>
                  <a:cubicBezTo>
                    <a:pt x="204" y="1"/>
                    <a:pt x="203" y="0"/>
                    <a:pt x="201" y="0"/>
                  </a:cubicBezTo>
                  <a:cubicBezTo>
                    <a:pt x="179" y="0"/>
                    <a:pt x="158" y="0"/>
                    <a:pt x="1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1" name="Freeform 1722"/>
            <p:cNvSpPr>
              <a:spLocks noEditPoints="1"/>
            </p:cNvSpPr>
            <p:nvPr/>
          </p:nvSpPr>
          <p:spPr bwMode="auto">
            <a:xfrm>
              <a:off x="7440613" y="3033713"/>
              <a:ext cx="454025" cy="395288"/>
            </a:xfrm>
            <a:custGeom>
              <a:avLst/>
              <a:gdLst>
                <a:gd name="T0" fmla="*/ 201 w 272"/>
                <a:gd name="T1" fmla="*/ 0 h 236"/>
                <a:gd name="T2" fmla="*/ 271 w 272"/>
                <a:gd name="T3" fmla="*/ 116 h 236"/>
                <a:gd name="T4" fmla="*/ 206 w 272"/>
                <a:gd name="T5" fmla="*/ 233 h 236"/>
                <a:gd name="T6" fmla="*/ 71 w 272"/>
                <a:gd name="T7" fmla="*/ 236 h 236"/>
                <a:gd name="T8" fmla="*/ 1 w 272"/>
                <a:gd name="T9" fmla="*/ 121 h 236"/>
                <a:gd name="T10" fmla="*/ 52 w 272"/>
                <a:gd name="T11" fmla="*/ 28 h 236"/>
                <a:gd name="T12" fmla="*/ 71 w 272"/>
                <a:gd name="T13" fmla="*/ 0 h 236"/>
                <a:gd name="T14" fmla="*/ 71 w 272"/>
                <a:gd name="T15" fmla="*/ 125 h 236"/>
                <a:gd name="T16" fmla="*/ 75 w 272"/>
                <a:gd name="T17" fmla="*/ 190 h 236"/>
                <a:gd name="T18" fmla="*/ 201 w 272"/>
                <a:gd name="T19" fmla="*/ 185 h 236"/>
                <a:gd name="T20" fmla="*/ 84 w 272"/>
                <a:gd name="T21" fmla="*/ 181 h 236"/>
                <a:gd name="T22" fmla="*/ 80 w 272"/>
                <a:gd name="T23" fmla="*/ 66 h 236"/>
                <a:gd name="T24" fmla="*/ 71 w 272"/>
                <a:gd name="T25" fmla="*/ 64 h 236"/>
                <a:gd name="T26" fmla="*/ 105 w 272"/>
                <a:gd name="T27" fmla="*/ 93 h 236"/>
                <a:gd name="T28" fmla="*/ 122 w 272"/>
                <a:gd name="T29" fmla="*/ 91 h 236"/>
                <a:gd name="T30" fmla="*/ 119 w 272"/>
                <a:gd name="T31" fmla="*/ 61 h 236"/>
                <a:gd name="T32" fmla="*/ 89 w 272"/>
                <a:gd name="T33" fmla="*/ 64 h 236"/>
                <a:gd name="T34" fmla="*/ 91 w 272"/>
                <a:gd name="T35" fmla="*/ 93 h 236"/>
                <a:gd name="T36" fmla="*/ 145 w 272"/>
                <a:gd name="T37" fmla="*/ 93 h 236"/>
                <a:gd name="T38" fmla="*/ 161 w 272"/>
                <a:gd name="T39" fmla="*/ 91 h 236"/>
                <a:gd name="T40" fmla="*/ 159 w 272"/>
                <a:gd name="T41" fmla="*/ 61 h 236"/>
                <a:gd name="T42" fmla="*/ 129 w 272"/>
                <a:gd name="T43" fmla="*/ 64 h 236"/>
                <a:gd name="T44" fmla="*/ 131 w 272"/>
                <a:gd name="T45" fmla="*/ 93 h 236"/>
                <a:gd name="T46" fmla="*/ 105 w 272"/>
                <a:gd name="T47" fmla="*/ 101 h 236"/>
                <a:gd name="T48" fmla="*/ 89 w 272"/>
                <a:gd name="T49" fmla="*/ 103 h 236"/>
                <a:gd name="T50" fmla="*/ 92 w 272"/>
                <a:gd name="T51" fmla="*/ 133 h 236"/>
                <a:gd name="T52" fmla="*/ 122 w 272"/>
                <a:gd name="T53" fmla="*/ 130 h 236"/>
                <a:gd name="T54" fmla="*/ 119 w 272"/>
                <a:gd name="T55" fmla="*/ 101 h 236"/>
                <a:gd name="T56" fmla="*/ 145 w 272"/>
                <a:gd name="T57" fmla="*/ 101 h 236"/>
                <a:gd name="T58" fmla="*/ 129 w 272"/>
                <a:gd name="T59" fmla="*/ 104 h 236"/>
                <a:gd name="T60" fmla="*/ 131 w 272"/>
                <a:gd name="T61" fmla="*/ 133 h 236"/>
                <a:gd name="T62" fmla="*/ 161 w 272"/>
                <a:gd name="T63" fmla="*/ 130 h 236"/>
                <a:gd name="T64" fmla="*/ 159 w 272"/>
                <a:gd name="T65" fmla="*/ 101 h 236"/>
                <a:gd name="T66" fmla="*/ 105 w 272"/>
                <a:gd name="T67" fmla="*/ 141 h 236"/>
                <a:gd name="T68" fmla="*/ 89 w 272"/>
                <a:gd name="T69" fmla="*/ 143 h 236"/>
                <a:gd name="T70" fmla="*/ 92 w 272"/>
                <a:gd name="T71" fmla="*/ 173 h 236"/>
                <a:gd name="T72" fmla="*/ 122 w 272"/>
                <a:gd name="T73" fmla="*/ 170 h 236"/>
                <a:gd name="T74" fmla="*/ 119 w 272"/>
                <a:gd name="T75" fmla="*/ 141 h 236"/>
                <a:gd name="T76" fmla="*/ 145 w 272"/>
                <a:gd name="T77" fmla="*/ 173 h 236"/>
                <a:gd name="T78" fmla="*/ 161 w 272"/>
                <a:gd name="T79" fmla="*/ 170 h 236"/>
                <a:gd name="T80" fmla="*/ 159 w 272"/>
                <a:gd name="T81" fmla="*/ 141 h 236"/>
                <a:gd name="T82" fmla="*/ 129 w 272"/>
                <a:gd name="T83" fmla="*/ 143 h 236"/>
                <a:gd name="T84" fmla="*/ 132 w 272"/>
                <a:gd name="T85" fmla="*/ 173 h 236"/>
                <a:gd name="T86" fmla="*/ 169 w 272"/>
                <a:gd name="T87" fmla="*/ 61 h 236"/>
                <a:gd name="T88" fmla="*/ 171 w 272"/>
                <a:gd name="T89" fmla="*/ 93 h 236"/>
                <a:gd name="T90" fmla="*/ 201 w 272"/>
                <a:gd name="T91" fmla="*/ 91 h 236"/>
                <a:gd name="T92" fmla="*/ 199 w 272"/>
                <a:gd name="T93" fmla="*/ 61 h 236"/>
                <a:gd name="T94" fmla="*/ 169 w 272"/>
                <a:gd name="T95" fmla="*/ 61 h 236"/>
                <a:gd name="T96" fmla="*/ 169 w 272"/>
                <a:gd name="T97" fmla="*/ 102 h 236"/>
                <a:gd name="T98" fmla="*/ 171 w 272"/>
                <a:gd name="T99" fmla="*/ 133 h 236"/>
                <a:gd name="T100" fmla="*/ 201 w 272"/>
                <a:gd name="T101" fmla="*/ 130 h 236"/>
                <a:gd name="T102" fmla="*/ 201 w 272"/>
                <a:gd name="T103" fmla="*/ 101 h 236"/>
                <a:gd name="T104" fmla="*/ 169 w 272"/>
                <a:gd name="T105" fmla="*/ 141 h 236"/>
                <a:gd name="T106" fmla="*/ 169 w 272"/>
                <a:gd name="T107" fmla="*/ 171 h 236"/>
                <a:gd name="T108" fmla="*/ 198 w 272"/>
                <a:gd name="T109" fmla="*/ 173 h 236"/>
                <a:gd name="T110" fmla="*/ 201 w 272"/>
                <a:gd name="T111" fmla="*/ 144 h 236"/>
                <a:gd name="T112" fmla="*/ 169 w 272"/>
                <a:gd name="T113" fmla="*/ 14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72" h="236">
                  <a:moveTo>
                    <a:pt x="136" y="0"/>
                  </a:moveTo>
                  <a:cubicBezTo>
                    <a:pt x="158" y="0"/>
                    <a:pt x="179" y="0"/>
                    <a:pt x="201" y="0"/>
                  </a:cubicBezTo>
                  <a:cubicBezTo>
                    <a:pt x="203" y="0"/>
                    <a:pt x="204" y="1"/>
                    <a:pt x="205" y="3"/>
                  </a:cubicBezTo>
                  <a:cubicBezTo>
                    <a:pt x="227" y="40"/>
                    <a:pt x="249" y="78"/>
                    <a:pt x="271" y="116"/>
                  </a:cubicBezTo>
                  <a:cubicBezTo>
                    <a:pt x="272" y="117"/>
                    <a:pt x="272" y="119"/>
                    <a:pt x="271" y="120"/>
                  </a:cubicBezTo>
                  <a:cubicBezTo>
                    <a:pt x="249" y="158"/>
                    <a:pt x="227" y="195"/>
                    <a:pt x="206" y="233"/>
                  </a:cubicBezTo>
                  <a:cubicBezTo>
                    <a:pt x="204" y="235"/>
                    <a:pt x="203" y="236"/>
                    <a:pt x="200" y="236"/>
                  </a:cubicBezTo>
                  <a:cubicBezTo>
                    <a:pt x="157" y="236"/>
                    <a:pt x="114" y="236"/>
                    <a:pt x="71" y="236"/>
                  </a:cubicBezTo>
                  <a:cubicBezTo>
                    <a:pt x="69" y="236"/>
                    <a:pt x="68" y="236"/>
                    <a:pt x="67" y="234"/>
                  </a:cubicBezTo>
                  <a:cubicBezTo>
                    <a:pt x="45" y="196"/>
                    <a:pt x="23" y="158"/>
                    <a:pt x="1" y="121"/>
                  </a:cubicBezTo>
                  <a:cubicBezTo>
                    <a:pt x="0" y="119"/>
                    <a:pt x="0" y="117"/>
                    <a:pt x="2" y="115"/>
                  </a:cubicBezTo>
                  <a:cubicBezTo>
                    <a:pt x="18" y="86"/>
                    <a:pt x="35" y="57"/>
                    <a:pt x="52" y="28"/>
                  </a:cubicBezTo>
                  <a:cubicBezTo>
                    <a:pt x="57" y="19"/>
                    <a:pt x="62" y="11"/>
                    <a:pt x="66" y="3"/>
                  </a:cubicBezTo>
                  <a:cubicBezTo>
                    <a:pt x="67" y="1"/>
                    <a:pt x="69" y="0"/>
                    <a:pt x="71" y="0"/>
                  </a:cubicBezTo>
                  <a:cubicBezTo>
                    <a:pt x="93" y="0"/>
                    <a:pt x="114" y="0"/>
                    <a:pt x="136" y="0"/>
                  </a:cubicBezTo>
                  <a:close/>
                  <a:moveTo>
                    <a:pt x="71" y="125"/>
                  </a:moveTo>
                  <a:cubicBezTo>
                    <a:pt x="71" y="145"/>
                    <a:pt x="71" y="166"/>
                    <a:pt x="71" y="186"/>
                  </a:cubicBezTo>
                  <a:cubicBezTo>
                    <a:pt x="71" y="190"/>
                    <a:pt x="71" y="190"/>
                    <a:pt x="75" y="190"/>
                  </a:cubicBezTo>
                  <a:cubicBezTo>
                    <a:pt x="115" y="190"/>
                    <a:pt x="155" y="190"/>
                    <a:pt x="195" y="190"/>
                  </a:cubicBezTo>
                  <a:cubicBezTo>
                    <a:pt x="201" y="190"/>
                    <a:pt x="201" y="190"/>
                    <a:pt x="201" y="185"/>
                  </a:cubicBezTo>
                  <a:cubicBezTo>
                    <a:pt x="201" y="181"/>
                    <a:pt x="201" y="181"/>
                    <a:pt x="197" y="181"/>
                  </a:cubicBezTo>
                  <a:cubicBezTo>
                    <a:pt x="159" y="181"/>
                    <a:pt x="121" y="181"/>
                    <a:pt x="84" y="181"/>
                  </a:cubicBezTo>
                  <a:cubicBezTo>
                    <a:pt x="80" y="181"/>
                    <a:pt x="80" y="181"/>
                    <a:pt x="80" y="177"/>
                  </a:cubicBezTo>
                  <a:cubicBezTo>
                    <a:pt x="80" y="140"/>
                    <a:pt x="80" y="103"/>
                    <a:pt x="80" y="66"/>
                  </a:cubicBezTo>
                  <a:cubicBezTo>
                    <a:pt x="80" y="60"/>
                    <a:pt x="80" y="60"/>
                    <a:pt x="74" y="60"/>
                  </a:cubicBezTo>
                  <a:cubicBezTo>
                    <a:pt x="71" y="60"/>
                    <a:pt x="71" y="60"/>
                    <a:pt x="71" y="64"/>
                  </a:cubicBezTo>
                  <a:cubicBezTo>
                    <a:pt x="71" y="84"/>
                    <a:pt x="71" y="105"/>
                    <a:pt x="71" y="125"/>
                  </a:cubicBezTo>
                  <a:close/>
                  <a:moveTo>
                    <a:pt x="105" y="93"/>
                  </a:moveTo>
                  <a:cubicBezTo>
                    <a:pt x="110" y="93"/>
                    <a:pt x="114" y="93"/>
                    <a:pt x="119" y="93"/>
                  </a:cubicBezTo>
                  <a:cubicBezTo>
                    <a:pt x="121" y="93"/>
                    <a:pt x="122" y="93"/>
                    <a:pt x="122" y="91"/>
                  </a:cubicBezTo>
                  <a:cubicBezTo>
                    <a:pt x="122" y="82"/>
                    <a:pt x="122" y="73"/>
                    <a:pt x="122" y="64"/>
                  </a:cubicBezTo>
                  <a:cubicBezTo>
                    <a:pt x="122" y="62"/>
                    <a:pt x="121" y="61"/>
                    <a:pt x="119" y="61"/>
                  </a:cubicBezTo>
                  <a:cubicBezTo>
                    <a:pt x="110" y="61"/>
                    <a:pt x="101" y="61"/>
                    <a:pt x="91" y="61"/>
                  </a:cubicBezTo>
                  <a:cubicBezTo>
                    <a:pt x="90" y="61"/>
                    <a:pt x="89" y="62"/>
                    <a:pt x="89" y="64"/>
                  </a:cubicBezTo>
                  <a:cubicBezTo>
                    <a:pt x="89" y="73"/>
                    <a:pt x="89" y="82"/>
                    <a:pt x="89" y="91"/>
                  </a:cubicBezTo>
                  <a:cubicBezTo>
                    <a:pt x="89" y="93"/>
                    <a:pt x="90" y="93"/>
                    <a:pt x="91" y="93"/>
                  </a:cubicBezTo>
                  <a:cubicBezTo>
                    <a:pt x="96" y="93"/>
                    <a:pt x="101" y="93"/>
                    <a:pt x="105" y="93"/>
                  </a:cubicBezTo>
                  <a:close/>
                  <a:moveTo>
                    <a:pt x="145" y="93"/>
                  </a:moveTo>
                  <a:cubicBezTo>
                    <a:pt x="150" y="93"/>
                    <a:pt x="154" y="93"/>
                    <a:pt x="159" y="93"/>
                  </a:cubicBezTo>
                  <a:cubicBezTo>
                    <a:pt x="161" y="93"/>
                    <a:pt x="161" y="93"/>
                    <a:pt x="161" y="91"/>
                  </a:cubicBezTo>
                  <a:cubicBezTo>
                    <a:pt x="161" y="82"/>
                    <a:pt x="161" y="73"/>
                    <a:pt x="161" y="64"/>
                  </a:cubicBezTo>
                  <a:cubicBezTo>
                    <a:pt x="161" y="62"/>
                    <a:pt x="161" y="61"/>
                    <a:pt x="159" y="61"/>
                  </a:cubicBezTo>
                  <a:cubicBezTo>
                    <a:pt x="150" y="61"/>
                    <a:pt x="140" y="61"/>
                    <a:pt x="131" y="61"/>
                  </a:cubicBezTo>
                  <a:cubicBezTo>
                    <a:pt x="129" y="61"/>
                    <a:pt x="129" y="62"/>
                    <a:pt x="129" y="64"/>
                  </a:cubicBezTo>
                  <a:cubicBezTo>
                    <a:pt x="129" y="73"/>
                    <a:pt x="129" y="82"/>
                    <a:pt x="129" y="91"/>
                  </a:cubicBezTo>
                  <a:cubicBezTo>
                    <a:pt x="129" y="93"/>
                    <a:pt x="129" y="94"/>
                    <a:pt x="131" y="93"/>
                  </a:cubicBezTo>
                  <a:cubicBezTo>
                    <a:pt x="136" y="93"/>
                    <a:pt x="141" y="93"/>
                    <a:pt x="145" y="93"/>
                  </a:cubicBezTo>
                  <a:close/>
                  <a:moveTo>
                    <a:pt x="105" y="101"/>
                  </a:moveTo>
                  <a:cubicBezTo>
                    <a:pt x="101" y="101"/>
                    <a:pt x="96" y="101"/>
                    <a:pt x="92" y="101"/>
                  </a:cubicBezTo>
                  <a:cubicBezTo>
                    <a:pt x="90" y="101"/>
                    <a:pt x="89" y="101"/>
                    <a:pt x="89" y="103"/>
                  </a:cubicBezTo>
                  <a:cubicBezTo>
                    <a:pt x="89" y="112"/>
                    <a:pt x="89" y="122"/>
                    <a:pt x="89" y="131"/>
                  </a:cubicBezTo>
                  <a:cubicBezTo>
                    <a:pt x="89" y="133"/>
                    <a:pt x="90" y="133"/>
                    <a:pt x="92" y="133"/>
                  </a:cubicBezTo>
                  <a:cubicBezTo>
                    <a:pt x="101" y="133"/>
                    <a:pt x="110" y="133"/>
                    <a:pt x="119" y="133"/>
                  </a:cubicBezTo>
                  <a:cubicBezTo>
                    <a:pt x="121" y="133"/>
                    <a:pt x="122" y="132"/>
                    <a:pt x="122" y="130"/>
                  </a:cubicBezTo>
                  <a:cubicBezTo>
                    <a:pt x="122" y="121"/>
                    <a:pt x="122" y="112"/>
                    <a:pt x="122" y="103"/>
                  </a:cubicBezTo>
                  <a:cubicBezTo>
                    <a:pt x="122" y="101"/>
                    <a:pt x="121" y="101"/>
                    <a:pt x="119" y="101"/>
                  </a:cubicBezTo>
                  <a:cubicBezTo>
                    <a:pt x="114" y="101"/>
                    <a:pt x="110" y="101"/>
                    <a:pt x="105" y="101"/>
                  </a:cubicBezTo>
                  <a:close/>
                  <a:moveTo>
                    <a:pt x="145" y="101"/>
                  </a:moveTo>
                  <a:cubicBezTo>
                    <a:pt x="141" y="101"/>
                    <a:pt x="136" y="101"/>
                    <a:pt x="132" y="101"/>
                  </a:cubicBezTo>
                  <a:cubicBezTo>
                    <a:pt x="129" y="101"/>
                    <a:pt x="129" y="102"/>
                    <a:pt x="129" y="104"/>
                  </a:cubicBezTo>
                  <a:cubicBezTo>
                    <a:pt x="129" y="113"/>
                    <a:pt x="129" y="121"/>
                    <a:pt x="129" y="130"/>
                  </a:cubicBezTo>
                  <a:cubicBezTo>
                    <a:pt x="129" y="132"/>
                    <a:pt x="129" y="133"/>
                    <a:pt x="131" y="133"/>
                  </a:cubicBezTo>
                  <a:cubicBezTo>
                    <a:pt x="140" y="133"/>
                    <a:pt x="150" y="133"/>
                    <a:pt x="159" y="133"/>
                  </a:cubicBezTo>
                  <a:cubicBezTo>
                    <a:pt x="161" y="133"/>
                    <a:pt x="161" y="132"/>
                    <a:pt x="161" y="130"/>
                  </a:cubicBezTo>
                  <a:cubicBezTo>
                    <a:pt x="161" y="121"/>
                    <a:pt x="161" y="112"/>
                    <a:pt x="161" y="103"/>
                  </a:cubicBezTo>
                  <a:cubicBezTo>
                    <a:pt x="161" y="101"/>
                    <a:pt x="161" y="101"/>
                    <a:pt x="159" y="101"/>
                  </a:cubicBezTo>
                  <a:cubicBezTo>
                    <a:pt x="154" y="101"/>
                    <a:pt x="150" y="101"/>
                    <a:pt x="145" y="101"/>
                  </a:cubicBezTo>
                  <a:close/>
                  <a:moveTo>
                    <a:pt x="105" y="141"/>
                  </a:moveTo>
                  <a:cubicBezTo>
                    <a:pt x="101" y="141"/>
                    <a:pt x="96" y="141"/>
                    <a:pt x="92" y="141"/>
                  </a:cubicBezTo>
                  <a:cubicBezTo>
                    <a:pt x="90" y="141"/>
                    <a:pt x="89" y="141"/>
                    <a:pt x="89" y="143"/>
                  </a:cubicBezTo>
                  <a:cubicBezTo>
                    <a:pt x="89" y="152"/>
                    <a:pt x="89" y="161"/>
                    <a:pt x="89" y="170"/>
                  </a:cubicBezTo>
                  <a:cubicBezTo>
                    <a:pt x="89" y="172"/>
                    <a:pt x="90" y="173"/>
                    <a:pt x="92" y="173"/>
                  </a:cubicBezTo>
                  <a:cubicBezTo>
                    <a:pt x="101" y="173"/>
                    <a:pt x="110" y="173"/>
                    <a:pt x="119" y="173"/>
                  </a:cubicBezTo>
                  <a:cubicBezTo>
                    <a:pt x="121" y="173"/>
                    <a:pt x="122" y="172"/>
                    <a:pt x="122" y="170"/>
                  </a:cubicBezTo>
                  <a:cubicBezTo>
                    <a:pt x="122" y="161"/>
                    <a:pt x="122" y="152"/>
                    <a:pt x="122" y="143"/>
                  </a:cubicBezTo>
                  <a:cubicBezTo>
                    <a:pt x="122" y="141"/>
                    <a:pt x="121" y="141"/>
                    <a:pt x="119" y="141"/>
                  </a:cubicBezTo>
                  <a:cubicBezTo>
                    <a:pt x="114" y="141"/>
                    <a:pt x="110" y="141"/>
                    <a:pt x="105" y="141"/>
                  </a:cubicBezTo>
                  <a:close/>
                  <a:moveTo>
                    <a:pt x="145" y="173"/>
                  </a:moveTo>
                  <a:cubicBezTo>
                    <a:pt x="149" y="173"/>
                    <a:pt x="154" y="173"/>
                    <a:pt x="159" y="173"/>
                  </a:cubicBezTo>
                  <a:cubicBezTo>
                    <a:pt x="160" y="173"/>
                    <a:pt x="161" y="172"/>
                    <a:pt x="161" y="170"/>
                  </a:cubicBezTo>
                  <a:cubicBezTo>
                    <a:pt x="161" y="161"/>
                    <a:pt x="161" y="152"/>
                    <a:pt x="161" y="143"/>
                  </a:cubicBezTo>
                  <a:cubicBezTo>
                    <a:pt x="161" y="141"/>
                    <a:pt x="161" y="141"/>
                    <a:pt x="159" y="141"/>
                  </a:cubicBezTo>
                  <a:cubicBezTo>
                    <a:pt x="150" y="141"/>
                    <a:pt x="140" y="141"/>
                    <a:pt x="131" y="141"/>
                  </a:cubicBezTo>
                  <a:cubicBezTo>
                    <a:pt x="129" y="141"/>
                    <a:pt x="129" y="141"/>
                    <a:pt x="129" y="143"/>
                  </a:cubicBezTo>
                  <a:cubicBezTo>
                    <a:pt x="129" y="152"/>
                    <a:pt x="129" y="161"/>
                    <a:pt x="129" y="170"/>
                  </a:cubicBezTo>
                  <a:cubicBezTo>
                    <a:pt x="129" y="172"/>
                    <a:pt x="130" y="173"/>
                    <a:pt x="132" y="173"/>
                  </a:cubicBezTo>
                  <a:cubicBezTo>
                    <a:pt x="136" y="173"/>
                    <a:pt x="140" y="173"/>
                    <a:pt x="145" y="173"/>
                  </a:cubicBezTo>
                  <a:close/>
                  <a:moveTo>
                    <a:pt x="169" y="61"/>
                  </a:moveTo>
                  <a:cubicBezTo>
                    <a:pt x="169" y="72"/>
                    <a:pt x="169" y="82"/>
                    <a:pt x="169" y="92"/>
                  </a:cubicBezTo>
                  <a:cubicBezTo>
                    <a:pt x="169" y="94"/>
                    <a:pt x="170" y="93"/>
                    <a:pt x="171" y="93"/>
                  </a:cubicBezTo>
                  <a:cubicBezTo>
                    <a:pt x="180" y="93"/>
                    <a:pt x="189" y="93"/>
                    <a:pt x="199" y="93"/>
                  </a:cubicBezTo>
                  <a:cubicBezTo>
                    <a:pt x="200" y="93"/>
                    <a:pt x="201" y="93"/>
                    <a:pt x="201" y="91"/>
                  </a:cubicBezTo>
                  <a:cubicBezTo>
                    <a:pt x="201" y="82"/>
                    <a:pt x="201" y="73"/>
                    <a:pt x="201" y="64"/>
                  </a:cubicBezTo>
                  <a:cubicBezTo>
                    <a:pt x="201" y="62"/>
                    <a:pt x="200" y="61"/>
                    <a:pt x="199" y="61"/>
                  </a:cubicBezTo>
                  <a:cubicBezTo>
                    <a:pt x="192" y="61"/>
                    <a:pt x="184" y="61"/>
                    <a:pt x="177" y="61"/>
                  </a:cubicBezTo>
                  <a:cubicBezTo>
                    <a:pt x="175" y="61"/>
                    <a:pt x="172" y="61"/>
                    <a:pt x="169" y="61"/>
                  </a:cubicBezTo>
                  <a:close/>
                  <a:moveTo>
                    <a:pt x="169" y="101"/>
                  </a:moveTo>
                  <a:cubicBezTo>
                    <a:pt x="169" y="102"/>
                    <a:pt x="169" y="102"/>
                    <a:pt x="169" y="102"/>
                  </a:cubicBezTo>
                  <a:cubicBezTo>
                    <a:pt x="169" y="112"/>
                    <a:pt x="169" y="121"/>
                    <a:pt x="169" y="131"/>
                  </a:cubicBezTo>
                  <a:cubicBezTo>
                    <a:pt x="169" y="133"/>
                    <a:pt x="170" y="133"/>
                    <a:pt x="171" y="133"/>
                  </a:cubicBezTo>
                  <a:cubicBezTo>
                    <a:pt x="180" y="133"/>
                    <a:pt x="189" y="133"/>
                    <a:pt x="198" y="133"/>
                  </a:cubicBezTo>
                  <a:cubicBezTo>
                    <a:pt x="200" y="133"/>
                    <a:pt x="201" y="132"/>
                    <a:pt x="201" y="130"/>
                  </a:cubicBezTo>
                  <a:cubicBezTo>
                    <a:pt x="201" y="122"/>
                    <a:pt x="201" y="113"/>
                    <a:pt x="201" y="105"/>
                  </a:cubicBezTo>
                  <a:cubicBezTo>
                    <a:pt x="201" y="104"/>
                    <a:pt x="201" y="102"/>
                    <a:pt x="201" y="101"/>
                  </a:cubicBezTo>
                  <a:cubicBezTo>
                    <a:pt x="190" y="101"/>
                    <a:pt x="180" y="101"/>
                    <a:pt x="169" y="101"/>
                  </a:cubicBezTo>
                  <a:close/>
                  <a:moveTo>
                    <a:pt x="169" y="141"/>
                  </a:moveTo>
                  <a:cubicBezTo>
                    <a:pt x="169" y="141"/>
                    <a:pt x="169" y="141"/>
                    <a:pt x="169" y="142"/>
                  </a:cubicBezTo>
                  <a:cubicBezTo>
                    <a:pt x="169" y="151"/>
                    <a:pt x="169" y="161"/>
                    <a:pt x="169" y="171"/>
                  </a:cubicBezTo>
                  <a:cubicBezTo>
                    <a:pt x="169" y="173"/>
                    <a:pt x="170" y="173"/>
                    <a:pt x="171" y="173"/>
                  </a:cubicBezTo>
                  <a:cubicBezTo>
                    <a:pt x="180" y="173"/>
                    <a:pt x="189" y="173"/>
                    <a:pt x="198" y="173"/>
                  </a:cubicBezTo>
                  <a:cubicBezTo>
                    <a:pt x="200" y="173"/>
                    <a:pt x="201" y="172"/>
                    <a:pt x="201" y="170"/>
                  </a:cubicBezTo>
                  <a:cubicBezTo>
                    <a:pt x="201" y="161"/>
                    <a:pt x="201" y="152"/>
                    <a:pt x="201" y="144"/>
                  </a:cubicBezTo>
                  <a:cubicBezTo>
                    <a:pt x="201" y="143"/>
                    <a:pt x="201" y="142"/>
                    <a:pt x="201" y="141"/>
                  </a:cubicBezTo>
                  <a:cubicBezTo>
                    <a:pt x="190" y="141"/>
                    <a:pt x="180" y="141"/>
                    <a:pt x="169" y="14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2" name="Freeform 1723"/>
            <p:cNvSpPr>
              <a:spLocks/>
            </p:cNvSpPr>
            <p:nvPr/>
          </p:nvSpPr>
          <p:spPr bwMode="auto">
            <a:xfrm>
              <a:off x="7559676" y="3133725"/>
              <a:ext cx="217488" cy="217488"/>
            </a:xfrm>
            <a:custGeom>
              <a:avLst/>
              <a:gdLst>
                <a:gd name="T0" fmla="*/ 0 w 130"/>
                <a:gd name="T1" fmla="*/ 65 h 130"/>
                <a:gd name="T2" fmla="*/ 0 w 130"/>
                <a:gd name="T3" fmla="*/ 4 h 130"/>
                <a:gd name="T4" fmla="*/ 3 w 130"/>
                <a:gd name="T5" fmla="*/ 0 h 130"/>
                <a:gd name="T6" fmla="*/ 9 w 130"/>
                <a:gd name="T7" fmla="*/ 6 h 130"/>
                <a:gd name="T8" fmla="*/ 9 w 130"/>
                <a:gd name="T9" fmla="*/ 117 h 130"/>
                <a:gd name="T10" fmla="*/ 13 w 130"/>
                <a:gd name="T11" fmla="*/ 121 h 130"/>
                <a:gd name="T12" fmla="*/ 126 w 130"/>
                <a:gd name="T13" fmla="*/ 121 h 130"/>
                <a:gd name="T14" fmla="*/ 130 w 130"/>
                <a:gd name="T15" fmla="*/ 125 h 130"/>
                <a:gd name="T16" fmla="*/ 124 w 130"/>
                <a:gd name="T17" fmla="*/ 130 h 130"/>
                <a:gd name="T18" fmla="*/ 4 w 130"/>
                <a:gd name="T19" fmla="*/ 130 h 130"/>
                <a:gd name="T20" fmla="*/ 0 w 130"/>
                <a:gd name="T21" fmla="*/ 126 h 130"/>
                <a:gd name="T22" fmla="*/ 0 w 130"/>
                <a:gd name="T23" fmla="*/ 6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" h="130">
                  <a:moveTo>
                    <a:pt x="0" y="65"/>
                  </a:moveTo>
                  <a:cubicBezTo>
                    <a:pt x="0" y="45"/>
                    <a:pt x="0" y="24"/>
                    <a:pt x="0" y="4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9" y="0"/>
                    <a:pt x="9" y="0"/>
                    <a:pt x="9" y="6"/>
                  </a:cubicBezTo>
                  <a:cubicBezTo>
                    <a:pt x="9" y="43"/>
                    <a:pt x="9" y="80"/>
                    <a:pt x="9" y="117"/>
                  </a:cubicBezTo>
                  <a:cubicBezTo>
                    <a:pt x="9" y="121"/>
                    <a:pt x="9" y="121"/>
                    <a:pt x="13" y="121"/>
                  </a:cubicBezTo>
                  <a:cubicBezTo>
                    <a:pt x="50" y="121"/>
                    <a:pt x="88" y="121"/>
                    <a:pt x="126" y="121"/>
                  </a:cubicBezTo>
                  <a:cubicBezTo>
                    <a:pt x="130" y="121"/>
                    <a:pt x="130" y="121"/>
                    <a:pt x="130" y="125"/>
                  </a:cubicBezTo>
                  <a:cubicBezTo>
                    <a:pt x="130" y="130"/>
                    <a:pt x="130" y="130"/>
                    <a:pt x="124" y="130"/>
                  </a:cubicBezTo>
                  <a:cubicBezTo>
                    <a:pt x="84" y="130"/>
                    <a:pt x="44" y="130"/>
                    <a:pt x="4" y="130"/>
                  </a:cubicBezTo>
                  <a:cubicBezTo>
                    <a:pt x="0" y="130"/>
                    <a:pt x="0" y="130"/>
                    <a:pt x="0" y="126"/>
                  </a:cubicBezTo>
                  <a:cubicBezTo>
                    <a:pt x="0" y="106"/>
                    <a:pt x="0" y="85"/>
                    <a:pt x="0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3" name="Freeform 1724"/>
            <p:cNvSpPr>
              <a:spLocks/>
            </p:cNvSpPr>
            <p:nvPr/>
          </p:nvSpPr>
          <p:spPr bwMode="auto">
            <a:xfrm>
              <a:off x="7589838" y="3135313"/>
              <a:ext cx="53975" cy="53975"/>
            </a:xfrm>
            <a:custGeom>
              <a:avLst/>
              <a:gdLst>
                <a:gd name="T0" fmla="*/ 16 w 33"/>
                <a:gd name="T1" fmla="*/ 32 h 32"/>
                <a:gd name="T2" fmla="*/ 2 w 33"/>
                <a:gd name="T3" fmla="*/ 32 h 32"/>
                <a:gd name="T4" fmla="*/ 0 w 33"/>
                <a:gd name="T5" fmla="*/ 30 h 32"/>
                <a:gd name="T6" fmla="*/ 0 w 33"/>
                <a:gd name="T7" fmla="*/ 3 h 32"/>
                <a:gd name="T8" fmla="*/ 2 w 33"/>
                <a:gd name="T9" fmla="*/ 0 h 32"/>
                <a:gd name="T10" fmla="*/ 30 w 33"/>
                <a:gd name="T11" fmla="*/ 0 h 32"/>
                <a:gd name="T12" fmla="*/ 33 w 33"/>
                <a:gd name="T13" fmla="*/ 3 h 32"/>
                <a:gd name="T14" fmla="*/ 33 w 33"/>
                <a:gd name="T15" fmla="*/ 30 h 32"/>
                <a:gd name="T16" fmla="*/ 30 w 33"/>
                <a:gd name="T17" fmla="*/ 32 h 32"/>
                <a:gd name="T18" fmla="*/ 16 w 33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2">
                  <a:moveTo>
                    <a:pt x="16" y="32"/>
                  </a:moveTo>
                  <a:cubicBezTo>
                    <a:pt x="12" y="32"/>
                    <a:pt x="7" y="32"/>
                    <a:pt x="2" y="32"/>
                  </a:cubicBezTo>
                  <a:cubicBezTo>
                    <a:pt x="1" y="32"/>
                    <a:pt x="0" y="32"/>
                    <a:pt x="0" y="30"/>
                  </a:cubicBezTo>
                  <a:cubicBezTo>
                    <a:pt x="0" y="21"/>
                    <a:pt x="0" y="12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2" y="0"/>
                    <a:pt x="21" y="0"/>
                    <a:pt x="30" y="0"/>
                  </a:cubicBezTo>
                  <a:cubicBezTo>
                    <a:pt x="32" y="0"/>
                    <a:pt x="33" y="1"/>
                    <a:pt x="33" y="3"/>
                  </a:cubicBezTo>
                  <a:cubicBezTo>
                    <a:pt x="33" y="12"/>
                    <a:pt x="33" y="21"/>
                    <a:pt x="33" y="30"/>
                  </a:cubicBezTo>
                  <a:cubicBezTo>
                    <a:pt x="33" y="32"/>
                    <a:pt x="32" y="32"/>
                    <a:pt x="30" y="32"/>
                  </a:cubicBezTo>
                  <a:cubicBezTo>
                    <a:pt x="25" y="32"/>
                    <a:pt x="21" y="32"/>
                    <a:pt x="16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4" name="Freeform 1725"/>
            <p:cNvSpPr>
              <a:spLocks/>
            </p:cNvSpPr>
            <p:nvPr/>
          </p:nvSpPr>
          <p:spPr bwMode="auto">
            <a:xfrm>
              <a:off x="7656513" y="3135313"/>
              <a:ext cx="52388" cy="55563"/>
            </a:xfrm>
            <a:custGeom>
              <a:avLst/>
              <a:gdLst>
                <a:gd name="T0" fmla="*/ 16 w 32"/>
                <a:gd name="T1" fmla="*/ 32 h 33"/>
                <a:gd name="T2" fmla="*/ 2 w 32"/>
                <a:gd name="T3" fmla="*/ 32 h 33"/>
                <a:gd name="T4" fmla="*/ 0 w 32"/>
                <a:gd name="T5" fmla="*/ 30 h 33"/>
                <a:gd name="T6" fmla="*/ 0 w 32"/>
                <a:gd name="T7" fmla="*/ 3 h 33"/>
                <a:gd name="T8" fmla="*/ 2 w 32"/>
                <a:gd name="T9" fmla="*/ 0 h 33"/>
                <a:gd name="T10" fmla="*/ 30 w 32"/>
                <a:gd name="T11" fmla="*/ 0 h 33"/>
                <a:gd name="T12" fmla="*/ 32 w 32"/>
                <a:gd name="T13" fmla="*/ 3 h 33"/>
                <a:gd name="T14" fmla="*/ 32 w 32"/>
                <a:gd name="T15" fmla="*/ 30 h 33"/>
                <a:gd name="T16" fmla="*/ 30 w 32"/>
                <a:gd name="T17" fmla="*/ 32 h 33"/>
                <a:gd name="T18" fmla="*/ 16 w 32"/>
                <a:gd name="T19" fmla="*/ 32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3">
                  <a:moveTo>
                    <a:pt x="16" y="32"/>
                  </a:moveTo>
                  <a:cubicBezTo>
                    <a:pt x="12" y="32"/>
                    <a:pt x="7" y="32"/>
                    <a:pt x="2" y="32"/>
                  </a:cubicBezTo>
                  <a:cubicBezTo>
                    <a:pt x="0" y="33"/>
                    <a:pt x="0" y="32"/>
                    <a:pt x="0" y="30"/>
                  </a:cubicBezTo>
                  <a:cubicBezTo>
                    <a:pt x="0" y="21"/>
                    <a:pt x="0" y="12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1" y="0"/>
                    <a:pt x="21" y="0"/>
                    <a:pt x="30" y="0"/>
                  </a:cubicBezTo>
                  <a:cubicBezTo>
                    <a:pt x="32" y="0"/>
                    <a:pt x="32" y="1"/>
                    <a:pt x="32" y="3"/>
                  </a:cubicBezTo>
                  <a:cubicBezTo>
                    <a:pt x="32" y="12"/>
                    <a:pt x="32" y="21"/>
                    <a:pt x="32" y="30"/>
                  </a:cubicBezTo>
                  <a:cubicBezTo>
                    <a:pt x="32" y="32"/>
                    <a:pt x="32" y="32"/>
                    <a:pt x="30" y="32"/>
                  </a:cubicBezTo>
                  <a:cubicBezTo>
                    <a:pt x="25" y="32"/>
                    <a:pt x="21" y="32"/>
                    <a:pt x="16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5" name="Freeform 1726"/>
            <p:cNvSpPr>
              <a:spLocks/>
            </p:cNvSpPr>
            <p:nvPr/>
          </p:nvSpPr>
          <p:spPr bwMode="auto">
            <a:xfrm>
              <a:off x="7589838" y="3203575"/>
              <a:ext cx="53975" cy="52388"/>
            </a:xfrm>
            <a:custGeom>
              <a:avLst/>
              <a:gdLst>
                <a:gd name="T0" fmla="*/ 16 w 33"/>
                <a:gd name="T1" fmla="*/ 0 h 32"/>
                <a:gd name="T2" fmla="*/ 30 w 33"/>
                <a:gd name="T3" fmla="*/ 0 h 32"/>
                <a:gd name="T4" fmla="*/ 33 w 33"/>
                <a:gd name="T5" fmla="*/ 2 h 32"/>
                <a:gd name="T6" fmla="*/ 33 w 33"/>
                <a:gd name="T7" fmla="*/ 29 h 32"/>
                <a:gd name="T8" fmla="*/ 30 w 33"/>
                <a:gd name="T9" fmla="*/ 32 h 32"/>
                <a:gd name="T10" fmla="*/ 3 w 33"/>
                <a:gd name="T11" fmla="*/ 32 h 32"/>
                <a:gd name="T12" fmla="*/ 0 w 33"/>
                <a:gd name="T13" fmla="*/ 30 h 32"/>
                <a:gd name="T14" fmla="*/ 0 w 33"/>
                <a:gd name="T15" fmla="*/ 2 h 32"/>
                <a:gd name="T16" fmla="*/ 3 w 33"/>
                <a:gd name="T17" fmla="*/ 0 h 32"/>
                <a:gd name="T18" fmla="*/ 16 w 33"/>
                <a:gd name="T1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2">
                  <a:moveTo>
                    <a:pt x="16" y="0"/>
                  </a:moveTo>
                  <a:cubicBezTo>
                    <a:pt x="21" y="0"/>
                    <a:pt x="25" y="0"/>
                    <a:pt x="30" y="0"/>
                  </a:cubicBezTo>
                  <a:cubicBezTo>
                    <a:pt x="32" y="0"/>
                    <a:pt x="33" y="0"/>
                    <a:pt x="33" y="2"/>
                  </a:cubicBezTo>
                  <a:cubicBezTo>
                    <a:pt x="33" y="11"/>
                    <a:pt x="33" y="20"/>
                    <a:pt x="33" y="29"/>
                  </a:cubicBezTo>
                  <a:cubicBezTo>
                    <a:pt x="33" y="31"/>
                    <a:pt x="32" y="32"/>
                    <a:pt x="30" y="32"/>
                  </a:cubicBezTo>
                  <a:cubicBezTo>
                    <a:pt x="21" y="32"/>
                    <a:pt x="12" y="32"/>
                    <a:pt x="3" y="32"/>
                  </a:cubicBezTo>
                  <a:cubicBezTo>
                    <a:pt x="1" y="32"/>
                    <a:pt x="0" y="32"/>
                    <a:pt x="0" y="30"/>
                  </a:cubicBezTo>
                  <a:cubicBezTo>
                    <a:pt x="0" y="21"/>
                    <a:pt x="0" y="11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7" y="0"/>
                    <a:pt x="12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6" name="Freeform 1727"/>
            <p:cNvSpPr>
              <a:spLocks/>
            </p:cNvSpPr>
            <p:nvPr/>
          </p:nvSpPr>
          <p:spPr bwMode="auto">
            <a:xfrm>
              <a:off x="7656513" y="3203575"/>
              <a:ext cx="52388" cy="52388"/>
            </a:xfrm>
            <a:custGeom>
              <a:avLst/>
              <a:gdLst>
                <a:gd name="T0" fmla="*/ 16 w 32"/>
                <a:gd name="T1" fmla="*/ 0 h 32"/>
                <a:gd name="T2" fmla="*/ 30 w 32"/>
                <a:gd name="T3" fmla="*/ 0 h 32"/>
                <a:gd name="T4" fmla="*/ 32 w 32"/>
                <a:gd name="T5" fmla="*/ 2 h 32"/>
                <a:gd name="T6" fmla="*/ 32 w 32"/>
                <a:gd name="T7" fmla="*/ 29 h 32"/>
                <a:gd name="T8" fmla="*/ 30 w 32"/>
                <a:gd name="T9" fmla="*/ 32 h 32"/>
                <a:gd name="T10" fmla="*/ 2 w 32"/>
                <a:gd name="T11" fmla="*/ 32 h 32"/>
                <a:gd name="T12" fmla="*/ 0 w 32"/>
                <a:gd name="T13" fmla="*/ 29 h 32"/>
                <a:gd name="T14" fmla="*/ 0 w 32"/>
                <a:gd name="T15" fmla="*/ 3 h 32"/>
                <a:gd name="T16" fmla="*/ 3 w 32"/>
                <a:gd name="T17" fmla="*/ 0 h 32"/>
                <a:gd name="T18" fmla="*/ 16 w 32"/>
                <a:gd name="T1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0"/>
                  </a:moveTo>
                  <a:cubicBezTo>
                    <a:pt x="21" y="0"/>
                    <a:pt x="25" y="0"/>
                    <a:pt x="30" y="0"/>
                  </a:cubicBezTo>
                  <a:cubicBezTo>
                    <a:pt x="32" y="0"/>
                    <a:pt x="32" y="0"/>
                    <a:pt x="32" y="2"/>
                  </a:cubicBezTo>
                  <a:cubicBezTo>
                    <a:pt x="32" y="11"/>
                    <a:pt x="32" y="20"/>
                    <a:pt x="32" y="29"/>
                  </a:cubicBezTo>
                  <a:cubicBezTo>
                    <a:pt x="32" y="31"/>
                    <a:pt x="32" y="32"/>
                    <a:pt x="30" y="32"/>
                  </a:cubicBezTo>
                  <a:cubicBezTo>
                    <a:pt x="21" y="32"/>
                    <a:pt x="11" y="32"/>
                    <a:pt x="2" y="32"/>
                  </a:cubicBezTo>
                  <a:cubicBezTo>
                    <a:pt x="0" y="32"/>
                    <a:pt x="0" y="31"/>
                    <a:pt x="0" y="29"/>
                  </a:cubicBezTo>
                  <a:cubicBezTo>
                    <a:pt x="0" y="20"/>
                    <a:pt x="0" y="12"/>
                    <a:pt x="0" y="3"/>
                  </a:cubicBezTo>
                  <a:cubicBezTo>
                    <a:pt x="0" y="1"/>
                    <a:pt x="0" y="0"/>
                    <a:pt x="3" y="0"/>
                  </a:cubicBezTo>
                  <a:cubicBezTo>
                    <a:pt x="7" y="0"/>
                    <a:pt x="12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7" name="Freeform 1728"/>
            <p:cNvSpPr>
              <a:spLocks/>
            </p:cNvSpPr>
            <p:nvPr/>
          </p:nvSpPr>
          <p:spPr bwMode="auto">
            <a:xfrm>
              <a:off x="7589838" y="3270250"/>
              <a:ext cx="53975" cy="53975"/>
            </a:xfrm>
            <a:custGeom>
              <a:avLst/>
              <a:gdLst>
                <a:gd name="T0" fmla="*/ 16 w 33"/>
                <a:gd name="T1" fmla="*/ 0 h 32"/>
                <a:gd name="T2" fmla="*/ 30 w 33"/>
                <a:gd name="T3" fmla="*/ 0 h 32"/>
                <a:gd name="T4" fmla="*/ 33 w 33"/>
                <a:gd name="T5" fmla="*/ 2 h 32"/>
                <a:gd name="T6" fmla="*/ 33 w 33"/>
                <a:gd name="T7" fmla="*/ 29 h 32"/>
                <a:gd name="T8" fmla="*/ 30 w 33"/>
                <a:gd name="T9" fmla="*/ 32 h 32"/>
                <a:gd name="T10" fmla="*/ 3 w 33"/>
                <a:gd name="T11" fmla="*/ 32 h 32"/>
                <a:gd name="T12" fmla="*/ 0 w 33"/>
                <a:gd name="T13" fmla="*/ 29 h 32"/>
                <a:gd name="T14" fmla="*/ 0 w 33"/>
                <a:gd name="T15" fmla="*/ 2 h 32"/>
                <a:gd name="T16" fmla="*/ 3 w 33"/>
                <a:gd name="T17" fmla="*/ 0 h 32"/>
                <a:gd name="T18" fmla="*/ 16 w 33"/>
                <a:gd name="T1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32">
                  <a:moveTo>
                    <a:pt x="16" y="0"/>
                  </a:moveTo>
                  <a:cubicBezTo>
                    <a:pt x="21" y="0"/>
                    <a:pt x="25" y="0"/>
                    <a:pt x="30" y="0"/>
                  </a:cubicBezTo>
                  <a:cubicBezTo>
                    <a:pt x="32" y="0"/>
                    <a:pt x="33" y="0"/>
                    <a:pt x="33" y="2"/>
                  </a:cubicBezTo>
                  <a:cubicBezTo>
                    <a:pt x="33" y="11"/>
                    <a:pt x="33" y="20"/>
                    <a:pt x="33" y="29"/>
                  </a:cubicBezTo>
                  <a:cubicBezTo>
                    <a:pt x="33" y="31"/>
                    <a:pt x="32" y="32"/>
                    <a:pt x="30" y="32"/>
                  </a:cubicBezTo>
                  <a:cubicBezTo>
                    <a:pt x="21" y="32"/>
                    <a:pt x="12" y="32"/>
                    <a:pt x="3" y="32"/>
                  </a:cubicBezTo>
                  <a:cubicBezTo>
                    <a:pt x="1" y="32"/>
                    <a:pt x="0" y="31"/>
                    <a:pt x="0" y="29"/>
                  </a:cubicBezTo>
                  <a:cubicBezTo>
                    <a:pt x="0" y="20"/>
                    <a:pt x="0" y="11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7" y="0"/>
                    <a:pt x="12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8" name="Freeform 1729"/>
            <p:cNvSpPr>
              <a:spLocks/>
            </p:cNvSpPr>
            <p:nvPr/>
          </p:nvSpPr>
          <p:spPr bwMode="auto">
            <a:xfrm>
              <a:off x="7656513" y="3270250"/>
              <a:ext cx="52388" cy="53975"/>
            </a:xfrm>
            <a:custGeom>
              <a:avLst/>
              <a:gdLst>
                <a:gd name="T0" fmla="*/ 16 w 32"/>
                <a:gd name="T1" fmla="*/ 32 h 32"/>
                <a:gd name="T2" fmla="*/ 3 w 32"/>
                <a:gd name="T3" fmla="*/ 32 h 32"/>
                <a:gd name="T4" fmla="*/ 0 w 32"/>
                <a:gd name="T5" fmla="*/ 29 h 32"/>
                <a:gd name="T6" fmla="*/ 0 w 32"/>
                <a:gd name="T7" fmla="*/ 2 h 32"/>
                <a:gd name="T8" fmla="*/ 2 w 32"/>
                <a:gd name="T9" fmla="*/ 0 h 32"/>
                <a:gd name="T10" fmla="*/ 30 w 32"/>
                <a:gd name="T11" fmla="*/ 0 h 32"/>
                <a:gd name="T12" fmla="*/ 32 w 32"/>
                <a:gd name="T13" fmla="*/ 2 h 32"/>
                <a:gd name="T14" fmla="*/ 32 w 32"/>
                <a:gd name="T15" fmla="*/ 29 h 32"/>
                <a:gd name="T16" fmla="*/ 30 w 32"/>
                <a:gd name="T17" fmla="*/ 32 h 32"/>
                <a:gd name="T18" fmla="*/ 16 w 32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cubicBezTo>
                    <a:pt x="11" y="32"/>
                    <a:pt x="7" y="32"/>
                    <a:pt x="3" y="32"/>
                  </a:cubicBezTo>
                  <a:cubicBezTo>
                    <a:pt x="1" y="32"/>
                    <a:pt x="0" y="31"/>
                    <a:pt x="0" y="29"/>
                  </a:cubicBezTo>
                  <a:cubicBezTo>
                    <a:pt x="0" y="20"/>
                    <a:pt x="0" y="11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11" y="0"/>
                    <a:pt x="21" y="0"/>
                    <a:pt x="30" y="0"/>
                  </a:cubicBezTo>
                  <a:cubicBezTo>
                    <a:pt x="32" y="0"/>
                    <a:pt x="32" y="0"/>
                    <a:pt x="32" y="2"/>
                  </a:cubicBezTo>
                  <a:cubicBezTo>
                    <a:pt x="32" y="11"/>
                    <a:pt x="32" y="20"/>
                    <a:pt x="32" y="29"/>
                  </a:cubicBezTo>
                  <a:cubicBezTo>
                    <a:pt x="32" y="31"/>
                    <a:pt x="31" y="32"/>
                    <a:pt x="30" y="32"/>
                  </a:cubicBezTo>
                  <a:cubicBezTo>
                    <a:pt x="25" y="32"/>
                    <a:pt x="20" y="32"/>
                    <a:pt x="16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9" name="Freeform 1730"/>
            <p:cNvSpPr>
              <a:spLocks/>
            </p:cNvSpPr>
            <p:nvPr/>
          </p:nvSpPr>
          <p:spPr bwMode="auto">
            <a:xfrm>
              <a:off x="7723188" y="3135313"/>
              <a:ext cx="53975" cy="55563"/>
            </a:xfrm>
            <a:custGeom>
              <a:avLst/>
              <a:gdLst>
                <a:gd name="T0" fmla="*/ 0 w 32"/>
                <a:gd name="T1" fmla="*/ 0 h 33"/>
                <a:gd name="T2" fmla="*/ 8 w 32"/>
                <a:gd name="T3" fmla="*/ 0 h 33"/>
                <a:gd name="T4" fmla="*/ 30 w 32"/>
                <a:gd name="T5" fmla="*/ 0 h 33"/>
                <a:gd name="T6" fmla="*/ 32 w 32"/>
                <a:gd name="T7" fmla="*/ 3 h 33"/>
                <a:gd name="T8" fmla="*/ 32 w 32"/>
                <a:gd name="T9" fmla="*/ 30 h 33"/>
                <a:gd name="T10" fmla="*/ 30 w 32"/>
                <a:gd name="T11" fmla="*/ 32 h 33"/>
                <a:gd name="T12" fmla="*/ 2 w 32"/>
                <a:gd name="T13" fmla="*/ 32 h 33"/>
                <a:gd name="T14" fmla="*/ 0 w 32"/>
                <a:gd name="T15" fmla="*/ 31 h 33"/>
                <a:gd name="T16" fmla="*/ 0 w 32"/>
                <a:gd name="T17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3">
                  <a:moveTo>
                    <a:pt x="0" y="0"/>
                  </a:moveTo>
                  <a:cubicBezTo>
                    <a:pt x="3" y="0"/>
                    <a:pt x="6" y="0"/>
                    <a:pt x="8" y="0"/>
                  </a:cubicBezTo>
                  <a:cubicBezTo>
                    <a:pt x="15" y="0"/>
                    <a:pt x="23" y="0"/>
                    <a:pt x="30" y="0"/>
                  </a:cubicBezTo>
                  <a:cubicBezTo>
                    <a:pt x="31" y="0"/>
                    <a:pt x="32" y="1"/>
                    <a:pt x="32" y="3"/>
                  </a:cubicBezTo>
                  <a:cubicBezTo>
                    <a:pt x="32" y="12"/>
                    <a:pt x="32" y="21"/>
                    <a:pt x="32" y="30"/>
                  </a:cubicBezTo>
                  <a:cubicBezTo>
                    <a:pt x="32" y="32"/>
                    <a:pt x="31" y="32"/>
                    <a:pt x="30" y="32"/>
                  </a:cubicBezTo>
                  <a:cubicBezTo>
                    <a:pt x="20" y="32"/>
                    <a:pt x="11" y="32"/>
                    <a:pt x="2" y="32"/>
                  </a:cubicBezTo>
                  <a:cubicBezTo>
                    <a:pt x="1" y="32"/>
                    <a:pt x="0" y="33"/>
                    <a:pt x="0" y="31"/>
                  </a:cubicBezTo>
                  <a:cubicBezTo>
                    <a:pt x="0" y="21"/>
                    <a:pt x="0" y="1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0" name="Freeform 1731"/>
            <p:cNvSpPr>
              <a:spLocks/>
            </p:cNvSpPr>
            <p:nvPr/>
          </p:nvSpPr>
          <p:spPr bwMode="auto">
            <a:xfrm>
              <a:off x="7723188" y="3203575"/>
              <a:ext cx="53975" cy="52388"/>
            </a:xfrm>
            <a:custGeom>
              <a:avLst/>
              <a:gdLst>
                <a:gd name="T0" fmla="*/ 0 w 32"/>
                <a:gd name="T1" fmla="*/ 0 h 32"/>
                <a:gd name="T2" fmla="*/ 32 w 32"/>
                <a:gd name="T3" fmla="*/ 0 h 32"/>
                <a:gd name="T4" fmla="*/ 32 w 32"/>
                <a:gd name="T5" fmla="*/ 4 h 32"/>
                <a:gd name="T6" fmla="*/ 32 w 32"/>
                <a:gd name="T7" fmla="*/ 29 h 32"/>
                <a:gd name="T8" fmla="*/ 29 w 32"/>
                <a:gd name="T9" fmla="*/ 32 h 32"/>
                <a:gd name="T10" fmla="*/ 2 w 32"/>
                <a:gd name="T11" fmla="*/ 32 h 32"/>
                <a:gd name="T12" fmla="*/ 0 w 32"/>
                <a:gd name="T13" fmla="*/ 30 h 32"/>
                <a:gd name="T14" fmla="*/ 0 w 32"/>
                <a:gd name="T15" fmla="*/ 1 h 32"/>
                <a:gd name="T16" fmla="*/ 0 w 32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2">
                  <a:moveTo>
                    <a:pt x="0" y="0"/>
                  </a:moveTo>
                  <a:cubicBezTo>
                    <a:pt x="11" y="0"/>
                    <a:pt x="21" y="0"/>
                    <a:pt x="32" y="0"/>
                  </a:cubicBezTo>
                  <a:cubicBezTo>
                    <a:pt x="32" y="1"/>
                    <a:pt x="32" y="3"/>
                    <a:pt x="32" y="4"/>
                  </a:cubicBezTo>
                  <a:cubicBezTo>
                    <a:pt x="32" y="12"/>
                    <a:pt x="32" y="21"/>
                    <a:pt x="32" y="29"/>
                  </a:cubicBezTo>
                  <a:cubicBezTo>
                    <a:pt x="32" y="31"/>
                    <a:pt x="31" y="32"/>
                    <a:pt x="29" y="32"/>
                  </a:cubicBezTo>
                  <a:cubicBezTo>
                    <a:pt x="20" y="32"/>
                    <a:pt x="11" y="32"/>
                    <a:pt x="2" y="32"/>
                  </a:cubicBezTo>
                  <a:cubicBezTo>
                    <a:pt x="1" y="32"/>
                    <a:pt x="0" y="32"/>
                    <a:pt x="0" y="30"/>
                  </a:cubicBezTo>
                  <a:cubicBezTo>
                    <a:pt x="0" y="20"/>
                    <a:pt x="0" y="1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1" name="Freeform 1732"/>
            <p:cNvSpPr>
              <a:spLocks/>
            </p:cNvSpPr>
            <p:nvPr/>
          </p:nvSpPr>
          <p:spPr bwMode="auto">
            <a:xfrm>
              <a:off x="7723188" y="3270250"/>
              <a:ext cx="53975" cy="53975"/>
            </a:xfrm>
            <a:custGeom>
              <a:avLst/>
              <a:gdLst>
                <a:gd name="T0" fmla="*/ 0 w 32"/>
                <a:gd name="T1" fmla="*/ 0 h 32"/>
                <a:gd name="T2" fmla="*/ 32 w 32"/>
                <a:gd name="T3" fmla="*/ 0 h 32"/>
                <a:gd name="T4" fmla="*/ 32 w 32"/>
                <a:gd name="T5" fmla="*/ 3 h 32"/>
                <a:gd name="T6" fmla="*/ 32 w 32"/>
                <a:gd name="T7" fmla="*/ 29 h 32"/>
                <a:gd name="T8" fmla="*/ 29 w 32"/>
                <a:gd name="T9" fmla="*/ 32 h 32"/>
                <a:gd name="T10" fmla="*/ 2 w 32"/>
                <a:gd name="T11" fmla="*/ 32 h 32"/>
                <a:gd name="T12" fmla="*/ 0 w 32"/>
                <a:gd name="T13" fmla="*/ 30 h 32"/>
                <a:gd name="T14" fmla="*/ 0 w 32"/>
                <a:gd name="T15" fmla="*/ 1 h 32"/>
                <a:gd name="T16" fmla="*/ 0 w 32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" h="32">
                  <a:moveTo>
                    <a:pt x="0" y="0"/>
                  </a:moveTo>
                  <a:cubicBezTo>
                    <a:pt x="11" y="0"/>
                    <a:pt x="21" y="0"/>
                    <a:pt x="32" y="0"/>
                  </a:cubicBezTo>
                  <a:cubicBezTo>
                    <a:pt x="32" y="1"/>
                    <a:pt x="32" y="2"/>
                    <a:pt x="32" y="3"/>
                  </a:cubicBezTo>
                  <a:cubicBezTo>
                    <a:pt x="32" y="11"/>
                    <a:pt x="32" y="20"/>
                    <a:pt x="32" y="29"/>
                  </a:cubicBezTo>
                  <a:cubicBezTo>
                    <a:pt x="32" y="31"/>
                    <a:pt x="31" y="32"/>
                    <a:pt x="29" y="32"/>
                  </a:cubicBezTo>
                  <a:cubicBezTo>
                    <a:pt x="20" y="32"/>
                    <a:pt x="11" y="32"/>
                    <a:pt x="2" y="32"/>
                  </a:cubicBezTo>
                  <a:cubicBezTo>
                    <a:pt x="1" y="32"/>
                    <a:pt x="0" y="32"/>
                    <a:pt x="0" y="30"/>
                  </a:cubicBezTo>
                  <a:cubicBezTo>
                    <a:pt x="0" y="20"/>
                    <a:pt x="0" y="10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0" name="グループ化 1979"/>
          <p:cNvGrpSpPr/>
          <p:nvPr/>
        </p:nvGrpSpPr>
        <p:grpSpPr>
          <a:xfrm>
            <a:off x="8037513" y="2959487"/>
            <a:ext cx="465138" cy="406400"/>
            <a:chOff x="8037513" y="3016250"/>
            <a:chExt cx="465138" cy="406400"/>
          </a:xfrm>
        </p:grpSpPr>
        <p:sp>
          <p:nvSpPr>
            <p:cNvPr id="252" name="Freeform 1733"/>
            <p:cNvSpPr>
              <a:spLocks/>
            </p:cNvSpPr>
            <p:nvPr/>
          </p:nvSpPr>
          <p:spPr bwMode="auto">
            <a:xfrm>
              <a:off x="8037513" y="3016250"/>
              <a:ext cx="465138" cy="315913"/>
            </a:xfrm>
            <a:custGeom>
              <a:avLst/>
              <a:gdLst>
                <a:gd name="T0" fmla="*/ 241 w 278"/>
                <a:gd name="T1" fmla="*/ 109 h 188"/>
                <a:gd name="T2" fmla="*/ 242 w 278"/>
                <a:gd name="T3" fmla="*/ 105 h 188"/>
                <a:gd name="T4" fmla="*/ 243 w 278"/>
                <a:gd name="T5" fmla="*/ 93 h 188"/>
                <a:gd name="T6" fmla="*/ 238 w 278"/>
                <a:gd name="T7" fmla="*/ 55 h 188"/>
                <a:gd name="T8" fmla="*/ 208 w 278"/>
                <a:gd name="T9" fmla="*/ 16 h 188"/>
                <a:gd name="T10" fmla="*/ 153 w 278"/>
                <a:gd name="T11" fmla="*/ 2 h 188"/>
                <a:gd name="T12" fmla="*/ 123 w 278"/>
                <a:gd name="T13" fmla="*/ 12 h 188"/>
                <a:gd name="T14" fmla="*/ 83 w 278"/>
                <a:gd name="T15" fmla="*/ 57 h 188"/>
                <a:gd name="T16" fmla="*/ 78 w 278"/>
                <a:gd name="T17" fmla="*/ 59 h 188"/>
                <a:gd name="T18" fmla="*/ 51 w 278"/>
                <a:gd name="T19" fmla="*/ 58 h 188"/>
                <a:gd name="T20" fmla="*/ 5 w 278"/>
                <a:gd name="T21" fmla="*/ 124 h 188"/>
                <a:gd name="T22" fmla="*/ 48 w 278"/>
                <a:gd name="T23" fmla="*/ 171 h 188"/>
                <a:gd name="T24" fmla="*/ 83 w 278"/>
                <a:gd name="T25" fmla="*/ 173 h 188"/>
                <a:gd name="T26" fmla="*/ 84 w 278"/>
                <a:gd name="T27" fmla="*/ 171 h 188"/>
                <a:gd name="T28" fmla="*/ 84 w 278"/>
                <a:gd name="T29" fmla="*/ 161 h 188"/>
                <a:gd name="T30" fmla="*/ 88 w 278"/>
                <a:gd name="T31" fmla="*/ 157 h 188"/>
                <a:gd name="T32" fmla="*/ 141 w 278"/>
                <a:gd name="T33" fmla="*/ 157 h 188"/>
                <a:gd name="T34" fmla="*/ 145 w 278"/>
                <a:gd name="T35" fmla="*/ 161 h 188"/>
                <a:gd name="T36" fmla="*/ 145 w 278"/>
                <a:gd name="T37" fmla="*/ 185 h 188"/>
                <a:gd name="T38" fmla="*/ 147 w 278"/>
                <a:gd name="T39" fmla="*/ 188 h 188"/>
                <a:gd name="T40" fmla="*/ 203 w 278"/>
                <a:gd name="T41" fmla="*/ 188 h 188"/>
                <a:gd name="T42" fmla="*/ 206 w 278"/>
                <a:gd name="T43" fmla="*/ 185 h 188"/>
                <a:gd name="T44" fmla="*/ 205 w 278"/>
                <a:gd name="T45" fmla="*/ 176 h 188"/>
                <a:gd name="T46" fmla="*/ 209 w 278"/>
                <a:gd name="T47" fmla="*/ 172 h 188"/>
                <a:gd name="T48" fmla="*/ 246 w 278"/>
                <a:gd name="T49" fmla="*/ 172 h 188"/>
                <a:gd name="T50" fmla="*/ 252 w 278"/>
                <a:gd name="T51" fmla="*/ 172 h 188"/>
                <a:gd name="T52" fmla="*/ 276 w 278"/>
                <a:gd name="T53" fmla="*/ 138 h 188"/>
                <a:gd name="T54" fmla="*/ 253 w 278"/>
                <a:gd name="T55" fmla="*/ 110 h 188"/>
                <a:gd name="T56" fmla="*/ 241 w 278"/>
                <a:gd name="T57" fmla="*/ 109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8" h="188">
                  <a:moveTo>
                    <a:pt x="241" y="109"/>
                  </a:moveTo>
                  <a:cubicBezTo>
                    <a:pt x="241" y="108"/>
                    <a:pt x="241" y="106"/>
                    <a:pt x="242" y="105"/>
                  </a:cubicBezTo>
                  <a:cubicBezTo>
                    <a:pt x="242" y="101"/>
                    <a:pt x="243" y="97"/>
                    <a:pt x="243" y="93"/>
                  </a:cubicBezTo>
                  <a:cubicBezTo>
                    <a:pt x="244" y="80"/>
                    <a:pt x="243" y="67"/>
                    <a:pt x="238" y="55"/>
                  </a:cubicBezTo>
                  <a:cubicBezTo>
                    <a:pt x="232" y="39"/>
                    <a:pt x="222" y="26"/>
                    <a:pt x="208" y="16"/>
                  </a:cubicBezTo>
                  <a:cubicBezTo>
                    <a:pt x="192" y="4"/>
                    <a:pt x="173" y="0"/>
                    <a:pt x="153" y="2"/>
                  </a:cubicBezTo>
                  <a:cubicBezTo>
                    <a:pt x="142" y="3"/>
                    <a:pt x="132" y="7"/>
                    <a:pt x="123" y="12"/>
                  </a:cubicBezTo>
                  <a:cubicBezTo>
                    <a:pt x="104" y="22"/>
                    <a:pt x="90" y="37"/>
                    <a:pt x="83" y="57"/>
                  </a:cubicBezTo>
                  <a:cubicBezTo>
                    <a:pt x="82" y="59"/>
                    <a:pt x="81" y="60"/>
                    <a:pt x="78" y="59"/>
                  </a:cubicBezTo>
                  <a:cubicBezTo>
                    <a:pt x="69" y="56"/>
                    <a:pt x="60" y="56"/>
                    <a:pt x="51" y="58"/>
                  </a:cubicBezTo>
                  <a:cubicBezTo>
                    <a:pt x="23" y="63"/>
                    <a:pt x="0" y="91"/>
                    <a:pt x="5" y="124"/>
                  </a:cubicBezTo>
                  <a:cubicBezTo>
                    <a:pt x="8" y="146"/>
                    <a:pt x="25" y="165"/>
                    <a:pt x="48" y="171"/>
                  </a:cubicBezTo>
                  <a:cubicBezTo>
                    <a:pt x="59" y="173"/>
                    <a:pt x="71" y="173"/>
                    <a:pt x="83" y="173"/>
                  </a:cubicBezTo>
                  <a:cubicBezTo>
                    <a:pt x="83" y="173"/>
                    <a:pt x="84" y="171"/>
                    <a:pt x="84" y="171"/>
                  </a:cubicBezTo>
                  <a:cubicBezTo>
                    <a:pt x="85" y="167"/>
                    <a:pt x="85" y="164"/>
                    <a:pt x="84" y="161"/>
                  </a:cubicBezTo>
                  <a:cubicBezTo>
                    <a:pt x="84" y="158"/>
                    <a:pt x="85" y="157"/>
                    <a:pt x="88" y="157"/>
                  </a:cubicBezTo>
                  <a:cubicBezTo>
                    <a:pt x="106" y="157"/>
                    <a:pt x="123" y="157"/>
                    <a:pt x="141" y="157"/>
                  </a:cubicBezTo>
                  <a:cubicBezTo>
                    <a:pt x="145" y="157"/>
                    <a:pt x="145" y="157"/>
                    <a:pt x="145" y="161"/>
                  </a:cubicBezTo>
                  <a:cubicBezTo>
                    <a:pt x="145" y="169"/>
                    <a:pt x="145" y="177"/>
                    <a:pt x="145" y="185"/>
                  </a:cubicBezTo>
                  <a:cubicBezTo>
                    <a:pt x="145" y="187"/>
                    <a:pt x="145" y="188"/>
                    <a:pt x="147" y="188"/>
                  </a:cubicBezTo>
                  <a:cubicBezTo>
                    <a:pt x="166" y="188"/>
                    <a:pt x="185" y="188"/>
                    <a:pt x="203" y="188"/>
                  </a:cubicBezTo>
                  <a:cubicBezTo>
                    <a:pt x="205" y="188"/>
                    <a:pt x="206" y="187"/>
                    <a:pt x="206" y="185"/>
                  </a:cubicBezTo>
                  <a:cubicBezTo>
                    <a:pt x="205" y="182"/>
                    <a:pt x="205" y="179"/>
                    <a:pt x="205" y="176"/>
                  </a:cubicBezTo>
                  <a:cubicBezTo>
                    <a:pt x="205" y="172"/>
                    <a:pt x="205" y="172"/>
                    <a:pt x="209" y="172"/>
                  </a:cubicBezTo>
                  <a:cubicBezTo>
                    <a:pt x="221" y="172"/>
                    <a:pt x="234" y="172"/>
                    <a:pt x="246" y="172"/>
                  </a:cubicBezTo>
                  <a:cubicBezTo>
                    <a:pt x="248" y="172"/>
                    <a:pt x="250" y="172"/>
                    <a:pt x="252" y="172"/>
                  </a:cubicBezTo>
                  <a:cubicBezTo>
                    <a:pt x="265" y="170"/>
                    <a:pt x="278" y="156"/>
                    <a:pt x="276" y="138"/>
                  </a:cubicBezTo>
                  <a:cubicBezTo>
                    <a:pt x="275" y="125"/>
                    <a:pt x="266" y="113"/>
                    <a:pt x="253" y="110"/>
                  </a:cubicBezTo>
                  <a:cubicBezTo>
                    <a:pt x="249" y="110"/>
                    <a:pt x="245" y="109"/>
                    <a:pt x="241" y="1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3" name="Freeform 1734"/>
            <p:cNvSpPr>
              <a:spLocks/>
            </p:cNvSpPr>
            <p:nvPr/>
          </p:nvSpPr>
          <p:spPr bwMode="auto">
            <a:xfrm>
              <a:off x="8280401" y="3394075"/>
              <a:ext cx="101600" cy="28575"/>
            </a:xfrm>
            <a:custGeom>
              <a:avLst/>
              <a:gdLst>
                <a:gd name="T0" fmla="*/ 30 w 61"/>
                <a:gd name="T1" fmla="*/ 0 h 17"/>
                <a:gd name="T2" fmla="*/ 3 w 61"/>
                <a:gd name="T3" fmla="*/ 0 h 17"/>
                <a:gd name="T4" fmla="*/ 0 w 61"/>
                <a:gd name="T5" fmla="*/ 3 h 17"/>
                <a:gd name="T6" fmla="*/ 0 w 61"/>
                <a:gd name="T7" fmla="*/ 14 h 17"/>
                <a:gd name="T8" fmla="*/ 2 w 61"/>
                <a:gd name="T9" fmla="*/ 17 h 17"/>
                <a:gd name="T10" fmla="*/ 58 w 61"/>
                <a:gd name="T11" fmla="*/ 17 h 17"/>
                <a:gd name="T12" fmla="*/ 61 w 61"/>
                <a:gd name="T13" fmla="*/ 14 h 17"/>
                <a:gd name="T14" fmla="*/ 61 w 61"/>
                <a:gd name="T15" fmla="*/ 3 h 17"/>
                <a:gd name="T16" fmla="*/ 58 w 61"/>
                <a:gd name="T17" fmla="*/ 0 h 17"/>
                <a:gd name="T18" fmla="*/ 30 w 61"/>
                <a:gd name="T1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7">
                  <a:moveTo>
                    <a:pt x="30" y="0"/>
                  </a:moveTo>
                  <a:cubicBezTo>
                    <a:pt x="21" y="0"/>
                    <a:pt x="12" y="0"/>
                    <a:pt x="3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7"/>
                    <a:pt x="0" y="11"/>
                    <a:pt x="0" y="14"/>
                  </a:cubicBezTo>
                  <a:cubicBezTo>
                    <a:pt x="0" y="16"/>
                    <a:pt x="0" y="17"/>
                    <a:pt x="2" y="17"/>
                  </a:cubicBezTo>
                  <a:cubicBezTo>
                    <a:pt x="21" y="17"/>
                    <a:pt x="40" y="17"/>
                    <a:pt x="58" y="17"/>
                  </a:cubicBezTo>
                  <a:cubicBezTo>
                    <a:pt x="60" y="17"/>
                    <a:pt x="61" y="16"/>
                    <a:pt x="61" y="14"/>
                  </a:cubicBezTo>
                  <a:cubicBezTo>
                    <a:pt x="60" y="11"/>
                    <a:pt x="60" y="7"/>
                    <a:pt x="61" y="3"/>
                  </a:cubicBezTo>
                  <a:cubicBezTo>
                    <a:pt x="61" y="1"/>
                    <a:pt x="60" y="0"/>
                    <a:pt x="58" y="0"/>
                  </a:cubicBezTo>
                  <a:cubicBezTo>
                    <a:pt x="48" y="0"/>
                    <a:pt x="39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4" name="Freeform 1735"/>
            <p:cNvSpPr>
              <a:spLocks/>
            </p:cNvSpPr>
            <p:nvPr/>
          </p:nvSpPr>
          <p:spPr bwMode="auto">
            <a:xfrm>
              <a:off x="8280401" y="3348038"/>
              <a:ext cx="101600" cy="28575"/>
            </a:xfrm>
            <a:custGeom>
              <a:avLst/>
              <a:gdLst>
                <a:gd name="T0" fmla="*/ 30 w 61"/>
                <a:gd name="T1" fmla="*/ 17 h 17"/>
                <a:gd name="T2" fmla="*/ 58 w 61"/>
                <a:gd name="T3" fmla="*/ 17 h 17"/>
                <a:gd name="T4" fmla="*/ 61 w 61"/>
                <a:gd name="T5" fmla="*/ 14 h 17"/>
                <a:gd name="T6" fmla="*/ 61 w 61"/>
                <a:gd name="T7" fmla="*/ 3 h 17"/>
                <a:gd name="T8" fmla="*/ 58 w 61"/>
                <a:gd name="T9" fmla="*/ 0 h 17"/>
                <a:gd name="T10" fmla="*/ 2 w 61"/>
                <a:gd name="T11" fmla="*/ 0 h 17"/>
                <a:gd name="T12" fmla="*/ 0 w 61"/>
                <a:gd name="T13" fmla="*/ 3 h 17"/>
                <a:gd name="T14" fmla="*/ 0 w 61"/>
                <a:gd name="T15" fmla="*/ 13 h 17"/>
                <a:gd name="T16" fmla="*/ 3 w 61"/>
                <a:gd name="T17" fmla="*/ 17 h 17"/>
                <a:gd name="T18" fmla="*/ 30 w 61"/>
                <a:gd name="T1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7">
                  <a:moveTo>
                    <a:pt x="30" y="17"/>
                  </a:moveTo>
                  <a:cubicBezTo>
                    <a:pt x="39" y="17"/>
                    <a:pt x="48" y="16"/>
                    <a:pt x="58" y="17"/>
                  </a:cubicBezTo>
                  <a:cubicBezTo>
                    <a:pt x="60" y="17"/>
                    <a:pt x="61" y="16"/>
                    <a:pt x="61" y="14"/>
                  </a:cubicBezTo>
                  <a:cubicBezTo>
                    <a:pt x="60" y="10"/>
                    <a:pt x="60" y="6"/>
                    <a:pt x="61" y="3"/>
                  </a:cubicBezTo>
                  <a:cubicBezTo>
                    <a:pt x="61" y="1"/>
                    <a:pt x="60" y="0"/>
                    <a:pt x="58" y="0"/>
                  </a:cubicBezTo>
                  <a:cubicBezTo>
                    <a:pt x="40" y="0"/>
                    <a:pt x="21" y="0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0" y="6"/>
                    <a:pt x="0" y="10"/>
                    <a:pt x="0" y="13"/>
                  </a:cubicBezTo>
                  <a:cubicBezTo>
                    <a:pt x="0" y="16"/>
                    <a:pt x="0" y="17"/>
                    <a:pt x="3" y="17"/>
                  </a:cubicBezTo>
                  <a:cubicBezTo>
                    <a:pt x="12" y="16"/>
                    <a:pt x="21" y="17"/>
                    <a:pt x="30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5" name="Freeform 1736"/>
            <p:cNvSpPr>
              <a:spLocks noEditPoints="1"/>
            </p:cNvSpPr>
            <p:nvPr/>
          </p:nvSpPr>
          <p:spPr bwMode="auto">
            <a:xfrm>
              <a:off x="8037513" y="3016250"/>
              <a:ext cx="465138" cy="315913"/>
            </a:xfrm>
            <a:custGeom>
              <a:avLst/>
              <a:gdLst>
                <a:gd name="T0" fmla="*/ 241 w 278"/>
                <a:gd name="T1" fmla="*/ 109 h 188"/>
                <a:gd name="T2" fmla="*/ 253 w 278"/>
                <a:gd name="T3" fmla="*/ 110 h 188"/>
                <a:gd name="T4" fmla="*/ 276 w 278"/>
                <a:gd name="T5" fmla="*/ 138 h 188"/>
                <a:gd name="T6" fmla="*/ 252 w 278"/>
                <a:gd name="T7" fmla="*/ 172 h 188"/>
                <a:gd name="T8" fmla="*/ 246 w 278"/>
                <a:gd name="T9" fmla="*/ 172 h 188"/>
                <a:gd name="T10" fmla="*/ 209 w 278"/>
                <a:gd name="T11" fmla="*/ 172 h 188"/>
                <a:gd name="T12" fmla="*/ 205 w 278"/>
                <a:gd name="T13" fmla="*/ 176 h 188"/>
                <a:gd name="T14" fmla="*/ 206 w 278"/>
                <a:gd name="T15" fmla="*/ 185 h 188"/>
                <a:gd name="T16" fmla="*/ 203 w 278"/>
                <a:gd name="T17" fmla="*/ 188 h 188"/>
                <a:gd name="T18" fmla="*/ 147 w 278"/>
                <a:gd name="T19" fmla="*/ 188 h 188"/>
                <a:gd name="T20" fmla="*/ 145 w 278"/>
                <a:gd name="T21" fmla="*/ 185 h 188"/>
                <a:gd name="T22" fmla="*/ 145 w 278"/>
                <a:gd name="T23" fmla="*/ 161 h 188"/>
                <a:gd name="T24" fmla="*/ 141 w 278"/>
                <a:gd name="T25" fmla="*/ 157 h 188"/>
                <a:gd name="T26" fmla="*/ 88 w 278"/>
                <a:gd name="T27" fmla="*/ 157 h 188"/>
                <a:gd name="T28" fmla="*/ 84 w 278"/>
                <a:gd name="T29" fmla="*/ 161 h 188"/>
                <a:gd name="T30" fmla="*/ 84 w 278"/>
                <a:gd name="T31" fmla="*/ 171 h 188"/>
                <a:gd name="T32" fmla="*/ 83 w 278"/>
                <a:gd name="T33" fmla="*/ 173 h 188"/>
                <a:gd name="T34" fmla="*/ 48 w 278"/>
                <a:gd name="T35" fmla="*/ 171 h 188"/>
                <a:gd name="T36" fmla="*/ 5 w 278"/>
                <a:gd name="T37" fmla="*/ 124 h 188"/>
                <a:gd name="T38" fmla="*/ 51 w 278"/>
                <a:gd name="T39" fmla="*/ 58 h 188"/>
                <a:gd name="T40" fmla="*/ 78 w 278"/>
                <a:gd name="T41" fmla="*/ 59 h 188"/>
                <a:gd name="T42" fmla="*/ 83 w 278"/>
                <a:gd name="T43" fmla="*/ 57 h 188"/>
                <a:gd name="T44" fmla="*/ 123 w 278"/>
                <a:gd name="T45" fmla="*/ 12 h 188"/>
                <a:gd name="T46" fmla="*/ 153 w 278"/>
                <a:gd name="T47" fmla="*/ 2 h 188"/>
                <a:gd name="T48" fmla="*/ 208 w 278"/>
                <a:gd name="T49" fmla="*/ 16 h 188"/>
                <a:gd name="T50" fmla="*/ 238 w 278"/>
                <a:gd name="T51" fmla="*/ 55 h 188"/>
                <a:gd name="T52" fmla="*/ 243 w 278"/>
                <a:gd name="T53" fmla="*/ 93 h 188"/>
                <a:gd name="T54" fmla="*/ 242 w 278"/>
                <a:gd name="T55" fmla="*/ 105 h 188"/>
                <a:gd name="T56" fmla="*/ 241 w 278"/>
                <a:gd name="T57" fmla="*/ 109 h 188"/>
                <a:gd name="T58" fmla="*/ 115 w 278"/>
                <a:gd name="T59" fmla="*/ 130 h 188"/>
                <a:gd name="T60" fmla="*/ 87 w 278"/>
                <a:gd name="T61" fmla="*/ 130 h 188"/>
                <a:gd name="T62" fmla="*/ 84 w 278"/>
                <a:gd name="T63" fmla="*/ 133 h 188"/>
                <a:gd name="T64" fmla="*/ 84 w 278"/>
                <a:gd name="T65" fmla="*/ 146 h 188"/>
                <a:gd name="T66" fmla="*/ 87 w 278"/>
                <a:gd name="T67" fmla="*/ 149 h 188"/>
                <a:gd name="T68" fmla="*/ 142 w 278"/>
                <a:gd name="T69" fmla="*/ 149 h 188"/>
                <a:gd name="T70" fmla="*/ 145 w 278"/>
                <a:gd name="T71" fmla="*/ 146 h 188"/>
                <a:gd name="T72" fmla="*/ 145 w 278"/>
                <a:gd name="T73" fmla="*/ 133 h 188"/>
                <a:gd name="T74" fmla="*/ 142 w 278"/>
                <a:gd name="T75" fmla="*/ 130 h 188"/>
                <a:gd name="T76" fmla="*/ 115 w 278"/>
                <a:gd name="T77" fmla="*/ 130 h 188"/>
                <a:gd name="T78" fmla="*/ 115 w 278"/>
                <a:gd name="T79" fmla="*/ 121 h 188"/>
                <a:gd name="T80" fmla="*/ 142 w 278"/>
                <a:gd name="T81" fmla="*/ 121 h 188"/>
                <a:gd name="T82" fmla="*/ 145 w 278"/>
                <a:gd name="T83" fmla="*/ 119 h 188"/>
                <a:gd name="T84" fmla="*/ 145 w 278"/>
                <a:gd name="T85" fmla="*/ 106 h 188"/>
                <a:gd name="T86" fmla="*/ 142 w 278"/>
                <a:gd name="T87" fmla="*/ 103 h 188"/>
                <a:gd name="T88" fmla="*/ 87 w 278"/>
                <a:gd name="T89" fmla="*/ 103 h 188"/>
                <a:gd name="T90" fmla="*/ 84 w 278"/>
                <a:gd name="T91" fmla="*/ 106 h 188"/>
                <a:gd name="T92" fmla="*/ 84 w 278"/>
                <a:gd name="T93" fmla="*/ 118 h 188"/>
                <a:gd name="T94" fmla="*/ 87 w 278"/>
                <a:gd name="T95" fmla="*/ 121 h 188"/>
                <a:gd name="T96" fmla="*/ 115 w 278"/>
                <a:gd name="T97" fmla="*/ 121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78" h="188">
                  <a:moveTo>
                    <a:pt x="241" y="109"/>
                  </a:moveTo>
                  <a:cubicBezTo>
                    <a:pt x="245" y="109"/>
                    <a:pt x="249" y="110"/>
                    <a:pt x="253" y="110"/>
                  </a:cubicBezTo>
                  <a:cubicBezTo>
                    <a:pt x="266" y="113"/>
                    <a:pt x="275" y="125"/>
                    <a:pt x="276" y="138"/>
                  </a:cubicBezTo>
                  <a:cubicBezTo>
                    <a:pt x="278" y="156"/>
                    <a:pt x="265" y="170"/>
                    <a:pt x="252" y="172"/>
                  </a:cubicBezTo>
                  <a:cubicBezTo>
                    <a:pt x="250" y="172"/>
                    <a:pt x="248" y="172"/>
                    <a:pt x="246" y="172"/>
                  </a:cubicBezTo>
                  <a:cubicBezTo>
                    <a:pt x="234" y="172"/>
                    <a:pt x="221" y="172"/>
                    <a:pt x="209" y="172"/>
                  </a:cubicBezTo>
                  <a:cubicBezTo>
                    <a:pt x="205" y="172"/>
                    <a:pt x="205" y="172"/>
                    <a:pt x="205" y="176"/>
                  </a:cubicBezTo>
                  <a:cubicBezTo>
                    <a:pt x="205" y="179"/>
                    <a:pt x="205" y="182"/>
                    <a:pt x="206" y="185"/>
                  </a:cubicBezTo>
                  <a:cubicBezTo>
                    <a:pt x="206" y="187"/>
                    <a:pt x="205" y="188"/>
                    <a:pt x="203" y="188"/>
                  </a:cubicBezTo>
                  <a:cubicBezTo>
                    <a:pt x="185" y="188"/>
                    <a:pt x="166" y="188"/>
                    <a:pt x="147" y="188"/>
                  </a:cubicBezTo>
                  <a:cubicBezTo>
                    <a:pt x="145" y="188"/>
                    <a:pt x="145" y="187"/>
                    <a:pt x="145" y="185"/>
                  </a:cubicBezTo>
                  <a:cubicBezTo>
                    <a:pt x="145" y="177"/>
                    <a:pt x="145" y="169"/>
                    <a:pt x="145" y="161"/>
                  </a:cubicBezTo>
                  <a:cubicBezTo>
                    <a:pt x="145" y="157"/>
                    <a:pt x="145" y="157"/>
                    <a:pt x="141" y="157"/>
                  </a:cubicBezTo>
                  <a:cubicBezTo>
                    <a:pt x="123" y="157"/>
                    <a:pt x="106" y="157"/>
                    <a:pt x="88" y="157"/>
                  </a:cubicBezTo>
                  <a:cubicBezTo>
                    <a:pt x="85" y="157"/>
                    <a:pt x="84" y="158"/>
                    <a:pt x="84" y="161"/>
                  </a:cubicBezTo>
                  <a:cubicBezTo>
                    <a:pt x="85" y="164"/>
                    <a:pt x="85" y="167"/>
                    <a:pt x="84" y="171"/>
                  </a:cubicBezTo>
                  <a:cubicBezTo>
                    <a:pt x="84" y="171"/>
                    <a:pt x="83" y="173"/>
                    <a:pt x="83" y="173"/>
                  </a:cubicBezTo>
                  <a:cubicBezTo>
                    <a:pt x="71" y="173"/>
                    <a:pt x="59" y="173"/>
                    <a:pt x="48" y="171"/>
                  </a:cubicBezTo>
                  <a:cubicBezTo>
                    <a:pt x="25" y="165"/>
                    <a:pt x="8" y="146"/>
                    <a:pt x="5" y="124"/>
                  </a:cubicBezTo>
                  <a:cubicBezTo>
                    <a:pt x="0" y="91"/>
                    <a:pt x="23" y="63"/>
                    <a:pt x="51" y="58"/>
                  </a:cubicBezTo>
                  <a:cubicBezTo>
                    <a:pt x="60" y="56"/>
                    <a:pt x="69" y="56"/>
                    <a:pt x="78" y="59"/>
                  </a:cubicBezTo>
                  <a:cubicBezTo>
                    <a:pt x="81" y="60"/>
                    <a:pt x="82" y="59"/>
                    <a:pt x="83" y="57"/>
                  </a:cubicBezTo>
                  <a:cubicBezTo>
                    <a:pt x="90" y="37"/>
                    <a:pt x="104" y="22"/>
                    <a:pt x="123" y="12"/>
                  </a:cubicBezTo>
                  <a:cubicBezTo>
                    <a:pt x="132" y="7"/>
                    <a:pt x="142" y="3"/>
                    <a:pt x="153" y="2"/>
                  </a:cubicBezTo>
                  <a:cubicBezTo>
                    <a:pt x="173" y="0"/>
                    <a:pt x="192" y="4"/>
                    <a:pt x="208" y="16"/>
                  </a:cubicBezTo>
                  <a:cubicBezTo>
                    <a:pt x="222" y="26"/>
                    <a:pt x="232" y="39"/>
                    <a:pt x="238" y="55"/>
                  </a:cubicBezTo>
                  <a:cubicBezTo>
                    <a:pt x="243" y="67"/>
                    <a:pt x="244" y="80"/>
                    <a:pt x="243" y="93"/>
                  </a:cubicBezTo>
                  <a:cubicBezTo>
                    <a:pt x="243" y="97"/>
                    <a:pt x="242" y="101"/>
                    <a:pt x="242" y="105"/>
                  </a:cubicBezTo>
                  <a:cubicBezTo>
                    <a:pt x="241" y="106"/>
                    <a:pt x="241" y="108"/>
                    <a:pt x="241" y="109"/>
                  </a:cubicBezTo>
                  <a:close/>
                  <a:moveTo>
                    <a:pt x="115" y="130"/>
                  </a:moveTo>
                  <a:cubicBezTo>
                    <a:pt x="105" y="130"/>
                    <a:pt x="96" y="130"/>
                    <a:pt x="87" y="130"/>
                  </a:cubicBezTo>
                  <a:cubicBezTo>
                    <a:pt x="85" y="130"/>
                    <a:pt x="84" y="131"/>
                    <a:pt x="84" y="133"/>
                  </a:cubicBezTo>
                  <a:cubicBezTo>
                    <a:pt x="85" y="137"/>
                    <a:pt x="85" y="142"/>
                    <a:pt x="84" y="146"/>
                  </a:cubicBezTo>
                  <a:cubicBezTo>
                    <a:pt x="84" y="148"/>
                    <a:pt x="85" y="149"/>
                    <a:pt x="87" y="149"/>
                  </a:cubicBezTo>
                  <a:cubicBezTo>
                    <a:pt x="105" y="149"/>
                    <a:pt x="124" y="149"/>
                    <a:pt x="142" y="149"/>
                  </a:cubicBezTo>
                  <a:cubicBezTo>
                    <a:pt x="144" y="149"/>
                    <a:pt x="145" y="148"/>
                    <a:pt x="145" y="146"/>
                  </a:cubicBezTo>
                  <a:cubicBezTo>
                    <a:pt x="145" y="142"/>
                    <a:pt x="145" y="138"/>
                    <a:pt x="145" y="133"/>
                  </a:cubicBezTo>
                  <a:cubicBezTo>
                    <a:pt x="145" y="131"/>
                    <a:pt x="144" y="130"/>
                    <a:pt x="142" y="130"/>
                  </a:cubicBezTo>
                  <a:cubicBezTo>
                    <a:pt x="133" y="130"/>
                    <a:pt x="124" y="130"/>
                    <a:pt x="115" y="130"/>
                  </a:cubicBezTo>
                  <a:close/>
                  <a:moveTo>
                    <a:pt x="115" y="121"/>
                  </a:moveTo>
                  <a:cubicBezTo>
                    <a:pt x="124" y="121"/>
                    <a:pt x="133" y="121"/>
                    <a:pt x="142" y="121"/>
                  </a:cubicBezTo>
                  <a:cubicBezTo>
                    <a:pt x="144" y="121"/>
                    <a:pt x="145" y="121"/>
                    <a:pt x="145" y="119"/>
                  </a:cubicBezTo>
                  <a:cubicBezTo>
                    <a:pt x="145" y="114"/>
                    <a:pt x="145" y="110"/>
                    <a:pt x="145" y="106"/>
                  </a:cubicBezTo>
                  <a:cubicBezTo>
                    <a:pt x="145" y="104"/>
                    <a:pt x="144" y="103"/>
                    <a:pt x="142" y="103"/>
                  </a:cubicBezTo>
                  <a:cubicBezTo>
                    <a:pt x="124" y="103"/>
                    <a:pt x="105" y="103"/>
                    <a:pt x="87" y="103"/>
                  </a:cubicBezTo>
                  <a:cubicBezTo>
                    <a:pt x="85" y="103"/>
                    <a:pt x="84" y="104"/>
                    <a:pt x="84" y="106"/>
                  </a:cubicBezTo>
                  <a:cubicBezTo>
                    <a:pt x="85" y="110"/>
                    <a:pt x="85" y="114"/>
                    <a:pt x="84" y="118"/>
                  </a:cubicBezTo>
                  <a:cubicBezTo>
                    <a:pt x="84" y="121"/>
                    <a:pt x="85" y="121"/>
                    <a:pt x="87" y="121"/>
                  </a:cubicBezTo>
                  <a:cubicBezTo>
                    <a:pt x="96" y="121"/>
                    <a:pt x="106" y="121"/>
                    <a:pt x="115" y="12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6" name="Freeform 1737"/>
            <p:cNvSpPr>
              <a:spLocks/>
            </p:cNvSpPr>
            <p:nvPr/>
          </p:nvSpPr>
          <p:spPr bwMode="auto">
            <a:xfrm>
              <a:off x="8280401" y="3394075"/>
              <a:ext cx="101600" cy="28575"/>
            </a:xfrm>
            <a:custGeom>
              <a:avLst/>
              <a:gdLst>
                <a:gd name="T0" fmla="*/ 30 w 61"/>
                <a:gd name="T1" fmla="*/ 0 h 17"/>
                <a:gd name="T2" fmla="*/ 58 w 61"/>
                <a:gd name="T3" fmla="*/ 0 h 17"/>
                <a:gd name="T4" fmla="*/ 61 w 61"/>
                <a:gd name="T5" fmla="*/ 3 h 17"/>
                <a:gd name="T6" fmla="*/ 61 w 61"/>
                <a:gd name="T7" fmla="*/ 14 h 17"/>
                <a:gd name="T8" fmla="*/ 58 w 61"/>
                <a:gd name="T9" fmla="*/ 17 h 17"/>
                <a:gd name="T10" fmla="*/ 2 w 61"/>
                <a:gd name="T11" fmla="*/ 17 h 17"/>
                <a:gd name="T12" fmla="*/ 0 w 61"/>
                <a:gd name="T13" fmla="*/ 14 h 17"/>
                <a:gd name="T14" fmla="*/ 0 w 61"/>
                <a:gd name="T15" fmla="*/ 3 h 17"/>
                <a:gd name="T16" fmla="*/ 3 w 61"/>
                <a:gd name="T17" fmla="*/ 0 h 17"/>
                <a:gd name="T18" fmla="*/ 30 w 61"/>
                <a:gd name="T1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7">
                  <a:moveTo>
                    <a:pt x="30" y="0"/>
                  </a:moveTo>
                  <a:cubicBezTo>
                    <a:pt x="39" y="0"/>
                    <a:pt x="48" y="0"/>
                    <a:pt x="58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0" y="7"/>
                    <a:pt x="60" y="11"/>
                    <a:pt x="61" y="14"/>
                  </a:cubicBezTo>
                  <a:cubicBezTo>
                    <a:pt x="61" y="16"/>
                    <a:pt x="60" y="17"/>
                    <a:pt x="58" y="17"/>
                  </a:cubicBezTo>
                  <a:cubicBezTo>
                    <a:pt x="40" y="17"/>
                    <a:pt x="21" y="17"/>
                    <a:pt x="2" y="17"/>
                  </a:cubicBezTo>
                  <a:cubicBezTo>
                    <a:pt x="0" y="17"/>
                    <a:pt x="0" y="16"/>
                    <a:pt x="0" y="14"/>
                  </a:cubicBezTo>
                  <a:cubicBezTo>
                    <a:pt x="0" y="11"/>
                    <a:pt x="0" y="7"/>
                    <a:pt x="0" y="3"/>
                  </a:cubicBezTo>
                  <a:cubicBezTo>
                    <a:pt x="0" y="1"/>
                    <a:pt x="0" y="0"/>
                    <a:pt x="3" y="0"/>
                  </a:cubicBezTo>
                  <a:cubicBezTo>
                    <a:pt x="12" y="0"/>
                    <a:pt x="21" y="0"/>
                    <a:pt x="3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7" name="Freeform 1738"/>
            <p:cNvSpPr>
              <a:spLocks/>
            </p:cNvSpPr>
            <p:nvPr/>
          </p:nvSpPr>
          <p:spPr bwMode="auto">
            <a:xfrm>
              <a:off x="8280401" y="3348038"/>
              <a:ext cx="101600" cy="28575"/>
            </a:xfrm>
            <a:custGeom>
              <a:avLst/>
              <a:gdLst>
                <a:gd name="T0" fmla="*/ 30 w 61"/>
                <a:gd name="T1" fmla="*/ 17 h 17"/>
                <a:gd name="T2" fmla="*/ 3 w 61"/>
                <a:gd name="T3" fmla="*/ 17 h 17"/>
                <a:gd name="T4" fmla="*/ 0 w 61"/>
                <a:gd name="T5" fmla="*/ 13 h 17"/>
                <a:gd name="T6" fmla="*/ 0 w 61"/>
                <a:gd name="T7" fmla="*/ 3 h 17"/>
                <a:gd name="T8" fmla="*/ 2 w 61"/>
                <a:gd name="T9" fmla="*/ 0 h 17"/>
                <a:gd name="T10" fmla="*/ 58 w 61"/>
                <a:gd name="T11" fmla="*/ 0 h 17"/>
                <a:gd name="T12" fmla="*/ 61 w 61"/>
                <a:gd name="T13" fmla="*/ 3 h 17"/>
                <a:gd name="T14" fmla="*/ 61 w 61"/>
                <a:gd name="T15" fmla="*/ 14 h 17"/>
                <a:gd name="T16" fmla="*/ 58 w 61"/>
                <a:gd name="T17" fmla="*/ 17 h 17"/>
                <a:gd name="T18" fmla="*/ 30 w 61"/>
                <a:gd name="T1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7">
                  <a:moveTo>
                    <a:pt x="30" y="17"/>
                  </a:moveTo>
                  <a:cubicBezTo>
                    <a:pt x="21" y="17"/>
                    <a:pt x="12" y="16"/>
                    <a:pt x="3" y="17"/>
                  </a:cubicBezTo>
                  <a:cubicBezTo>
                    <a:pt x="0" y="17"/>
                    <a:pt x="0" y="16"/>
                    <a:pt x="0" y="13"/>
                  </a:cubicBezTo>
                  <a:cubicBezTo>
                    <a:pt x="0" y="10"/>
                    <a:pt x="0" y="6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21" y="0"/>
                    <a:pt x="40" y="0"/>
                    <a:pt x="58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0" y="6"/>
                    <a:pt x="60" y="10"/>
                    <a:pt x="61" y="14"/>
                  </a:cubicBezTo>
                  <a:cubicBezTo>
                    <a:pt x="61" y="16"/>
                    <a:pt x="60" y="17"/>
                    <a:pt x="58" y="17"/>
                  </a:cubicBezTo>
                  <a:cubicBezTo>
                    <a:pt x="48" y="16"/>
                    <a:pt x="39" y="17"/>
                    <a:pt x="30" y="1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8" name="Freeform 1739"/>
            <p:cNvSpPr>
              <a:spLocks/>
            </p:cNvSpPr>
            <p:nvPr/>
          </p:nvSpPr>
          <p:spPr bwMode="auto">
            <a:xfrm>
              <a:off x="8178801" y="3235325"/>
              <a:ext cx="101600" cy="31750"/>
            </a:xfrm>
            <a:custGeom>
              <a:avLst/>
              <a:gdLst>
                <a:gd name="T0" fmla="*/ 31 w 61"/>
                <a:gd name="T1" fmla="*/ 0 h 19"/>
                <a:gd name="T2" fmla="*/ 58 w 61"/>
                <a:gd name="T3" fmla="*/ 0 h 19"/>
                <a:gd name="T4" fmla="*/ 61 w 61"/>
                <a:gd name="T5" fmla="*/ 3 h 19"/>
                <a:gd name="T6" fmla="*/ 61 w 61"/>
                <a:gd name="T7" fmla="*/ 16 h 19"/>
                <a:gd name="T8" fmla="*/ 58 w 61"/>
                <a:gd name="T9" fmla="*/ 19 h 19"/>
                <a:gd name="T10" fmla="*/ 3 w 61"/>
                <a:gd name="T11" fmla="*/ 19 h 19"/>
                <a:gd name="T12" fmla="*/ 0 w 61"/>
                <a:gd name="T13" fmla="*/ 16 h 19"/>
                <a:gd name="T14" fmla="*/ 0 w 61"/>
                <a:gd name="T15" fmla="*/ 3 h 19"/>
                <a:gd name="T16" fmla="*/ 3 w 61"/>
                <a:gd name="T17" fmla="*/ 0 h 19"/>
                <a:gd name="T18" fmla="*/ 31 w 61"/>
                <a:gd name="T19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9">
                  <a:moveTo>
                    <a:pt x="31" y="0"/>
                  </a:moveTo>
                  <a:cubicBezTo>
                    <a:pt x="40" y="0"/>
                    <a:pt x="49" y="0"/>
                    <a:pt x="58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8"/>
                    <a:pt x="61" y="12"/>
                    <a:pt x="61" y="16"/>
                  </a:cubicBezTo>
                  <a:cubicBezTo>
                    <a:pt x="61" y="18"/>
                    <a:pt x="60" y="19"/>
                    <a:pt x="58" y="19"/>
                  </a:cubicBezTo>
                  <a:cubicBezTo>
                    <a:pt x="40" y="19"/>
                    <a:pt x="21" y="19"/>
                    <a:pt x="3" y="19"/>
                  </a:cubicBezTo>
                  <a:cubicBezTo>
                    <a:pt x="1" y="19"/>
                    <a:pt x="0" y="18"/>
                    <a:pt x="0" y="16"/>
                  </a:cubicBezTo>
                  <a:cubicBezTo>
                    <a:pt x="1" y="12"/>
                    <a:pt x="1" y="7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2" y="0"/>
                    <a:pt x="21" y="0"/>
                    <a:pt x="3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9" name="Freeform 1740"/>
            <p:cNvSpPr>
              <a:spLocks/>
            </p:cNvSpPr>
            <p:nvPr/>
          </p:nvSpPr>
          <p:spPr bwMode="auto">
            <a:xfrm>
              <a:off x="8178801" y="3189288"/>
              <a:ext cx="101600" cy="30163"/>
            </a:xfrm>
            <a:custGeom>
              <a:avLst/>
              <a:gdLst>
                <a:gd name="T0" fmla="*/ 31 w 61"/>
                <a:gd name="T1" fmla="*/ 18 h 18"/>
                <a:gd name="T2" fmla="*/ 3 w 61"/>
                <a:gd name="T3" fmla="*/ 18 h 18"/>
                <a:gd name="T4" fmla="*/ 0 w 61"/>
                <a:gd name="T5" fmla="*/ 15 h 18"/>
                <a:gd name="T6" fmla="*/ 0 w 61"/>
                <a:gd name="T7" fmla="*/ 3 h 18"/>
                <a:gd name="T8" fmla="*/ 3 w 61"/>
                <a:gd name="T9" fmla="*/ 0 h 18"/>
                <a:gd name="T10" fmla="*/ 58 w 61"/>
                <a:gd name="T11" fmla="*/ 0 h 18"/>
                <a:gd name="T12" fmla="*/ 61 w 61"/>
                <a:gd name="T13" fmla="*/ 3 h 18"/>
                <a:gd name="T14" fmla="*/ 61 w 61"/>
                <a:gd name="T15" fmla="*/ 16 h 18"/>
                <a:gd name="T16" fmla="*/ 58 w 61"/>
                <a:gd name="T17" fmla="*/ 18 h 18"/>
                <a:gd name="T18" fmla="*/ 31 w 61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8">
                  <a:moveTo>
                    <a:pt x="31" y="18"/>
                  </a:moveTo>
                  <a:cubicBezTo>
                    <a:pt x="22" y="18"/>
                    <a:pt x="12" y="18"/>
                    <a:pt x="3" y="18"/>
                  </a:cubicBezTo>
                  <a:cubicBezTo>
                    <a:pt x="1" y="18"/>
                    <a:pt x="0" y="18"/>
                    <a:pt x="0" y="15"/>
                  </a:cubicBezTo>
                  <a:cubicBezTo>
                    <a:pt x="1" y="11"/>
                    <a:pt x="1" y="7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1" y="0"/>
                    <a:pt x="40" y="0"/>
                    <a:pt x="58" y="0"/>
                  </a:cubicBezTo>
                  <a:cubicBezTo>
                    <a:pt x="60" y="0"/>
                    <a:pt x="61" y="1"/>
                    <a:pt x="61" y="3"/>
                  </a:cubicBezTo>
                  <a:cubicBezTo>
                    <a:pt x="61" y="7"/>
                    <a:pt x="61" y="11"/>
                    <a:pt x="61" y="16"/>
                  </a:cubicBezTo>
                  <a:cubicBezTo>
                    <a:pt x="61" y="18"/>
                    <a:pt x="60" y="18"/>
                    <a:pt x="58" y="18"/>
                  </a:cubicBezTo>
                  <a:cubicBezTo>
                    <a:pt x="49" y="18"/>
                    <a:pt x="40" y="18"/>
                    <a:pt x="31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1" name="グループ化 1980"/>
          <p:cNvGrpSpPr/>
          <p:nvPr/>
        </p:nvGrpSpPr>
        <p:grpSpPr>
          <a:xfrm>
            <a:off x="8655051" y="2945200"/>
            <a:ext cx="460375" cy="458788"/>
            <a:chOff x="8655051" y="3001963"/>
            <a:chExt cx="460375" cy="458788"/>
          </a:xfrm>
        </p:grpSpPr>
        <p:sp>
          <p:nvSpPr>
            <p:cNvPr id="260" name="Freeform 1741"/>
            <p:cNvSpPr>
              <a:spLocks/>
            </p:cNvSpPr>
            <p:nvPr/>
          </p:nvSpPr>
          <p:spPr bwMode="auto">
            <a:xfrm>
              <a:off x="8655051" y="3001963"/>
              <a:ext cx="460375" cy="458788"/>
            </a:xfrm>
            <a:custGeom>
              <a:avLst/>
              <a:gdLst>
                <a:gd name="T0" fmla="*/ 0 w 275"/>
                <a:gd name="T1" fmla="*/ 0 h 274"/>
                <a:gd name="T2" fmla="*/ 275 w 275"/>
                <a:gd name="T3" fmla="*/ 0 h 274"/>
                <a:gd name="T4" fmla="*/ 275 w 275"/>
                <a:gd name="T5" fmla="*/ 274 h 274"/>
                <a:gd name="T6" fmla="*/ 0 w 275"/>
                <a:gd name="T7" fmla="*/ 274 h 274"/>
                <a:gd name="T8" fmla="*/ 0 w 275"/>
                <a:gd name="T9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5" h="274">
                  <a:moveTo>
                    <a:pt x="0" y="0"/>
                  </a:moveTo>
                  <a:cubicBezTo>
                    <a:pt x="92" y="0"/>
                    <a:pt x="183" y="0"/>
                    <a:pt x="275" y="0"/>
                  </a:cubicBezTo>
                  <a:cubicBezTo>
                    <a:pt x="275" y="91"/>
                    <a:pt x="275" y="183"/>
                    <a:pt x="275" y="274"/>
                  </a:cubicBezTo>
                  <a:cubicBezTo>
                    <a:pt x="183" y="274"/>
                    <a:pt x="92" y="274"/>
                    <a:pt x="0" y="274"/>
                  </a:cubicBezTo>
                  <a:cubicBezTo>
                    <a:pt x="0" y="183"/>
                    <a:pt x="0" y="91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1" name="Freeform 1742"/>
            <p:cNvSpPr>
              <a:spLocks/>
            </p:cNvSpPr>
            <p:nvPr/>
          </p:nvSpPr>
          <p:spPr bwMode="auto">
            <a:xfrm>
              <a:off x="8796338" y="3060700"/>
              <a:ext cx="309563" cy="339725"/>
            </a:xfrm>
            <a:custGeom>
              <a:avLst/>
              <a:gdLst>
                <a:gd name="T0" fmla="*/ 10 w 185"/>
                <a:gd name="T1" fmla="*/ 53 h 203"/>
                <a:gd name="T2" fmla="*/ 88 w 185"/>
                <a:gd name="T3" fmla="*/ 54 h 203"/>
                <a:gd name="T4" fmla="*/ 124 w 185"/>
                <a:gd name="T5" fmla="*/ 105 h 203"/>
                <a:gd name="T6" fmla="*/ 55 w 185"/>
                <a:gd name="T7" fmla="*/ 132 h 203"/>
                <a:gd name="T8" fmla="*/ 42 w 185"/>
                <a:gd name="T9" fmla="*/ 135 h 203"/>
                <a:gd name="T10" fmla="*/ 3 w 185"/>
                <a:gd name="T11" fmla="*/ 164 h 203"/>
                <a:gd name="T12" fmla="*/ 4 w 185"/>
                <a:gd name="T13" fmla="*/ 167 h 203"/>
                <a:gd name="T14" fmla="*/ 21 w 185"/>
                <a:gd name="T15" fmla="*/ 181 h 203"/>
                <a:gd name="T16" fmla="*/ 48 w 185"/>
                <a:gd name="T17" fmla="*/ 170 h 203"/>
                <a:gd name="T18" fmla="*/ 62 w 185"/>
                <a:gd name="T19" fmla="*/ 178 h 203"/>
                <a:gd name="T20" fmla="*/ 73 w 185"/>
                <a:gd name="T21" fmla="*/ 202 h 203"/>
                <a:gd name="T22" fmla="*/ 94 w 185"/>
                <a:gd name="T23" fmla="*/ 200 h 203"/>
                <a:gd name="T24" fmla="*/ 105 w 185"/>
                <a:gd name="T25" fmla="*/ 174 h 203"/>
                <a:gd name="T26" fmla="*/ 121 w 185"/>
                <a:gd name="T27" fmla="*/ 169 h 203"/>
                <a:gd name="T28" fmla="*/ 148 w 185"/>
                <a:gd name="T29" fmla="*/ 178 h 203"/>
                <a:gd name="T30" fmla="*/ 161 w 185"/>
                <a:gd name="T31" fmla="*/ 162 h 203"/>
                <a:gd name="T32" fmla="*/ 150 w 185"/>
                <a:gd name="T33" fmla="*/ 135 h 203"/>
                <a:gd name="T34" fmla="*/ 158 w 185"/>
                <a:gd name="T35" fmla="*/ 121 h 203"/>
                <a:gd name="T36" fmla="*/ 185 w 185"/>
                <a:gd name="T37" fmla="*/ 109 h 203"/>
                <a:gd name="T38" fmla="*/ 182 w 185"/>
                <a:gd name="T39" fmla="*/ 88 h 203"/>
                <a:gd name="T40" fmla="*/ 156 w 185"/>
                <a:gd name="T41" fmla="*/ 77 h 203"/>
                <a:gd name="T42" fmla="*/ 151 w 185"/>
                <a:gd name="T43" fmla="*/ 60 h 203"/>
                <a:gd name="T44" fmla="*/ 161 w 185"/>
                <a:gd name="T45" fmla="*/ 35 h 203"/>
                <a:gd name="T46" fmla="*/ 145 w 185"/>
                <a:gd name="T47" fmla="*/ 21 h 203"/>
                <a:gd name="T48" fmla="*/ 118 w 185"/>
                <a:gd name="T49" fmla="*/ 33 h 203"/>
                <a:gd name="T50" fmla="*/ 102 w 185"/>
                <a:gd name="T51" fmla="*/ 25 h 203"/>
                <a:gd name="T52" fmla="*/ 91 w 185"/>
                <a:gd name="T53" fmla="*/ 0 h 203"/>
                <a:gd name="T54" fmla="*/ 69 w 185"/>
                <a:gd name="T55" fmla="*/ 2 h 203"/>
                <a:gd name="T56" fmla="*/ 57 w 185"/>
                <a:gd name="T57" fmla="*/ 28 h 203"/>
                <a:gd name="T58" fmla="*/ 41 w 185"/>
                <a:gd name="T59" fmla="*/ 33 h 203"/>
                <a:gd name="T60" fmla="*/ 14 w 185"/>
                <a:gd name="T61" fmla="*/ 24 h 203"/>
                <a:gd name="T62" fmla="*/ 1 w 185"/>
                <a:gd name="T63" fmla="*/ 39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5" h="203">
                  <a:moveTo>
                    <a:pt x="9" y="54"/>
                  </a:moveTo>
                  <a:cubicBezTo>
                    <a:pt x="9" y="54"/>
                    <a:pt x="10" y="54"/>
                    <a:pt x="10" y="53"/>
                  </a:cubicBezTo>
                  <a:cubicBezTo>
                    <a:pt x="25" y="46"/>
                    <a:pt x="40" y="42"/>
                    <a:pt x="57" y="44"/>
                  </a:cubicBezTo>
                  <a:cubicBezTo>
                    <a:pt x="68" y="45"/>
                    <a:pt x="79" y="48"/>
                    <a:pt x="88" y="54"/>
                  </a:cubicBezTo>
                  <a:cubicBezTo>
                    <a:pt x="95" y="58"/>
                    <a:pt x="101" y="63"/>
                    <a:pt x="107" y="68"/>
                  </a:cubicBezTo>
                  <a:cubicBezTo>
                    <a:pt x="120" y="77"/>
                    <a:pt x="126" y="89"/>
                    <a:pt x="124" y="105"/>
                  </a:cubicBezTo>
                  <a:cubicBezTo>
                    <a:pt x="123" y="120"/>
                    <a:pt x="115" y="130"/>
                    <a:pt x="103" y="137"/>
                  </a:cubicBezTo>
                  <a:cubicBezTo>
                    <a:pt x="87" y="146"/>
                    <a:pt x="69" y="144"/>
                    <a:pt x="55" y="132"/>
                  </a:cubicBezTo>
                  <a:cubicBezTo>
                    <a:pt x="54" y="131"/>
                    <a:pt x="51" y="131"/>
                    <a:pt x="50" y="131"/>
                  </a:cubicBezTo>
                  <a:cubicBezTo>
                    <a:pt x="46" y="131"/>
                    <a:pt x="44" y="133"/>
                    <a:pt x="42" y="135"/>
                  </a:cubicBezTo>
                  <a:cubicBezTo>
                    <a:pt x="33" y="143"/>
                    <a:pt x="25" y="150"/>
                    <a:pt x="14" y="155"/>
                  </a:cubicBezTo>
                  <a:cubicBezTo>
                    <a:pt x="9" y="156"/>
                    <a:pt x="6" y="159"/>
                    <a:pt x="3" y="164"/>
                  </a:cubicBezTo>
                  <a:cubicBezTo>
                    <a:pt x="3" y="164"/>
                    <a:pt x="3" y="164"/>
                    <a:pt x="3" y="164"/>
                  </a:cubicBezTo>
                  <a:cubicBezTo>
                    <a:pt x="2" y="165"/>
                    <a:pt x="2" y="166"/>
                    <a:pt x="4" y="167"/>
                  </a:cubicBezTo>
                  <a:cubicBezTo>
                    <a:pt x="8" y="171"/>
                    <a:pt x="12" y="176"/>
                    <a:pt x="16" y="180"/>
                  </a:cubicBezTo>
                  <a:cubicBezTo>
                    <a:pt x="18" y="181"/>
                    <a:pt x="19" y="182"/>
                    <a:pt x="21" y="181"/>
                  </a:cubicBezTo>
                  <a:cubicBezTo>
                    <a:pt x="28" y="177"/>
                    <a:pt x="35" y="174"/>
                    <a:pt x="41" y="170"/>
                  </a:cubicBezTo>
                  <a:cubicBezTo>
                    <a:pt x="44" y="169"/>
                    <a:pt x="45" y="169"/>
                    <a:pt x="48" y="170"/>
                  </a:cubicBezTo>
                  <a:cubicBezTo>
                    <a:pt x="51" y="171"/>
                    <a:pt x="55" y="173"/>
                    <a:pt x="58" y="174"/>
                  </a:cubicBezTo>
                  <a:cubicBezTo>
                    <a:pt x="60" y="175"/>
                    <a:pt x="61" y="176"/>
                    <a:pt x="62" y="178"/>
                  </a:cubicBezTo>
                  <a:cubicBezTo>
                    <a:pt x="64" y="185"/>
                    <a:pt x="67" y="193"/>
                    <a:pt x="69" y="200"/>
                  </a:cubicBezTo>
                  <a:cubicBezTo>
                    <a:pt x="70" y="202"/>
                    <a:pt x="71" y="202"/>
                    <a:pt x="73" y="202"/>
                  </a:cubicBezTo>
                  <a:cubicBezTo>
                    <a:pt x="79" y="202"/>
                    <a:pt x="84" y="202"/>
                    <a:pt x="90" y="202"/>
                  </a:cubicBezTo>
                  <a:cubicBezTo>
                    <a:pt x="92" y="203"/>
                    <a:pt x="93" y="202"/>
                    <a:pt x="94" y="200"/>
                  </a:cubicBezTo>
                  <a:cubicBezTo>
                    <a:pt x="96" y="192"/>
                    <a:pt x="99" y="185"/>
                    <a:pt x="102" y="178"/>
                  </a:cubicBezTo>
                  <a:cubicBezTo>
                    <a:pt x="102" y="176"/>
                    <a:pt x="104" y="175"/>
                    <a:pt x="105" y="174"/>
                  </a:cubicBezTo>
                  <a:cubicBezTo>
                    <a:pt x="109" y="172"/>
                    <a:pt x="113" y="170"/>
                    <a:pt x="117" y="169"/>
                  </a:cubicBezTo>
                  <a:cubicBezTo>
                    <a:pt x="118" y="168"/>
                    <a:pt x="120" y="168"/>
                    <a:pt x="121" y="169"/>
                  </a:cubicBezTo>
                  <a:cubicBezTo>
                    <a:pt x="129" y="172"/>
                    <a:pt x="136" y="176"/>
                    <a:pt x="144" y="179"/>
                  </a:cubicBezTo>
                  <a:cubicBezTo>
                    <a:pt x="146" y="180"/>
                    <a:pt x="147" y="180"/>
                    <a:pt x="148" y="178"/>
                  </a:cubicBezTo>
                  <a:cubicBezTo>
                    <a:pt x="152" y="174"/>
                    <a:pt x="156" y="170"/>
                    <a:pt x="161" y="166"/>
                  </a:cubicBezTo>
                  <a:cubicBezTo>
                    <a:pt x="162" y="165"/>
                    <a:pt x="162" y="164"/>
                    <a:pt x="161" y="162"/>
                  </a:cubicBezTo>
                  <a:cubicBezTo>
                    <a:pt x="157" y="155"/>
                    <a:pt x="154" y="148"/>
                    <a:pt x="150" y="140"/>
                  </a:cubicBezTo>
                  <a:cubicBezTo>
                    <a:pt x="149" y="139"/>
                    <a:pt x="149" y="137"/>
                    <a:pt x="150" y="135"/>
                  </a:cubicBezTo>
                  <a:cubicBezTo>
                    <a:pt x="152" y="131"/>
                    <a:pt x="153" y="127"/>
                    <a:pt x="155" y="123"/>
                  </a:cubicBezTo>
                  <a:cubicBezTo>
                    <a:pt x="156" y="122"/>
                    <a:pt x="157" y="121"/>
                    <a:pt x="158" y="121"/>
                  </a:cubicBezTo>
                  <a:cubicBezTo>
                    <a:pt x="166" y="118"/>
                    <a:pt x="174" y="115"/>
                    <a:pt x="182" y="112"/>
                  </a:cubicBezTo>
                  <a:cubicBezTo>
                    <a:pt x="184" y="112"/>
                    <a:pt x="185" y="111"/>
                    <a:pt x="185" y="109"/>
                  </a:cubicBezTo>
                  <a:cubicBezTo>
                    <a:pt x="184" y="103"/>
                    <a:pt x="184" y="97"/>
                    <a:pt x="185" y="91"/>
                  </a:cubicBezTo>
                  <a:cubicBezTo>
                    <a:pt x="185" y="89"/>
                    <a:pt x="184" y="89"/>
                    <a:pt x="182" y="88"/>
                  </a:cubicBezTo>
                  <a:cubicBezTo>
                    <a:pt x="174" y="85"/>
                    <a:pt x="166" y="83"/>
                    <a:pt x="159" y="80"/>
                  </a:cubicBezTo>
                  <a:cubicBezTo>
                    <a:pt x="158" y="80"/>
                    <a:pt x="156" y="78"/>
                    <a:pt x="156" y="77"/>
                  </a:cubicBezTo>
                  <a:cubicBezTo>
                    <a:pt x="154" y="74"/>
                    <a:pt x="153" y="70"/>
                    <a:pt x="151" y="67"/>
                  </a:cubicBezTo>
                  <a:cubicBezTo>
                    <a:pt x="150" y="64"/>
                    <a:pt x="150" y="62"/>
                    <a:pt x="151" y="60"/>
                  </a:cubicBezTo>
                  <a:cubicBezTo>
                    <a:pt x="155" y="53"/>
                    <a:pt x="158" y="45"/>
                    <a:pt x="162" y="38"/>
                  </a:cubicBezTo>
                  <a:cubicBezTo>
                    <a:pt x="162" y="37"/>
                    <a:pt x="162" y="36"/>
                    <a:pt x="161" y="35"/>
                  </a:cubicBezTo>
                  <a:cubicBezTo>
                    <a:pt x="157" y="30"/>
                    <a:pt x="152" y="26"/>
                    <a:pt x="148" y="22"/>
                  </a:cubicBezTo>
                  <a:cubicBezTo>
                    <a:pt x="147" y="21"/>
                    <a:pt x="146" y="21"/>
                    <a:pt x="145" y="21"/>
                  </a:cubicBezTo>
                  <a:cubicBezTo>
                    <a:pt x="137" y="25"/>
                    <a:pt x="130" y="29"/>
                    <a:pt x="122" y="33"/>
                  </a:cubicBezTo>
                  <a:cubicBezTo>
                    <a:pt x="121" y="34"/>
                    <a:pt x="119" y="34"/>
                    <a:pt x="118" y="33"/>
                  </a:cubicBezTo>
                  <a:cubicBezTo>
                    <a:pt x="114" y="32"/>
                    <a:pt x="110" y="30"/>
                    <a:pt x="106" y="28"/>
                  </a:cubicBezTo>
                  <a:cubicBezTo>
                    <a:pt x="104" y="28"/>
                    <a:pt x="103" y="27"/>
                    <a:pt x="102" y="25"/>
                  </a:cubicBezTo>
                  <a:cubicBezTo>
                    <a:pt x="100" y="17"/>
                    <a:pt x="97" y="10"/>
                    <a:pt x="94" y="2"/>
                  </a:cubicBezTo>
                  <a:cubicBezTo>
                    <a:pt x="93" y="0"/>
                    <a:pt x="92" y="0"/>
                    <a:pt x="91" y="0"/>
                  </a:cubicBezTo>
                  <a:cubicBezTo>
                    <a:pt x="85" y="0"/>
                    <a:pt x="79" y="0"/>
                    <a:pt x="73" y="0"/>
                  </a:cubicBezTo>
                  <a:cubicBezTo>
                    <a:pt x="71" y="0"/>
                    <a:pt x="70" y="0"/>
                    <a:pt x="69" y="2"/>
                  </a:cubicBezTo>
                  <a:cubicBezTo>
                    <a:pt x="66" y="10"/>
                    <a:pt x="63" y="17"/>
                    <a:pt x="60" y="25"/>
                  </a:cubicBezTo>
                  <a:cubicBezTo>
                    <a:pt x="60" y="26"/>
                    <a:pt x="59" y="27"/>
                    <a:pt x="57" y="28"/>
                  </a:cubicBezTo>
                  <a:cubicBezTo>
                    <a:pt x="53" y="30"/>
                    <a:pt x="49" y="31"/>
                    <a:pt x="45" y="33"/>
                  </a:cubicBezTo>
                  <a:cubicBezTo>
                    <a:pt x="44" y="33"/>
                    <a:pt x="42" y="33"/>
                    <a:pt x="41" y="33"/>
                  </a:cubicBezTo>
                  <a:cubicBezTo>
                    <a:pt x="33" y="30"/>
                    <a:pt x="26" y="26"/>
                    <a:pt x="18" y="23"/>
                  </a:cubicBezTo>
                  <a:cubicBezTo>
                    <a:pt x="16" y="22"/>
                    <a:pt x="15" y="22"/>
                    <a:pt x="14" y="24"/>
                  </a:cubicBezTo>
                  <a:cubicBezTo>
                    <a:pt x="10" y="28"/>
                    <a:pt x="6" y="32"/>
                    <a:pt x="1" y="36"/>
                  </a:cubicBezTo>
                  <a:cubicBezTo>
                    <a:pt x="1" y="37"/>
                    <a:pt x="0" y="38"/>
                    <a:pt x="1" y="39"/>
                  </a:cubicBezTo>
                  <a:cubicBezTo>
                    <a:pt x="3" y="44"/>
                    <a:pt x="6" y="49"/>
                    <a:pt x="9" y="5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2" name="Freeform 1743"/>
            <p:cNvSpPr>
              <a:spLocks/>
            </p:cNvSpPr>
            <p:nvPr/>
          </p:nvSpPr>
          <p:spPr bwMode="auto">
            <a:xfrm>
              <a:off x="8712201" y="3149600"/>
              <a:ext cx="254000" cy="73025"/>
            </a:xfrm>
            <a:custGeom>
              <a:avLst/>
              <a:gdLst>
                <a:gd name="T0" fmla="*/ 152 w 152"/>
                <a:gd name="T1" fmla="*/ 28 h 44"/>
                <a:gd name="T2" fmla="*/ 149 w 152"/>
                <a:gd name="T3" fmla="*/ 24 h 44"/>
                <a:gd name="T4" fmla="*/ 93 w 152"/>
                <a:gd name="T5" fmla="*/ 1 h 44"/>
                <a:gd name="T6" fmla="*/ 69 w 152"/>
                <a:gd name="T7" fmla="*/ 7 h 44"/>
                <a:gd name="T8" fmla="*/ 44 w 152"/>
                <a:gd name="T9" fmla="*/ 25 h 44"/>
                <a:gd name="T10" fmla="*/ 21 w 152"/>
                <a:gd name="T11" fmla="*/ 33 h 44"/>
                <a:gd name="T12" fmla="*/ 9 w 152"/>
                <a:gd name="T13" fmla="*/ 25 h 44"/>
                <a:gd name="T14" fmla="*/ 5 w 152"/>
                <a:gd name="T15" fmla="*/ 23 h 44"/>
                <a:gd name="T16" fmla="*/ 1 w 152"/>
                <a:gd name="T17" fmla="*/ 25 h 44"/>
                <a:gd name="T18" fmla="*/ 2 w 152"/>
                <a:gd name="T19" fmla="*/ 33 h 44"/>
                <a:gd name="T20" fmla="*/ 24 w 152"/>
                <a:gd name="T21" fmla="*/ 44 h 44"/>
                <a:gd name="T22" fmla="*/ 52 w 152"/>
                <a:gd name="T23" fmla="*/ 32 h 44"/>
                <a:gd name="T24" fmla="*/ 89 w 152"/>
                <a:gd name="T25" fmla="*/ 12 h 44"/>
                <a:gd name="T26" fmla="*/ 119 w 152"/>
                <a:gd name="T27" fmla="*/ 15 h 44"/>
                <a:gd name="T28" fmla="*/ 142 w 152"/>
                <a:gd name="T29" fmla="*/ 32 h 44"/>
                <a:gd name="T30" fmla="*/ 148 w 152"/>
                <a:gd name="T31" fmla="*/ 34 h 44"/>
                <a:gd name="T32" fmla="*/ 152 w 152"/>
                <a:gd name="T33" fmla="*/ 2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2" h="44">
                  <a:moveTo>
                    <a:pt x="152" y="28"/>
                  </a:moveTo>
                  <a:cubicBezTo>
                    <a:pt x="151" y="27"/>
                    <a:pt x="151" y="25"/>
                    <a:pt x="149" y="24"/>
                  </a:cubicBezTo>
                  <a:cubicBezTo>
                    <a:pt x="134" y="8"/>
                    <a:pt x="116" y="0"/>
                    <a:pt x="93" y="1"/>
                  </a:cubicBezTo>
                  <a:cubicBezTo>
                    <a:pt x="85" y="2"/>
                    <a:pt x="76" y="4"/>
                    <a:pt x="69" y="7"/>
                  </a:cubicBezTo>
                  <a:cubicBezTo>
                    <a:pt x="59" y="12"/>
                    <a:pt x="51" y="18"/>
                    <a:pt x="44" y="25"/>
                  </a:cubicBezTo>
                  <a:cubicBezTo>
                    <a:pt x="37" y="32"/>
                    <a:pt x="30" y="35"/>
                    <a:pt x="21" y="33"/>
                  </a:cubicBezTo>
                  <a:cubicBezTo>
                    <a:pt x="16" y="32"/>
                    <a:pt x="12" y="28"/>
                    <a:pt x="9" y="25"/>
                  </a:cubicBezTo>
                  <a:cubicBezTo>
                    <a:pt x="8" y="24"/>
                    <a:pt x="6" y="24"/>
                    <a:pt x="5" y="23"/>
                  </a:cubicBezTo>
                  <a:cubicBezTo>
                    <a:pt x="3" y="23"/>
                    <a:pt x="2" y="24"/>
                    <a:pt x="1" y="25"/>
                  </a:cubicBezTo>
                  <a:cubicBezTo>
                    <a:pt x="0" y="28"/>
                    <a:pt x="0" y="30"/>
                    <a:pt x="2" y="33"/>
                  </a:cubicBezTo>
                  <a:cubicBezTo>
                    <a:pt x="8" y="39"/>
                    <a:pt x="15" y="43"/>
                    <a:pt x="24" y="44"/>
                  </a:cubicBezTo>
                  <a:cubicBezTo>
                    <a:pt x="36" y="44"/>
                    <a:pt x="45" y="40"/>
                    <a:pt x="52" y="32"/>
                  </a:cubicBezTo>
                  <a:cubicBezTo>
                    <a:pt x="62" y="21"/>
                    <a:pt x="75" y="14"/>
                    <a:pt x="89" y="12"/>
                  </a:cubicBezTo>
                  <a:cubicBezTo>
                    <a:pt x="100" y="10"/>
                    <a:pt x="109" y="11"/>
                    <a:pt x="119" y="15"/>
                  </a:cubicBezTo>
                  <a:cubicBezTo>
                    <a:pt x="128" y="19"/>
                    <a:pt x="136" y="25"/>
                    <a:pt x="142" y="32"/>
                  </a:cubicBezTo>
                  <a:cubicBezTo>
                    <a:pt x="144" y="34"/>
                    <a:pt x="146" y="35"/>
                    <a:pt x="148" y="34"/>
                  </a:cubicBezTo>
                  <a:cubicBezTo>
                    <a:pt x="150" y="33"/>
                    <a:pt x="151" y="31"/>
                    <a:pt x="152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3" name="Freeform 1744"/>
            <p:cNvSpPr>
              <a:spLocks/>
            </p:cNvSpPr>
            <p:nvPr/>
          </p:nvSpPr>
          <p:spPr bwMode="auto">
            <a:xfrm>
              <a:off x="8686801" y="3186113"/>
              <a:ext cx="257175" cy="84138"/>
            </a:xfrm>
            <a:custGeom>
              <a:avLst/>
              <a:gdLst>
                <a:gd name="T0" fmla="*/ 153 w 153"/>
                <a:gd name="T1" fmla="*/ 27 h 50"/>
                <a:gd name="T2" fmla="*/ 150 w 153"/>
                <a:gd name="T3" fmla="*/ 22 h 50"/>
                <a:gd name="T4" fmla="*/ 90 w 153"/>
                <a:gd name="T5" fmla="*/ 10 h 50"/>
                <a:gd name="T6" fmla="*/ 71 w 153"/>
                <a:gd name="T7" fmla="*/ 24 h 50"/>
                <a:gd name="T8" fmla="*/ 32 w 153"/>
                <a:gd name="T9" fmla="*/ 35 h 50"/>
                <a:gd name="T10" fmla="*/ 9 w 153"/>
                <a:gd name="T11" fmla="*/ 21 h 50"/>
                <a:gd name="T12" fmla="*/ 1 w 153"/>
                <a:gd name="T13" fmla="*/ 23 h 50"/>
                <a:gd name="T14" fmla="*/ 3 w 153"/>
                <a:gd name="T15" fmla="*/ 29 h 50"/>
                <a:gd name="T16" fmla="*/ 10 w 153"/>
                <a:gd name="T17" fmla="*/ 35 h 50"/>
                <a:gd name="T18" fmla="*/ 59 w 153"/>
                <a:gd name="T19" fmla="*/ 44 h 50"/>
                <a:gd name="T20" fmla="*/ 81 w 153"/>
                <a:gd name="T21" fmla="*/ 28 h 50"/>
                <a:gd name="T22" fmla="*/ 127 w 153"/>
                <a:gd name="T23" fmla="*/ 18 h 50"/>
                <a:gd name="T24" fmla="*/ 144 w 153"/>
                <a:gd name="T25" fmla="*/ 30 h 50"/>
                <a:gd name="T26" fmla="*/ 149 w 153"/>
                <a:gd name="T27" fmla="*/ 32 h 50"/>
                <a:gd name="T28" fmla="*/ 153 w 153"/>
                <a:gd name="T29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50">
                  <a:moveTo>
                    <a:pt x="153" y="27"/>
                  </a:moveTo>
                  <a:cubicBezTo>
                    <a:pt x="152" y="25"/>
                    <a:pt x="151" y="24"/>
                    <a:pt x="150" y="22"/>
                  </a:cubicBezTo>
                  <a:cubicBezTo>
                    <a:pt x="136" y="5"/>
                    <a:pt x="110" y="0"/>
                    <a:pt x="90" y="10"/>
                  </a:cubicBezTo>
                  <a:cubicBezTo>
                    <a:pt x="83" y="14"/>
                    <a:pt x="77" y="19"/>
                    <a:pt x="71" y="24"/>
                  </a:cubicBezTo>
                  <a:cubicBezTo>
                    <a:pt x="60" y="34"/>
                    <a:pt x="47" y="38"/>
                    <a:pt x="32" y="35"/>
                  </a:cubicBezTo>
                  <a:cubicBezTo>
                    <a:pt x="23" y="33"/>
                    <a:pt x="16" y="28"/>
                    <a:pt x="9" y="21"/>
                  </a:cubicBezTo>
                  <a:cubicBezTo>
                    <a:pt x="6" y="18"/>
                    <a:pt x="3" y="19"/>
                    <a:pt x="1" y="23"/>
                  </a:cubicBezTo>
                  <a:cubicBezTo>
                    <a:pt x="0" y="25"/>
                    <a:pt x="1" y="27"/>
                    <a:pt x="3" y="29"/>
                  </a:cubicBezTo>
                  <a:cubicBezTo>
                    <a:pt x="5" y="31"/>
                    <a:pt x="7" y="33"/>
                    <a:pt x="10" y="35"/>
                  </a:cubicBezTo>
                  <a:cubicBezTo>
                    <a:pt x="25" y="46"/>
                    <a:pt x="41" y="50"/>
                    <a:pt x="59" y="44"/>
                  </a:cubicBezTo>
                  <a:cubicBezTo>
                    <a:pt x="68" y="41"/>
                    <a:pt x="75" y="35"/>
                    <a:pt x="81" y="28"/>
                  </a:cubicBezTo>
                  <a:cubicBezTo>
                    <a:pt x="92" y="16"/>
                    <a:pt x="112" y="12"/>
                    <a:pt x="127" y="18"/>
                  </a:cubicBezTo>
                  <a:cubicBezTo>
                    <a:pt x="133" y="21"/>
                    <a:pt x="139" y="25"/>
                    <a:pt x="144" y="30"/>
                  </a:cubicBezTo>
                  <a:cubicBezTo>
                    <a:pt x="145" y="32"/>
                    <a:pt x="147" y="33"/>
                    <a:pt x="149" y="32"/>
                  </a:cubicBezTo>
                  <a:cubicBezTo>
                    <a:pt x="151" y="31"/>
                    <a:pt x="152" y="29"/>
                    <a:pt x="153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4" name="Freeform 1745"/>
            <p:cNvSpPr>
              <a:spLocks/>
            </p:cNvSpPr>
            <p:nvPr/>
          </p:nvSpPr>
          <p:spPr bwMode="auto">
            <a:xfrm>
              <a:off x="8664576" y="3236913"/>
              <a:ext cx="258763" cy="74613"/>
            </a:xfrm>
            <a:custGeom>
              <a:avLst/>
              <a:gdLst>
                <a:gd name="T0" fmla="*/ 0 w 154"/>
                <a:gd name="T1" fmla="*/ 14 h 45"/>
                <a:gd name="T2" fmla="*/ 3 w 154"/>
                <a:gd name="T3" fmla="*/ 20 h 45"/>
                <a:gd name="T4" fmla="*/ 11 w 154"/>
                <a:gd name="T5" fmla="*/ 27 h 45"/>
                <a:gd name="T6" fmla="*/ 64 w 154"/>
                <a:gd name="T7" fmla="*/ 43 h 45"/>
                <a:gd name="T8" fmla="*/ 97 w 154"/>
                <a:gd name="T9" fmla="*/ 29 h 45"/>
                <a:gd name="T10" fmla="*/ 112 w 154"/>
                <a:gd name="T11" fmla="*/ 16 h 45"/>
                <a:gd name="T12" fmla="*/ 141 w 154"/>
                <a:gd name="T13" fmla="*/ 16 h 45"/>
                <a:gd name="T14" fmla="*/ 145 w 154"/>
                <a:gd name="T15" fmla="*/ 20 h 45"/>
                <a:gd name="T16" fmla="*/ 150 w 154"/>
                <a:gd name="T17" fmla="*/ 21 h 45"/>
                <a:gd name="T18" fmla="*/ 153 w 154"/>
                <a:gd name="T19" fmla="*/ 16 h 45"/>
                <a:gd name="T20" fmla="*/ 151 w 154"/>
                <a:gd name="T21" fmla="*/ 11 h 45"/>
                <a:gd name="T22" fmla="*/ 140 w 154"/>
                <a:gd name="T23" fmla="*/ 5 h 45"/>
                <a:gd name="T24" fmla="*/ 104 w 154"/>
                <a:gd name="T25" fmla="*/ 9 h 45"/>
                <a:gd name="T26" fmla="*/ 91 w 154"/>
                <a:gd name="T27" fmla="*/ 21 h 45"/>
                <a:gd name="T28" fmla="*/ 37 w 154"/>
                <a:gd name="T29" fmla="*/ 31 h 45"/>
                <a:gd name="T30" fmla="*/ 10 w 154"/>
                <a:gd name="T31" fmla="*/ 15 h 45"/>
                <a:gd name="T32" fmla="*/ 6 w 154"/>
                <a:gd name="T33" fmla="*/ 11 h 45"/>
                <a:gd name="T34" fmla="*/ 2 w 154"/>
                <a:gd name="T35" fmla="*/ 10 h 45"/>
                <a:gd name="T36" fmla="*/ 0 w 154"/>
                <a:gd name="T37" fmla="*/ 1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4" h="45">
                  <a:moveTo>
                    <a:pt x="0" y="14"/>
                  </a:moveTo>
                  <a:cubicBezTo>
                    <a:pt x="0" y="16"/>
                    <a:pt x="1" y="19"/>
                    <a:pt x="3" y="20"/>
                  </a:cubicBezTo>
                  <a:cubicBezTo>
                    <a:pt x="6" y="23"/>
                    <a:pt x="8" y="25"/>
                    <a:pt x="11" y="27"/>
                  </a:cubicBezTo>
                  <a:cubicBezTo>
                    <a:pt x="26" y="40"/>
                    <a:pt x="44" y="45"/>
                    <a:pt x="64" y="43"/>
                  </a:cubicBezTo>
                  <a:cubicBezTo>
                    <a:pt x="76" y="42"/>
                    <a:pt x="87" y="37"/>
                    <a:pt x="97" y="29"/>
                  </a:cubicBezTo>
                  <a:cubicBezTo>
                    <a:pt x="102" y="25"/>
                    <a:pt x="107" y="21"/>
                    <a:pt x="112" y="16"/>
                  </a:cubicBezTo>
                  <a:cubicBezTo>
                    <a:pt x="120" y="9"/>
                    <a:pt x="132" y="9"/>
                    <a:pt x="141" y="16"/>
                  </a:cubicBezTo>
                  <a:cubicBezTo>
                    <a:pt x="142" y="17"/>
                    <a:pt x="144" y="19"/>
                    <a:pt x="145" y="20"/>
                  </a:cubicBezTo>
                  <a:cubicBezTo>
                    <a:pt x="147" y="21"/>
                    <a:pt x="149" y="21"/>
                    <a:pt x="150" y="21"/>
                  </a:cubicBezTo>
                  <a:cubicBezTo>
                    <a:pt x="151" y="20"/>
                    <a:pt x="153" y="18"/>
                    <a:pt x="153" y="16"/>
                  </a:cubicBezTo>
                  <a:cubicBezTo>
                    <a:pt x="154" y="14"/>
                    <a:pt x="153" y="12"/>
                    <a:pt x="151" y="11"/>
                  </a:cubicBezTo>
                  <a:cubicBezTo>
                    <a:pt x="147" y="9"/>
                    <a:pt x="144" y="6"/>
                    <a:pt x="140" y="5"/>
                  </a:cubicBezTo>
                  <a:cubicBezTo>
                    <a:pt x="127" y="0"/>
                    <a:pt x="115" y="0"/>
                    <a:pt x="104" y="9"/>
                  </a:cubicBezTo>
                  <a:cubicBezTo>
                    <a:pt x="99" y="13"/>
                    <a:pt x="96" y="17"/>
                    <a:pt x="91" y="21"/>
                  </a:cubicBezTo>
                  <a:cubicBezTo>
                    <a:pt x="75" y="33"/>
                    <a:pt x="57" y="36"/>
                    <a:pt x="37" y="31"/>
                  </a:cubicBezTo>
                  <a:cubicBezTo>
                    <a:pt x="27" y="28"/>
                    <a:pt x="18" y="22"/>
                    <a:pt x="10" y="15"/>
                  </a:cubicBezTo>
                  <a:cubicBezTo>
                    <a:pt x="9" y="13"/>
                    <a:pt x="8" y="12"/>
                    <a:pt x="6" y="11"/>
                  </a:cubicBezTo>
                  <a:cubicBezTo>
                    <a:pt x="5" y="10"/>
                    <a:pt x="3" y="10"/>
                    <a:pt x="2" y="10"/>
                  </a:cubicBezTo>
                  <a:cubicBezTo>
                    <a:pt x="1" y="11"/>
                    <a:pt x="0" y="12"/>
                    <a:pt x="0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5" name="Freeform 1746"/>
            <p:cNvSpPr>
              <a:spLocks/>
            </p:cNvSpPr>
            <p:nvPr/>
          </p:nvSpPr>
          <p:spPr bwMode="auto">
            <a:xfrm>
              <a:off x="8796338" y="3060700"/>
              <a:ext cx="309563" cy="339725"/>
            </a:xfrm>
            <a:custGeom>
              <a:avLst/>
              <a:gdLst>
                <a:gd name="T0" fmla="*/ 1 w 185"/>
                <a:gd name="T1" fmla="*/ 39 h 203"/>
                <a:gd name="T2" fmla="*/ 14 w 185"/>
                <a:gd name="T3" fmla="*/ 24 h 203"/>
                <a:gd name="T4" fmla="*/ 41 w 185"/>
                <a:gd name="T5" fmla="*/ 33 h 203"/>
                <a:gd name="T6" fmla="*/ 57 w 185"/>
                <a:gd name="T7" fmla="*/ 28 h 203"/>
                <a:gd name="T8" fmla="*/ 69 w 185"/>
                <a:gd name="T9" fmla="*/ 2 h 203"/>
                <a:gd name="T10" fmla="*/ 91 w 185"/>
                <a:gd name="T11" fmla="*/ 0 h 203"/>
                <a:gd name="T12" fmla="*/ 102 w 185"/>
                <a:gd name="T13" fmla="*/ 25 h 203"/>
                <a:gd name="T14" fmla="*/ 118 w 185"/>
                <a:gd name="T15" fmla="*/ 33 h 203"/>
                <a:gd name="T16" fmla="*/ 145 w 185"/>
                <a:gd name="T17" fmla="*/ 21 h 203"/>
                <a:gd name="T18" fmla="*/ 161 w 185"/>
                <a:gd name="T19" fmla="*/ 35 h 203"/>
                <a:gd name="T20" fmla="*/ 151 w 185"/>
                <a:gd name="T21" fmla="*/ 60 h 203"/>
                <a:gd name="T22" fmla="*/ 156 w 185"/>
                <a:gd name="T23" fmla="*/ 77 h 203"/>
                <a:gd name="T24" fmla="*/ 182 w 185"/>
                <a:gd name="T25" fmla="*/ 88 h 203"/>
                <a:gd name="T26" fmla="*/ 185 w 185"/>
                <a:gd name="T27" fmla="*/ 109 h 203"/>
                <a:gd name="T28" fmla="*/ 158 w 185"/>
                <a:gd name="T29" fmla="*/ 121 h 203"/>
                <a:gd name="T30" fmla="*/ 150 w 185"/>
                <a:gd name="T31" fmla="*/ 135 h 203"/>
                <a:gd name="T32" fmla="*/ 161 w 185"/>
                <a:gd name="T33" fmla="*/ 162 h 203"/>
                <a:gd name="T34" fmla="*/ 148 w 185"/>
                <a:gd name="T35" fmla="*/ 178 h 203"/>
                <a:gd name="T36" fmla="*/ 121 w 185"/>
                <a:gd name="T37" fmla="*/ 169 h 203"/>
                <a:gd name="T38" fmla="*/ 105 w 185"/>
                <a:gd name="T39" fmla="*/ 174 h 203"/>
                <a:gd name="T40" fmla="*/ 94 w 185"/>
                <a:gd name="T41" fmla="*/ 200 h 203"/>
                <a:gd name="T42" fmla="*/ 73 w 185"/>
                <a:gd name="T43" fmla="*/ 202 h 203"/>
                <a:gd name="T44" fmla="*/ 62 w 185"/>
                <a:gd name="T45" fmla="*/ 178 h 203"/>
                <a:gd name="T46" fmla="*/ 48 w 185"/>
                <a:gd name="T47" fmla="*/ 170 h 203"/>
                <a:gd name="T48" fmla="*/ 21 w 185"/>
                <a:gd name="T49" fmla="*/ 181 h 203"/>
                <a:gd name="T50" fmla="*/ 4 w 185"/>
                <a:gd name="T51" fmla="*/ 167 h 203"/>
                <a:gd name="T52" fmla="*/ 3 w 185"/>
                <a:gd name="T53" fmla="*/ 164 h 203"/>
                <a:gd name="T54" fmla="*/ 42 w 185"/>
                <a:gd name="T55" fmla="*/ 135 h 203"/>
                <a:gd name="T56" fmla="*/ 55 w 185"/>
                <a:gd name="T57" fmla="*/ 132 h 203"/>
                <a:gd name="T58" fmla="*/ 124 w 185"/>
                <a:gd name="T59" fmla="*/ 105 h 203"/>
                <a:gd name="T60" fmla="*/ 88 w 185"/>
                <a:gd name="T61" fmla="*/ 54 h 203"/>
                <a:gd name="T62" fmla="*/ 10 w 185"/>
                <a:gd name="T63" fmla="*/ 5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5" h="203">
                  <a:moveTo>
                    <a:pt x="9" y="54"/>
                  </a:moveTo>
                  <a:cubicBezTo>
                    <a:pt x="6" y="49"/>
                    <a:pt x="3" y="44"/>
                    <a:pt x="1" y="39"/>
                  </a:cubicBezTo>
                  <a:cubicBezTo>
                    <a:pt x="0" y="38"/>
                    <a:pt x="1" y="37"/>
                    <a:pt x="1" y="36"/>
                  </a:cubicBezTo>
                  <a:cubicBezTo>
                    <a:pt x="6" y="32"/>
                    <a:pt x="10" y="28"/>
                    <a:pt x="14" y="24"/>
                  </a:cubicBezTo>
                  <a:cubicBezTo>
                    <a:pt x="15" y="22"/>
                    <a:pt x="16" y="22"/>
                    <a:pt x="18" y="23"/>
                  </a:cubicBezTo>
                  <a:cubicBezTo>
                    <a:pt x="26" y="26"/>
                    <a:pt x="33" y="30"/>
                    <a:pt x="41" y="33"/>
                  </a:cubicBezTo>
                  <a:cubicBezTo>
                    <a:pt x="42" y="33"/>
                    <a:pt x="44" y="33"/>
                    <a:pt x="45" y="33"/>
                  </a:cubicBezTo>
                  <a:cubicBezTo>
                    <a:pt x="49" y="31"/>
                    <a:pt x="53" y="30"/>
                    <a:pt x="57" y="28"/>
                  </a:cubicBezTo>
                  <a:cubicBezTo>
                    <a:pt x="59" y="27"/>
                    <a:pt x="60" y="26"/>
                    <a:pt x="60" y="25"/>
                  </a:cubicBezTo>
                  <a:cubicBezTo>
                    <a:pt x="63" y="17"/>
                    <a:pt x="66" y="10"/>
                    <a:pt x="69" y="2"/>
                  </a:cubicBezTo>
                  <a:cubicBezTo>
                    <a:pt x="70" y="0"/>
                    <a:pt x="71" y="0"/>
                    <a:pt x="73" y="0"/>
                  </a:cubicBezTo>
                  <a:cubicBezTo>
                    <a:pt x="79" y="0"/>
                    <a:pt x="85" y="0"/>
                    <a:pt x="91" y="0"/>
                  </a:cubicBezTo>
                  <a:cubicBezTo>
                    <a:pt x="92" y="0"/>
                    <a:pt x="93" y="0"/>
                    <a:pt x="94" y="2"/>
                  </a:cubicBezTo>
                  <a:cubicBezTo>
                    <a:pt x="97" y="10"/>
                    <a:pt x="100" y="17"/>
                    <a:pt x="102" y="25"/>
                  </a:cubicBezTo>
                  <a:cubicBezTo>
                    <a:pt x="103" y="27"/>
                    <a:pt x="104" y="28"/>
                    <a:pt x="106" y="28"/>
                  </a:cubicBezTo>
                  <a:cubicBezTo>
                    <a:pt x="110" y="30"/>
                    <a:pt x="114" y="32"/>
                    <a:pt x="118" y="33"/>
                  </a:cubicBezTo>
                  <a:cubicBezTo>
                    <a:pt x="119" y="34"/>
                    <a:pt x="121" y="34"/>
                    <a:pt x="122" y="33"/>
                  </a:cubicBezTo>
                  <a:cubicBezTo>
                    <a:pt x="130" y="29"/>
                    <a:pt x="137" y="25"/>
                    <a:pt x="145" y="21"/>
                  </a:cubicBezTo>
                  <a:cubicBezTo>
                    <a:pt x="146" y="21"/>
                    <a:pt x="147" y="21"/>
                    <a:pt x="148" y="22"/>
                  </a:cubicBezTo>
                  <a:cubicBezTo>
                    <a:pt x="152" y="26"/>
                    <a:pt x="157" y="30"/>
                    <a:pt x="161" y="35"/>
                  </a:cubicBezTo>
                  <a:cubicBezTo>
                    <a:pt x="162" y="36"/>
                    <a:pt x="162" y="37"/>
                    <a:pt x="162" y="38"/>
                  </a:cubicBezTo>
                  <a:cubicBezTo>
                    <a:pt x="158" y="45"/>
                    <a:pt x="155" y="53"/>
                    <a:pt x="151" y="60"/>
                  </a:cubicBezTo>
                  <a:cubicBezTo>
                    <a:pt x="150" y="62"/>
                    <a:pt x="150" y="64"/>
                    <a:pt x="151" y="67"/>
                  </a:cubicBezTo>
                  <a:cubicBezTo>
                    <a:pt x="153" y="70"/>
                    <a:pt x="154" y="74"/>
                    <a:pt x="156" y="77"/>
                  </a:cubicBezTo>
                  <a:cubicBezTo>
                    <a:pt x="156" y="78"/>
                    <a:pt x="158" y="80"/>
                    <a:pt x="159" y="80"/>
                  </a:cubicBezTo>
                  <a:cubicBezTo>
                    <a:pt x="166" y="83"/>
                    <a:pt x="174" y="85"/>
                    <a:pt x="182" y="88"/>
                  </a:cubicBezTo>
                  <a:cubicBezTo>
                    <a:pt x="184" y="89"/>
                    <a:pt x="185" y="89"/>
                    <a:pt x="185" y="91"/>
                  </a:cubicBezTo>
                  <a:cubicBezTo>
                    <a:pt x="184" y="97"/>
                    <a:pt x="184" y="103"/>
                    <a:pt x="185" y="109"/>
                  </a:cubicBezTo>
                  <a:cubicBezTo>
                    <a:pt x="185" y="111"/>
                    <a:pt x="184" y="112"/>
                    <a:pt x="182" y="112"/>
                  </a:cubicBezTo>
                  <a:cubicBezTo>
                    <a:pt x="174" y="115"/>
                    <a:pt x="166" y="118"/>
                    <a:pt x="158" y="121"/>
                  </a:cubicBezTo>
                  <a:cubicBezTo>
                    <a:pt x="157" y="121"/>
                    <a:pt x="156" y="122"/>
                    <a:pt x="155" y="123"/>
                  </a:cubicBezTo>
                  <a:cubicBezTo>
                    <a:pt x="153" y="127"/>
                    <a:pt x="152" y="131"/>
                    <a:pt x="150" y="135"/>
                  </a:cubicBezTo>
                  <a:cubicBezTo>
                    <a:pt x="149" y="137"/>
                    <a:pt x="149" y="139"/>
                    <a:pt x="150" y="140"/>
                  </a:cubicBezTo>
                  <a:cubicBezTo>
                    <a:pt x="154" y="148"/>
                    <a:pt x="157" y="155"/>
                    <a:pt x="161" y="162"/>
                  </a:cubicBezTo>
                  <a:cubicBezTo>
                    <a:pt x="162" y="164"/>
                    <a:pt x="162" y="165"/>
                    <a:pt x="161" y="166"/>
                  </a:cubicBezTo>
                  <a:cubicBezTo>
                    <a:pt x="156" y="170"/>
                    <a:pt x="152" y="174"/>
                    <a:pt x="148" y="178"/>
                  </a:cubicBezTo>
                  <a:cubicBezTo>
                    <a:pt x="147" y="180"/>
                    <a:pt x="146" y="180"/>
                    <a:pt x="144" y="179"/>
                  </a:cubicBezTo>
                  <a:cubicBezTo>
                    <a:pt x="136" y="176"/>
                    <a:pt x="129" y="172"/>
                    <a:pt x="121" y="169"/>
                  </a:cubicBezTo>
                  <a:cubicBezTo>
                    <a:pt x="120" y="168"/>
                    <a:pt x="118" y="168"/>
                    <a:pt x="117" y="169"/>
                  </a:cubicBezTo>
                  <a:cubicBezTo>
                    <a:pt x="113" y="170"/>
                    <a:pt x="109" y="172"/>
                    <a:pt x="105" y="174"/>
                  </a:cubicBezTo>
                  <a:cubicBezTo>
                    <a:pt x="104" y="175"/>
                    <a:pt x="102" y="176"/>
                    <a:pt x="102" y="178"/>
                  </a:cubicBezTo>
                  <a:cubicBezTo>
                    <a:pt x="99" y="185"/>
                    <a:pt x="96" y="192"/>
                    <a:pt x="94" y="200"/>
                  </a:cubicBezTo>
                  <a:cubicBezTo>
                    <a:pt x="93" y="202"/>
                    <a:pt x="92" y="203"/>
                    <a:pt x="90" y="202"/>
                  </a:cubicBezTo>
                  <a:cubicBezTo>
                    <a:pt x="84" y="202"/>
                    <a:pt x="79" y="202"/>
                    <a:pt x="73" y="202"/>
                  </a:cubicBezTo>
                  <a:cubicBezTo>
                    <a:pt x="71" y="202"/>
                    <a:pt x="70" y="202"/>
                    <a:pt x="69" y="200"/>
                  </a:cubicBezTo>
                  <a:cubicBezTo>
                    <a:pt x="67" y="193"/>
                    <a:pt x="64" y="185"/>
                    <a:pt x="62" y="178"/>
                  </a:cubicBezTo>
                  <a:cubicBezTo>
                    <a:pt x="61" y="176"/>
                    <a:pt x="60" y="175"/>
                    <a:pt x="58" y="174"/>
                  </a:cubicBezTo>
                  <a:cubicBezTo>
                    <a:pt x="55" y="173"/>
                    <a:pt x="51" y="171"/>
                    <a:pt x="48" y="170"/>
                  </a:cubicBezTo>
                  <a:cubicBezTo>
                    <a:pt x="45" y="169"/>
                    <a:pt x="44" y="169"/>
                    <a:pt x="41" y="170"/>
                  </a:cubicBezTo>
                  <a:cubicBezTo>
                    <a:pt x="35" y="174"/>
                    <a:pt x="28" y="177"/>
                    <a:pt x="21" y="181"/>
                  </a:cubicBezTo>
                  <a:cubicBezTo>
                    <a:pt x="19" y="182"/>
                    <a:pt x="18" y="181"/>
                    <a:pt x="16" y="180"/>
                  </a:cubicBezTo>
                  <a:cubicBezTo>
                    <a:pt x="12" y="176"/>
                    <a:pt x="8" y="171"/>
                    <a:pt x="4" y="167"/>
                  </a:cubicBezTo>
                  <a:cubicBezTo>
                    <a:pt x="2" y="166"/>
                    <a:pt x="2" y="165"/>
                    <a:pt x="3" y="164"/>
                  </a:cubicBezTo>
                  <a:cubicBezTo>
                    <a:pt x="3" y="164"/>
                    <a:pt x="3" y="164"/>
                    <a:pt x="3" y="164"/>
                  </a:cubicBezTo>
                  <a:cubicBezTo>
                    <a:pt x="6" y="159"/>
                    <a:pt x="9" y="156"/>
                    <a:pt x="14" y="155"/>
                  </a:cubicBezTo>
                  <a:cubicBezTo>
                    <a:pt x="25" y="150"/>
                    <a:pt x="33" y="143"/>
                    <a:pt x="42" y="135"/>
                  </a:cubicBezTo>
                  <a:cubicBezTo>
                    <a:pt x="44" y="133"/>
                    <a:pt x="46" y="131"/>
                    <a:pt x="50" y="131"/>
                  </a:cubicBezTo>
                  <a:cubicBezTo>
                    <a:pt x="51" y="131"/>
                    <a:pt x="54" y="131"/>
                    <a:pt x="55" y="132"/>
                  </a:cubicBezTo>
                  <a:cubicBezTo>
                    <a:pt x="69" y="144"/>
                    <a:pt x="87" y="146"/>
                    <a:pt x="103" y="137"/>
                  </a:cubicBezTo>
                  <a:cubicBezTo>
                    <a:pt x="115" y="130"/>
                    <a:pt x="123" y="120"/>
                    <a:pt x="124" y="105"/>
                  </a:cubicBezTo>
                  <a:cubicBezTo>
                    <a:pt x="126" y="89"/>
                    <a:pt x="120" y="77"/>
                    <a:pt x="107" y="68"/>
                  </a:cubicBezTo>
                  <a:cubicBezTo>
                    <a:pt x="101" y="63"/>
                    <a:pt x="95" y="58"/>
                    <a:pt x="88" y="54"/>
                  </a:cubicBezTo>
                  <a:cubicBezTo>
                    <a:pt x="79" y="48"/>
                    <a:pt x="68" y="45"/>
                    <a:pt x="57" y="44"/>
                  </a:cubicBezTo>
                  <a:cubicBezTo>
                    <a:pt x="40" y="42"/>
                    <a:pt x="25" y="46"/>
                    <a:pt x="10" y="53"/>
                  </a:cubicBezTo>
                  <a:cubicBezTo>
                    <a:pt x="10" y="54"/>
                    <a:pt x="9" y="54"/>
                    <a:pt x="9" y="5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6" name="Freeform 1747"/>
            <p:cNvSpPr>
              <a:spLocks/>
            </p:cNvSpPr>
            <p:nvPr/>
          </p:nvSpPr>
          <p:spPr bwMode="auto">
            <a:xfrm>
              <a:off x="8712201" y="3149600"/>
              <a:ext cx="254000" cy="73025"/>
            </a:xfrm>
            <a:custGeom>
              <a:avLst/>
              <a:gdLst>
                <a:gd name="T0" fmla="*/ 152 w 152"/>
                <a:gd name="T1" fmla="*/ 28 h 44"/>
                <a:gd name="T2" fmla="*/ 148 w 152"/>
                <a:gd name="T3" fmla="*/ 34 h 44"/>
                <a:gd name="T4" fmla="*/ 142 w 152"/>
                <a:gd name="T5" fmla="*/ 32 h 44"/>
                <a:gd name="T6" fmla="*/ 119 w 152"/>
                <a:gd name="T7" fmla="*/ 15 h 44"/>
                <a:gd name="T8" fmla="*/ 89 w 152"/>
                <a:gd name="T9" fmla="*/ 12 h 44"/>
                <a:gd name="T10" fmla="*/ 52 w 152"/>
                <a:gd name="T11" fmla="*/ 32 h 44"/>
                <a:gd name="T12" fmla="*/ 24 w 152"/>
                <a:gd name="T13" fmla="*/ 44 h 44"/>
                <a:gd name="T14" fmla="*/ 2 w 152"/>
                <a:gd name="T15" fmla="*/ 33 h 44"/>
                <a:gd name="T16" fmla="*/ 1 w 152"/>
                <a:gd name="T17" fmla="*/ 25 h 44"/>
                <a:gd name="T18" fmla="*/ 5 w 152"/>
                <a:gd name="T19" fmla="*/ 23 h 44"/>
                <a:gd name="T20" fmla="*/ 9 w 152"/>
                <a:gd name="T21" fmla="*/ 25 h 44"/>
                <a:gd name="T22" fmla="*/ 21 w 152"/>
                <a:gd name="T23" fmla="*/ 33 h 44"/>
                <a:gd name="T24" fmla="*/ 44 w 152"/>
                <a:gd name="T25" fmla="*/ 25 h 44"/>
                <a:gd name="T26" fmla="*/ 69 w 152"/>
                <a:gd name="T27" fmla="*/ 7 h 44"/>
                <a:gd name="T28" fmla="*/ 93 w 152"/>
                <a:gd name="T29" fmla="*/ 1 h 44"/>
                <a:gd name="T30" fmla="*/ 149 w 152"/>
                <a:gd name="T31" fmla="*/ 24 h 44"/>
                <a:gd name="T32" fmla="*/ 152 w 152"/>
                <a:gd name="T33" fmla="*/ 28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2" h="44">
                  <a:moveTo>
                    <a:pt x="152" y="28"/>
                  </a:moveTo>
                  <a:cubicBezTo>
                    <a:pt x="151" y="31"/>
                    <a:pt x="150" y="33"/>
                    <a:pt x="148" y="34"/>
                  </a:cubicBezTo>
                  <a:cubicBezTo>
                    <a:pt x="146" y="35"/>
                    <a:pt x="144" y="34"/>
                    <a:pt x="142" y="32"/>
                  </a:cubicBezTo>
                  <a:cubicBezTo>
                    <a:pt x="136" y="25"/>
                    <a:pt x="128" y="19"/>
                    <a:pt x="119" y="15"/>
                  </a:cubicBezTo>
                  <a:cubicBezTo>
                    <a:pt x="109" y="11"/>
                    <a:pt x="100" y="10"/>
                    <a:pt x="89" y="12"/>
                  </a:cubicBezTo>
                  <a:cubicBezTo>
                    <a:pt x="75" y="14"/>
                    <a:pt x="62" y="21"/>
                    <a:pt x="52" y="32"/>
                  </a:cubicBezTo>
                  <a:cubicBezTo>
                    <a:pt x="45" y="40"/>
                    <a:pt x="36" y="44"/>
                    <a:pt x="24" y="44"/>
                  </a:cubicBezTo>
                  <a:cubicBezTo>
                    <a:pt x="15" y="43"/>
                    <a:pt x="8" y="39"/>
                    <a:pt x="2" y="33"/>
                  </a:cubicBezTo>
                  <a:cubicBezTo>
                    <a:pt x="0" y="30"/>
                    <a:pt x="0" y="28"/>
                    <a:pt x="1" y="25"/>
                  </a:cubicBezTo>
                  <a:cubicBezTo>
                    <a:pt x="2" y="24"/>
                    <a:pt x="3" y="23"/>
                    <a:pt x="5" y="23"/>
                  </a:cubicBezTo>
                  <a:cubicBezTo>
                    <a:pt x="6" y="24"/>
                    <a:pt x="8" y="24"/>
                    <a:pt x="9" y="25"/>
                  </a:cubicBezTo>
                  <a:cubicBezTo>
                    <a:pt x="12" y="28"/>
                    <a:pt x="16" y="32"/>
                    <a:pt x="21" y="33"/>
                  </a:cubicBezTo>
                  <a:cubicBezTo>
                    <a:pt x="30" y="35"/>
                    <a:pt x="37" y="32"/>
                    <a:pt x="44" y="25"/>
                  </a:cubicBezTo>
                  <a:cubicBezTo>
                    <a:pt x="51" y="18"/>
                    <a:pt x="59" y="12"/>
                    <a:pt x="69" y="7"/>
                  </a:cubicBezTo>
                  <a:cubicBezTo>
                    <a:pt x="76" y="4"/>
                    <a:pt x="85" y="2"/>
                    <a:pt x="93" y="1"/>
                  </a:cubicBezTo>
                  <a:cubicBezTo>
                    <a:pt x="116" y="0"/>
                    <a:pt x="134" y="8"/>
                    <a:pt x="149" y="24"/>
                  </a:cubicBezTo>
                  <a:cubicBezTo>
                    <a:pt x="151" y="25"/>
                    <a:pt x="151" y="27"/>
                    <a:pt x="152" y="2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7" name="Freeform 1748"/>
            <p:cNvSpPr>
              <a:spLocks/>
            </p:cNvSpPr>
            <p:nvPr/>
          </p:nvSpPr>
          <p:spPr bwMode="auto">
            <a:xfrm>
              <a:off x="8686801" y="3186113"/>
              <a:ext cx="257175" cy="84138"/>
            </a:xfrm>
            <a:custGeom>
              <a:avLst/>
              <a:gdLst>
                <a:gd name="T0" fmla="*/ 153 w 153"/>
                <a:gd name="T1" fmla="*/ 27 h 50"/>
                <a:gd name="T2" fmla="*/ 149 w 153"/>
                <a:gd name="T3" fmla="*/ 32 h 50"/>
                <a:gd name="T4" fmla="*/ 144 w 153"/>
                <a:gd name="T5" fmla="*/ 30 h 50"/>
                <a:gd name="T6" fmla="*/ 127 w 153"/>
                <a:gd name="T7" fmla="*/ 18 h 50"/>
                <a:gd name="T8" fmla="*/ 81 w 153"/>
                <a:gd name="T9" fmla="*/ 28 h 50"/>
                <a:gd name="T10" fmla="*/ 59 w 153"/>
                <a:gd name="T11" fmla="*/ 44 h 50"/>
                <a:gd name="T12" fmla="*/ 10 w 153"/>
                <a:gd name="T13" fmla="*/ 35 h 50"/>
                <a:gd name="T14" fmla="*/ 3 w 153"/>
                <a:gd name="T15" fmla="*/ 29 h 50"/>
                <a:gd name="T16" fmla="*/ 1 w 153"/>
                <a:gd name="T17" fmla="*/ 23 h 50"/>
                <a:gd name="T18" fmla="*/ 9 w 153"/>
                <a:gd name="T19" fmla="*/ 21 h 50"/>
                <a:gd name="T20" fmla="*/ 32 w 153"/>
                <a:gd name="T21" fmla="*/ 35 h 50"/>
                <a:gd name="T22" fmla="*/ 71 w 153"/>
                <a:gd name="T23" fmla="*/ 24 h 50"/>
                <a:gd name="T24" fmla="*/ 90 w 153"/>
                <a:gd name="T25" fmla="*/ 10 h 50"/>
                <a:gd name="T26" fmla="*/ 150 w 153"/>
                <a:gd name="T27" fmla="*/ 22 h 50"/>
                <a:gd name="T28" fmla="*/ 153 w 153"/>
                <a:gd name="T29" fmla="*/ 27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3" h="50">
                  <a:moveTo>
                    <a:pt x="153" y="27"/>
                  </a:moveTo>
                  <a:cubicBezTo>
                    <a:pt x="152" y="29"/>
                    <a:pt x="151" y="31"/>
                    <a:pt x="149" y="32"/>
                  </a:cubicBezTo>
                  <a:cubicBezTo>
                    <a:pt x="147" y="33"/>
                    <a:pt x="145" y="32"/>
                    <a:pt x="144" y="30"/>
                  </a:cubicBezTo>
                  <a:cubicBezTo>
                    <a:pt x="139" y="25"/>
                    <a:pt x="133" y="21"/>
                    <a:pt x="127" y="18"/>
                  </a:cubicBezTo>
                  <a:cubicBezTo>
                    <a:pt x="112" y="12"/>
                    <a:pt x="92" y="16"/>
                    <a:pt x="81" y="28"/>
                  </a:cubicBezTo>
                  <a:cubicBezTo>
                    <a:pt x="75" y="35"/>
                    <a:pt x="68" y="41"/>
                    <a:pt x="59" y="44"/>
                  </a:cubicBezTo>
                  <a:cubicBezTo>
                    <a:pt x="41" y="50"/>
                    <a:pt x="25" y="46"/>
                    <a:pt x="10" y="35"/>
                  </a:cubicBezTo>
                  <a:cubicBezTo>
                    <a:pt x="7" y="33"/>
                    <a:pt x="5" y="31"/>
                    <a:pt x="3" y="29"/>
                  </a:cubicBezTo>
                  <a:cubicBezTo>
                    <a:pt x="1" y="27"/>
                    <a:pt x="0" y="25"/>
                    <a:pt x="1" y="23"/>
                  </a:cubicBezTo>
                  <a:cubicBezTo>
                    <a:pt x="3" y="19"/>
                    <a:pt x="6" y="18"/>
                    <a:pt x="9" y="21"/>
                  </a:cubicBezTo>
                  <a:cubicBezTo>
                    <a:pt x="16" y="28"/>
                    <a:pt x="23" y="33"/>
                    <a:pt x="32" y="35"/>
                  </a:cubicBezTo>
                  <a:cubicBezTo>
                    <a:pt x="47" y="38"/>
                    <a:pt x="60" y="34"/>
                    <a:pt x="71" y="24"/>
                  </a:cubicBezTo>
                  <a:cubicBezTo>
                    <a:pt x="77" y="19"/>
                    <a:pt x="83" y="14"/>
                    <a:pt x="90" y="10"/>
                  </a:cubicBezTo>
                  <a:cubicBezTo>
                    <a:pt x="110" y="0"/>
                    <a:pt x="136" y="5"/>
                    <a:pt x="150" y="22"/>
                  </a:cubicBezTo>
                  <a:cubicBezTo>
                    <a:pt x="151" y="24"/>
                    <a:pt x="152" y="25"/>
                    <a:pt x="153" y="2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8" name="Freeform 1749"/>
            <p:cNvSpPr>
              <a:spLocks/>
            </p:cNvSpPr>
            <p:nvPr/>
          </p:nvSpPr>
          <p:spPr bwMode="auto">
            <a:xfrm>
              <a:off x="8664576" y="3236913"/>
              <a:ext cx="258763" cy="74613"/>
            </a:xfrm>
            <a:custGeom>
              <a:avLst/>
              <a:gdLst>
                <a:gd name="T0" fmla="*/ 0 w 154"/>
                <a:gd name="T1" fmla="*/ 14 h 45"/>
                <a:gd name="T2" fmla="*/ 2 w 154"/>
                <a:gd name="T3" fmla="*/ 10 h 45"/>
                <a:gd name="T4" fmla="*/ 6 w 154"/>
                <a:gd name="T5" fmla="*/ 11 h 45"/>
                <a:gd name="T6" fmla="*/ 10 w 154"/>
                <a:gd name="T7" fmla="*/ 15 h 45"/>
                <a:gd name="T8" fmla="*/ 37 w 154"/>
                <a:gd name="T9" fmla="*/ 31 h 45"/>
                <a:gd name="T10" fmla="*/ 91 w 154"/>
                <a:gd name="T11" fmla="*/ 21 h 45"/>
                <a:gd name="T12" fmla="*/ 104 w 154"/>
                <a:gd name="T13" fmla="*/ 9 h 45"/>
                <a:gd name="T14" fmla="*/ 140 w 154"/>
                <a:gd name="T15" fmla="*/ 5 h 45"/>
                <a:gd name="T16" fmla="*/ 151 w 154"/>
                <a:gd name="T17" fmla="*/ 11 h 45"/>
                <a:gd name="T18" fmla="*/ 153 w 154"/>
                <a:gd name="T19" fmla="*/ 16 h 45"/>
                <a:gd name="T20" fmla="*/ 150 w 154"/>
                <a:gd name="T21" fmla="*/ 21 h 45"/>
                <a:gd name="T22" fmla="*/ 145 w 154"/>
                <a:gd name="T23" fmla="*/ 20 h 45"/>
                <a:gd name="T24" fmla="*/ 141 w 154"/>
                <a:gd name="T25" fmla="*/ 16 h 45"/>
                <a:gd name="T26" fmla="*/ 112 w 154"/>
                <a:gd name="T27" fmla="*/ 16 h 45"/>
                <a:gd name="T28" fmla="*/ 97 w 154"/>
                <a:gd name="T29" fmla="*/ 29 h 45"/>
                <a:gd name="T30" fmla="*/ 64 w 154"/>
                <a:gd name="T31" fmla="*/ 43 h 45"/>
                <a:gd name="T32" fmla="*/ 11 w 154"/>
                <a:gd name="T33" fmla="*/ 27 h 45"/>
                <a:gd name="T34" fmla="*/ 3 w 154"/>
                <a:gd name="T35" fmla="*/ 20 h 45"/>
                <a:gd name="T36" fmla="*/ 0 w 154"/>
                <a:gd name="T37" fmla="*/ 14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4" h="45">
                  <a:moveTo>
                    <a:pt x="0" y="14"/>
                  </a:moveTo>
                  <a:cubicBezTo>
                    <a:pt x="0" y="12"/>
                    <a:pt x="1" y="11"/>
                    <a:pt x="2" y="10"/>
                  </a:cubicBezTo>
                  <a:cubicBezTo>
                    <a:pt x="3" y="10"/>
                    <a:pt x="5" y="10"/>
                    <a:pt x="6" y="11"/>
                  </a:cubicBezTo>
                  <a:cubicBezTo>
                    <a:pt x="8" y="12"/>
                    <a:pt x="9" y="13"/>
                    <a:pt x="10" y="15"/>
                  </a:cubicBezTo>
                  <a:cubicBezTo>
                    <a:pt x="18" y="22"/>
                    <a:pt x="27" y="28"/>
                    <a:pt x="37" y="31"/>
                  </a:cubicBezTo>
                  <a:cubicBezTo>
                    <a:pt x="57" y="36"/>
                    <a:pt x="75" y="33"/>
                    <a:pt x="91" y="21"/>
                  </a:cubicBezTo>
                  <a:cubicBezTo>
                    <a:pt x="96" y="17"/>
                    <a:pt x="99" y="13"/>
                    <a:pt x="104" y="9"/>
                  </a:cubicBezTo>
                  <a:cubicBezTo>
                    <a:pt x="115" y="0"/>
                    <a:pt x="127" y="0"/>
                    <a:pt x="140" y="5"/>
                  </a:cubicBezTo>
                  <a:cubicBezTo>
                    <a:pt x="144" y="6"/>
                    <a:pt x="147" y="9"/>
                    <a:pt x="151" y="11"/>
                  </a:cubicBezTo>
                  <a:cubicBezTo>
                    <a:pt x="153" y="12"/>
                    <a:pt x="154" y="14"/>
                    <a:pt x="153" y="16"/>
                  </a:cubicBezTo>
                  <a:cubicBezTo>
                    <a:pt x="153" y="18"/>
                    <a:pt x="151" y="20"/>
                    <a:pt x="150" y="21"/>
                  </a:cubicBezTo>
                  <a:cubicBezTo>
                    <a:pt x="149" y="21"/>
                    <a:pt x="147" y="21"/>
                    <a:pt x="145" y="20"/>
                  </a:cubicBezTo>
                  <a:cubicBezTo>
                    <a:pt x="144" y="19"/>
                    <a:pt x="142" y="17"/>
                    <a:pt x="141" y="16"/>
                  </a:cubicBezTo>
                  <a:cubicBezTo>
                    <a:pt x="132" y="9"/>
                    <a:pt x="120" y="9"/>
                    <a:pt x="112" y="16"/>
                  </a:cubicBezTo>
                  <a:cubicBezTo>
                    <a:pt x="107" y="21"/>
                    <a:pt x="102" y="25"/>
                    <a:pt x="97" y="29"/>
                  </a:cubicBezTo>
                  <a:cubicBezTo>
                    <a:pt x="87" y="37"/>
                    <a:pt x="76" y="42"/>
                    <a:pt x="64" y="43"/>
                  </a:cubicBezTo>
                  <a:cubicBezTo>
                    <a:pt x="44" y="45"/>
                    <a:pt x="26" y="40"/>
                    <a:pt x="11" y="27"/>
                  </a:cubicBezTo>
                  <a:cubicBezTo>
                    <a:pt x="8" y="25"/>
                    <a:pt x="6" y="23"/>
                    <a:pt x="3" y="20"/>
                  </a:cubicBezTo>
                  <a:cubicBezTo>
                    <a:pt x="1" y="19"/>
                    <a:pt x="0" y="16"/>
                    <a:pt x="0" y="1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2" name="グループ化 1981"/>
          <p:cNvGrpSpPr/>
          <p:nvPr/>
        </p:nvGrpSpPr>
        <p:grpSpPr>
          <a:xfrm>
            <a:off x="9277351" y="2945200"/>
            <a:ext cx="441325" cy="457200"/>
            <a:chOff x="9277351" y="3001963"/>
            <a:chExt cx="441325" cy="457200"/>
          </a:xfrm>
        </p:grpSpPr>
        <p:sp>
          <p:nvSpPr>
            <p:cNvPr id="269" name="Freeform 1750"/>
            <p:cNvSpPr>
              <a:spLocks/>
            </p:cNvSpPr>
            <p:nvPr/>
          </p:nvSpPr>
          <p:spPr bwMode="auto">
            <a:xfrm>
              <a:off x="9277351" y="3001963"/>
              <a:ext cx="441325" cy="457200"/>
            </a:xfrm>
            <a:custGeom>
              <a:avLst/>
              <a:gdLst>
                <a:gd name="T0" fmla="*/ 194 w 263"/>
                <a:gd name="T1" fmla="*/ 266 h 273"/>
                <a:gd name="T2" fmla="*/ 242 w 263"/>
                <a:gd name="T3" fmla="*/ 216 h 273"/>
                <a:gd name="T4" fmla="*/ 190 w 263"/>
                <a:gd name="T5" fmla="*/ 160 h 273"/>
                <a:gd name="T6" fmla="*/ 170 w 263"/>
                <a:gd name="T7" fmla="*/ 179 h 273"/>
                <a:gd name="T8" fmla="*/ 170 w 263"/>
                <a:gd name="T9" fmla="*/ 177 h 273"/>
                <a:gd name="T10" fmla="*/ 170 w 263"/>
                <a:gd name="T11" fmla="*/ 124 h 273"/>
                <a:gd name="T12" fmla="*/ 173 w 263"/>
                <a:gd name="T13" fmla="*/ 120 h 273"/>
                <a:gd name="T14" fmla="*/ 227 w 263"/>
                <a:gd name="T15" fmla="*/ 121 h 273"/>
                <a:gd name="T16" fmla="*/ 230 w 263"/>
                <a:gd name="T17" fmla="*/ 121 h 273"/>
                <a:gd name="T18" fmla="*/ 230 w 263"/>
                <a:gd name="T19" fmla="*/ 121 h 273"/>
                <a:gd name="T20" fmla="*/ 209 w 263"/>
                <a:gd name="T21" fmla="*/ 141 h 273"/>
                <a:gd name="T22" fmla="*/ 263 w 263"/>
                <a:gd name="T23" fmla="*/ 193 h 273"/>
                <a:gd name="T24" fmla="*/ 263 w 263"/>
                <a:gd name="T25" fmla="*/ 191 h 273"/>
                <a:gd name="T26" fmla="*/ 263 w 263"/>
                <a:gd name="T27" fmla="*/ 83 h 273"/>
                <a:gd name="T28" fmla="*/ 261 w 263"/>
                <a:gd name="T29" fmla="*/ 78 h 273"/>
                <a:gd name="T30" fmla="*/ 188 w 263"/>
                <a:gd name="T31" fmla="*/ 3 h 273"/>
                <a:gd name="T32" fmla="*/ 183 w 263"/>
                <a:gd name="T33" fmla="*/ 0 h 273"/>
                <a:gd name="T34" fmla="*/ 84 w 263"/>
                <a:gd name="T35" fmla="*/ 0 h 273"/>
                <a:gd name="T36" fmla="*/ 73 w 263"/>
                <a:gd name="T37" fmla="*/ 5 h 273"/>
                <a:gd name="T38" fmla="*/ 58 w 263"/>
                <a:gd name="T39" fmla="*/ 21 h 273"/>
                <a:gd name="T40" fmla="*/ 119 w 263"/>
                <a:gd name="T41" fmla="*/ 86 h 273"/>
                <a:gd name="T42" fmla="*/ 147 w 263"/>
                <a:gd name="T43" fmla="*/ 57 h 273"/>
                <a:gd name="T44" fmla="*/ 147 w 263"/>
                <a:gd name="T45" fmla="*/ 145 h 273"/>
                <a:gd name="T46" fmla="*/ 62 w 263"/>
                <a:gd name="T47" fmla="*/ 145 h 273"/>
                <a:gd name="T48" fmla="*/ 65 w 263"/>
                <a:gd name="T49" fmla="*/ 141 h 273"/>
                <a:gd name="T50" fmla="*/ 86 w 263"/>
                <a:gd name="T51" fmla="*/ 119 h 273"/>
                <a:gd name="T52" fmla="*/ 85 w 263"/>
                <a:gd name="T53" fmla="*/ 114 h 273"/>
                <a:gd name="T54" fmla="*/ 39 w 263"/>
                <a:gd name="T55" fmla="*/ 66 h 273"/>
                <a:gd name="T56" fmla="*/ 27 w 263"/>
                <a:gd name="T57" fmla="*/ 55 h 273"/>
                <a:gd name="T58" fmla="*/ 26 w 263"/>
                <a:gd name="T59" fmla="*/ 56 h 273"/>
                <a:gd name="T60" fmla="*/ 1 w 263"/>
                <a:gd name="T61" fmla="*/ 81 h 273"/>
                <a:gd name="T62" fmla="*/ 0 w 263"/>
                <a:gd name="T63" fmla="*/ 85 h 273"/>
                <a:gd name="T64" fmla="*/ 0 w 263"/>
                <a:gd name="T65" fmla="*/ 191 h 273"/>
                <a:gd name="T66" fmla="*/ 2 w 263"/>
                <a:gd name="T67" fmla="*/ 195 h 273"/>
                <a:gd name="T68" fmla="*/ 75 w 263"/>
                <a:gd name="T69" fmla="*/ 271 h 273"/>
                <a:gd name="T70" fmla="*/ 80 w 263"/>
                <a:gd name="T71" fmla="*/ 273 h 273"/>
                <a:gd name="T72" fmla="*/ 168 w 263"/>
                <a:gd name="T73" fmla="*/ 273 h 273"/>
                <a:gd name="T74" fmla="*/ 171 w 263"/>
                <a:gd name="T75" fmla="*/ 273 h 273"/>
                <a:gd name="T76" fmla="*/ 99 w 263"/>
                <a:gd name="T77" fmla="*/ 200 h 273"/>
                <a:gd name="T78" fmla="*/ 85 w 263"/>
                <a:gd name="T79" fmla="*/ 216 h 273"/>
                <a:gd name="T80" fmla="*/ 85 w 263"/>
                <a:gd name="T81" fmla="*/ 169 h 273"/>
                <a:gd name="T82" fmla="*/ 129 w 263"/>
                <a:gd name="T83" fmla="*/ 169 h 273"/>
                <a:gd name="T84" fmla="*/ 116 w 263"/>
                <a:gd name="T85" fmla="*/ 184 h 273"/>
                <a:gd name="T86" fmla="*/ 194 w 263"/>
                <a:gd name="T87" fmla="*/ 26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3" h="273">
                  <a:moveTo>
                    <a:pt x="194" y="266"/>
                  </a:moveTo>
                  <a:cubicBezTo>
                    <a:pt x="210" y="249"/>
                    <a:pt x="226" y="233"/>
                    <a:pt x="242" y="216"/>
                  </a:cubicBezTo>
                  <a:cubicBezTo>
                    <a:pt x="225" y="197"/>
                    <a:pt x="207" y="179"/>
                    <a:pt x="190" y="160"/>
                  </a:cubicBezTo>
                  <a:cubicBezTo>
                    <a:pt x="183" y="167"/>
                    <a:pt x="176" y="173"/>
                    <a:pt x="170" y="179"/>
                  </a:cubicBezTo>
                  <a:cubicBezTo>
                    <a:pt x="170" y="178"/>
                    <a:pt x="170" y="178"/>
                    <a:pt x="170" y="177"/>
                  </a:cubicBezTo>
                  <a:cubicBezTo>
                    <a:pt x="170" y="159"/>
                    <a:pt x="170" y="141"/>
                    <a:pt x="170" y="124"/>
                  </a:cubicBezTo>
                  <a:cubicBezTo>
                    <a:pt x="170" y="121"/>
                    <a:pt x="170" y="120"/>
                    <a:pt x="173" y="120"/>
                  </a:cubicBezTo>
                  <a:cubicBezTo>
                    <a:pt x="191" y="121"/>
                    <a:pt x="209" y="120"/>
                    <a:pt x="227" y="121"/>
                  </a:cubicBezTo>
                  <a:cubicBezTo>
                    <a:pt x="228" y="121"/>
                    <a:pt x="229" y="121"/>
                    <a:pt x="230" y="121"/>
                  </a:cubicBezTo>
                  <a:cubicBezTo>
                    <a:pt x="230" y="121"/>
                    <a:pt x="230" y="121"/>
                    <a:pt x="230" y="121"/>
                  </a:cubicBezTo>
                  <a:cubicBezTo>
                    <a:pt x="223" y="128"/>
                    <a:pt x="216" y="134"/>
                    <a:pt x="209" y="141"/>
                  </a:cubicBezTo>
                  <a:cubicBezTo>
                    <a:pt x="227" y="159"/>
                    <a:pt x="245" y="176"/>
                    <a:pt x="263" y="193"/>
                  </a:cubicBezTo>
                  <a:cubicBezTo>
                    <a:pt x="263" y="192"/>
                    <a:pt x="263" y="191"/>
                    <a:pt x="263" y="191"/>
                  </a:cubicBezTo>
                  <a:cubicBezTo>
                    <a:pt x="263" y="155"/>
                    <a:pt x="263" y="119"/>
                    <a:pt x="263" y="83"/>
                  </a:cubicBezTo>
                  <a:cubicBezTo>
                    <a:pt x="263" y="81"/>
                    <a:pt x="262" y="79"/>
                    <a:pt x="261" y="78"/>
                  </a:cubicBezTo>
                  <a:cubicBezTo>
                    <a:pt x="237" y="53"/>
                    <a:pt x="212" y="28"/>
                    <a:pt x="188" y="3"/>
                  </a:cubicBezTo>
                  <a:cubicBezTo>
                    <a:pt x="186" y="1"/>
                    <a:pt x="185" y="0"/>
                    <a:pt x="183" y="0"/>
                  </a:cubicBezTo>
                  <a:cubicBezTo>
                    <a:pt x="150" y="1"/>
                    <a:pt x="117" y="1"/>
                    <a:pt x="84" y="0"/>
                  </a:cubicBezTo>
                  <a:cubicBezTo>
                    <a:pt x="79" y="0"/>
                    <a:pt x="76" y="2"/>
                    <a:pt x="73" y="5"/>
                  </a:cubicBezTo>
                  <a:cubicBezTo>
                    <a:pt x="68" y="11"/>
                    <a:pt x="63" y="15"/>
                    <a:pt x="58" y="21"/>
                  </a:cubicBezTo>
                  <a:cubicBezTo>
                    <a:pt x="78" y="42"/>
                    <a:pt x="99" y="64"/>
                    <a:pt x="119" y="86"/>
                  </a:cubicBezTo>
                  <a:cubicBezTo>
                    <a:pt x="128" y="76"/>
                    <a:pt x="137" y="67"/>
                    <a:pt x="147" y="57"/>
                  </a:cubicBezTo>
                  <a:cubicBezTo>
                    <a:pt x="147" y="87"/>
                    <a:pt x="147" y="116"/>
                    <a:pt x="147" y="145"/>
                  </a:cubicBezTo>
                  <a:cubicBezTo>
                    <a:pt x="119" y="145"/>
                    <a:pt x="91" y="145"/>
                    <a:pt x="62" y="145"/>
                  </a:cubicBezTo>
                  <a:cubicBezTo>
                    <a:pt x="63" y="143"/>
                    <a:pt x="64" y="142"/>
                    <a:pt x="65" y="141"/>
                  </a:cubicBezTo>
                  <a:cubicBezTo>
                    <a:pt x="72" y="134"/>
                    <a:pt x="79" y="126"/>
                    <a:pt x="86" y="119"/>
                  </a:cubicBezTo>
                  <a:cubicBezTo>
                    <a:pt x="88" y="116"/>
                    <a:pt x="88" y="116"/>
                    <a:pt x="85" y="114"/>
                  </a:cubicBezTo>
                  <a:cubicBezTo>
                    <a:pt x="70" y="98"/>
                    <a:pt x="55" y="82"/>
                    <a:pt x="39" y="66"/>
                  </a:cubicBezTo>
                  <a:cubicBezTo>
                    <a:pt x="35" y="62"/>
                    <a:pt x="31" y="59"/>
                    <a:pt x="27" y="55"/>
                  </a:cubicBezTo>
                  <a:cubicBezTo>
                    <a:pt x="27" y="55"/>
                    <a:pt x="26" y="55"/>
                    <a:pt x="26" y="56"/>
                  </a:cubicBezTo>
                  <a:cubicBezTo>
                    <a:pt x="18" y="64"/>
                    <a:pt x="9" y="73"/>
                    <a:pt x="1" y="81"/>
                  </a:cubicBezTo>
                  <a:cubicBezTo>
                    <a:pt x="0" y="82"/>
                    <a:pt x="0" y="84"/>
                    <a:pt x="0" y="85"/>
                  </a:cubicBezTo>
                  <a:cubicBezTo>
                    <a:pt x="0" y="120"/>
                    <a:pt x="0" y="156"/>
                    <a:pt x="0" y="191"/>
                  </a:cubicBezTo>
                  <a:cubicBezTo>
                    <a:pt x="0" y="192"/>
                    <a:pt x="1" y="194"/>
                    <a:pt x="2" y="195"/>
                  </a:cubicBezTo>
                  <a:cubicBezTo>
                    <a:pt x="26" y="221"/>
                    <a:pt x="51" y="246"/>
                    <a:pt x="75" y="271"/>
                  </a:cubicBezTo>
                  <a:cubicBezTo>
                    <a:pt x="76" y="272"/>
                    <a:pt x="78" y="273"/>
                    <a:pt x="80" y="273"/>
                  </a:cubicBezTo>
                  <a:cubicBezTo>
                    <a:pt x="109" y="273"/>
                    <a:pt x="139" y="273"/>
                    <a:pt x="168" y="273"/>
                  </a:cubicBezTo>
                  <a:cubicBezTo>
                    <a:pt x="169" y="273"/>
                    <a:pt x="170" y="273"/>
                    <a:pt x="171" y="273"/>
                  </a:cubicBezTo>
                  <a:cubicBezTo>
                    <a:pt x="147" y="248"/>
                    <a:pt x="123" y="224"/>
                    <a:pt x="99" y="200"/>
                  </a:cubicBezTo>
                  <a:cubicBezTo>
                    <a:pt x="94" y="205"/>
                    <a:pt x="90" y="210"/>
                    <a:pt x="85" y="216"/>
                  </a:cubicBezTo>
                  <a:cubicBezTo>
                    <a:pt x="85" y="199"/>
                    <a:pt x="85" y="184"/>
                    <a:pt x="85" y="169"/>
                  </a:cubicBezTo>
                  <a:cubicBezTo>
                    <a:pt x="99" y="169"/>
                    <a:pt x="114" y="169"/>
                    <a:pt x="129" y="169"/>
                  </a:cubicBezTo>
                  <a:cubicBezTo>
                    <a:pt x="124" y="174"/>
                    <a:pt x="120" y="179"/>
                    <a:pt x="116" y="184"/>
                  </a:cubicBezTo>
                  <a:cubicBezTo>
                    <a:pt x="142" y="211"/>
                    <a:pt x="168" y="238"/>
                    <a:pt x="194" y="2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0" name="Freeform 1751"/>
            <p:cNvSpPr>
              <a:spLocks/>
            </p:cNvSpPr>
            <p:nvPr/>
          </p:nvSpPr>
          <p:spPr bwMode="auto">
            <a:xfrm>
              <a:off x="9277351" y="3001963"/>
              <a:ext cx="441325" cy="457200"/>
            </a:xfrm>
            <a:custGeom>
              <a:avLst/>
              <a:gdLst>
                <a:gd name="T0" fmla="*/ 194 w 263"/>
                <a:gd name="T1" fmla="*/ 266 h 273"/>
                <a:gd name="T2" fmla="*/ 116 w 263"/>
                <a:gd name="T3" fmla="*/ 184 h 273"/>
                <a:gd name="T4" fmla="*/ 129 w 263"/>
                <a:gd name="T5" fmla="*/ 169 h 273"/>
                <a:gd name="T6" fmla="*/ 85 w 263"/>
                <a:gd name="T7" fmla="*/ 169 h 273"/>
                <a:gd name="T8" fmla="*/ 85 w 263"/>
                <a:gd name="T9" fmla="*/ 216 h 273"/>
                <a:gd name="T10" fmla="*/ 99 w 263"/>
                <a:gd name="T11" fmla="*/ 200 h 273"/>
                <a:gd name="T12" fmla="*/ 171 w 263"/>
                <a:gd name="T13" fmla="*/ 273 h 273"/>
                <a:gd name="T14" fmla="*/ 168 w 263"/>
                <a:gd name="T15" fmla="*/ 273 h 273"/>
                <a:gd name="T16" fmla="*/ 80 w 263"/>
                <a:gd name="T17" fmla="*/ 273 h 273"/>
                <a:gd name="T18" fmla="*/ 75 w 263"/>
                <a:gd name="T19" fmla="*/ 271 h 273"/>
                <a:gd name="T20" fmla="*/ 2 w 263"/>
                <a:gd name="T21" fmla="*/ 195 h 273"/>
                <a:gd name="T22" fmla="*/ 0 w 263"/>
                <a:gd name="T23" fmla="*/ 191 h 273"/>
                <a:gd name="T24" fmla="*/ 0 w 263"/>
                <a:gd name="T25" fmla="*/ 85 h 273"/>
                <a:gd name="T26" fmla="*/ 1 w 263"/>
                <a:gd name="T27" fmla="*/ 81 h 273"/>
                <a:gd name="T28" fmla="*/ 26 w 263"/>
                <a:gd name="T29" fmla="*/ 56 h 273"/>
                <a:gd name="T30" fmla="*/ 27 w 263"/>
                <a:gd name="T31" fmla="*/ 55 h 273"/>
                <a:gd name="T32" fmla="*/ 39 w 263"/>
                <a:gd name="T33" fmla="*/ 66 h 273"/>
                <a:gd name="T34" fmla="*/ 85 w 263"/>
                <a:gd name="T35" fmla="*/ 114 h 273"/>
                <a:gd name="T36" fmla="*/ 86 w 263"/>
                <a:gd name="T37" fmla="*/ 119 h 273"/>
                <a:gd name="T38" fmla="*/ 65 w 263"/>
                <a:gd name="T39" fmla="*/ 141 h 273"/>
                <a:gd name="T40" fmla="*/ 62 w 263"/>
                <a:gd name="T41" fmla="*/ 145 h 273"/>
                <a:gd name="T42" fmla="*/ 147 w 263"/>
                <a:gd name="T43" fmla="*/ 145 h 273"/>
                <a:gd name="T44" fmla="*/ 147 w 263"/>
                <a:gd name="T45" fmla="*/ 57 h 273"/>
                <a:gd name="T46" fmla="*/ 119 w 263"/>
                <a:gd name="T47" fmla="*/ 86 h 273"/>
                <a:gd name="T48" fmla="*/ 58 w 263"/>
                <a:gd name="T49" fmla="*/ 21 h 273"/>
                <a:gd name="T50" fmla="*/ 73 w 263"/>
                <a:gd name="T51" fmla="*/ 5 h 273"/>
                <a:gd name="T52" fmla="*/ 84 w 263"/>
                <a:gd name="T53" fmla="*/ 0 h 273"/>
                <a:gd name="T54" fmla="*/ 183 w 263"/>
                <a:gd name="T55" fmla="*/ 0 h 273"/>
                <a:gd name="T56" fmla="*/ 188 w 263"/>
                <a:gd name="T57" fmla="*/ 3 h 273"/>
                <a:gd name="T58" fmla="*/ 261 w 263"/>
                <a:gd name="T59" fmla="*/ 78 h 273"/>
                <a:gd name="T60" fmla="*/ 263 w 263"/>
                <a:gd name="T61" fmla="*/ 83 h 273"/>
                <a:gd name="T62" fmla="*/ 263 w 263"/>
                <a:gd name="T63" fmla="*/ 191 h 273"/>
                <a:gd name="T64" fmla="*/ 263 w 263"/>
                <a:gd name="T65" fmla="*/ 193 h 273"/>
                <a:gd name="T66" fmla="*/ 209 w 263"/>
                <a:gd name="T67" fmla="*/ 141 h 273"/>
                <a:gd name="T68" fmla="*/ 230 w 263"/>
                <a:gd name="T69" fmla="*/ 121 h 273"/>
                <a:gd name="T70" fmla="*/ 230 w 263"/>
                <a:gd name="T71" fmla="*/ 121 h 273"/>
                <a:gd name="T72" fmla="*/ 227 w 263"/>
                <a:gd name="T73" fmla="*/ 121 h 273"/>
                <a:gd name="T74" fmla="*/ 173 w 263"/>
                <a:gd name="T75" fmla="*/ 120 h 273"/>
                <a:gd name="T76" fmla="*/ 170 w 263"/>
                <a:gd name="T77" fmla="*/ 124 h 273"/>
                <a:gd name="T78" fmla="*/ 170 w 263"/>
                <a:gd name="T79" fmla="*/ 177 h 273"/>
                <a:gd name="T80" fmla="*/ 170 w 263"/>
                <a:gd name="T81" fmla="*/ 179 h 273"/>
                <a:gd name="T82" fmla="*/ 190 w 263"/>
                <a:gd name="T83" fmla="*/ 160 h 273"/>
                <a:gd name="T84" fmla="*/ 242 w 263"/>
                <a:gd name="T85" fmla="*/ 216 h 273"/>
                <a:gd name="T86" fmla="*/ 194 w 263"/>
                <a:gd name="T87" fmla="*/ 266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63" h="273">
                  <a:moveTo>
                    <a:pt x="194" y="266"/>
                  </a:moveTo>
                  <a:cubicBezTo>
                    <a:pt x="168" y="238"/>
                    <a:pt x="142" y="211"/>
                    <a:pt x="116" y="184"/>
                  </a:cubicBezTo>
                  <a:cubicBezTo>
                    <a:pt x="120" y="179"/>
                    <a:pt x="124" y="174"/>
                    <a:pt x="129" y="169"/>
                  </a:cubicBezTo>
                  <a:cubicBezTo>
                    <a:pt x="114" y="169"/>
                    <a:pt x="99" y="169"/>
                    <a:pt x="85" y="169"/>
                  </a:cubicBezTo>
                  <a:cubicBezTo>
                    <a:pt x="85" y="184"/>
                    <a:pt x="85" y="199"/>
                    <a:pt x="85" y="216"/>
                  </a:cubicBezTo>
                  <a:cubicBezTo>
                    <a:pt x="90" y="210"/>
                    <a:pt x="94" y="205"/>
                    <a:pt x="99" y="200"/>
                  </a:cubicBezTo>
                  <a:cubicBezTo>
                    <a:pt x="123" y="224"/>
                    <a:pt x="147" y="248"/>
                    <a:pt x="171" y="273"/>
                  </a:cubicBezTo>
                  <a:cubicBezTo>
                    <a:pt x="170" y="273"/>
                    <a:pt x="169" y="273"/>
                    <a:pt x="168" y="273"/>
                  </a:cubicBezTo>
                  <a:cubicBezTo>
                    <a:pt x="139" y="273"/>
                    <a:pt x="109" y="273"/>
                    <a:pt x="80" y="273"/>
                  </a:cubicBezTo>
                  <a:cubicBezTo>
                    <a:pt x="78" y="273"/>
                    <a:pt x="76" y="272"/>
                    <a:pt x="75" y="271"/>
                  </a:cubicBezTo>
                  <a:cubicBezTo>
                    <a:pt x="51" y="246"/>
                    <a:pt x="26" y="221"/>
                    <a:pt x="2" y="195"/>
                  </a:cubicBezTo>
                  <a:cubicBezTo>
                    <a:pt x="1" y="194"/>
                    <a:pt x="0" y="192"/>
                    <a:pt x="0" y="191"/>
                  </a:cubicBezTo>
                  <a:cubicBezTo>
                    <a:pt x="0" y="156"/>
                    <a:pt x="0" y="120"/>
                    <a:pt x="0" y="85"/>
                  </a:cubicBezTo>
                  <a:cubicBezTo>
                    <a:pt x="0" y="84"/>
                    <a:pt x="0" y="82"/>
                    <a:pt x="1" y="81"/>
                  </a:cubicBezTo>
                  <a:cubicBezTo>
                    <a:pt x="9" y="73"/>
                    <a:pt x="18" y="64"/>
                    <a:pt x="26" y="56"/>
                  </a:cubicBezTo>
                  <a:cubicBezTo>
                    <a:pt x="26" y="55"/>
                    <a:pt x="27" y="55"/>
                    <a:pt x="27" y="55"/>
                  </a:cubicBezTo>
                  <a:cubicBezTo>
                    <a:pt x="31" y="59"/>
                    <a:pt x="35" y="62"/>
                    <a:pt x="39" y="66"/>
                  </a:cubicBezTo>
                  <a:cubicBezTo>
                    <a:pt x="55" y="82"/>
                    <a:pt x="70" y="98"/>
                    <a:pt x="85" y="114"/>
                  </a:cubicBezTo>
                  <a:cubicBezTo>
                    <a:pt x="88" y="116"/>
                    <a:pt x="88" y="116"/>
                    <a:pt x="86" y="119"/>
                  </a:cubicBezTo>
                  <a:cubicBezTo>
                    <a:pt x="79" y="126"/>
                    <a:pt x="72" y="134"/>
                    <a:pt x="65" y="141"/>
                  </a:cubicBezTo>
                  <a:cubicBezTo>
                    <a:pt x="64" y="142"/>
                    <a:pt x="63" y="143"/>
                    <a:pt x="62" y="145"/>
                  </a:cubicBezTo>
                  <a:cubicBezTo>
                    <a:pt x="91" y="145"/>
                    <a:pt x="119" y="145"/>
                    <a:pt x="147" y="145"/>
                  </a:cubicBezTo>
                  <a:cubicBezTo>
                    <a:pt x="147" y="116"/>
                    <a:pt x="147" y="87"/>
                    <a:pt x="147" y="57"/>
                  </a:cubicBezTo>
                  <a:cubicBezTo>
                    <a:pt x="137" y="67"/>
                    <a:pt x="128" y="76"/>
                    <a:pt x="119" y="86"/>
                  </a:cubicBezTo>
                  <a:cubicBezTo>
                    <a:pt x="99" y="64"/>
                    <a:pt x="78" y="42"/>
                    <a:pt x="58" y="21"/>
                  </a:cubicBezTo>
                  <a:cubicBezTo>
                    <a:pt x="63" y="15"/>
                    <a:pt x="68" y="11"/>
                    <a:pt x="73" y="5"/>
                  </a:cubicBezTo>
                  <a:cubicBezTo>
                    <a:pt x="76" y="2"/>
                    <a:pt x="79" y="0"/>
                    <a:pt x="84" y="0"/>
                  </a:cubicBezTo>
                  <a:cubicBezTo>
                    <a:pt x="117" y="1"/>
                    <a:pt x="150" y="1"/>
                    <a:pt x="183" y="0"/>
                  </a:cubicBezTo>
                  <a:cubicBezTo>
                    <a:pt x="185" y="0"/>
                    <a:pt x="186" y="1"/>
                    <a:pt x="188" y="3"/>
                  </a:cubicBezTo>
                  <a:cubicBezTo>
                    <a:pt x="212" y="28"/>
                    <a:pt x="237" y="53"/>
                    <a:pt x="261" y="78"/>
                  </a:cubicBezTo>
                  <a:cubicBezTo>
                    <a:pt x="262" y="79"/>
                    <a:pt x="263" y="81"/>
                    <a:pt x="263" y="83"/>
                  </a:cubicBezTo>
                  <a:cubicBezTo>
                    <a:pt x="263" y="119"/>
                    <a:pt x="263" y="155"/>
                    <a:pt x="263" y="191"/>
                  </a:cubicBezTo>
                  <a:cubicBezTo>
                    <a:pt x="263" y="191"/>
                    <a:pt x="263" y="192"/>
                    <a:pt x="263" y="193"/>
                  </a:cubicBezTo>
                  <a:cubicBezTo>
                    <a:pt x="245" y="176"/>
                    <a:pt x="227" y="159"/>
                    <a:pt x="209" y="141"/>
                  </a:cubicBezTo>
                  <a:cubicBezTo>
                    <a:pt x="216" y="134"/>
                    <a:pt x="223" y="128"/>
                    <a:pt x="230" y="121"/>
                  </a:cubicBezTo>
                  <a:cubicBezTo>
                    <a:pt x="230" y="121"/>
                    <a:pt x="230" y="121"/>
                    <a:pt x="230" y="121"/>
                  </a:cubicBezTo>
                  <a:cubicBezTo>
                    <a:pt x="229" y="121"/>
                    <a:pt x="228" y="121"/>
                    <a:pt x="227" y="121"/>
                  </a:cubicBezTo>
                  <a:cubicBezTo>
                    <a:pt x="209" y="120"/>
                    <a:pt x="191" y="121"/>
                    <a:pt x="173" y="120"/>
                  </a:cubicBezTo>
                  <a:cubicBezTo>
                    <a:pt x="170" y="120"/>
                    <a:pt x="170" y="121"/>
                    <a:pt x="170" y="124"/>
                  </a:cubicBezTo>
                  <a:cubicBezTo>
                    <a:pt x="170" y="141"/>
                    <a:pt x="170" y="159"/>
                    <a:pt x="170" y="177"/>
                  </a:cubicBezTo>
                  <a:cubicBezTo>
                    <a:pt x="170" y="178"/>
                    <a:pt x="170" y="178"/>
                    <a:pt x="170" y="179"/>
                  </a:cubicBezTo>
                  <a:cubicBezTo>
                    <a:pt x="176" y="173"/>
                    <a:pt x="183" y="167"/>
                    <a:pt x="190" y="160"/>
                  </a:cubicBezTo>
                  <a:cubicBezTo>
                    <a:pt x="207" y="179"/>
                    <a:pt x="225" y="197"/>
                    <a:pt x="242" y="216"/>
                  </a:cubicBezTo>
                  <a:cubicBezTo>
                    <a:pt x="226" y="233"/>
                    <a:pt x="210" y="249"/>
                    <a:pt x="194" y="26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3" name="グループ化 1982"/>
          <p:cNvGrpSpPr/>
          <p:nvPr/>
        </p:nvGrpSpPr>
        <p:grpSpPr>
          <a:xfrm>
            <a:off x="9874251" y="2970600"/>
            <a:ext cx="457200" cy="404813"/>
            <a:chOff x="9874251" y="3027363"/>
            <a:chExt cx="457200" cy="404813"/>
          </a:xfrm>
        </p:grpSpPr>
        <p:sp>
          <p:nvSpPr>
            <p:cNvPr id="271" name="Freeform 1752"/>
            <p:cNvSpPr>
              <a:spLocks/>
            </p:cNvSpPr>
            <p:nvPr/>
          </p:nvSpPr>
          <p:spPr bwMode="auto">
            <a:xfrm>
              <a:off x="9874251" y="3027363"/>
              <a:ext cx="457200" cy="328613"/>
            </a:xfrm>
            <a:custGeom>
              <a:avLst/>
              <a:gdLst>
                <a:gd name="T0" fmla="*/ 273 w 273"/>
                <a:gd name="T1" fmla="*/ 196 h 196"/>
                <a:gd name="T2" fmla="*/ 271 w 273"/>
                <a:gd name="T3" fmla="*/ 193 h 196"/>
                <a:gd name="T4" fmla="*/ 262 w 273"/>
                <a:gd name="T5" fmla="*/ 181 h 196"/>
                <a:gd name="T6" fmla="*/ 223 w 273"/>
                <a:gd name="T7" fmla="*/ 155 h 196"/>
                <a:gd name="T8" fmla="*/ 219 w 273"/>
                <a:gd name="T9" fmla="*/ 149 h 196"/>
                <a:gd name="T10" fmla="*/ 219 w 273"/>
                <a:gd name="T11" fmla="*/ 79 h 196"/>
                <a:gd name="T12" fmla="*/ 217 w 273"/>
                <a:gd name="T13" fmla="*/ 67 h 196"/>
                <a:gd name="T14" fmla="*/ 190 w 273"/>
                <a:gd name="T15" fmla="*/ 23 h 196"/>
                <a:gd name="T16" fmla="*/ 123 w 273"/>
                <a:gd name="T17" fmla="*/ 4 h 196"/>
                <a:gd name="T18" fmla="*/ 75 w 273"/>
                <a:gd name="T19" fmla="*/ 31 h 196"/>
                <a:gd name="T20" fmla="*/ 55 w 273"/>
                <a:gd name="T21" fmla="*/ 82 h 196"/>
                <a:gd name="T22" fmla="*/ 55 w 273"/>
                <a:gd name="T23" fmla="*/ 147 h 196"/>
                <a:gd name="T24" fmla="*/ 49 w 273"/>
                <a:gd name="T25" fmla="*/ 156 h 196"/>
                <a:gd name="T26" fmla="*/ 8 w 273"/>
                <a:gd name="T27" fmla="*/ 186 h 196"/>
                <a:gd name="T28" fmla="*/ 0 w 273"/>
                <a:gd name="T29" fmla="*/ 196 h 196"/>
                <a:gd name="T30" fmla="*/ 273 w 273"/>
                <a:gd name="T31" fmla="*/ 196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73" h="196">
                  <a:moveTo>
                    <a:pt x="273" y="196"/>
                  </a:moveTo>
                  <a:cubicBezTo>
                    <a:pt x="272" y="195"/>
                    <a:pt x="272" y="194"/>
                    <a:pt x="271" y="193"/>
                  </a:cubicBezTo>
                  <a:cubicBezTo>
                    <a:pt x="268" y="189"/>
                    <a:pt x="265" y="185"/>
                    <a:pt x="262" y="181"/>
                  </a:cubicBezTo>
                  <a:cubicBezTo>
                    <a:pt x="251" y="170"/>
                    <a:pt x="237" y="161"/>
                    <a:pt x="223" y="155"/>
                  </a:cubicBezTo>
                  <a:cubicBezTo>
                    <a:pt x="219" y="154"/>
                    <a:pt x="219" y="152"/>
                    <a:pt x="219" y="149"/>
                  </a:cubicBezTo>
                  <a:cubicBezTo>
                    <a:pt x="219" y="126"/>
                    <a:pt x="219" y="102"/>
                    <a:pt x="219" y="79"/>
                  </a:cubicBezTo>
                  <a:cubicBezTo>
                    <a:pt x="218" y="75"/>
                    <a:pt x="218" y="71"/>
                    <a:pt x="217" y="67"/>
                  </a:cubicBezTo>
                  <a:cubicBezTo>
                    <a:pt x="213" y="49"/>
                    <a:pt x="204" y="34"/>
                    <a:pt x="190" y="23"/>
                  </a:cubicBezTo>
                  <a:cubicBezTo>
                    <a:pt x="171" y="6"/>
                    <a:pt x="149" y="0"/>
                    <a:pt x="123" y="4"/>
                  </a:cubicBezTo>
                  <a:cubicBezTo>
                    <a:pt x="104" y="7"/>
                    <a:pt x="88" y="16"/>
                    <a:pt x="75" y="31"/>
                  </a:cubicBezTo>
                  <a:cubicBezTo>
                    <a:pt x="62" y="45"/>
                    <a:pt x="55" y="63"/>
                    <a:pt x="55" y="82"/>
                  </a:cubicBezTo>
                  <a:cubicBezTo>
                    <a:pt x="55" y="104"/>
                    <a:pt x="55" y="125"/>
                    <a:pt x="55" y="147"/>
                  </a:cubicBezTo>
                  <a:cubicBezTo>
                    <a:pt x="55" y="155"/>
                    <a:pt x="56" y="153"/>
                    <a:pt x="49" y="156"/>
                  </a:cubicBezTo>
                  <a:cubicBezTo>
                    <a:pt x="33" y="163"/>
                    <a:pt x="19" y="172"/>
                    <a:pt x="8" y="186"/>
                  </a:cubicBezTo>
                  <a:cubicBezTo>
                    <a:pt x="5" y="189"/>
                    <a:pt x="3" y="192"/>
                    <a:pt x="0" y="196"/>
                  </a:cubicBezTo>
                  <a:cubicBezTo>
                    <a:pt x="92" y="196"/>
                    <a:pt x="182" y="196"/>
                    <a:pt x="273" y="1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2" name="Freeform 1753"/>
            <p:cNvSpPr>
              <a:spLocks/>
            </p:cNvSpPr>
            <p:nvPr/>
          </p:nvSpPr>
          <p:spPr bwMode="auto">
            <a:xfrm>
              <a:off x="9899651" y="3370263"/>
              <a:ext cx="407988" cy="61913"/>
            </a:xfrm>
            <a:custGeom>
              <a:avLst/>
              <a:gdLst>
                <a:gd name="T0" fmla="*/ 0 w 244"/>
                <a:gd name="T1" fmla="*/ 0 h 37"/>
                <a:gd name="T2" fmla="*/ 3 w 244"/>
                <a:gd name="T3" fmla="*/ 3 h 37"/>
                <a:gd name="T4" fmla="*/ 18 w 244"/>
                <a:gd name="T5" fmla="*/ 14 h 37"/>
                <a:gd name="T6" fmla="*/ 111 w 244"/>
                <a:gd name="T7" fmla="*/ 36 h 37"/>
                <a:gd name="T8" fmla="*/ 152 w 244"/>
                <a:gd name="T9" fmla="*/ 35 h 37"/>
                <a:gd name="T10" fmla="*/ 196 w 244"/>
                <a:gd name="T11" fmla="*/ 26 h 37"/>
                <a:gd name="T12" fmla="*/ 235 w 244"/>
                <a:gd name="T13" fmla="*/ 8 h 37"/>
                <a:gd name="T14" fmla="*/ 244 w 244"/>
                <a:gd name="T15" fmla="*/ 0 h 37"/>
                <a:gd name="T16" fmla="*/ 243 w 244"/>
                <a:gd name="T17" fmla="*/ 0 h 37"/>
                <a:gd name="T18" fmla="*/ 0 w 244"/>
                <a:gd name="T1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37">
                  <a:moveTo>
                    <a:pt x="0" y="0"/>
                  </a:moveTo>
                  <a:cubicBezTo>
                    <a:pt x="1" y="1"/>
                    <a:pt x="2" y="3"/>
                    <a:pt x="3" y="3"/>
                  </a:cubicBezTo>
                  <a:cubicBezTo>
                    <a:pt x="8" y="7"/>
                    <a:pt x="13" y="11"/>
                    <a:pt x="18" y="14"/>
                  </a:cubicBezTo>
                  <a:cubicBezTo>
                    <a:pt x="47" y="29"/>
                    <a:pt x="79" y="34"/>
                    <a:pt x="111" y="36"/>
                  </a:cubicBezTo>
                  <a:cubicBezTo>
                    <a:pt x="124" y="37"/>
                    <a:pt x="138" y="36"/>
                    <a:pt x="152" y="35"/>
                  </a:cubicBezTo>
                  <a:cubicBezTo>
                    <a:pt x="167" y="33"/>
                    <a:pt x="181" y="30"/>
                    <a:pt x="196" y="26"/>
                  </a:cubicBezTo>
                  <a:cubicBezTo>
                    <a:pt x="210" y="22"/>
                    <a:pt x="223" y="16"/>
                    <a:pt x="235" y="8"/>
                  </a:cubicBezTo>
                  <a:cubicBezTo>
                    <a:pt x="238" y="6"/>
                    <a:pt x="241" y="3"/>
                    <a:pt x="244" y="0"/>
                  </a:cubicBezTo>
                  <a:cubicBezTo>
                    <a:pt x="243" y="0"/>
                    <a:pt x="243" y="0"/>
                    <a:pt x="243" y="0"/>
                  </a:cubicBezTo>
                  <a:cubicBezTo>
                    <a:pt x="162" y="0"/>
                    <a:pt x="81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3" name="Freeform 1754"/>
            <p:cNvSpPr>
              <a:spLocks noEditPoints="1"/>
            </p:cNvSpPr>
            <p:nvPr/>
          </p:nvSpPr>
          <p:spPr bwMode="auto">
            <a:xfrm>
              <a:off x="9874251" y="3027363"/>
              <a:ext cx="457200" cy="328613"/>
            </a:xfrm>
            <a:custGeom>
              <a:avLst/>
              <a:gdLst>
                <a:gd name="T0" fmla="*/ 0 w 273"/>
                <a:gd name="T1" fmla="*/ 196 h 196"/>
                <a:gd name="T2" fmla="*/ 49 w 273"/>
                <a:gd name="T3" fmla="*/ 156 h 196"/>
                <a:gd name="T4" fmla="*/ 55 w 273"/>
                <a:gd name="T5" fmla="*/ 82 h 196"/>
                <a:gd name="T6" fmla="*/ 123 w 273"/>
                <a:gd name="T7" fmla="*/ 4 h 196"/>
                <a:gd name="T8" fmla="*/ 217 w 273"/>
                <a:gd name="T9" fmla="*/ 67 h 196"/>
                <a:gd name="T10" fmla="*/ 219 w 273"/>
                <a:gd name="T11" fmla="*/ 149 h 196"/>
                <a:gd name="T12" fmla="*/ 262 w 273"/>
                <a:gd name="T13" fmla="*/ 181 h 196"/>
                <a:gd name="T14" fmla="*/ 273 w 273"/>
                <a:gd name="T15" fmla="*/ 196 h 196"/>
                <a:gd name="T16" fmla="*/ 157 w 273"/>
                <a:gd name="T17" fmla="*/ 149 h 196"/>
                <a:gd name="T18" fmla="*/ 203 w 273"/>
                <a:gd name="T19" fmla="*/ 149 h 196"/>
                <a:gd name="T20" fmla="*/ 210 w 273"/>
                <a:gd name="T21" fmla="*/ 146 h 196"/>
                <a:gd name="T22" fmla="*/ 209 w 273"/>
                <a:gd name="T23" fmla="*/ 70 h 196"/>
                <a:gd name="T24" fmla="*/ 121 w 273"/>
                <a:gd name="T25" fmla="*/ 14 h 196"/>
                <a:gd name="T26" fmla="*/ 64 w 273"/>
                <a:gd name="T27" fmla="*/ 146 h 196"/>
                <a:gd name="T28" fmla="*/ 66 w 273"/>
                <a:gd name="T29" fmla="*/ 150 h 196"/>
                <a:gd name="T30" fmla="*/ 109 w 273"/>
                <a:gd name="T31" fmla="*/ 149 h 196"/>
                <a:gd name="T32" fmla="*/ 112 w 273"/>
                <a:gd name="T33" fmla="*/ 148 h 196"/>
                <a:gd name="T34" fmla="*/ 81 w 273"/>
                <a:gd name="T35" fmla="*/ 117 h 196"/>
                <a:gd name="T36" fmla="*/ 86 w 273"/>
                <a:gd name="T37" fmla="*/ 114 h 196"/>
                <a:gd name="T38" fmla="*/ 118 w 273"/>
                <a:gd name="T39" fmla="*/ 130 h 196"/>
                <a:gd name="T40" fmla="*/ 116 w 273"/>
                <a:gd name="T41" fmla="*/ 126 h 196"/>
                <a:gd name="T42" fmla="*/ 96 w 273"/>
                <a:gd name="T43" fmla="*/ 69 h 196"/>
                <a:gd name="T44" fmla="*/ 170 w 273"/>
                <a:gd name="T45" fmla="*/ 95 h 196"/>
                <a:gd name="T46" fmla="*/ 150 w 273"/>
                <a:gd name="T47" fmla="*/ 130 h 196"/>
                <a:gd name="T48" fmla="*/ 183 w 273"/>
                <a:gd name="T49" fmla="*/ 113 h 196"/>
                <a:gd name="T50" fmla="*/ 188 w 273"/>
                <a:gd name="T51" fmla="*/ 116 h 196"/>
                <a:gd name="T52" fmla="*/ 160 w 273"/>
                <a:gd name="T53" fmla="*/ 146 h 196"/>
                <a:gd name="T54" fmla="*/ 137 w 273"/>
                <a:gd name="T55" fmla="*/ 87 h 196"/>
                <a:gd name="T56" fmla="*/ 110 w 273"/>
                <a:gd name="T57" fmla="*/ 92 h 196"/>
                <a:gd name="T58" fmla="*/ 146 w 273"/>
                <a:gd name="T59" fmla="*/ 108 h 196"/>
                <a:gd name="T60" fmla="*/ 163 w 273"/>
                <a:gd name="T61" fmla="*/ 88 h 196"/>
                <a:gd name="T62" fmla="*/ 124 w 273"/>
                <a:gd name="T63" fmla="*/ 83 h 196"/>
                <a:gd name="T64" fmla="*/ 133 w 273"/>
                <a:gd name="T65" fmla="*/ 74 h 196"/>
                <a:gd name="T66" fmla="*/ 121 w 273"/>
                <a:gd name="T67" fmla="*/ 63 h 196"/>
                <a:gd name="T68" fmla="*/ 124 w 273"/>
                <a:gd name="T69" fmla="*/ 83 h 196"/>
                <a:gd name="T70" fmla="*/ 158 w 273"/>
                <a:gd name="T71" fmla="*/ 75 h 196"/>
                <a:gd name="T72" fmla="*/ 147 w 273"/>
                <a:gd name="T73" fmla="*/ 63 h 196"/>
                <a:gd name="T74" fmla="*/ 146 w 273"/>
                <a:gd name="T75" fmla="*/ 82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73" h="196">
                  <a:moveTo>
                    <a:pt x="273" y="196"/>
                  </a:moveTo>
                  <a:cubicBezTo>
                    <a:pt x="182" y="196"/>
                    <a:pt x="92" y="196"/>
                    <a:pt x="0" y="196"/>
                  </a:cubicBezTo>
                  <a:cubicBezTo>
                    <a:pt x="3" y="192"/>
                    <a:pt x="5" y="189"/>
                    <a:pt x="8" y="186"/>
                  </a:cubicBezTo>
                  <a:cubicBezTo>
                    <a:pt x="19" y="172"/>
                    <a:pt x="33" y="163"/>
                    <a:pt x="49" y="156"/>
                  </a:cubicBezTo>
                  <a:cubicBezTo>
                    <a:pt x="56" y="153"/>
                    <a:pt x="55" y="155"/>
                    <a:pt x="55" y="147"/>
                  </a:cubicBezTo>
                  <a:cubicBezTo>
                    <a:pt x="55" y="125"/>
                    <a:pt x="55" y="104"/>
                    <a:pt x="55" y="82"/>
                  </a:cubicBezTo>
                  <a:cubicBezTo>
                    <a:pt x="55" y="63"/>
                    <a:pt x="62" y="45"/>
                    <a:pt x="75" y="31"/>
                  </a:cubicBezTo>
                  <a:cubicBezTo>
                    <a:pt x="88" y="16"/>
                    <a:pt x="104" y="7"/>
                    <a:pt x="123" y="4"/>
                  </a:cubicBezTo>
                  <a:cubicBezTo>
                    <a:pt x="149" y="0"/>
                    <a:pt x="171" y="6"/>
                    <a:pt x="190" y="23"/>
                  </a:cubicBezTo>
                  <a:cubicBezTo>
                    <a:pt x="204" y="34"/>
                    <a:pt x="213" y="49"/>
                    <a:pt x="217" y="67"/>
                  </a:cubicBezTo>
                  <a:cubicBezTo>
                    <a:pt x="218" y="71"/>
                    <a:pt x="218" y="75"/>
                    <a:pt x="219" y="79"/>
                  </a:cubicBezTo>
                  <a:cubicBezTo>
                    <a:pt x="219" y="102"/>
                    <a:pt x="219" y="126"/>
                    <a:pt x="219" y="149"/>
                  </a:cubicBezTo>
                  <a:cubicBezTo>
                    <a:pt x="219" y="152"/>
                    <a:pt x="219" y="154"/>
                    <a:pt x="223" y="155"/>
                  </a:cubicBezTo>
                  <a:cubicBezTo>
                    <a:pt x="237" y="161"/>
                    <a:pt x="251" y="170"/>
                    <a:pt x="262" y="181"/>
                  </a:cubicBezTo>
                  <a:cubicBezTo>
                    <a:pt x="265" y="185"/>
                    <a:pt x="268" y="189"/>
                    <a:pt x="271" y="193"/>
                  </a:cubicBezTo>
                  <a:cubicBezTo>
                    <a:pt x="272" y="194"/>
                    <a:pt x="272" y="195"/>
                    <a:pt x="273" y="196"/>
                  </a:cubicBezTo>
                  <a:close/>
                  <a:moveTo>
                    <a:pt x="157" y="148"/>
                  </a:moveTo>
                  <a:cubicBezTo>
                    <a:pt x="157" y="148"/>
                    <a:pt x="157" y="149"/>
                    <a:pt x="157" y="149"/>
                  </a:cubicBezTo>
                  <a:cubicBezTo>
                    <a:pt x="158" y="149"/>
                    <a:pt x="159" y="149"/>
                    <a:pt x="160" y="149"/>
                  </a:cubicBezTo>
                  <a:cubicBezTo>
                    <a:pt x="174" y="149"/>
                    <a:pt x="189" y="149"/>
                    <a:pt x="203" y="149"/>
                  </a:cubicBezTo>
                  <a:cubicBezTo>
                    <a:pt x="204" y="149"/>
                    <a:pt x="205" y="149"/>
                    <a:pt x="206" y="149"/>
                  </a:cubicBezTo>
                  <a:cubicBezTo>
                    <a:pt x="210" y="150"/>
                    <a:pt x="210" y="150"/>
                    <a:pt x="210" y="146"/>
                  </a:cubicBezTo>
                  <a:cubicBezTo>
                    <a:pt x="210" y="125"/>
                    <a:pt x="210" y="104"/>
                    <a:pt x="210" y="82"/>
                  </a:cubicBezTo>
                  <a:cubicBezTo>
                    <a:pt x="210" y="78"/>
                    <a:pt x="209" y="74"/>
                    <a:pt x="209" y="70"/>
                  </a:cubicBezTo>
                  <a:cubicBezTo>
                    <a:pt x="206" y="54"/>
                    <a:pt x="198" y="40"/>
                    <a:pt x="185" y="30"/>
                  </a:cubicBezTo>
                  <a:cubicBezTo>
                    <a:pt x="167" y="14"/>
                    <a:pt x="145" y="8"/>
                    <a:pt x="121" y="14"/>
                  </a:cubicBezTo>
                  <a:cubicBezTo>
                    <a:pt x="89" y="21"/>
                    <a:pt x="63" y="49"/>
                    <a:pt x="64" y="86"/>
                  </a:cubicBezTo>
                  <a:cubicBezTo>
                    <a:pt x="64" y="106"/>
                    <a:pt x="64" y="126"/>
                    <a:pt x="64" y="146"/>
                  </a:cubicBezTo>
                  <a:cubicBezTo>
                    <a:pt x="64" y="146"/>
                    <a:pt x="64" y="147"/>
                    <a:pt x="64" y="148"/>
                  </a:cubicBezTo>
                  <a:cubicBezTo>
                    <a:pt x="64" y="150"/>
                    <a:pt x="65" y="150"/>
                    <a:pt x="66" y="150"/>
                  </a:cubicBezTo>
                  <a:cubicBezTo>
                    <a:pt x="68" y="149"/>
                    <a:pt x="70" y="149"/>
                    <a:pt x="72" y="149"/>
                  </a:cubicBezTo>
                  <a:cubicBezTo>
                    <a:pt x="85" y="149"/>
                    <a:pt x="97" y="149"/>
                    <a:pt x="109" y="149"/>
                  </a:cubicBezTo>
                  <a:cubicBezTo>
                    <a:pt x="110" y="149"/>
                    <a:pt x="111" y="149"/>
                    <a:pt x="112" y="149"/>
                  </a:cubicBezTo>
                  <a:cubicBezTo>
                    <a:pt x="112" y="148"/>
                    <a:pt x="112" y="148"/>
                    <a:pt x="112" y="148"/>
                  </a:cubicBezTo>
                  <a:cubicBezTo>
                    <a:pt x="110" y="147"/>
                    <a:pt x="108" y="146"/>
                    <a:pt x="106" y="145"/>
                  </a:cubicBezTo>
                  <a:cubicBezTo>
                    <a:pt x="94" y="138"/>
                    <a:pt x="86" y="130"/>
                    <a:pt x="81" y="117"/>
                  </a:cubicBezTo>
                  <a:cubicBezTo>
                    <a:pt x="81" y="115"/>
                    <a:pt x="80" y="113"/>
                    <a:pt x="82" y="112"/>
                  </a:cubicBezTo>
                  <a:cubicBezTo>
                    <a:pt x="84" y="111"/>
                    <a:pt x="85" y="113"/>
                    <a:pt x="86" y="114"/>
                  </a:cubicBezTo>
                  <a:cubicBezTo>
                    <a:pt x="94" y="120"/>
                    <a:pt x="102" y="126"/>
                    <a:pt x="112" y="129"/>
                  </a:cubicBezTo>
                  <a:cubicBezTo>
                    <a:pt x="114" y="130"/>
                    <a:pt x="116" y="130"/>
                    <a:pt x="118" y="130"/>
                  </a:cubicBezTo>
                  <a:cubicBezTo>
                    <a:pt x="118" y="130"/>
                    <a:pt x="118" y="130"/>
                    <a:pt x="118" y="129"/>
                  </a:cubicBezTo>
                  <a:cubicBezTo>
                    <a:pt x="118" y="128"/>
                    <a:pt x="117" y="127"/>
                    <a:pt x="116" y="126"/>
                  </a:cubicBezTo>
                  <a:cubicBezTo>
                    <a:pt x="111" y="115"/>
                    <a:pt x="105" y="104"/>
                    <a:pt x="100" y="94"/>
                  </a:cubicBezTo>
                  <a:cubicBezTo>
                    <a:pt x="96" y="86"/>
                    <a:pt x="94" y="77"/>
                    <a:pt x="96" y="69"/>
                  </a:cubicBezTo>
                  <a:cubicBezTo>
                    <a:pt x="100" y="42"/>
                    <a:pt x="129" y="27"/>
                    <a:pt x="153" y="39"/>
                  </a:cubicBezTo>
                  <a:cubicBezTo>
                    <a:pt x="174" y="50"/>
                    <a:pt x="181" y="74"/>
                    <a:pt x="170" y="95"/>
                  </a:cubicBezTo>
                  <a:cubicBezTo>
                    <a:pt x="164" y="105"/>
                    <a:pt x="158" y="115"/>
                    <a:pt x="152" y="126"/>
                  </a:cubicBezTo>
                  <a:cubicBezTo>
                    <a:pt x="151" y="127"/>
                    <a:pt x="151" y="128"/>
                    <a:pt x="150" y="130"/>
                  </a:cubicBezTo>
                  <a:cubicBezTo>
                    <a:pt x="154" y="130"/>
                    <a:pt x="158" y="129"/>
                    <a:pt x="162" y="128"/>
                  </a:cubicBezTo>
                  <a:cubicBezTo>
                    <a:pt x="170" y="124"/>
                    <a:pt x="177" y="119"/>
                    <a:pt x="183" y="113"/>
                  </a:cubicBezTo>
                  <a:cubicBezTo>
                    <a:pt x="184" y="112"/>
                    <a:pt x="186" y="113"/>
                    <a:pt x="187" y="112"/>
                  </a:cubicBezTo>
                  <a:cubicBezTo>
                    <a:pt x="187" y="113"/>
                    <a:pt x="188" y="115"/>
                    <a:pt x="188" y="116"/>
                  </a:cubicBezTo>
                  <a:cubicBezTo>
                    <a:pt x="187" y="118"/>
                    <a:pt x="186" y="120"/>
                    <a:pt x="185" y="122"/>
                  </a:cubicBezTo>
                  <a:cubicBezTo>
                    <a:pt x="180" y="134"/>
                    <a:pt x="171" y="141"/>
                    <a:pt x="160" y="146"/>
                  </a:cubicBezTo>
                  <a:cubicBezTo>
                    <a:pt x="159" y="147"/>
                    <a:pt x="158" y="147"/>
                    <a:pt x="157" y="148"/>
                  </a:cubicBezTo>
                  <a:close/>
                  <a:moveTo>
                    <a:pt x="137" y="87"/>
                  </a:moveTo>
                  <a:cubicBezTo>
                    <a:pt x="129" y="87"/>
                    <a:pt x="120" y="87"/>
                    <a:pt x="112" y="88"/>
                  </a:cubicBezTo>
                  <a:cubicBezTo>
                    <a:pt x="109" y="88"/>
                    <a:pt x="108" y="89"/>
                    <a:pt x="110" y="92"/>
                  </a:cubicBezTo>
                  <a:cubicBezTo>
                    <a:pt x="114" y="98"/>
                    <a:pt x="119" y="104"/>
                    <a:pt x="125" y="108"/>
                  </a:cubicBezTo>
                  <a:cubicBezTo>
                    <a:pt x="132" y="112"/>
                    <a:pt x="139" y="112"/>
                    <a:pt x="146" y="108"/>
                  </a:cubicBezTo>
                  <a:cubicBezTo>
                    <a:pt x="154" y="104"/>
                    <a:pt x="160" y="99"/>
                    <a:pt x="165" y="92"/>
                  </a:cubicBezTo>
                  <a:cubicBezTo>
                    <a:pt x="166" y="89"/>
                    <a:pt x="166" y="88"/>
                    <a:pt x="163" y="88"/>
                  </a:cubicBezTo>
                  <a:cubicBezTo>
                    <a:pt x="154" y="87"/>
                    <a:pt x="146" y="87"/>
                    <a:pt x="137" y="87"/>
                  </a:cubicBezTo>
                  <a:close/>
                  <a:moveTo>
                    <a:pt x="124" y="83"/>
                  </a:moveTo>
                  <a:cubicBezTo>
                    <a:pt x="124" y="83"/>
                    <a:pt x="125" y="83"/>
                    <a:pt x="125" y="83"/>
                  </a:cubicBezTo>
                  <a:cubicBezTo>
                    <a:pt x="131" y="82"/>
                    <a:pt x="134" y="79"/>
                    <a:pt x="133" y="74"/>
                  </a:cubicBezTo>
                  <a:cubicBezTo>
                    <a:pt x="133" y="69"/>
                    <a:pt x="130" y="66"/>
                    <a:pt x="126" y="63"/>
                  </a:cubicBezTo>
                  <a:cubicBezTo>
                    <a:pt x="124" y="61"/>
                    <a:pt x="123" y="62"/>
                    <a:pt x="121" y="63"/>
                  </a:cubicBezTo>
                  <a:cubicBezTo>
                    <a:pt x="118" y="66"/>
                    <a:pt x="117" y="70"/>
                    <a:pt x="116" y="74"/>
                  </a:cubicBezTo>
                  <a:cubicBezTo>
                    <a:pt x="115" y="79"/>
                    <a:pt x="118" y="83"/>
                    <a:pt x="124" y="83"/>
                  </a:cubicBezTo>
                  <a:close/>
                  <a:moveTo>
                    <a:pt x="151" y="83"/>
                  </a:moveTo>
                  <a:cubicBezTo>
                    <a:pt x="156" y="83"/>
                    <a:pt x="159" y="80"/>
                    <a:pt x="158" y="75"/>
                  </a:cubicBezTo>
                  <a:cubicBezTo>
                    <a:pt x="158" y="71"/>
                    <a:pt x="156" y="67"/>
                    <a:pt x="153" y="64"/>
                  </a:cubicBezTo>
                  <a:cubicBezTo>
                    <a:pt x="151" y="61"/>
                    <a:pt x="149" y="61"/>
                    <a:pt x="147" y="63"/>
                  </a:cubicBezTo>
                  <a:cubicBezTo>
                    <a:pt x="145" y="66"/>
                    <a:pt x="143" y="69"/>
                    <a:pt x="141" y="73"/>
                  </a:cubicBezTo>
                  <a:cubicBezTo>
                    <a:pt x="140" y="77"/>
                    <a:pt x="141" y="80"/>
                    <a:pt x="146" y="82"/>
                  </a:cubicBezTo>
                  <a:cubicBezTo>
                    <a:pt x="147" y="83"/>
                    <a:pt x="149" y="83"/>
                    <a:pt x="151" y="8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4" name="Freeform 1755"/>
            <p:cNvSpPr>
              <a:spLocks/>
            </p:cNvSpPr>
            <p:nvPr/>
          </p:nvSpPr>
          <p:spPr bwMode="auto">
            <a:xfrm>
              <a:off x="9899651" y="3370263"/>
              <a:ext cx="407988" cy="61913"/>
            </a:xfrm>
            <a:custGeom>
              <a:avLst/>
              <a:gdLst>
                <a:gd name="T0" fmla="*/ 0 w 244"/>
                <a:gd name="T1" fmla="*/ 0 h 37"/>
                <a:gd name="T2" fmla="*/ 243 w 244"/>
                <a:gd name="T3" fmla="*/ 0 h 37"/>
                <a:gd name="T4" fmla="*/ 244 w 244"/>
                <a:gd name="T5" fmla="*/ 0 h 37"/>
                <a:gd name="T6" fmla="*/ 235 w 244"/>
                <a:gd name="T7" fmla="*/ 8 h 37"/>
                <a:gd name="T8" fmla="*/ 196 w 244"/>
                <a:gd name="T9" fmla="*/ 26 h 37"/>
                <a:gd name="T10" fmla="*/ 152 w 244"/>
                <a:gd name="T11" fmla="*/ 35 h 37"/>
                <a:gd name="T12" fmla="*/ 111 w 244"/>
                <a:gd name="T13" fmla="*/ 36 h 37"/>
                <a:gd name="T14" fmla="*/ 18 w 244"/>
                <a:gd name="T15" fmla="*/ 14 h 37"/>
                <a:gd name="T16" fmla="*/ 3 w 244"/>
                <a:gd name="T17" fmla="*/ 3 h 37"/>
                <a:gd name="T18" fmla="*/ 0 w 244"/>
                <a:gd name="T1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37">
                  <a:moveTo>
                    <a:pt x="0" y="0"/>
                  </a:moveTo>
                  <a:cubicBezTo>
                    <a:pt x="81" y="0"/>
                    <a:pt x="162" y="0"/>
                    <a:pt x="243" y="0"/>
                  </a:cubicBezTo>
                  <a:cubicBezTo>
                    <a:pt x="243" y="0"/>
                    <a:pt x="243" y="0"/>
                    <a:pt x="244" y="0"/>
                  </a:cubicBezTo>
                  <a:cubicBezTo>
                    <a:pt x="241" y="3"/>
                    <a:pt x="238" y="6"/>
                    <a:pt x="235" y="8"/>
                  </a:cubicBezTo>
                  <a:cubicBezTo>
                    <a:pt x="223" y="16"/>
                    <a:pt x="210" y="22"/>
                    <a:pt x="196" y="26"/>
                  </a:cubicBezTo>
                  <a:cubicBezTo>
                    <a:pt x="181" y="30"/>
                    <a:pt x="167" y="33"/>
                    <a:pt x="152" y="35"/>
                  </a:cubicBezTo>
                  <a:cubicBezTo>
                    <a:pt x="138" y="36"/>
                    <a:pt x="124" y="37"/>
                    <a:pt x="111" y="36"/>
                  </a:cubicBezTo>
                  <a:cubicBezTo>
                    <a:pt x="79" y="34"/>
                    <a:pt x="47" y="29"/>
                    <a:pt x="18" y="14"/>
                  </a:cubicBezTo>
                  <a:cubicBezTo>
                    <a:pt x="13" y="11"/>
                    <a:pt x="8" y="7"/>
                    <a:pt x="3" y="3"/>
                  </a:cubicBezTo>
                  <a:cubicBezTo>
                    <a:pt x="2" y="3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5" name="Freeform 1756"/>
            <p:cNvSpPr>
              <a:spLocks/>
            </p:cNvSpPr>
            <p:nvPr/>
          </p:nvSpPr>
          <p:spPr bwMode="auto">
            <a:xfrm>
              <a:off x="9979026" y="3040063"/>
              <a:ext cx="246063" cy="238125"/>
            </a:xfrm>
            <a:custGeom>
              <a:avLst/>
              <a:gdLst>
                <a:gd name="T0" fmla="*/ 94 w 147"/>
                <a:gd name="T1" fmla="*/ 140 h 142"/>
                <a:gd name="T2" fmla="*/ 97 w 147"/>
                <a:gd name="T3" fmla="*/ 138 h 142"/>
                <a:gd name="T4" fmla="*/ 122 w 147"/>
                <a:gd name="T5" fmla="*/ 114 h 142"/>
                <a:gd name="T6" fmla="*/ 125 w 147"/>
                <a:gd name="T7" fmla="*/ 108 h 142"/>
                <a:gd name="T8" fmla="*/ 124 w 147"/>
                <a:gd name="T9" fmla="*/ 104 h 142"/>
                <a:gd name="T10" fmla="*/ 120 w 147"/>
                <a:gd name="T11" fmla="*/ 105 h 142"/>
                <a:gd name="T12" fmla="*/ 99 w 147"/>
                <a:gd name="T13" fmla="*/ 120 h 142"/>
                <a:gd name="T14" fmla="*/ 87 w 147"/>
                <a:gd name="T15" fmla="*/ 122 h 142"/>
                <a:gd name="T16" fmla="*/ 89 w 147"/>
                <a:gd name="T17" fmla="*/ 118 h 142"/>
                <a:gd name="T18" fmla="*/ 107 w 147"/>
                <a:gd name="T19" fmla="*/ 87 h 142"/>
                <a:gd name="T20" fmla="*/ 90 w 147"/>
                <a:gd name="T21" fmla="*/ 31 h 142"/>
                <a:gd name="T22" fmla="*/ 33 w 147"/>
                <a:gd name="T23" fmla="*/ 61 h 142"/>
                <a:gd name="T24" fmla="*/ 37 w 147"/>
                <a:gd name="T25" fmla="*/ 86 h 142"/>
                <a:gd name="T26" fmla="*/ 53 w 147"/>
                <a:gd name="T27" fmla="*/ 118 h 142"/>
                <a:gd name="T28" fmla="*/ 55 w 147"/>
                <a:gd name="T29" fmla="*/ 121 h 142"/>
                <a:gd name="T30" fmla="*/ 55 w 147"/>
                <a:gd name="T31" fmla="*/ 122 h 142"/>
                <a:gd name="T32" fmla="*/ 49 w 147"/>
                <a:gd name="T33" fmla="*/ 121 h 142"/>
                <a:gd name="T34" fmla="*/ 23 w 147"/>
                <a:gd name="T35" fmla="*/ 106 h 142"/>
                <a:gd name="T36" fmla="*/ 19 w 147"/>
                <a:gd name="T37" fmla="*/ 104 h 142"/>
                <a:gd name="T38" fmla="*/ 18 w 147"/>
                <a:gd name="T39" fmla="*/ 109 h 142"/>
                <a:gd name="T40" fmla="*/ 43 w 147"/>
                <a:gd name="T41" fmla="*/ 137 h 142"/>
                <a:gd name="T42" fmla="*/ 49 w 147"/>
                <a:gd name="T43" fmla="*/ 140 h 142"/>
                <a:gd name="T44" fmla="*/ 49 w 147"/>
                <a:gd name="T45" fmla="*/ 141 h 142"/>
                <a:gd name="T46" fmla="*/ 46 w 147"/>
                <a:gd name="T47" fmla="*/ 141 h 142"/>
                <a:gd name="T48" fmla="*/ 9 w 147"/>
                <a:gd name="T49" fmla="*/ 141 h 142"/>
                <a:gd name="T50" fmla="*/ 3 w 147"/>
                <a:gd name="T51" fmla="*/ 142 h 142"/>
                <a:gd name="T52" fmla="*/ 1 w 147"/>
                <a:gd name="T53" fmla="*/ 140 h 142"/>
                <a:gd name="T54" fmla="*/ 1 w 147"/>
                <a:gd name="T55" fmla="*/ 138 h 142"/>
                <a:gd name="T56" fmla="*/ 1 w 147"/>
                <a:gd name="T57" fmla="*/ 78 h 142"/>
                <a:gd name="T58" fmla="*/ 58 w 147"/>
                <a:gd name="T59" fmla="*/ 6 h 142"/>
                <a:gd name="T60" fmla="*/ 122 w 147"/>
                <a:gd name="T61" fmla="*/ 22 h 142"/>
                <a:gd name="T62" fmla="*/ 146 w 147"/>
                <a:gd name="T63" fmla="*/ 62 h 142"/>
                <a:gd name="T64" fmla="*/ 147 w 147"/>
                <a:gd name="T65" fmla="*/ 74 h 142"/>
                <a:gd name="T66" fmla="*/ 147 w 147"/>
                <a:gd name="T67" fmla="*/ 138 h 142"/>
                <a:gd name="T68" fmla="*/ 143 w 147"/>
                <a:gd name="T69" fmla="*/ 141 h 142"/>
                <a:gd name="T70" fmla="*/ 140 w 147"/>
                <a:gd name="T71" fmla="*/ 141 h 142"/>
                <a:gd name="T72" fmla="*/ 97 w 147"/>
                <a:gd name="T73" fmla="*/ 141 h 142"/>
                <a:gd name="T74" fmla="*/ 94 w 147"/>
                <a:gd name="T75" fmla="*/ 141 h 142"/>
                <a:gd name="T76" fmla="*/ 94 w 147"/>
                <a:gd name="T77" fmla="*/ 14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47" h="142">
                  <a:moveTo>
                    <a:pt x="94" y="140"/>
                  </a:moveTo>
                  <a:cubicBezTo>
                    <a:pt x="95" y="139"/>
                    <a:pt x="96" y="139"/>
                    <a:pt x="97" y="138"/>
                  </a:cubicBezTo>
                  <a:cubicBezTo>
                    <a:pt x="108" y="133"/>
                    <a:pt x="117" y="126"/>
                    <a:pt x="122" y="114"/>
                  </a:cubicBezTo>
                  <a:cubicBezTo>
                    <a:pt x="123" y="112"/>
                    <a:pt x="124" y="110"/>
                    <a:pt x="125" y="108"/>
                  </a:cubicBezTo>
                  <a:cubicBezTo>
                    <a:pt x="125" y="107"/>
                    <a:pt x="124" y="105"/>
                    <a:pt x="124" y="104"/>
                  </a:cubicBezTo>
                  <a:cubicBezTo>
                    <a:pt x="123" y="105"/>
                    <a:pt x="121" y="104"/>
                    <a:pt x="120" y="105"/>
                  </a:cubicBezTo>
                  <a:cubicBezTo>
                    <a:pt x="114" y="111"/>
                    <a:pt x="107" y="116"/>
                    <a:pt x="99" y="120"/>
                  </a:cubicBezTo>
                  <a:cubicBezTo>
                    <a:pt x="95" y="121"/>
                    <a:pt x="91" y="122"/>
                    <a:pt x="87" y="122"/>
                  </a:cubicBezTo>
                  <a:cubicBezTo>
                    <a:pt x="88" y="120"/>
                    <a:pt x="88" y="119"/>
                    <a:pt x="89" y="118"/>
                  </a:cubicBezTo>
                  <a:cubicBezTo>
                    <a:pt x="95" y="107"/>
                    <a:pt x="101" y="97"/>
                    <a:pt x="107" y="87"/>
                  </a:cubicBezTo>
                  <a:cubicBezTo>
                    <a:pt x="118" y="66"/>
                    <a:pt x="111" y="42"/>
                    <a:pt x="90" y="31"/>
                  </a:cubicBezTo>
                  <a:cubicBezTo>
                    <a:pt x="66" y="19"/>
                    <a:pt x="37" y="34"/>
                    <a:pt x="33" y="61"/>
                  </a:cubicBezTo>
                  <a:cubicBezTo>
                    <a:pt x="31" y="69"/>
                    <a:pt x="33" y="78"/>
                    <a:pt x="37" y="86"/>
                  </a:cubicBezTo>
                  <a:cubicBezTo>
                    <a:pt x="42" y="96"/>
                    <a:pt x="48" y="107"/>
                    <a:pt x="53" y="118"/>
                  </a:cubicBezTo>
                  <a:cubicBezTo>
                    <a:pt x="54" y="119"/>
                    <a:pt x="55" y="120"/>
                    <a:pt x="55" y="121"/>
                  </a:cubicBezTo>
                  <a:cubicBezTo>
                    <a:pt x="55" y="122"/>
                    <a:pt x="55" y="122"/>
                    <a:pt x="55" y="122"/>
                  </a:cubicBezTo>
                  <a:cubicBezTo>
                    <a:pt x="53" y="122"/>
                    <a:pt x="51" y="122"/>
                    <a:pt x="49" y="121"/>
                  </a:cubicBezTo>
                  <a:cubicBezTo>
                    <a:pt x="39" y="118"/>
                    <a:pt x="31" y="112"/>
                    <a:pt x="23" y="106"/>
                  </a:cubicBezTo>
                  <a:cubicBezTo>
                    <a:pt x="22" y="105"/>
                    <a:pt x="21" y="103"/>
                    <a:pt x="19" y="104"/>
                  </a:cubicBezTo>
                  <a:cubicBezTo>
                    <a:pt x="17" y="105"/>
                    <a:pt x="18" y="107"/>
                    <a:pt x="18" y="109"/>
                  </a:cubicBezTo>
                  <a:cubicBezTo>
                    <a:pt x="23" y="122"/>
                    <a:pt x="31" y="130"/>
                    <a:pt x="43" y="137"/>
                  </a:cubicBezTo>
                  <a:cubicBezTo>
                    <a:pt x="45" y="138"/>
                    <a:pt x="47" y="139"/>
                    <a:pt x="49" y="140"/>
                  </a:cubicBezTo>
                  <a:cubicBezTo>
                    <a:pt x="49" y="140"/>
                    <a:pt x="49" y="140"/>
                    <a:pt x="49" y="141"/>
                  </a:cubicBezTo>
                  <a:cubicBezTo>
                    <a:pt x="48" y="141"/>
                    <a:pt x="47" y="141"/>
                    <a:pt x="46" y="141"/>
                  </a:cubicBezTo>
                  <a:cubicBezTo>
                    <a:pt x="34" y="141"/>
                    <a:pt x="22" y="141"/>
                    <a:pt x="9" y="141"/>
                  </a:cubicBezTo>
                  <a:cubicBezTo>
                    <a:pt x="7" y="141"/>
                    <a:pt x="5" y="141"/>
                    <a:pt x="3" y="142"/>
                  </a:cubicBezTo>
                  <a:cubicBezTo>
                    <a:pt x="2" y="142"/>
                    <a:pt x="1" y="142"/>
                    <a:pt x="1" y="140"/>
                  </a:cubicBezTo>
                  <a:cubicBezTo>
                    <a:pt x="1" y="139"/>
                    <a:pt x="1" y="138"/>
                    <a:pt x="1" y="138"/>
                  </a:cubicBezTo>
                  <a:cubicBezTo>
                    <a:pt x="1" y="118"/>
                    <a:pt x="1" y="98"/>
                    <a:pt x="1" y="78"/>
                  </a:cubicBezTo>
                  <a:cubicBezTo>
                    <a:pt x="0" y="41"/>
                    <a:pt x="26" y="13"/>
                    <a:pt x="58" y="6"/>
                  </a:cubicBezTo>
                  <a:cubicBezTo>
                    <a:pt x="82" y="0"/>
                    <a:pt x="104" y="6"/>
                    <a:pt x="122" y="22"/>
                  </a:cubicBezTo>
                  <a:cubicBezTo>
                    <a:pt x="135" y="32"/>
                    <a:pt x="143" y="46"/>
                    <a:pt x="146" y="62"/>
                  </a:cubicBezTo>
                  <a:cubicBezTo>
                    <a:pt x="146" y="66"/>
                    <a:pt x="147" y="70"/>
                    <a:pt x="147" y="74"/>
                  </a:cubicBezTo>
                  <a:cubicBezTo>
                    <a:pt x="147" y="96"/>
                    <a:pt x="147" y="117"/>
                    <a:pt x="147" y="138"/>
                  </a:cubicBezTo>
                  <a:cubicBezTo>
                    <a:pt x="147" y="142"/>
                    <a:pt x="147" y="142"/>
                    <a:pt x="143" y="141"/>
                  </a:cubicBezTo>
                  <a:cubicBezTo>
                    <a:pt x="142" y="141"/>
                    <a:pt x="141" y="141"/>
                    <a:pt x="140" y="141"/>
                  </a:cubicBezTo>
                  <a:cubicBezTo>
                    <a:pt x="126" y="141"/>
                    <a:pt x="111" y="141"/>
                    <a:pt x="97" y="141"/>
                  </a:cubicBezTo>
                  <a:cubicBezTo>
                    <a:pt x="96" y="141"/>
                    <a:pt x="95" y="141"/>
                    <a:pt x="94" y="141"/>
                  </a:cubicBezTo>
                  <a:cubicBezTo>
                    <a:pt x="94" y="141"/>
                    <a:pt x="94" y="140"/>
                    <a:pt x="94" y="1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6" name="Freeform 1757"/>
            <p:cNvSpPr>
              <a:spLocks/>
            </p:cNvSpPr>
            <p:nvPr/>
          </p:nvSpPr>
          <p:spPr bwMode="auto">
            <a:xfrm>
              <a:off x="10055226" y="3173413"/>
              <a:ext cx="96838" cy="41275"/>
            </a:xfrm>
            <a:custGeom>
              <a:avLst/>
              <a:gdLst>
                <a:gd name="T0" fmla="*/ 29 w 58"/>
                <a:gd name="T1" fmla="*/ 0 h 25"/>
                <a:gd name="T2" fmla="*/ 55 w 58"/>
                <a:gd name="T3" fmla="*/ 1 h 25"/>
                <a:gd name="T4" fmla="*/ 57 w 58"/>
                <a:gd name="T5" fmla="*/ 5 h 25"/>
                <a:gd name="T6" fmla="*/ 38 w 58"/>
                <a:gd name="T7" fmla="*/ 21 h 25"/>
                <a:gd name="T8" fmla="*/ 17 w 58"/>
                <a:gd name="T9" fmla="*/ 21 h 25"/>
                <a:gd name="T10" fmla="*/ 2 w 58"/>
                <a:gd name="T11" fmla="*/ 5 h 25"/>
                <a:gd name="T12" fmla="*/ 4 w 58"/>
                <a:gd name="T13" fmla="*/ 1 h 25"/>
                <a:gd name="T14" fmla="*/ 29 w 58"/>
                <a:gd name="T1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25">
                  <a:moveTo>
                    <a:pt x="29" y="0"/>
                  </a:moveTo>
                  <a:cubicBezTo>
                    <a:pt x="38" y="0"/>
                    <a:pt x="46" y="0"/>
                    <a:pt x="55" y="1"/>
                  </a:cubicBezTo>
                  <a:cubicBezTo>
                    <a:pt x="58" y="1"/>
                    <a:pt x="58" y="2"/>
                    <a:pt x="57" y="5"/>
                  </a:cubicBezTo>
                  <a:cubicBezTo>
                    <a:pt x="52" y="12"/>
                    <a:pt x="46" y="17"/>
                    <a:pt x="38" y="21"/>
                  </a:cubicBezTo>
                  <a:cubicBezTo>
                    <a:pt x="31" y="25"/>
                    <a:pt x="24" y="25"/>
                    <a:pt x="17" y="21"/>
                  </a:cubicBezTo>
                  <a:cubicBezTo>
                    <a:pt x="11" y="17"/>
                    <a:pt x="6" y="11"/>
                    <a:pt x="2" y="5"/>
                  </a:cubicBezTo>
                  <a:cubicBezTo>
                    <a:pt x="0" y="2"/>
                    <a:pt x="1" y="1"/>
                    <a:pt x="4" y="1"/>
                  </a:cubicBezTo>
                  <a:cubicBezTo>
                    <a:pt x="12" y="0"/>
                    <a:pt x="21" y="0"/>
                    <a:pt x="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7" name="Freeform 1758"/>
            <p:cNvSpPr>
              <a:spLocks/>
            </p:cNvSpPr>
            <p:nvPr/>
          </p:nvSpPr>
          <p:spPr bwMode="auto">
            <a:xfrm>
              <a:off x="10066338" y="3128963"/>
              <a:ext cx="31750" cy="36513"/>
            </a:xfrm>
            <a:custGeom>
              <a:avLst/>
              <a:gdLst>
                <a:gd name="T0" fmla="*/ 9 w 19"/>
                <a:gd name="T1" fmla="*/ 22 h 22"/>
                <a:gd name="T2" fmla="*/ 1 w 19"/>
                <a:gd name="T3" fmla="*/ 13 h 22"/>
                <a:gd name="T4" fmla="*/ 6 w 19"/>
                <a:gd name="T5" fmla="*/ 2 h 22"/>
                <a:gd name="T6" fmla="*/ 11 w 19"/>
                <a:gd name="T7" fmla="*/ 2 h 22"/>
                <a:gd name="T8" fmla="*/ 18 w 19"/>
                <a:gd name="T9" fmla="*/ 13 h 22"/>
                <a:gd name="T10" fmla="*/ 10 w 19"/>
                <a:gd name="T11" fmla="*/ 22 h 22"/>
                <a:gd name="T12" fmla="*/ 9 w 19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2">
                  <a:moveTo>
                    <a:pt x="9" y="22"/>
                  </a:moveTo>
                  <a:cubicBezTo>
                    <a:pt x="3" y="22"/>
                    <a:pt x="0" y="18"/>
                    <a:pt x="1" y="13"/>
                  </a:cubicBezTo>
                  <a:cubicBezTo>
                    <a:pt x="2" y="9"/>
                    <a:pt x="3" y="5"/>
                    <a:pt x="6" y="2"/>
                  </a:cubicBezTo>
                  <a:cubicBezTo>
                    <a:pt x="8" y="1"/>
                    <a:pt x="9" y="0"/>
                    <a:pt x="11" y="2"/>
                  </a:cubicBezTo>
                  <a:cubicBezTo>
                    <a:pt x="15" y="5"/>
                    <a:pt x="18" y="8"/>
                    <a:pt x="18" y="13"/>
                  </a:cubicBezTo>
                  <a:cubicBezTo>
                    <a:pt x="19" y="18"/>
                    <a:pt x="16" y="21"/>
                    <a:pt x="10" y="22"/>
                  </a:cubicBezTo>
                  <a:cubicBezTo>
                    <a:pt x="10" y="22"/>
                    <a:pt x="9" y="22"/>
                    <a:pt x="9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4" name="グループ化 1983"/>
          <p:cNvGrpSpPr/>
          <p:nvPr/>
        </p:nvGrpSpPr>
        <p:grpSpPr>
          <a:xfrm>
            <a:off x="10550526" y="2945200"/>
            <a:ext cx="330200" cy="458787"/>
            <a:chOff x="10550526" y="3001963"/>
            <a:chExt cx="330200" cy="458787"/>
          </a:xfrm>
        </p:grpSpPr>
        <p:sp>
          <p:nvSpPr>
            <p:cNvPr id="278" name="Freeform 1759"/>
            <p:cNvSpPr>
              <a:spLocks/>
            </p:cNvSpPr>
            <p:nvPr/>
          </p:nvSpPr>
          <p:spPr bwMode="auto">
            <a:xfrm>
              <a:off x="10550526" y="3001963"/>
              <a:ext cx="330200" cy="420688"/>
            </a:xfrm>
            <a:custGeom>
              <a:avLst/>
              <a:gdLst>
                <a:gd name="T0" fmla="*/ 198 w 198"/>
                <a:gd name="T1" fmla="*/ 167 h 251"/>
                <a:gd name="T2" fmla="*/ 198 w 198"/>
                <a:gd name="T3" fmla="*/ 163 h 251"/>
                <a:gd name="T4" fmla="*/ 198 w 198"/>
                <a:gd name="T5" fmla="*/ 9 h 251"/>
                <a:gd name="T6" fmla="*/ 198 w 198"/>
                <a:gd name="T7" fmla="*/ 7 h 251"/>
                <a:gd name="T8" fmla="*/ 193 w 198"/>
                <a:gd name="T9" fmla="*/ 1 h 251"/>
                <a:gd name="T10" fmla="*/ 188 w 198"/>
                <a:gd name="T11" fmla="*/ 1 h 251"/>
                <a:gd name="T12" fmla="*/ 9 w 198"/>
                <a:gd name="T13" fmla="*/ 1 h 251"/>
                <a:gd name="T14" fmla="*/ 7 w 198"/>
                <a:gd name="T15" fmla="*/ 1 h 251"/>
                <a:gd name="T16" fmla="*/ 0 w 198"/>
                <a:gd name="T17" fmla="*/ 8 h 251"/>
                <a:gd name="T18" fmla="*/ 0 w 198"/>
                <a:gd name="T19" fmla="*/ 244 h 251"/>
                <a:gd name="T20" fmla="*/ 7 w 198"/>
                <a:gd name="T21" fmla="*/ 251 h 251"/>
                <a:gd name="T22" fmla="*/ 58 w 198"/>
                <a:gd name="T23" fmla="*/ 251 h 251"/>
                <a:gd name="T24" fmla="*/ 104 w 198"/>
                <a:gd name="T25" fmla="*/ 251 h 251"/>
                <a:gd name="T26" fmla="*/ 107 w 198"/>
                <a:gd name="T27" fmla="*/ 249 h 251"/>
                <a:gd name="T28" fmla="*/ 107 w 198"/>
                <a:gd name="T29" fmla="*/ 186 h 251"/>
                <a:gd name="T30" fmla="*/ 104 w 198"/>
                <a:gd name="T31" fmla="*/ 184 h 251"/>
                <a:gd name="T32" fmla="*/ 93 w 198"/>
                <a:gd name="T33" fmla="*/ 184 h 251"/>
                <a:gd name="T34" fmla="*/ 84 w 198"/>
                <a:gd name="T35" fmla="*/ 183 h 251"/>
                <a:gd name="T36" fmla="*/ 85 w 198"/>
                <a:gd name="T37" fmla="*/ 180 h 251"/>
                <a:gd name="T38" fmla="*/ 91 w 198"/>
                <a:gd name="T39" fmla="*/ 169 h 251"/>
                <a:gd name="T40" fmla="*/ 91 w 198"/>
                <a:gd name="T41" fmla="*/ 152 h 251"/>
                <a:gd name="T42" fmla="*/ 63 w 198"/>
                <a:gd name="T43" fmla="*/ 146 h 251"/>
                <a:gd name="T44" fmla="*/ 47 w 198"/>
                <a:gd name="T45" fmla="*/ 162 h 251"/>
                <a:gd name="T46" fmla="*/ 44 w 198"/>
                <a:gd name="T47" fmla="*/ 162 h 251"/>
                <a:gd name="T48" fmla="*/ 19 w 198"/>
                <a:gd name="T49" fmla="*/ 108 h 251"/>
                <a:gd name="T50" fmla="*/ 31 w 198"/>
                <a:gd name="T51" fmla="*/ 63 h 251"/>
                <a:gd name="T52" fmla="*/ 114 w 198"/>
                <a:gd name="T53" fmla="*/ 26 h 251"/>
                <a:gd name="T54" fmla="*/ 162 w 198"/>
                <a:gd name="T55" fmla="*/ 58 h 251"/>
                <a:gd name="T56" fmla="*/ 176 w 198"/>
                <a:gd name="T57" fmla="*/ 122 h 251"/>
                <a:gd name="T58" fmla="*/ 159 w 198"/>
                <a:gd name="T59" fmla="*/ 155 h 251"/>
                <a:gd name="T60" fmla="*/ 158 w 198"/>
                <a:gd name="T61" fmla="*/ 157 h 251"/>
                <a:gd name="T62" fmla="*/ 198 w 198"/>
                <a:gd name="T63" fmla="*/ 167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8" h="251">
                  <a:moveTo>
                    <a:pt x="198" y="167"/>
                  </a:moveTo>
                  <a:cubicBezTo>
                    <a:pt x="198" y="165"/>
                    <a:pt x="198" y="164"/>
                    <a:pt x="198" y="163"/>
                  </a:cubicBezTo>
                  <a:cubicBezTo>
                    <a:pt x="198" y="112"/>
                    <a:pt x="198" y="60"/>
                    <a:pt x="198" y="9"/>
                  </a:cubicBezTo>
                  <a:cubicBezTo>
                    <a:pt x="198" y="8"/>
                    <a:pt x="198" y="7"/>
                    <a:pt x="198" y="7"/>
                  </a:cubicBezTo>
                  <a:cubicBezTo>
                    <a:pt x="198" y="4"/>
                    <a:pt x="196" y="2"/>
                    <a:pt x="193" y="1"/>
                  </a:cubicBezTo>
                  <a:cubicBezTo>
                    <a:pt x="191" y="1"/>
                    <a:pt x="190" y="1"/>
                    <a:pt x="188" y="1"/>
                  </a:cubicBezTo>
                  <a:cubicBezTo>
                    <a:pt x="129" y="1"/>
                    <a:pt x="69" y="1"/>
                    <a:pt x="9" y="1"/>
                  </a:cubicBezTo>
                  <a:cubicBezTo>
                    <a:pt x="9" y="1"/>
                    <a:pt x="8" y="0"/>
                    <a:pt x="7" y="1"/>
                  </a:cubicBezTo>
                  <a:cubicBezTo>
                    <a:pt x="2" y="1"/>
                    <a:pt x="0" y="3"/>
                    <a:pt x="0" y="8"/>
                  </a:cubicBezTo>
                  <a:cubicBezTo>
                    <a:pt x="0" y="87"/>
                    <a:pt x="0" y="165"/>
                    <a:pt x="0" y="244"/>
                  </a:cubicBezTo>
                  <a:cubicBezTo>
                    <a:pt x="0" y="249"/>
                    <a:pt x="2" y="251"/>
                    <a:pt x="7" y="251"/>
                  </a:cubicBezTo>
                  <a:cubicBezTo>
                    <a:pt x="24" y="251"/>
                    <a:pt x="41" y="251"/>
                    <a:pt x="58" y="251"/>
                  </a:cubicBezTo>
                  <a:cubicBezTo>
                    <a:pt x="73" y="251"/>
                    <a:pt x="88" y="251"/>
                    <a:pt x="104" y="251"/>
                  </a:cubicBezTo>
                  <a:cubicBezTo>
                    <a:pt x="106" y="251"/>
                    <a:pt x="107" y="251"/>
                    <a:pt x="107" y="249"/>
                  </a:cubicBezTo>
                  <a:cubicBezTo>
                    <a:pt x="107" y="228"/>
                    <a:pt x="107" y="207"/>
                    <a:pt x="107" y="186"/>
                  </a:cubicBezTo>
                  <a:cubicBezTo>
                    <a:pt x="107" y="185"/>
                    <a:pt x="106" y="184"/>
                    <a:pt x="104" y="184"/>
                  </a:cubicBezTo>
                  <a:cubicBezTo>
                    <a:pt x="101" y="184"/>
                    <a:pt x="97" y="184"/>
                    <a:pt x="93" y="184"/>
                  </a:cubicBezTo>
                  <a:cubicBezTo>
                    <a:pt x="90" y="184"/>
                    <a:pt x="87" y="183"/>
                    <a:pt x="84" y="183"/>
                  </a:cubicBezTo>
                  <a:cubicBezTo>
                    <a:pt x="84" y="182"/>
                    <a:pt x="85" y="181"/>
                    <a:pt x="85" y="180"/>
                  </a:cubicBezTo>
                  <a:cubicBezTo>
                    <a:pt x="87" y="176"/>
                    <a:pt x="89" y="172"/>
                    <a:pt x="91" y="169"/>
                  </a:cubicBezTo>
                  <a:cubicBezTo>
                    <a:pt x="93" y="163"/>
                    <a:pt x="94" y="157"/>
                    <a:pt x="91" y="152"/>
                  </a:cubicBezTo>
                  <a:cubicBezTo>
                    <a:pt x="86" y="141"/>
                    <a:pt x="72" y="138"/>
                    <a:pt x="63" y="146"/>
                  </a:cubicBezTo>
                  <a:cubicBezTo>
                    <a:pt x="57" y="151"/>
                    <a:pt x="52" y="157"/>
                    <a:pt x="47" y="162"/>
                  </a:cubicBezTo>
                  <a:cubicBezTo>
                    <a:pt x="46" y="163"/>
                    <a:pt x="45" y="163"/>
                    <a:pt x="44" y="162"/>
                  </a:cubicBezTo>
                  <a:cubicBezTo>
                    <a:pt x="29" y="147"/>
                    <a:pt x="20" y="129"/>
                    <a:pt x="19" y="108"/>
                  </a:cubicBezTo>
                  <a:cubicBezTo>
                    <a:pt x="19" y="92"/>
                    <a:pt x="23" y="77"/>
                    <a:pt x="31" y="63"/>
                  </a:cubicBezTo>
                  <a:cubicBezTo>
                    <a:pt x="49" y="34"/>
                    <a:pt x="82" y="20"/>
                    <a:pt x="114" y="26"/>
                  </a:cubicBezTo>
                  <a:cubicBezTo>
                    <a:pt x="134" y="31"/>
                    <a:pt x="151" y="41"/>
                    <a:pt x="162" y="58"/>
                  </a:cubicBezTo>
                  <a:cubicBezTo>
                    <a:pt x="176" y="77"/>
                    <a:pt x="180" y="99"/>
                    <a:pt x="176" y="122"/>
                  </a:cubicBezTo>
                  <a:cubicBezTo>
                    <a:pt x="173" y="134"/>
                    <a:pt x="167" y="145"/>
                    <a:pt x="159" y="155"/>
                  </a:cubicBezTo>
                  <a:cubicBezTo>
                    <a:pt x="159" y="156"/>
                    <a:pt x="159" y="156"/>
                    <a:pt x="158" y="157"/>
                  </a:cubicBezTo>
                  <a:cubicBezTo>
                    <a:pt x="172" y="157"/>
                    <a:pt x="185" y="159"/>
                    <a:pt x="198" y="1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9" name="Freeform 1760"/>
            <p:cNvSpPr>
              <a:spLocks/>
            </p:cNvSpPr>
            <p:nvPr/>
          </p:nvSpPr>
          <p:spPr bwMode="auto">
            <a:xfrm>
              <a:off x="10748963" y="3286125"/>
              <a:ext cx="130175" cy="174625"/>
            </a:xfrm>
            <a:custGeom>
              <a:avLst/>
              <a:gdLst>
                <a:gd name="T0" fmla="*/ 0 w 78"/>
                <a:gd name="T1" fmla="*/ 51 h 104"/>
                <a:gd name="T2" fmla="*/ 0 w 78"/>
                <a:gd name="T3" fmla="*/ 87 h 104"/>
                <a:gd name="T4" fmla="*/ 4 w 78"/>
                <a:gd name="T5" fmla="*/ 93 h 104"/>
                <a:gd name="T6" fmla="*/ 13 w 78"/>
                <a:gd name="T7" fmla="*/ 99 h 104"/>
                <a:gd name="T8" fmla="*/ 57 w 78"/>
                <a:gd name="T9" fmla="*/ 101 h 104"/>
                <a:gd name="T10" fmla="*/ 73 w 78"/>
                <a:gd name="T11" fmla="*/ 95 h 104"/>
                <a:gd name="T12" fmla="*/ 78 w 78"/>
                <a:gd name="T13" fmla="*/ 86 h 104"/>
                <a:gd name="T14" fmla="*/ 78 w 78"/>
                <a:gd name="T15" fmla="*/ 17 h 104"/>
                <a:gd name="T16" fmla="*/ 74 w 78"/>
                <a:gd name="T17" fmla="*/ 9 h 104"/>
                <a:gd name="T18" fmla="*/ 67 w 78"/>
                <a:gd name="T19" fmla="*/ 5 h 104"/>
                <a:gd name="T20" fmla="*/ 43 w 78"/>
                <a:gd name="T21" fmla="*/ 0 h 104"/>
                <a:gd name="T22" fmla="*/ 24 w 78"/>
                <a:gd name="T23" fmla="*/ 1 h 104"/>
                <a:gd name="T24" fmla="*/ 5 w 78"/>
                <a:gd name="T25" fmla="*/ 8 h 104"/>
                <a:gd name="T26" fmla="*/ 0 w 78"/>
                <a:gd name="T27" fmla="*/ 17 h 104"/>
                <a:gd name="T28" fmla="*/ 0 w 78"/>
                <a:gd name="T29" fmla="*/ 51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8" h="104">
                  <a:moveTo>
                    <a:pt x="0" y="51"/>
                  </a:moveTo>
                  <a:cubicBezTo>
                    <a:pt x="0" y="63"/>
                    <a:pt x="0" y="75"/>
                    <a:pt x="0" y="87"/>
                  </a:cubicBezTo>
                  <a:cubicBezTo>
                    <a:pt x="0" y="89"/>
                    <a:pt x="1" y="92"/>
                    <a:pt x="4" y="93"/>
                  </a:cubicBezTo>
                  <a:cubicBezTo>
                    <a:pt x="7" y="96"/>
                    <a:pt x="10" y="98"/>
                    <a:pt x="13" y="99"/>
                  </a:cubicBezTo>
                  <a:cubicBezTo>
                    <a:pt x="27" y="104"/>
                    <a:pt x="42" y="104"/>
                    <a:pt x="57" y="101"/>
                  </a:cubicBezTo>
                  <a:cubicBezTo>
                    <a:pt x="62" y="100"/>
                    <a:pt x="68" y="98"/>
                    <a:pt x="73" y="95"/>
                  </a:cubicBezTo>
                  <a:cubicBezTo>
                    <a:pt x="76" y="93"/>
                    <a:pt x="78" y="90"/>
                    <a:pt x="78" y="86"/>
                  </a:cubicBezTo>
                  <a:cubicBezTo>
                    <a:pt x="78" y="63"/>
                    <a:pt x="78" y="40"/>
                    <a:pt x="78" y="17"/>
                  </a:cubicBezTo>
                  <a:cubicBezTo>
                    <a:pt x="78" y="13"/>
                    <a:pt x="76" y="11"/>
                    <a:pt x="74" y="9"/>
                  </a:cubicBezTo>
                  <a:cubicBezTo>
                    <a:pt x="72" y="7"/>
                    <a:pt x="70" y="6"/>
                    <a:pt x="67" y="5"/>
                  </a:cubicBezTo>
                  <a:cubicBezTo>
                    <a:pt x="60" y="1"/>
                    <a:pt x="51" y="0"/>
                    <a:pt x="43" y="0"/>
                  </a:cubicBezTo>
                  <a:cubicBezTo>
                    <a:pt x="37" y="0"/>
                    <a:pt x="31" y="0"/>
                    <a:pt x="24" y="1"/>
                  </a:cubicBezTo>
                  <a:cubicBezTo>
                    <a:pt x="18" y="2"/>
                    <a:pt x="11" y="4"/>
                    <a:pt x="5" y="8"/>
                  </a:cubicBezTo>
                  <a:cubicBezTo>
                    <a:pt x="2" y="10"/>
                    <a:pt x="0" y="13"/>
                    <a:pt x="0" y="17"/>
                  </a:cubicBezTo>
                  <a:cubicBezTo>
                    <a:pt x="1" y="28"/>
                    <a:pt x="0" y="40"/>
                    <a:pt x="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0" name="Freeform 1761"/>
            <p:cNvSpPr>
              <a:spLocks/>
            </p:cNvSpPr>
            <p:nvPr/>
          </p:nvSpPr>
          <p:spPr bwMode="auto">
            <a:xfrm>
              <a:off x="10652126" y="3116263"/>
              <a:ext cx="123825" cy="122238"/>
            </a:xfrm>
            <a:custGeom>
              <a:avLst/>
              <a:gdLst>
                <a:gd name="T0" fmla="*/ 1 w 74"/>
                <a:gd name="T1" fmla="*/ 37 h 73"/>
                <a:gd name="T2" fmla="*/ 37 w 74"/>
                <a:gd name="T3" fmla="*/ 73 h 73"/>
                <a:gd name="T4" fmla="*/ 74 w 74"/>
                <a:gd name="T5" fmla="*/ 37 h 73"/>
                <a:gd name="T6" fmla="*/ 37 w 74"/>
                <a:gd name="T7" fmla="*/ 0 h 73"/>
                <a:gd name="T8" fmla="*/ 1 w 74"/>
                <a:gd name="T9" fmla="*/ 3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73">
                  <a:moveTo>
                    <a:pt x="1" y="37"/>
                  </a:moveTo>
                  <a:cubicBezTo>
                    <a:pt x="1" y="57"/>
                    <a:pt x="17" y="73"/>
                    <a:pt x="37" y="73"/>
                  </a:cubicBezTo>
                  <a:cubicBezTo>
                    <a:pt x="58" y="73"/>
                    <a:pt x="74" y="57"/>
                    <a:pt x="74" y="37"/>
                  </a:cubicBezTo>
                  <a:cubicBezTo>
                    <a:pt x="74" y="16"/>
                    <a:pt x="58" y="0"/>
                    <a:pt x="37" y="0"/>
                  </a:cubicBezTo>
                  <a:cubicBezTo>
                    <a:pt x="17" y="0"/>
                    <a:pt x="0" y="17"/>
                    <a:pt x="1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1" name="Freeform 1762"/>
            <p:cNvSpPr>
              <a:spLocks noEditPoints="1"/>
            </p:cNvSpPr>
            <p:nvPr/>
          </p:nvSpPr>
          <p:spPr bwMode="auto">
            <a:xfrm>
              <a:off x="10550526" y="3001963"/>
              <a:ext cx="330200" cy="420688"/>
            </a:xfrm>
            <a:custGeom>
              <a:avLst/>
              <a:gdLst>
                <a:gd name="T0" fmla="*/ 198 w 198"/>
                <a:gd name="T1" fmla="*/ 167 h 251"/>
                <a:gd name="T2" fmla="*/ 158 w 198"/>
                <a:gd name="T3" fmla="*/ 157 h 251"/>
                <a:gd name="T4" fmla="*/ 159 w 198"/>
                <a:gd name="T5" fmla="*/ 155 h 251"/>
                <a:gd name="T6" fmla="*/ 176 w 198"/>
                <a:gd name="T7" fmla="*/ 122 h 251"/>
                <a:gd name="T8" fmla="*/ 162 w 198"/>
                <a:gd name="T9" fmla="*/ 58 h 251"/>
                <a:gd name="T10" fmla="*/ 114 w 198"/>
                <a:gd name="T11" fmla="*/ 26 h 251"/>
                <a:gd name="T12" fmla="*/ 31 w 198"/>
                <a:gd name="T13" fmla="*/ 63 h 251"/>
                <a:gd name="T14" fmla="*/ 19 w 198"/>
                <a:gd name="T15" fmla="*/ 108 h 251"/>
                <a:gd name="T16" fmla="*/ 44 w 198"/>
                <a:gd name="T17" fmla="*/ 162 h 251"/>
                <a:gd name="T18" fmla="*/ 47 w 198"/>
                <a:gd name="T19" fmla="*/ 162 h 251"/>
                <a:gd name="T20" fmla="*/ 63 w 198"/>
                <a:gd name="T21" fmla="*/ 146 h 251"/>
                <a:gd name="T22" fmla="*/ 91 w 198"/>
                <a:gd name="T23" fmla="*/ 152 h 251"/>
                <a:gd name="T24" fmla="*/ 91 w 198"/>
                <a:gd name="T25" fmla="*/ 169 h 251"/>
                <a:gd name="T26" fmla="*/ 85 w 198"/>
                <a:gd name="T27" fmla="*/ 180 h 251"/>
                <a:gd name="T28" fmla="*/ 84 w 198"/>
                <a:gd name="T29" fmla="*/ 183 h 251"/>
                <a:gd name="T30" fmla="*/ 93 w 198"/>
                <a:gd name="T31" fmla="*/ 184 h 251"/>
                <a:gd name="T32" fmla="*/ 104 w 198"/>
                <a:gd name="T33" fmla="*/ 184 h 251"/>
                <a:gd name="T34" fmla="*/ 107 w 198"/>
                <a:gd name="T35" fmla="*/ 186 h 251"/>
                <a:gd name="T36" fmla="*/ 107 w 198"/>
                <a:gd name="T37" fmla="*/ 249 h 251"/>
                <a:gd name="T38" fmla="*/ 104 w 198"/>
                <a:gd name="T39" fmla="*/ 251 h 251"/>
                <a:gd name="T40" fmla="*/ 58 w 198"/>
                <a:gd name="T41" fmla="*/ 251 h 251"/>
                <a:gd name="T42" fmla="*/ 7 w 198"/>
                <a:gd name="T43" fmla="*/ 251 h 251"/>
                <a:gd name="T44" fmla="*/ 0 w 198"/>
                <a:gd name="T45" fmla="*/ 244 h 251"/>
                <a:gd name="T46" fmla="*/ 0 w 198"/>
                <a:gd name="T47" fmla="*/ 8 h 251"/>
                <a:gd name="T48" fmla="*/ 7 w 198"/>
                <a:gd name="T49" fmla="*/ 1 h 251"/>
                <a:gd name="T50" fmla="*/ 9 w 198"/>
                <a:gd name="T51" fmla="*/ 1 h 251"/>
                <a:gd name="T52" fmla="*/ 188 w 198"/>
                <a:gd name="T53" fmla="*/ 1 h 251"/>
                <a:gd name="T54" fmla="*/ 193 w 198"/>
                <a:gd name="T55" fmla="*/ 1 h 251"/>
                <a:gd name="T56" fmla="*/ 198 w 198"/>
                <a:gd name="T57" fmla="*/ 7 h 251"/>
                <a:gd name="T58" fmla="*/ 198 w 198"/>
                <a:gd name="T59" fmla="*/ 9 h 251"/>
                <a:gd name="T60" fmla="*/ 198 w 198"/>
                <a:gd name="T61" fmla="*/ 163 h 251"/>
                <a:gd name="T62" fmla="*/ 198 w 198"/>
                <a:gd name="T63" fmla="*/ 167 h 251"/>
                <a:gd name="T64" fmla="*/ 11 w 198"/>
                <a:gd name="T65" fmla="*/ 218 h 251"/>
                <a:gd name="T66" fmla="*/ 12 w 198"/>
                <a:gd name="T67" fmla="*/ 222 h 251"/>
                <a:gd name="T68" fmla="*/ 32 w 198"/>
                <a:gd name="T69" fmla="*/ 240 h 251"/>
                <a:gd name="T70" fmla="*/ 54 w 198"/>
                <a:gd name="T71" fmla="*/ 228 h 251"/>
                <a:gd name="T72" fmla="*/ 85 w 198"/>
                <a:gd name="T73" fmla="*/ 166 h 251"/>
                <a:gd name="T74" fmla="*/ 86 w 198"/>
                <a:gd name="T75" fmla="*/ 157 h 251"/>
                <a:gd name="T76" fmla="*/ 66 w 198"/>
                <a:gd name="T77" fmla="*/ 152 h 251"/>
                <a:gd name="T78" fmla="*/ 50 w 198"/>
                <a:gd name="T79" fmla="*/ 168 h 251"/>
                <a:gd name="T80" fmla="*/ 17 w 198"/>
                <a:gd name="T81" fmla="*/ 201 h 251"/>
                <a:gd name="T82" fmla="*/ 11 w 198"/>
                <a:gd name="T83" fmla="*/ 218 h 251"/>
                <a:gd name="T84" fmla="*/ 13 w 198"/>
                <a:gd name="T85" fmla="*/ 18 h 251"/>
                <a:gd name="T86" fmla="*/ 19 w 198"/>
                <a:gd name="T87" fmla="*/ 12 h 251"/>
                <a:gd name="T88" fmla="*/ 13 w 198"/>
                <a:gd name="T89" fmla="*/ 6 h 251"/>
                <a:gd name="T90" fmla="*/ 7 w 198"/>
                <a:gd name="T91" fmla="*/ 12 h 251"/>
                <a:gd name="T92" fmla="*/ 13 w 198"/>
                <a:gd name="T93" fmla="*/ 18 h 251"/>
                <a:gd name="T94" fmla="*/ 184 w 198"/>
                <a:gd name="T95" fmla="*/ 6 h 251"/>
                <a:gd name="T96" fmla="*/ 178 w 198"/>
                <a:gd name="T97" fmla="*/ 12 h 251"/>
                <a:gd name="T98" fmla="*/ 184 w 198"/>
                <a:gd name="T99" fmla="*/ 18 h 251"/>
                <a:gd name="T100" fmla="*/ 190 w 198"/>
                <a:gd name="T101" fmla="*/ 13 h 251"/>
                <a:gd name="T102" fmla="*/ 184 w 198"/>
                <a:gd name="T103" fmla="*/ 6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8" h="251">
                  <a:moveTo>
                    <a:pt x="198" y="167"/>
                  </a:moveTo>
                  <a:cubicBezTo>
                    <a:pt x="185" y="159"/>
                    <a:pt x="172" y="157"/>
                    <a:pt x="158" y="157"/>
                  </a:cubicBezTo>
                  <a:cubicBezTo>
                    <a:pt x="159" y="156"/>
                    <a:pt x="159" y="156"/>
                    <a:pt x="159" y="155"/>
                  </a:cubicBezTo>
                  <a:cubicBezTo>
                    <a:pt x="167" y="145"/>
                    <a:pt x="173" y="134"/>
                    <a:pt x="176" y="122"/>
                  </a:cubicBezTo>
                  <a:cubicBezTo>
                    <a:pt x="180" y="99"/>
                    <a:pt x="176" y="77"/>
                    <a:pt x="162" y="58"/>
                  </a:cubicBezTo>
                  <a:cubicBezTo>
                    <a:pt x="151" y="41"/>
                    <a:pt x="134" y="31"/>
                    <a:pt x="114" y="26"/>
                  </a:cubicBezTo>
                  <a:cubicBezTo>
                    <a:pt x="82" y="20"/>
                    <a:pt x="49" y="34"/>
                    <a:pt x="31" y="63"/>
                  </a:cubicBezTo>
                  <a:cubicBezTo>
                    <a:pt x="23" y="77"/>
                    <a:pt x="19" y="92"/>
                    <a:pt x="19" y="108"/>
                  </a:cubicBezTo>
                  <a:cubicBezTo>
                    <a:pt x="20" y="129"/>
                    <a:pt x="29" y="147"/>
                    <a:pt x="44" y="162"/>
                  </a:cubicBezTo>
                  <a:cubicBezTo>
                    <a:pt x="45" y="163"/>
                    <a:pt x="46" y="163"/>
                    <a:pt x="47" y="162"/>
                  </a:cubicBezTo>
                  <a:cubicBezTo>
                    <a:pt x="52" y="157"/>
                    <a:pt x="57" y="151"/>
                    <a:pt x="63" y="146"/>
                  </a:cubicBezTo>
                  <a:cubicBezTo>
                    <a:pt x="72" y="138"/>
                    <a:pt x="86" y="141"/>
                    <a:pt x="91" y="152"/>
                  </a:cubicBezTo>
                  <a:cubicBezTo>
                    <a:pt x="94" y="157"/>
                    <a:pt x="93" y="163"/>
                    <a:pt x="91" y="169"/>
                  </a:cubicBezTo>
                  <a:cubicBezTo>
                    <a:pt x="89" y="172"/>
                    <a:pt x="87" y="176"/>
                    <a:pt x="85" y="180"/>
                  </a:cubicBezTo>
                  <a:cubicBezTo>
                    <a:pt x="85" y="181"/>
                    <a:pt x="84" y="182"/>
                    <a:pt x="84" y="183"/>
                  </a:cubicBezTo>
                  <a:cubicBezTo>
                    <a:pt x="87" y="183"/>
                    <a:pt x="90" y="184"/>
                    <a:pt x="93" y="184"/>
                  </a:cubicBezTo>
                  <a:cubicBezTo>
                    <a:pt x="97" y="184"/>
                    <a:pt x="101" y="184"/>
                    <a:pt x="104" y="184"/>
                  </a:cubicBezTo>
                  <a:cubicBezTo>
                    <a:pt x="106" y="184"/>
                    <a:pt x="107" y="185"/>
                    <a:pt x="107" y="186"/>
                  </a:cubicBezTo>
                  <a:cubicBezTo>
                    <a:pt x="107" y="207"/>
                    <a:pt x="107" y="228"/>
                    <a:pt x="107" y="249"/>
                  </a:cubicBezTo>
                  <a:cubicBezTo>
                    <a:pt x="107" y="251"/>
                    <a:pt x="106" y="251"/>
                    <a:pt x="104" y="251"/>
                  </a:cubicBezTo>
                  <a:cubicBezTo>
                    <a:pt x="88" y="251"/>
                    <a:pt x="73" y="251"/>
                    <a:pt x="58" y="251"/>
                  </a:cubicBezTo>
                  <a:cubicBezTo>
                    <a:pt x="41" y="251"/>
                    <a:pt x="24" y="251"/>
                    <a:pt x="7" y="251"/>
                  </a:cubicBezTo>
                  <a:cubicBezTo>
                    <a:pt x="2" y="251"/>
                    <a:pt x="0" y="249"/>
                    <a:pt x="0" y="244"/>
                  </a:cubicBezTo>
                  <a:cubicBezTo>
                    <a:pt x="0" y="165"/>
                    <a:pt x="0" y="87"/>
                    <a:pt x="0" y="8"/>
                  </a:cubicBezTo>
                  <a:cubicBezTo>
                    <a:pt x="0" y="3"/>
                    <a:pt x="2" y="1"/>
                    <a:pt x="7" y="1"/>
                  </a:cubicBezTo>
                  <a:cubicBezTo>
                    <a:pt x="8" y="0"/>
                    <a:pt x="9" y="1"/>
                    <a:pt x="9" y="1"/>
                  </a:cubicBezTo>
                  <a:cubicBezTo>
                    <a:pt x="69" y="1"/>
                    <a:pt x="129" y="1"/>
                    <a:pt x="188" y="1"/>
                  </a:cubicBezTo>
                  <a:cubicBezTo>
                    <a:pt x="190" y="1"/>
                    <a:pt x="191" y="1"/>
                    <a:pt x="193" y="1"/>
                  </a:cubicBezTo>
                  <a:cubicBezTo>
                    <a:pt x="196" y="2"/>
                    <a:pt x="198" y="4"/>
                    <a:pt x="198" y="7"/>
                  </a:cubicBezTo>
                  <a:cubicBezTo>
                    <a:pt x="198" y="7"/>
                    <a:pt x="198" y="8"/>
                    <a:pt x="198" y="9"/>
                  </a:cubicBezTo>
                  <a:cubicBezTo>
                    <a:pt x="198" y="60"/>
                    <a:pt x="198" y="112"/>
                    <a:pt x="198" y="163"/>
                  </a:cubicBezTo>
                  <a:cubicBezTo>
                    <a:pt x="198" y="164"/>
                    <a:pt x="198" y="165"/>
                    <a:pt x="198" y="167"/>
                  </a:cubicBezTo>
                  <a:close/>
                  <a:moveTo>
                    <a:pt x="11" y="218"/>
                  </a:moveTo>
                  <a:cubicBezTo>
                    <a:pt x="11" y="218"/>
                    <a:pt x="12" y="220"/>
                    <a:pt x="12" y="222"/>
                  </a:cubicBezTo>
                  <a:cubicBezTo>
                    <a:pt x="14" y="231"/>
                    <a:pt x="22" y="239"/>
                    <a:pt x="32" y="240"/>
                  </a:cubicBezTo>
                  <a:cubicBezTo>
                    <a:pt x="40" y="241"/>
                    <a:pt x="50" y="237"/>
                    <a:pt x="54" y="228"/>
                  </a:cubicBezTo>
                  <a:cubicBezTo>
                    <a:pt x="65" y="207"/>
                    <a:pt x="75" y="187"/>
                    <a:pt x="85" y="166"/>
                  </a:cubicBezTo>
                  <a:cubicBezTo>
                    <a:pt x="87" y="163"/>
                    <a:pt x="87" y="160"/>
                    <a:pt x="86" y="157"/>
                  </a:cubicBezTo>
                  <a:cubicBezTo>
                    <a:pt x="84" y="148"/>
                    <a:pt x="73" y="145"/>
                    <a:pt x="66" y="152"/>
                  </a:cubicBezTo>
                  <a:cubicBezTo>
                    <a:pt x="60" y="157"/>
                    <a:pt x="55" y="163"/>
                    <a:pt x="50" y="168"/>
                  </a:cubicBezTo>
                  <a:cubicBezTo>
                    <a:pt x="39" y="179"/>
                    <a:pt x="28" y="190"/>
                    <a:pt x="17" y="201"/>
                  </a:cubicBezTo>
                  <a:cubicBezTo>
                    <a:pt x="13" y="206"/>
                    <a:pt x="11" y="211"/>
                    <a:pt x="11" y="218"/>
                  </a:cubicBezTo>
                  <a:close/>
                  <a:moveTo>
                    <a:pt x="13" y="18"/>
                  </a:moveTo>
                  <a:cubicBezTo>
                    <a:pt x="16" y="18"/>
                    <a:pt x="19" y="15"/>
                    <a:pt x="19" y="12"/>
                  </a:cubicBezTo>
                  <a:cubicBezTo>
                    <a:pt x="19" y="9"/>
                    <a:pt x="16" y="6"/>
                    <a:pt x="13" y="6"/>
                  </a:cubicBezTo>
                  <a:cubicBezTo>
                    <a:pt x="10" y="6"/>
                    <a:pt x="7" y="9"/>
                    <a:pt x="7" y="12"/>
                  </a:cubicBezTo>
                  <a:cubicBezTo>
                    <a:pt x="7" y="15"/>
                    <a:pt x="10" y="18"/>
                    <a:pt x="13" y="18"/>
                  </a:cubicBezTo>
                  <a:close/>
                  <a:moveTo>
                    <a:pt x="184" y="6"/>
                  </a:moveTo>
                  <a:cubicBezTo>
                    <a:pt x="181" y="6"/>
                    <a:pt x="178" y="9"/>
                    <a:pt x="178" y="12"/>
                  </a:cubicBezTo>
                  <a:cubicBezTo>
                    <a:pt x="178" y="15"/>
                    <a:pt x="180" y="18"/>
                    <a:pt x="184" y="18"/>
                  </a:cubicBezTo>
                  <a:cubicBezTo>
                    <a:pt x="187" y="18"/>
                    <a:pt x="190" y="16"/>
                    <a:pt x="190" y="13"/>
                  </a:cubicBezTo>
                  <a:cubicBezTo>
                    <a:pt x="190" y="9"/>
                    <a:pt x="187" y="6"/>
                    <a:pt x="184" y="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2" name="Freeform 1763"/>
            <p:cNvSpPr>
              <a:spLocks noEditPoints="1"/>
            </p:cNvSpPr>
            <p:nvPr/>
          </p:nvSpPr>
          <p:spPr bwMode="auto">
            <a:xfrm>
              <a:off x="10748963" y="3286125"/>
              <a:ext cx="130175" cy="174625"/>
            </a:xfrm>
            <a:custGeom>
              <a:avLst/>
              <a:gdLst>
                <a:gd name="T0" fmla="*/ 0 w 78"/>
                <a:gd name="T1" fmla="*/ 51 h 104"/>
                <a:gd name="T2" fmla="*/ 0 w 78"/>
                <a:gd name="T3" fmla="*/ 17 h 104"/>
                <a:gd name="T4" fmla="*/ 5 w 78"/>
                <a:gd name="T5" fmla="*/ 8 h 104"/>
                <a:gd name="T6" fmla="*/ 24 w 78"/>
                <a:gd name="T7" fmla="*/ 1 h 104"/>
                <a:gd name="T8" fmla="*/ 43 w 78"/>
                <a:gd name="T9" fmla="*/ 0 h 104"/>
                <a:gd name="T10" fmla="*/ 67 w 78"/>
                <a:gd name="T11" fmla="*/ 5 h 104"/>
                <a:gd name="T12" fmla="*/ 74 w 78"/>
                <a:gd name="T13" fmla="*/ 9 h 104"/>
                <a:gd name="T14" fmla="*/ 78 w 78"/>
                <a:gd name="T15" fmla="*/ 17 h 104"/>
                <a:gd name="T16" fmla="*/ 78 w 78"/>
                <a:gd name="T17" fmla="*/ 86 h 104"/>
                <a:gd name="T18" fmla="*/ 73 w 78"/>
                <a:gd name="T19" fmla="*/ 95 h 104"/>
                <a:gd name="T20" fmla="*/ 57 w 78"/>
                <a:gd name="T21" fmla="*/ 101 h 104"/>
                <a:gd name="T22" fmla="*/ 13 w 78"/>
                <a:gd name="T23" fmla="*/ 99 h 104"/>
                <a:gd name="T24" fmla="*/ 4 w 78"/>
                <a:gd name="T25" fmla="*/ 93 h 104"/>
                <a:gd name="T26" fmla="*/ 0 w 78"/>
                <a:gd name="T27" fmla="*/ 87 h 104"/>
                <a:gd name="T28" fmla="*/ 0 w 78"/>
                <a:gd name="T29" fmla="*/ 51 h 104"/>
                <a:gd name="T30" fmla="*/ 39 w 78"/>
                <a:gd name="T31" fmla="*/ 4 h 104"/>
                <a:gd name="T32" fmla="*/ 39 w 78"/>
                <a:gd name="T33" fmla="*/ 4 h 104"/>
                <a:gd name="T34" fmla="*/ 28 w 78"/>
                <a:gd name="T35" fmla="*/ 5 h 104"/>
                <a:gd name="T36" fmla="*/ 13 w 78"/>
                <a:gd name="T37" fmla="*/ 10 h 104"/>
                <a:gd name="T38" fmla="*/ 13 w 78"/>
                <a:gd name="T39" fmla="*/ 17 h 104"/>
                <a:gd name="T40" fmla="*/ 20 w 78"/>
                <a:gd name="T41" fmla="*/ 20 h 104"/>
                <a:gd name="T42" fmla="*/ 54 w 78"/>
                <a:gd name="T43" fmla="*/ 21 h 104"/>
                <a:gd name="T44" fmla="*/ 65 w 78"/>
                <a:gd name="T45" fmla="*/ 17 h 104"/>
                <a:gd name="T46" fmla="*/ 65 w 78"/>
                <a:gd name="T47" fmla="*/ 10 h 104"/>
                <a:gd name="T48" fmla="*/ 58 w 78"/>
                <a:gd name="T49" fmla="*/ 7 h 104"/>
                <a:gd name="T50" fmla="*/ 39 w 78"/>
                <a:gd name="T51" fmla="*/ 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8" h="104">
                  <a:moveTo>
                    <a:pt x="0" y="51"/>
                  </a:moveTo>
                  <a:cubicBezTo>
                    <a:pt x="0" y="40"/>
                    <a:pt x="1" y="28"/>
                    <a:pt x="0" y="17"/>
                  </a:cubicBezTo>
                  <a:cubicBezTo>
                    <a:pt x="0" y="13"/>
                    <a:pt x="2" y="10"/>
                    <a:pt x="5" y="8"/>
                  </a:cubicBezTo>
                  <a:cubicBezTo>
                    <a:pt x="11" y="4"/>
                    <a:pt x="18" y="2"/>
                    <a:pt x="24" y="1"/>
                  </a:cubicBezTo>
                  <a:cubicBezTo>
                    <a:pt x="31" y="0"/>
                    <a:pt x="37" y="0"/>
                    <a:pt x="43" y="0"/>
                  </a:cubicBezTo>
                  <a:cubicBezTo>
                    <a:pt x="51" y="0"/>
                    <a:pt x="60" y="1"/>
                    <a:pt x="67" y="5"/>
                  </a:cubicBezTo>
                  <a:cubicBezTo>
                    <a:pt x="70" y="6"/>
                    <a:pt x="72" y="7"/>
                    <a:pt x="74" y="9"/>
                  </a:cubicBezTo>
                  <a:cubicBezTo>
                    <a:pt x="76" y="11"/>
                    <a:pt x="78" y="13"/>
                    <a:pt x="78" y="17"/>
                  </a:cubicBezTo>
                  <a:cubicBezTo>
                    <a:pt x="78" y="40"/>
                    <a:pt x="78" y="63"/>
                    <a:pt x="78" y="86"/>
                  </a:cubicBezTo>
                  <a:cubicBezTo>
                    <a:pt x="78" y="90"/>
                    <a:pt x="76" y="93"/>
                    <a:pt x="73" y="95"/>
                  </a:cubicBezTo>
                  <a:cubicBezTo>
                    <a:pt x="68" y="98"/>
                    <a:pt x="62" y="100"/>
                    <a:pt x="57" y="101"/>
                  </a:cubicBezTo>
                  <a:cubicBezTo>
                    <a:pt x="42" y="104"/>
                    <a:pt x="27" y="104"/>
                    <a:pt x="13" y="99"/>
                  </a:cubicBezTo>
                  <a:cubicBezTo>
                    <a:pt x="10" y="98"/>
                    <a:pt x="7" y="96"/>
                    <a:pt x="4" y="93"/>
                  </a:cubicBezTo>
                  <a:cubicBezTo>
                    <a:pt x="1" y="92"/>
                    <a:pt x="0" y="89"/>
                    <a:pt x="0" y="87"/>
                  </a:cubicBezTo>
                  <a:cubicBezTo>
                    <a:pt x="0" y="75"/>
                    <a:pt x="0" y="63"/>
                    <a:pt x="0" y="51"/>
                  </a:cubicBezTo>
                  <a:close/>
                  <a:moveTo>
                    <a:pt x="39" y="4"/>
                  </a:moveTo>
                  <a:cubicBezTo>
                    <a:pt x="39" y="4"/>
                    <a:pt x="39" y="4"/>
                    <a:pt x="39" y="4"/>
                  </a:cubicBezTo>
                  <a:cubicBezTo>
                    <a:pt x="35" y="5"/>
                    <a:pt x="31" y="4"/>
                    <a:pt x="28" y="5"/>
                  </a:cubicBezTo>
                  <a:cubicBezTo>
                    <a:pt x="23" y="6"/>
                    <a:pt x="18" y="8"/>
                    <a:pt x="13" y="10"/>
                  </a:cubicBezTo>
                  <a:cubicBezTo>
                    <a:pt x="10" y="11"/>
                    <a:pt x="10" y="15"/>
                    <a:pt x="13" y="17"/>
                  </a:cubicBezTo>
                  <a:cubicBezTo>
                    <a:pt x="15" y="18"/>
                    <a:pt x="17" y="19"/>
                    <a:pt x="20" y="20"/>
                  </a:cubicBezTo>
                  <a:cubicBezTo>
                    <a:pt x="31" y="23"/>
                    <a:pt x="43" y="23"/>
                    <a:pt x="54" y="21"/>
                  </a:cubicBezTo>
                  <a:cubicBezTo>
                    <a:pt x="58" y="20"/>
                    <a:pt x="62" y="19"/>
                    <a:pt x="65" y="17"/>
                  </a:cubicBezTo>
                  <a:cubicBezTo>
                    <a:pt x="68" y="15"/>
                    <a:pt x="68" y="12"/>
                    <a:pt x="65" y="10"/>
                  </a:cubicBezTo>
                  <a:cubicBezTo>
                    <a:pt x="63" y="9"/>
                    <a:pt x="61" y="7"/>
                    <a:pt x="58" y="7"/>
                  </a:cubicBezTo>
                  <a:cubicBezTo>
                    <a:pt x="52" y="6"/>
                    <a:pt x="45" y="5"/>
                    <a:pt x="39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3" name="Freeform 1764"/>
            <p:cNvSpPr>
              <a:spLocks noEditPoints="1"/>
            </p:cNvSpPr>
            <p:nvPr/>
          </p:nvSpPr>
          <p:spPr bwMode="auto">
            <a:xfrm>
              <a:off x="10652126" y="3116263"/>
              <a:ext cx="123825" cy="122238"/>
            </a:xfrm>
            <a:custGeom>
              <a:avLst/>
              <a:gdLst>
                <a:gd name="T0" fmla="*/ 1 w 74"/>
                <a:gd name="T1" fmla="*/ 37 h 73"/>
                <a:gd name="T2" fmla="*/ 37 w 74"/>
                <a:gd name="T3" fmla="*/ 0 h 73"/>
                <a:gd name="T4" fmla="*/ 74 w 74"/>
                <a:gd name="T5" fmla="*/ 37 h 73"/>
                <a:gd name="T6" fmla="*/ 37 w 74"/>
                <a:gd name="T7" fmla="*/ 73 h 73"/>
                <a:gd name="T8" fmla="*/ 1 w 74"/>
                <a:gd name="T9" fmla="*/ 37 h 73"/>
                <a:gd name="T10" fmla="*/ 38 w 74"/>
                <a:gd name="T11" fmla="*/ 6 h 73"/>
                <a:gd name="T12" fmla="*/ 8 w 74"/>
                <a:gd name="T13" fmla="*/ 36 h 73"/>
                <a:gd name="T14" fmla="*/ 38 w 74"/>
                <a:gd name="T15" fmla="*/ 67 h 73"/>
                <a:gd name="T16" fmla="*/ 68 w 74"/>
                <a:gd name="T17" fmla="*/ 37 h 73"/>
                <a:gd name="T18" fmla="*/ 38 w 74"/>
                <a:gd name="T19" fmla="*/ 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4" h="73">
                  <a:moveTo>
                    <a:pt x="1" y="37"/>
                  </a:moveTo>
                  <a:cubicBezTo>
                    <a:pt x="0" y="17"/>
                    <a:pt x="17" y="0"/>
                    <a:pt x="37" y="0"/>
                  </a:cubicBezTo>
                  <a:cubicBezTo>
                    <a:pt x="58" y="0"/>
                    <a:pt x="74" y="16"/>
                    <a:pt x="74" y="37"/>
                  </a:cubicBezTo>
                  <a:cubicBezTo>
                    <a:pt x="74" y="57"/>
                    <a:pt x="58" y="73"/>
                    <a:pt x="37" y="73"/>
                  </a:cubicBezTo>
                  <a:cubicBezTo>
                    <a:pt x="17" y="73"/>
                    <a:pt x="1" y="57"/>
                    <a:pt x="1" y="37"/>
                  </a:cubicBezTo>
                  <a:close/>
                  <a:moveTo>
                    <a:pt x="38" y="6"/>
                  </a:moveTo>
                  <a:cubicBezTo>
                    <a:pt x="21" y="6"/>
                    <a:pt x="8" y="20"/>
                    <a:pt x="8" y="36"/>
                  </a:cubicBezTo>
                  <a:cubicBezTo>
                    <a:pt x="8" y="54"/>
                    <a:pt x="22" y="67"/>
                    <a:pt x="38" y="67"/>
                  </a:cubicBezTo>
                  <a:cubicBezTo>
                    <a:pt x="54" y="67"/>
                    <a:pt x="68" y="53"/>
                    <a:pt x="68" y="37"/>
                  </a:cubicBezTo>
                  <a:cubicBezTo>
                    <a:pt x="68" y="18"/>
                    <a:pt x="53" y="6"/>
                    <a:pt x="38" y="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4" name="Freeform 1765"/>
            <p:cNvSpPr>
              <a:spLocks noEditPoints="1"/>
            </p:cNvSpPr>
            <p:nvPr/>
          </p:nvSpPr>
          <p:spPr bwMode="auto">
            <a:xfrm>
              <a:off x="10567988" y="3244850"/>
              <a:ext cx="127000" cy="160338"/>
            </a:xfrm>
            <a:custGeom>
              <a:avLst/>
              <a:gdLst>
                <a:gd name="T0" fmla="*/ 0 w 76"/>
                <a:gd name="T1" fmla="*/ 73 h 96"/>
                <a:gd name="T2" fmla="*/ 6 w 76"/>
                <a:gd name="T3" fmla="*/ 56 h 96"/>
                <a:gd name="T4" fmla="*/ 39 w 76"/>
                <a:gd name="T5" fmla="*/ 23 h 96"/>
                <a:gd name="T6" fmla="*/ 55 w 76"/>
                <a:gd name="T7" fmla="*/ 7 h 96"/>
                <a:gd name="T8" fmla="*/ 75 w 76"/>
                <a:gd name="T9" fmla="*/ 12 h 96"/>
                <a:gd name="T10" fmla="*/ 74 w 76"/>
                <a:gd name="T11" fmla="*/ 21 h 96"/>
                <a:gd name="T12" fmla="*/ 43 w 76"/>
                <a:gd name="T13" fmla="*/ 83 h 96"/>
                <a:gd name="T14" fmla="*/ 21 w 76"/>
                <a:gd name="T15" fmla="*/ 95 h 96"/>
                <a:gd name="T16" fmla="*/ 1 w 76"/>
                <a:gd name="T17" fmla="*/ 77 h 96"/>
                <a:gd name="T18" fmla="*/ 0 w 76"/>
                <a:gd name="T19" fmla="*/ 73 h 96"/>
                <a:gd name="T20" fmla="*/ 23 w 76"/>
                <a:gd name="T21" fmla="*/ 81 h 96"/>
                <a:gd name="T22" fmla="*/ 33 w 76"/>
                <a:gd name="T23" fmla="*/ 72 h 96"/>
                <a:gd name="T24" fmla="*/ 23 w 76"/>
                <a:gd name="T25" fmla="*/ 62 h 96"/>
                <a:gd name="T26" fmla="*/ 14 w 76"/>
                <a:gd name="T27" fmla="*/ 72 h 96"/>
                <a:gd name="T28" fmla="*/ 23 w 76"/>
                <a:gd name="T29" fmla="*/ 81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" h="96">
                  <a:moveTo>
                    <a:pt x="0" y="73"/>
                  </a:moveTo>
                  <a:cubicBezTo>
                    <a:pt x="0" y="66"/>
                    <a:pt x="2" y="61"/>
                    <a:pt x="6" y="56"/>
                  </a:cubicBezTo>
                  <a:cubicBezTo>
                    <a:pt x="17" y="45"/>
                    <a:pt x="28" y="34"/>
                    <a:pt x="39" y="23"/>
                  </a:cubicBezTo>
                  <a:cubicBezTo>
                    <a:pt x="44" y="18"/>
                    <a:pt x="49" y="12"/>
                    <a:pt x="55" y="7"/>
                  </a:cubicBezTo>
                  <a:cubicBezTo>
                    <a:pt x="62" y="0"/>
                    <a:pt x="73" y="3"/>
                    <a:pt x="75" y="12"/>
                  </a:cubicBezTo>
                  <a:cubicBezTo>
                    <a:pt x="76" y="15"/>
                    <a:pt x="76" y="18"/>
                    <a:pt x="74" y="21"/>
                  </a:cubicBezTo>
                  <a:cubicBezTo>
                    <a:pt x="64" y="42"/>
                    <a:pt x="54" y="62"/>
                    <a:pt x="43" y="83"/>
                  </a:cubicBezTo>
                  <a:cubicBezTo>
                    <a:pt x="39" y="92"/>
                    <a:pt x="29" y="96"/>
                    <a:pt x="21" y="95"/>
                  </a:cubicBezTo>
                  <a:cubicBezTo>
                    <a:pt x="11" y="94"/>
                    <a:pt x="3" y="86"/>
                    <a:pt x="1" y="77"/>
                  </a:cubicBezTo>
                  <a:cubicBezTo>
                    <a:pt x="1" y="75"/>
                    <a:pt x="0" y="73"/>
                    <a:pt x="0" y="73"/>
                  </a:cubicBezTo>
                  <a:close/>
                  <a:moveTo>
                    <a:pt x="23" y="81"/>
                  </a:moveTo>
                  <a:cubicBezTo>
                    <a:pt x="29" y="81"/>
                    <a:pt x="33" y="77"/>
                    <a:pt x="33" y="72"/>
                  </a:cubicBezTo>
                  <a:cubicBezTo>
                    <a:pt x="33" y="66"/>
                    <a:pt x="28" y="62"/>
                    <a:pt x="23" y="62"/>
                  </a:cubicBezTo>
                  <a:cubicBezTo>
                    <a:pt x="18" y="62"/>
                    <a:pt x="14" y="66"/>
                    <a:pt x="14" y="72"/>
                  </a:cubicBezTo>
                  <a:cubicBezTo>
                    <a:pt x="14" y="77"/>
                    <a:pt x="18" y="81"/>
                    <a:pt x="23" y="8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5" name="Freeform 1766"/>
            <p:cNvSpPr>
              <a:spLocks/>
            </p:cNvSpPr>
            <p:nvPr/>
          </p:nvSpPr>
          <p:spPr bwMode="auto">
            <a:xfrm>
              <a:off x="10847388" y="3011488"/>
              <a:ext cx="20638" cy="20638"/>
            </a:xfrm>
            <a:custGeom>
              <a:avLst/>
              <a:gdLst>
                <a:gd name="T0" fmla="*/ 6 w 12"/>
                <a:gd name="T1" fmla="*/ 0 h 12"/>
                <a:gd name="T2" fmla="*/ 12 w 12"/>
                <a:gd name="T3" fmla="*/ 7 h 12"/>
                <a:gd name="T4" fmla="*/ 6 w 12"/>
                <a:gd name="T5" fmla="*/ 12 h 12"/>
                <a:gd name="T6" fmla="*/ 0 w 12"/>
                <a:gd name="T7" fmla="*/ 6 h 12"/>
                <a:gd name="T8" fmla="*/ 6 w 12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9" y="0"/>
                    <a:pt x="12" y="3"/>
                    <a:pt x="12" y="7"/>
                  </a:cubicBezTo>
                  <a:cubicBezTo>
                    <a:pt x="12" y="10"/>
                    <a:pt x="9" y="12"/>
                    <a:pt x="6" y="12"/>
                  </a:cubicBezTo>
                  <a:cubicBezTo>
                    <a:pt x="2" y="12"/>
                    <a:pt x="0" y="9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6" name="Freeform 1767"/>
            <p:cNvSpPr>
              <a:spLocks/>
            </p:cNvSpPr>
            <p:nvPr/>
          </p:nvSpPr>
          <p:spPr bwMode="auto">
            <a:xfrm>
              <a:off x="10766426" y="3294063"/>
              <a:ext cx="96838" cy="31750"/>
            </a:xfrm>
            <a:custGeom>
              <a:avLst/>
              <a:gdLst>
                <a:gd name="T0" fmla="*/ 29 w 58"/>
                <a:gd name="T1" fmla="*/ 0 h 19"/>
                <a:gd name="T2" fmla="*/ 48 w 58"/>
                <a:gd name="T3" fmla="*/ 3 h 19"/>
                <a:gd name="T4" fmla="*/ 55 w 58"/>
                <a:gd name="T5" fmla="*/ 6 h 19"/>
                <a:gd name="T6" fmla="*/ 55 w 58"/>
                <a:gd name="T7" fmla="*/ 13 h 19"/>
                <a:gd name="T8" fmla="*/ 44 w 58"/>
                <a:gd name="T9" fmla="*/ 17 h 19"/>
                <a:gd name="T10" fmla="*/ 10 w 58"/>
                <a:gd name="T11" fmla="*/ 16 h 19"/>
                <a:gd name="T12" fmla="*/ 3 w 58"/>
                <a:gd name="T13" fmla="*/ 13 h 19"/>
                <a:gd name="T14" fmla="*/ 3 w 58"/>
                <a:gd name="T15" fmla="*/ 6 h 19"/>
                <a:gd name="T16" fmla="*/ 18 w 58"/>
                <a:gd name="T17" fmla="*/ 1 h 19"/>
                <a:gd name="T18" fmla="*/ 29 w 58"/>
                <a:gd name="T19" fmla="*/ 0 h 19"/>
                <a:gd name="T20" fmla="*/ 29 w 58"/>
                <a:gd name="T2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8" h="19">
                  <a:moveTo>
                    <a:pt x="29" y="0"/>
                  </a:moveTo>
                  <a:cubicBezTo>
                    <a:pt x="35" y="1"/>
                    <a:pt x="42" y="2"/>
                    <a:pt x="48" y="3"/>
                  </a:cubicBezTo>
                  <a:cubicBezTo>
                    <a:pt x="51" y="3"/>
                    <a:pt x="53" y="5"/>
                    <a:pt x="55" y="6"/>
                  </a:cubicBezTo>
                  <a:cubicBezTo>
                    <a:pt x="58" y="8"/>
                    <a:pt x="58" y="11"/>
                    <a:pt x="55" y="13"/>
                  </a:cubicBezTo>
                  <a:cubicBezTo>
                    <a:pt x="52" y="15"/>
                    <a:pt x="48" y="16"/>
                    <a:pt x="44" y="17"/>
                  </a:cubicBezTo>
                  <a:cubicBezTo>
                    <a:pt x="33" y="19"/>
                    <a:pt x="21" y="19"/>
                    <a:pt x="10" y="16"/>
                  </a:cubicBezTo>
                  <a:cubicBezTo>
                    <a:pt x="7" y="15"/>
                    <a:pt x="5" y="14"/>
                    <a:pt x="3" y="13"/>
                  </a:cubicBezTo>
                  <a:cubicBezTo>
                    <a:pt x="0" y="11"/>
                    <a:pt x="0" y="7"/>
                    <a:pt x="3" y="6"/>
                  </a:cubicBezTo>
                  <a:cubicBezTo>
                    <a:pt x="8" y="4"/>
                    <a:pt x="13" y="2"/>
                    <a:pt x="18" y="1"/>
                  </a:cubicBezTo>
                  <a:cubicBezTo>
                    <a:pt x="21" y="0"/>
                    <a:pt x="25" y="1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7" name="Freeform 1768"/>
            <p:cNvSpPr>
              <a:spLocks noEditPoints="1"/>
            </p:cNvSpPr>
            <p:nvPr/>
          </p:nvSpPr>
          <p:spPr bwMode="auto">
            <a:xfrm>
              <a:off x="10664826" y="3125788"/>
              <a:ext cx="101600" cy="101600"/>
            </a:xfrm>
            <a:custGeom>
              <a:avLst/>
              <a:gdLst>
                <a:gd name="T0" fmla="*/ 30 w 60"/>
                <a:gd name="T1" fmla="*/ 0 h 61"/>
                <a:gd name="T2" fmla="*/ 60 w 60"/>
                <a:gd name="T3" fmla="*/ 31 h 61"/>
                <a:gd name="T4" fmla="*/ 30 w 60"/>
                <a:gd name="T5" fmla="*/ 61 h 61"/>
                <a:gd name="T6" fmla="*/ 0 w 60"/>
                <a:gd name="T7" fmla="*/ 30 h 61"/>
                <a:gd name="T8" fmla="*/ 30 w 60"/>
                <a:gd name="T9" fmla="*/ 0 h 61"/>
                <a:gd name="T10" fmla="*/ 41 w 60"/>
                <a:gd name="T11" fmla="*/ 31 h 61"/>
                <a:gd name="T12" fmla="*/ 30 w 60"/>
                <a:gd name="T13" fmla="*/ 19 h 61"/>
                <a:gd name="T14" fmla="*/ 19 w 60"/>
                <a:gd name="T15" fmla="*/ 31 h 61"/>
                <a:gd name="T16" fmla="*/ 30 w 60"/>
                <a:gd name="T17" fmla="*/ 42 h 61"/>
                <a:gd name="T18" fmla="*/ 41 w 60"/>
                <a:gd name="T19" fmla="*/ 31 h 61"/>
                <a:gd name="T20" fmla="*/ 44 w 60"/>
                <a:gd name="T21" fmla="*/ 41 h 61"/>
                <a:gd name="T22" fmla="*/ 40 w 60"/>
                <a:gd name="T23" fmla="*/ 45 h 61"/>
                <a:gd name="T24" fmla="*/ 44 w 60"/>
                <a:gd name="T25" fmla="*/ 49 h 61"/>
                <a:gd name="T26" fmla="*/ 48 w 60"/>
                <a:gd name="T27" fmla="*/ 45 h 61"/>
                <a:gd name="T28" fmla="*/ 44 w 60"/>
                <a:gd name="T29" fmla="*/ 41 h 61"/>
                <a:gd name="T30" fmla="*/ 50 w 60"/>
                <a:gd name="T31" fmla="*/ 34 h 61"/>
                <a:gd name="T32" fmla="*/ 54 w 60"/>
                <a:gd name="T33" fmla="*/ 31 h 61"/>
                <a:gd name="T34" fmla="*/ 50 w 60"/>
                <a:gd name="T35" fmla="*/ 27 h 61"/>
                <a:gd name="T36" fmla="*/ 46 w 60"/>
                <a:gd name="T37" fmla="*/ 31 h 61"/>
                <a:gd name="T38" fmla="*/ 50 w 60"/>
                <a:gd name="T39" fmla="*/ 34 h 61"/>
                <a:gd name="T40" fmla="*/ 44 w 60"/>
                <a:gd name="T41" fmla="*/ 20 h 61"/>
                <a:gd name="T42" fmla="*/ 48 w 60"/>
                <a:gd name="T43" fmla="*/ 17 h 61"/>
                <a:gd name="T44" fmla="*/ 44 w 60"/>
                <a:gd name="T45" fmla="*/ 13 h 61"/>
                <a:gd name="T46" fmla="*/ 40 w 60"/>
                <a:gd name="T47" fmla="*/ 16 h 61"/>
                <a:gd name="T48" fmla="*/ 44 w 60"/>
                <a:gd name="T49" fmla="*/ 20 h 61"/>
                <a:gd name="T50" fmla="*/ 16 w 60"/>
                <a:gd name="T51" fmla="*/ 49 h 61"/>
                <a:gd name="T52" fmla="*/ 19 w 60"/>
                <a:gd name="T53" fmla="*/ 45 h 61"/>
                <a:gd name="T54" fmla="*/ 16 w 60"/>
                <a:gd name="T55" fmla="*/ 41 h 61"/>
                <a:gd name="T56" fmla="*/ 12 w 60"/>
                <a:gd name="T57" fmla="*/ 45 h 61"/>
                <a:gd name="T58" fmla="*/ 16 w 60"/>
                <a:gd name="T59" fmla="*/ 49 h 61"/>
                <a:gd name="T60" fmla="*/ 30 w 60"/>
                <a:gd name="T61" fmla="*/ 7 h 61"/>
                <a:gd name="T62" fmla="*/ 26 w 60"/>
                <a:gd name="T63" fmla="*/ 11 h 61"/>
                <a:gd name="T64" fmla="*/ 30 w 60"/>
                <a:gd name="T65" fmla="*/ 14 h 61"/>
                <a:gd name="T66" fmla="*/ 33 w 60"/>
                <a:gd name="T67" fmla="*/ 10 h 61"/>
                <a:gd name="T68" fmla="*/ 30 w 60"/>
                <a:gd name="T69" fmla="*/ 7 h 61"/>
                <a:gd name="T70" fmla="*/ 16 w 60"/>
                <a:gd name="T71" fmla="*/ 20 h 61"/>
                <a:gd name="T72" fmla="*/ 19 w 60"/>
                <a:gd name="T73" fmla="*/ 16 h 61"/>
                <a:gd name="T74" fmla="*/ 16 w 60"/>
                <a:gd name="T75" fmla="*/ 13 h 61"/>
                <a:gd name="T76" fmla="*/ 12 w 60"/>
                <a:gd name="T77" fmla="*/ 16 h 61"/>
                <a:gd name="T78" fmla="*/ 16 w 60"/>
                <a:gd name="T79" fmla="*/ 20 h 61"/>
                <a:gd name="T80" fmla="*/ 33 w 60"/>
                <a:gd name="T81" fmla="*/ 51 h 61"/>
                <a:gd name="T82" fmla="*/ 30 w 60"/>
                <a:gd name="T83" fmla="*/ 47 h 61"/>
                <a:gd name="T84" fmla="*/ 26 w 60"/>
                <a:gd name="T85" fmla="*/ 51 h 61"/>
                <a:gd name="T86" fmla="*/ 30 w 60"/>
                <a:gd name="T87" fmla="*/ 55 h 61"/>
                <a:gd name="T88" fmla="*/ 33 w 60"/>
                <a:gd name="T89" fmla="*/ 51 h 61"/>
                <a:gd name="T90" fmla="*/ 10 w 60"/>
                <a:gd name="T91" fmla="*/ 34 h 61"/>
                <a:gd name="T92" fmla="*/ 13 w 60"/>
                <a:gd name="T93" fmla="*/ 31 h 61"/>
                <a:gd name="T94" fmla="*/ 10 w 60"/>
                <a:gd name="T95" fmla="*/ 27 h 61"/>
                <a:gd name="T96" fmla="*/ 6 w 60"/>
                <a:gd name="T97" fmla="*/ 31 h 61"/>
                <a:gd name="T98" fmla="*/ 10 w 60"/>
                <a:gd name="T99" fmla="*/ 34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" h="61">
                  <a:moveTo>
                    <a:pt x="30" y="0"/>
                  </a:moveTo>
                  <a:cubicBezTo>
                    <a:pt x="45" y="0"/>
                    <a:pt x="60" y="12"/>
                    <a:pt x="60" y="31"/>
                  </a:cubicBezTo>
                  <a:cubicBezTo>
                    <a:pt x="60" y="47"/>
                    <a:pt x="46" y="61"/>
                    <a:pt x="30" y="61"/>
                  </a:cubicBezTo>
                  <a:cubicBezTo>
                    <a:pt x="14" y="61"/>
                    <a:pt x="0" y="48"/>
                    <a:pt x="0" y="30"/>
                  </a:cubicBezTo>
                  <a:cubicBezTo>
                    <a:pt x="0" y="14"/>
                    <a:pt x="13" y="0"/>
                    <a:pt x="30" y="0"/>
                  </a:cubicBezTo>
                  <a:close/>
                  <a:moveTo>
                    <a:pt x="41" y="31"/>
                  </a:moveTo>
                  <a:cubicBezTo>
                    <a:pt x="41" y="24"/>
                    <a:pt x="36" y="19"/>
                    <a:pt x="30" y="19"/>
                  </a:cubicBezTo>
                  <a:cubicBezTo>
                    <a:pt x="24" y="19"/>
                    <a:pt x="19" y="24"/>
                    <a:pt x="19" y="31"/>
                  </a:cubicBezTo>
                  <a:cubicBezTo>
                    <a:pt x="19" y="37"/>
                    <a:pt x="24" y="42"/>
                    <a:pt x="30" y="42"/>
                  </a:cubicBezTo>
                  <a:cubicBezTo>
                    <a:pt x="36" y="42"/>
                    <a:pt x="41" y="37"/>
                    <a:pt x="41" y="31"/>
                  </a:cubicBezTo>
                  <a:close/>
                  <a:moveTo>
                    <a:pt x="44" y="41"/>
                  </a:moveTo>
                  <a:cubicBezTo>
                    <a:pt x="42" y="41"/>
                    <a:pt x="40" y="43"/>
                    <a:pt x="40" y="45"/>
                  </a:cubicBezTo>
                  <a:cubicBezTo>
                    <a:pt x="40" y="47"/>
                    <a:pt x="42" y="49"/>
                    <a:pt x="44" y="49"/>
                  </a:cubicBezTo>
                  <a:cubicBezTo>
                    <a:pt x="46" y="49"/>
                    <a:pt x="48" y="47"/>
                    <a:pt x="48" y="45"/>
                  </a:cubicBezTo>
                  <a:cubicBezTo>
                    <a:pt x="48" y="43"/>
                    <a:pt x="46" y="41"/>
                    <a:pt x="44" y="41"/>
                  </a:cubicBezTo>
                  <a:close/>
                  <a:moveTo>
                    <a:pt x="50" y="34"/>
                  </a:moveTo>
                  <a:cubicBezTo>
                    <a:pt x="52" y="34"/>
                    <a:pt x="53" y="33"/>
                    <a:pt x="54" y="31"/>
                  </a:cubicBezTo>
                  <a:cubicBezTo>
                    <a:pt x="54" y="29"/>
                    <a:pt x="52" y="27"/>
                    <a:pt x="50" y="27"/>
                  </a:cubicBezTo>
                  <a:cubicBezTo>
                    <a:pt x="48" y="27"/>
                    <a:pt x="46" y="29"/>
                    <a:pt x="46" y="31"/>
                  </a:cubicBezTo>
                  <a:cubicBezTo>
                    <a:pt x="46" y="33"/>
                    <a:pt x="48" y="34"/>
                    <a:pt x="50" y="34"/>
                  </a:cubicBezTo>
                  <a:close/>
                  <a:moveTo>
                    <a:pt x="44" y="20"/>
                  </a:moveTo>
                  <a:cubicBezTo>
                    <a:pt x="46" y="20"/>
                    <a:pt x="48" y="18"/>
                    <a:pt x="48" y="17"/>
                  </a:cubicBezTo>
                  <a:cubicBezTo>
                    <a:pt x="48" y="15"/>
                    <a:pt x="46" y="13"/>
                    <a:pt x="44" y="13"/>
                  </a:cubicBezTo>
                  <a:cubicBezTo>
                    <a:pt x="42" y="13"/>
                    <a:pt x="40" y="15"/>
                    <a:pt x="40" y="16"/>
                  </a:cubicBezTo>
                  <a:cubicBezTo>
                    <a:pt x="40" y="18"/>
                    <a:pt x="42" y="20"/>
                    <a:pt x="44" y="20"/>
                  </a:cubicBezTo>
                  <a:close/>
                  <a:moveTo>
                    <a:pt x="16" y="49"/>
                  </a:moveTo>
                  <a:cubicBezTo>
                    <a:pt x="17" y="49"/>
                    <a:pt x="19" y="47"/>
                    <a:pt x="19" y="45"/>
                  </a:cubicBezTo>
                  <a:cubicBezTo>
                    <a:pt x="19" y="43"/>
                    <a:pt x="18" y="41"/>
                    <a:pt x="16" y="41"/>
                  </a:cubicBezTo>
                  <a:cubicBezTo>
                    <a:pt x="14" y="41"/>
                    <a:pt x="12" y="43"/>
                    <a:pt x="12" y="45"/>
                  </a:cubicBezTo>
                  <a:cubicBezTo>
                    <a:pt x="12" y="47"/>
                    <a:pt x="14" y="49"/>
                    <a:pt x="16" y="49"/>
                  </a:cubicBezTo>
                  <a:close/>
                  <a:moveTo>
                    <a:pt x="30" y="7"/>
                  </a:moveTo>
                  <a:cubicBezTo>
                    <a:pt x="28" y="7"/>
                    <a:pt x="26" y="9"/>
                    <a:pt x="26" y="11"/>
                  </a:cubicBezTo>
                  <a:cubicBezTo>
                    <a:pt x="26" y="13"/>
                    <a:pt x="28" y="14"/>
                    <a:pt x="30" y="14"/>
                  </a:cubicBezTo>
                  <a:cubicBezTo>
                    <a:pt x="32" y="14"/>
                    <a:pt x="33" y="12"/>
                    <a:pt x="33" y="10"/>
                  </a:cubicBezTo>
                  <a:cubicBezTo>
                    <a:pt x="33" y="8"/>
                    <a:pt x="32" y="7"/>
                    <a:pt x="30" y="7"/>
                  </a:cubicBezTo>
                  <a:close/>
                  <a:moveTo>
                    <a:pt x="16" y="20"/>
                  </a:moveTo>
                  <a:cubicBezTo>
                    <a:pt x="18" y="20"/>
                    <a:pt x="19" y="18"/>
                    <a:pt x="19" y="16"/>
                  </a:cubicBezTo>
                  <a:cubicBezTo>
                    <a:pt x="19" y="15"/>
                    <a:pt x="18" y="13"/>
                    <a:pt x="16" y="13"/>
                  </a:cubicBezTo>
                  <a:cubicBezTo>
                    <a:pt x="14" y="13"/>
                    <a:pt x="12" y="14"/>
                    <a:pt x="12" y="16"/>
                  </a:cubicBezTo>
                  <a:cubicBezTo>
                    <a:pt x="12" y="18"/>
                    <a:pt x="14" y="20"/>
                    <a:pt x="16" y="20"/>
                  </a:cubicBezTo>
                  <a:close/>
                  <a:moveTo>
                    <a:pt x="33" y="51"/>
                  </a:moveTo>
                  <a:cubicBezTo>
                    <a:pt x="33" y="49"/>
                    <a:pt x="32" y="47"/>
                    <a:pt x="30" y="47"/>
                  </a:cubicBezTo>
                  <a:cubicBezTo>
                    <a:pt x="28" y="47"/>
                    <a:pt x="26" y="49"/>
                    <a:pt x="26" y="51"/>
                  </a:cubicBezTo>
                  <a:cubicBezTo>
                    <a:pt x="26" y="53"/>
                    <a:pt x="28" y="55"/>
                    <a:pt x="30" y="55"/>
                  </a:cubicBezTo>
                  <a:cubicBezTo>
                    <a:pt x="32" y="55"/>
                    <a:pt x="33" y="53"/>
                    <a:pt x="33" y="51"/>
                  </a:cubicBezTo>
                  <a:close/>
                  <a:moveTo>
                    <a:pt x="10" y="34"/>
                  </a:moveTo>
                  <a:cubicBezTo>
                    <a:pt x="12" y="34"/>
                    <a:pt x="14" y="32"/>
                    <a:pt x="13" y="31"/>
                  </a:cubicBezTo>
                  <a:cubicBezTo>
                    <a:pt x="13" y="29"/>
                    <a:pt x="12" y="27"/>
                    <a:pt x="10" y="27"/>
                  </a:cubicBezTo>
                  <a:cubicBezTo>
                    <a:pt x="8" y="27"/>
                    <a:pt x="6" y="28"/>
                    <a:pt x="6" y="31"/>
                  </a:cubicBezTo>
                  <a:cubicBezTo>
                    <a:pt x="6" y="33"/>
                    <a:pt x="8" y="34"/>
                    <a:pt x="10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8" name="Freeform 1769"/>
            <p:cNvSpPr>
              <a:spLocks/>
            </p:cNvSpPr>
            <p:nvPr/>
          </p:nvSpPr>
          <p:spPr bwMode="auto">
            <a:xfrm>
              <a:off x="10591801" y="3348038"/>
              <a:ext cx="31750" cy="31750"/>
            </a:xfrm>
            <a:custGeom>
              <a:avLst/>
              <a:gdLst>
                <a:gd name="T0" fmla="*/ 9 w 19"/>
                <a:gd name="T1" fmla="*/ 19 h 19"/>
                <a:gd name="T2" fmla="*/ 0 w 19"/>
                <a:gd name="T3" fmla="*/ 10 h 19"/>
                <a:gd name="T4" fmla="*/ 9 w 19"/>
                <a:gd name="T5" fmla="*/ 0 h 19"/>
                <a:gd name="T6" fmla="*/ 19 w 19"/>
                <a:gd name="T7" fmla="*/ 10 h 19"/>
                <a:gd name="T8" fmla="*/ 9 w 19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9">
                  <a:moveTo>
                    <a:pt x="9" y="19"/>
                  </a:moveTo>
                  <a:cubicBezTo>
                    <a:pt x="4" y="19"/>
                    <a:pt x="0" y="15"/>
                    <a:pt x="0" y="10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9" y="4"/>
                    <a:pt x="19" y="10"/>
                  </a:cubicBezTo>
                  <a:cubicBezTo>
                    <a:pt x="19" y="15"/>
                    <a:pt x="15" y="19"/>
                    <a:pt x="9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9" name="Oval 1770"/>
            <p:cNvSpPr>
              <a:spLocks noChangeArrowheads="1"/>
            </p:cNvSpPr>
            <p:nvPr/>
          </p:nvSpPr>
          <p:spPr bwMode="auto">
            <a:xfrm>
              <a:off x="10696576" y="3157538"/>
              <a:ext cx="38100" cy="38100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0" name="Oval 1771"/>
            <p:cNvSpPr>
              <a:spLocks noChangeArrowheads="1"/>
            </p:cNvSpPr>
            <p:nvPr/>
          </p:nvSpPr>
          <p:spPr bwMode="auto">
            <a:xfrm>
              <a:off x="10733088" y="3194050"/>
              <a:ext cx="12700" cy="14288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1" name="Freeform 1772"/>
            <p:cNvSpPr>
              <a:spLocks/>
            </p:cNvSpPr>
            <p:nvPr/>
          </p:nvSpPr>
          <p:spPr bwMode="auto">
            <a:xfrm>
              <a:off x="10742613" y="3171825"/>
              <a:ext cx="12700" cy="11113"/>
            </a:xfrm>
            <a:custGeom>
              <a:avLst/>
              <a:gdLst>
                <a:gd name="T0" fmla="*/ 4 w 8"/>
                <a:gd name="T1" fmla="*/ 7 h 7"/>
                <a:gd name="T2" fmla="*/ 0 w 8"/>
                <a:gd name="T3" fmla="*/ 4 h 7"/>
                <a:gd name="T4" fmla="*/ 4 w 8"/>
                <a:gd name="T5" fmla="*/ 0 h 7"/>
                <a:gd name="T6" fmla="*/ 8 w 8"/>
                <a:gd name="T7" fmla="*/ 4 h 7"/>
                <a:gd name="T8" fmla="*/ 4 w 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7" y="6"/>
                    <a:pt x="6" y="7"/>
                    <a:pt x="4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2" name="Freeform 1773"/>
            <p:cNvSpPr>
              <a:spLocks/>
            </p:cNvSpPr>
            <p:nvPr/>
          </p:nvSpPr>
          <p:spPr bwMode="auto">
            <a:xfrm>
              <a:off x="10733088" y="3148013"/>
              <a:ext cx="12700" cy="11113"/>
            </a:xfrm>
            <a:custGeom>
              <a:avLst/>
              <a:gdLst>
                <a:gd name="T0" fmla="*/ 4 w 8"/>
                <a:gd name="T1" fmla="*/ 7 h 7"/>
                <a:gd name="T2" fmla="*/ 0 w 8"/>
                <a:gd name="T3" fmla="*/ 3 h 7"/>
                <a:gd name="T4" fmla="*/ 4 w 8"/>
                <a:gd name="T5" fmla="*/ 0 h 7"/>
                <a:gd name="T6" fmla="*/ 8 w 8"/>
                <a:gd name="T7" fmla="*/ 4 h 7"/>
                <a:gd name="T8" fmla="*/ 4 w 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5"/>
                    <a:pt x="6" y="7"/>
                    <a:pt x="4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3" name="Freeform 1774"/>
            <p:cNvSpPr>
              <a:spLocks/>
            </p:cNvSpPr>
            <p:nvPr/>
          </p:nvSpPr>
          <p:spPr bwMode="auto">
            <a:xfrm>
              <a:off x="10685463" y="3194050"/>
              <a:ext cx="11113" cy="14288"/>
            </a:xfrm>
            <a:custGeom>
              <a:avLst/>
              <a:gdLst>
                <a:gd name="T0" fmla="*/ 4 w 7"/>
                <a:gd name="T1" fmla="*/ 8 h 8"/>
                <a:gd name="T2" fmla="*/ 0 w 7"/>
                <a:gd name="T3" fmla="*/ 4 h 8"/>
                <a:gd name="T4" fmla="*/ 4 w 7"/>
                <a:gd name="T5" fmla="*/ 0 h 8"/>
                <a:gd name="T6" fmla="*/ 7 w 7"/>
                <a:gd name="T7" fmla="*/ 4 h 8"/>
                <a:gd name="T8" fmla="*/ 4 w 7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4" y="8"/>
                  </a:move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7" y="2"/>
                    <a:pt x="7" y="4"/>
                  </a:cubicBezTo>
                  <a:cubicBezTo>
                    <a:pt x="7" y="6"/>
                    <a:pt x="5" y="8"/>
                    <a:pt x="4" y="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4" name="Freeform 1775"/>
            <p:cNvSpPr>
              <a:spLocks/>
            </p:cNvSpPr>
            <p:nvPr/>
          </p:nvSpPr>
          <p:spPr bwMode="auto">
            <a:xfrm>
              <a:off x="10709276" y="3136900"/>
              <a:ext cx="11113" cy="12700"/>
            </a:xfrm>
            <a:custGeom>
              <a:avLst/>
              <a:gdLst>
                <a:gd name="T0" fmla="*/ 4 w 7"/>
                <a:gd name="T1" fmla="*/ 0 h 7"/>
                <a:gd name="T2" fmla="*/ 7 w 7"/>
                <a:gd name="T3" fmla="*/ 3 h 7"/>
                <a:gd name="T4" fmla="*/ 4 w 7"/>
                <a:gd name="T5" fmla="*/ 7 h 7"/>
                <a:gd name="T6" fmla="*/ 0 w 7"/>
                <a:gd name="T7" fmla="*/ 4 h 7"/>
                <a:gd name="T8" fmla="*/ 4 w 7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4" y="0"/>
                  </a:moveTo>
                  <a:cubicBezTo>
                    <a:pt x="6" y="0"/>
                    <a:pt x="7" y="1"/>
                    <a:pt x="7" y="3"/>
                  </a:cubicBez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5" name="Freeform 1776"/>
            <p:cNvSpPr>
              <a:spLocks/>
            </p:cNvSpPr>
            <p:nvPr/>
          </p:nvSpPr>
          <p:spPr bwMode="auto">
            <a:xfrm>
              <a:off x="10685463" y="3148013"/>
              <a:ext cx="11113" cy="11113"/>
            </a:xfrm>
            <a:custGeom>
              <a:avLst/>
              <a:gdLst>
                <a:gd name="T0" fmla="*/ 4 w 7"/>
                <a:gd name="T1" fmla="*/ 7 h 7"/>
                <a:gd name="T2" fmla="*/ 0 w 7"/>
                <a:gd name="T3" fmla="*/ 3 h 7"/>
                <a:gd name="T4" fmla="*/ 4 w 7"/>
                <a:gd name="T5" fmla="*/ 0 h 7"/>
                <a:gd name="T6" fmla="*/ 7 w 7"/>
                <a:gd name="T7" fmla="*/ 3 h 7"/>
                <a:gd name="T8" fmla="*/ 4 w 7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4" y="7"/>
                  </a:move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2"/>
                    <a:pt x="7" y="3"/>
                  </a:cubicBezTo>
                  <a:cubicBezTo>
                    <a:pt x="7" y="5"/>
                    <a:pt x="6" y="7"/>
                    <a:pt x="4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6" name="Oval 1777"/>
            <p:cNvSpPr>
              <a:spLocks noChangeArrowheads="1"/>
            </p:cNvSpPr>
            <p:nvPr/>
          </p:nvSpPr>
          <p:spPr bwMode="auto">
            <a:xfrm>
              <a:off x="10709276" y="3205163"/>
              <a:ext cx="11113" cy="12700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7" name="Freeform 1778"/>
            <p:cNvSpPr>
              <a:spLocks/>
            </p:cNvSpPr>
            <p:nvPr/>
          </p:nvSpPr>
          <p:spPr bwMode="auto">
            <a:xfrm>
              <a:off x="10675938" y="3171825"/>
              <a:ext cx="12700" cy="11113"/>
            </a:xfrm>
            <a:custGeom>
              <a:avLst/>
              <a:gdLst>
                <a:gd name="T0" fmla="*/ 4 w 8"/>
                <a:gd name="T1" fmla="*/ 7 h 7"/>
                <a:gd name="T2" fmla="*/ 0 w 8"/>
                <a:gd name="T3" fmla="*/ 4 h 7"/>
                <a:gd name="T4" fmla="*/ 4 w 8"/>
                <a:gd name="T5" fmla="*/ 0 h 7"/>
                <a:gd name="T6" fmla="*/ 7 w 8"/>
                <a:gd name="T7" fmla="*/ 4 h 7"/>
                <a:gd name="T8" fmla="*/ 4 w 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4" y="7"/>
                  </a:moveTo>
                  <a:cubicBezTo>
                    <a:pt x="2" y="7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7" y="2"/>
                    <a:pt x="7" y="4"/>
                  </a:cubicBezTo>
                  <a:cubicBezTo>
                    <a:pt x="8" y="5"/>
                    <a:pt x="6" y="7"/>
                    <a:pt x="4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5" name="グループ化 1984"/>
          <p:cNvGrpSpPr/>
          <p:nvPr/>
        </p:nvGrpSpPr>
        <p:grpSpPr>
          <a:xfrm>
            <a:off x="11141076" y="2946787"/>
            <a:ext cx="360363" cy="455613"/>
            <a:chOff x="11141076" y="3003550"/>
            <a:chExt cx="360363" cy="455613"/>
          </a:xfrm>
        </p:grpSpPr>
        <p:sp>
          <p:nvSpPr>
            <p:cNvPr id="298" name="Freeform 1779"/>
            <p:cNvSpPr>
              <a:spLocks/>
            </p:cNvSpPr>
            <p:nvPr/>
          </p:nvSpPr>
          <p:spPr bwMode="auto">
            <a:xfrm>
              <a:off x="11141076" y="3003550"/>
              <a:ext cx="360363" cy="455613"/>
            </a:xfrm>
            <a:custGeom>
              <a:avLst/>
              <a:gdLst>
                <a:gd name="T0" fmla="*/ 0 w 215"/>
                <a:gd name="T1" fmla="*/ 136 h 272"/>
                <a:gd name="T2" fmla="*/ 0 w 215"/>
                <a:gd name="T3" fmla="*/ 10 h 272"/>
                <a:gd name="T4" fmla="*/ 0 w 215"/>
                <a:gd name="T5" fmla="*/ 6 h 272"/>
                <a:gd name="T6" fmla="*/ 5 w 215"/>
                <a:gd name="T7" fmla="*/ 0 h 272"/>
                <a:gd name="T8" fmla="*/ 10 w 215"/>
                <a:gd name="T9" fmla="*/ 0 h 272"/>
                <a:gd name="T10" fmla="*/ 205 w 215"/>
                <a:gd name="T11" fmla="*/ 0 h 272"/>
                <a:gd name="T12" fmla="*/ 208 w 215"/>
                <a:gd name="T13" fmla="*/ 0 h 272"/>
                <a:gd name="T14" fmla="*/ 215 w 215"/>
                <a:gd name="T15" fmla="*/ 8 h 272"/>
                <a:gd name="T16" fmla="*/ 215 w 215"/>
                <a:gd name="T17" fmla="*/ 264 h 272"/>
                <a:gd name="T18" fmla="*/ 207 w 215"/>
                <a:gd name="T19" fmla="*/ 272 h 272"/>
                <a:gd name="T20" fmla="*/ 8 w 215"/>
                <a:gd name="T21" fmla="*/ 272 h 272"/>
                <a:gd name="T22" fmla="*/ 0 w 215"/>
                <a:gd name="T23" fmla="*/ 264 h 272"/>
                <a:gd name="T24" fmla="*/ 0 w 215"/>
                <a:gd name="T25" fmla="*/ 136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5" h="272">
                  <a:moveTo>
                    <a:pt x="0" y="136"/>
                  </a:moveTo>
                  <a:cubicBezTo>
                    <a:pt x="0" y="94"/>
                    <a:pt x="0" y="52"/>
                    <a:pt x="0" y="10"/>
                  </a:cubicBezTo>
                  <a:cubicBezTo>
                    <a:pt x="0" y="9"/>
                    <a:pt x="0" y="7"/>
                    <a:pt x="0" y="6"/>
                  </a:cubicBezTo>
                  <a:cubicBezTo>
                    <a:pt x="0" y="3"/>
                    <a:pt x="2" y="1"/>
                    <a:pt x="5" y="0"/>
                  </a:cubicBezTo>
                  <a:cubicBezTo>
                    <a:pt x="7" y="0"/>
                    <a:pt x="8" y="0"/>
                    <a:pt x="10" y="0"/>
                  </a:cubicBezTo>
                  <a:cubicBezTo>
                    <a:pt x="75" y="0"/>
                    <a:pt x="140" y="0"/>
                    <a:pt x="205" y="0"/>
                  </a:cubicBezTo>
                  <a:cubicBezTo>
                    <a:pt x="206" y="0"/>
                    <a:pt x="207" y="0"/>
                    <a:pt x="208" y="0"/>
                  </a:cubicBezTo>
                  <a:cubicBezTo>
                    <a:pt x="213" y="1"/>
                    <a:pt x="215" y="2"/>
                    <a:pt x="215" y="8"/>
                  </a:cubicBezTo>
                  <a:cubicBezTo>
                    <a:pt x="215" y="93"/>
                    <a:pt x="215" y="179"/>
                    <a:pt x="215" y="264"/>
                  </a:cubicBezTo>
                  <a:cubicBezTo>
                    <a:pt x="215" y="270"/>
                    <a:pt x="212" y="272"/>
                    <a:pt x="207" y="272"/>
                  </a:cubicBezTo>
                  <a:cubicBezTo>
                    <a:pt x="141" y="272"/>
                    <a:pt x="74" y="272"/>
                    <a:pt x="8" y="272"/>
                  </a:cubicBezTo>
                  <a:cubicBezTo>
                    <a:pt x="2" y="272"/>
                    <a:pt x="0" y="270"/>
                    <a:pt x="0" y="264"/>
                  </a:cubicBezTo>
                  <a:cubicBezTo>
                    <a:pt x="0" y="221"/>
                    <a:pt x="0" y="178"/>
                    <a:pt x="0" y="13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9" name="Freeform 1780"/>
            <p:cNvSpPr>
              <a:spLocks/>
            </p:cNvSpPr>
            <p:nvPr/>
          </p:nvSpPr>
          <p:spPr bwMode="auto">
            <a:xfrm>
              <a:off x="11171238" y="3043238"/>
              <a:ext cx="293688" cy="295275"/>
            </a:xfrm>
            <a:custGeom>
              <a:avLst/>
              <a:gdLst>
                <a:gd name="T0" fmla="*/ 73 w 176"/>
                <a:gd name="T1" fmla="*/ 174 h 176"/>
                <a:gd name="T2" fmla="*/ 74 w 176"/>
                <a:gd name="T3" fmla="*/ 174 h 176"/>
                <a:gd name="T4" fmla="*/ 103 w 176"/>
                <a:gd name="T5" fmla="*/ 174 h 176"/>
                <a:gd name="T6" fmla="*/ 156 w 176"/>
                <a:gd name="T7" fmla="*/ 143 h 176"/>
                <a:gd name="T8" fmla="*/ 174 w 176"/>
                <a:gd name="T9" fmla="*/ 98 h 176"/>
                <a:gd name="T10" fmla="*/ 168 w 176"/>
                <a:gd name="T11" fmla="*/ 54 h 176"/>
                <a:gd name="T12" fmla="*/ 131 w 176"/>
                <a:gd name="T13" fmla="*/ 13 h 176"/>
                <a:gd name="T14" fmla="*/ 75 w 176"/>
                <a:gd name="T15" fmla="*/ 3 h 176"/>
                <a:gd name="T16" fmla="*/ 25 w 176"/>
                <a:gd name="T17" fmla="*/ 31 h 176"/>
                <a:gd name="T18" fmla="*/ 4 w 176"/>
                <a:gd name="T19" fmla="*/ 103 h 176"/>
                <a:gd name="T20" fmla="*/ 29 w 176"/>
                <a:gd name="T21" fmla="*/ 151 h 176"/>
                <a:gd name="T22" fmla="*/ 33 w 176"/>
                <a:gd name="T23" fmla="*/ 151 h 176"/>
                <a:gd name="T24" fmla="*/ 51 w 176"/>
                <a:gd name="T25" fmla="*/ 133 h 176"/>
                <a:gd name="T26" fmla="*/ 66 w 176"/>
                <a:gd name="T27" fmla="*/ 129 h 176"/>
                <a:gd name="T28" fmla="*/ 81 w 176"/>
                <a:gd name="T29" fmla="*/ 158 h 176"/>
                <a:gd name="T30" fmla="*/ 74 w 176"/>
                <a:gd name="T31" fmla="*/ 171 h 176"/>
                <a:gd name="T32" fmla="*/ 73 w 176"/>
                <a:gd name="T33" fmla="*/ 17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6" h="176">
                  <a:moveTo>
                    <a:pt x="73" y="174"/>
                  </a:moveTo>
                  <a:cubicBezTo>
                    <a:pt x="74" y="174"/>
                    <a:pt x="74" y="174"/>
                    <a:pt x="74" y="174"/>
                  </a:cubicBezTo>
                  <a:cubicBezTo>
                    <a:pt x="84" y="176"/>
                    <a:pt x="93" y="176"/>
                    <a:pt x="103" y="174"/>
                  </a:cubicBezTo>
                  <a:cubicBezTo>
                    <a:pt x="124" y="171"/>
                    <a:pt x="142" y="160"/>
                    <a:pt x="156" y="143"/>
                  </a:cubicBezTo>
                  <a:cubicBezTo>
                    <a:pt x="166" y="130"/>
                    <a:pt x="173" y="115"/>
                    <a:pt x="174" y="98"/>
                  </a:cubicBezTo>
                  <a:cubicBezTo>
                    <a:pt x="176" y="83"/>
                    <a:pt x="174" y="68"/>
                    <a:pt x="168" y="54"/>
                  </a:cubicBezTo>
                  <a:cubicBezTo>
                    <a:pt x="160" y="37"/>
                    <a:pt x="148" y="23"/>
                    <a:pt x="131" y="13"/>
                  </a:cubicBezTo>
                  <a:cubicBezTo>
                    <a:pt x="114" y="3"/>
                    <a:pt x="95" y="0"/>
                    <a:pt x="75" y="3"/>
                  </a:cubicBezTo>
                  <a:cubicBezTo>
                    <a:pt x="55" y="6"/>
                    <a:pt x="38" y="16"/>
                    <a:pt x="25" y="31"/>
                  </a:cubicBezTo>
                  <a:cubicBezTo>
                    <a:pt x="7" y="52"/>
                    <a:pt x="0" y="76"/>
                    <a:pt x="4" y="103"/>
                  </a:cubicBezTo>
                  <a:cubicBezTo>
                    <a:pt x="7" y="121"/>
                    <a:pt x="16" y="137"/>
                    <a:pt x="29" y="151"/>
                  </a:cubicBezTo>
                  <a:cubicBezTo>
                    <a:pt x="31" y="152"/>
                    <a:pt x="32" y="152"/>
                    <a:pt x="33" y="151"/>
                  </a:cubicBezTo>
                  <a:cubicBezTo>
                    <a:pt x="39" y="145"/>
                    <a:pt x="45" y="139"/>
                    <a:pt x="51" y="133"/>
                  </a:cubicBezTo>
                  <a:cubicBezTo>
                    <a:pt x="55" y="129"/>
                    <a:pt x="60" y="128"/>
                    <a:pt x="66" y="129"/>
                  </a:cubicBezTo>
                  <a:cubicBezTo>
                    <a:pt x="80" y="132"/>
                    <a:pt x="87" y="145"/>
                    <a:pt x="81" y="158"/>
                  </a:cubicBezTo>
                  <a:cubicBezTo>
                    <a:pt x="79" y="162"/>
                    <a:pt x="77" y="167"/>
                    <a:pt x="74" y="171"/>
                  </a:cubicBezTo>
                  <a:cubicBezTo>
                    <a:pt x="74" y="172"/>
                    <a:pt x="74" y="173"/>
                    <a:pt x="73" y="17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0" name="Freeform 1781"/>
            <p:cNvSpPr>
              <a:spLocks/>
            </p:cNvSpPr>
            <p:nvPr/>
          </p:nvSpPr>
          <p:spPr bwMode="auto">
            <a:xfrm>
              <a:off x="11161713" y="3268663"/>
              <a:ext cx="138113" cy="173038"/>
            </a:xfrm>
            <a:custGeom>
              <a:avLst/>
              <a:gdLst>
                <a:gd name="T0" fmla="*/ 0 w 83"/>
                <a:gd name="T1" fmla="*/ 76 h 104"/>
                <a:gd name="T2" fmla="*/ 19 w 83"/>
                <a:gd name="T3" fmla="*/ 101 h 104"/>
                <a:gd name="T4" fmla="*/ 47 w 83"/>
                <a:gd name="T5" fmla="*/ 88 h 104"/>
                <a:gd name="T6" fmla="*/ 80 w 83"/>
                <a:gd name="T7" fmla="*/ 22 h 104"/>
                <a:gd name="T8" fmla="*/ 82 w 83"/>
                <a:gd name="T9" fmla="*/ 16 h 104"/>
                <a:gd name="T10" fmla="*/ 75 w 83"/>
                <a:gd name="T11" fmla="*/ 3 h 104"/>
                <a:gd name="T12" fmla="*/ 60 w 83"/>
                <a:gd name="T13" fmla="*/ 6 h 104"/>
                <a:gd name="T14" fmla="*/ 8 w 83"/>
                <a:gd name="T15" fmla="*/ 58 h 104"/>
                <a:gd name="T16" fmla="*/ 0 w 83"/>
                <a:gd name="T17" fmla="*/ 76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3" h="104">
                  <a:moveTo>
                    <a:pt x="0" y="76"/>
                  </a:moveTo>
                  <a:cubicBezTo>
                    <a:pt x="0" y="88"/>
                    <a:pt x="8" y="98"/>
                    <a:pt x="19" y="101"/>
                  </a:cubicBezTo>
                  <a:cubicBezTo>
                    <a:pt x="30" y="104"/>
                    <a:pt x="42" y="98"/>
                    <a:pt x="47" y="88"/>
                  </a:cubicBezTo>
                  <a:cubicBezTo>
                    <a:pt x="58" y="66"/>
                    <a:pt x="69" y="44"/>
                    <a:pt x="80" y="22"/>
                  </a:cubicBezTo>
                  <a:cubicBezTo>
                    <a:pt x="81" y="20"/>
                    <a:pt x="82" y="18"/>
                    <a:pt x="82" y="16"/>
                  </a:cubicBezTo>
                  <a:cubicBezTo>
                    <a:pt x="83" y="10"/>
                    <a:pt x="80" y="5"/>
                    <a:pt x="75" y="3"/>
                  </a:cubicBezTo>
                  <a:cubicBezTo>
                    <a:pt x="70" y="0"/>
                    <a:pt x="64" y="1"/>
                    <a:pt x="60" y="6"/>
                  </a:cubicBezTo>
                  <a:cubicBezTo>
                    <a:pt x="42" y="23"/>
                    <a:pt x="25" y="41"/>
                    <a:pt x="8" y="58"/>
                  </a:cubicBezTo>
                  <a:cubicBezTo>
                    <a:pt x="3" y="63"/>
                    <a:pt x="0" y="69"/>
                    <a:pt x="0" y="7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1" name="Freeform 1782"/>
            <p:cNvSpPr>
              <a:spLocks/>
            </p:cNvSpPr>
            <p:nvPr/>
          </p:nvSpPr>
          <p:spPr bwMode="auto">
            <a:xfrm>
              <a:off x="11463338" y="3424238"/>
              <a:ext cx="22225" cy="22225"/>
            </a:xfrm>
            <a:custGeom>
              <a:avLst/>
              <a:gdLst>
                <a:gd name="T0" fmla="*/ 13 w 13"/>
                <a:gd name="T1" fmla="*/ 7 h 13"/>
                <a:gd name="T2" fmla="*/ 7 w 13"/>
                <a:gd name="T3" fmla="*/ 0 h 13"/>
                <a:gd name="T4" fmla="*/ 0 w 13"/>
                <a:gd name="T5" fmla="*/ 6 h 13"/>
                <a:gd name="T6" fmla="*/ 7 w 13"/>
                <a:gd name="T7" fmla="*/ 13 h 13"/>
                <a:gd name="T8" fmla="*/ 13 w 13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3" y="7"/>
                  </a:moveTo>
                  <a:cubicBezTo>
                    <a:pt x="13" y="3"/>
                    <a:pt x="10" y="0"/>
                    <a:pt x="7" y="0"/>
                  </a:cubicBezTo>
                  <a:cubicBezTo>
                    <a:pt x="4" y="0"/>
                    <a:pt x="0" y="3"/>
                    <a:pt x="0" y="6"/>
                  </a:cubicBezTo>
                  <a:cubicBezTo>
                    <a:pt x="0" y="10"/>
                    <a:pt x="3" y="13"/>
                    <a:pt x="7" y="13"/>
                  </a:cubicBezTo>
                  <a:cubicBezTo>
                    <a:pt x="10" y="13"/>
                    <a:pt x="13" y="10"/>
                    <a:pt x="13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2" name="Freeform 1783"/>
            <p:cNvSpPr>
              <a:spLocks/>
            </p:cNvSpPr>
            <p:nvPr/>
          </p:nvSpPr>
          <p:spPr bwMode="auto">
            <a:xfrm>
              <a:off x="11153776" y="3013075"/>
              <a:ext cx="20638" cy="22225"/>
            </a:xfrm>
            <a:custGeom>
              <a:avLst/>
              <a:gdLst>
                <a:gd name="T0" fmla="*/ 12 w 12"/>
                <a:gd name="T1" fmla="*/ 6 h 13"/>
                <a:gd name="T2" fmla="*/ 6 w 12"/>
                <a:gd name="T3" fmla="*/ 0 h 13"/>
                <a:gd name="T4" fmla="*/ 0 w 12"/>
                <a:gd name="T5" fmla="*/ 6 h 13"/>
                <a:gd name="T6" fmla="*/ 6 w 12"/>
                <a:gd name="T7" fmla="*/ 13 h 13"/>
                <a:gd name="T8" fmla="*/ 12 w 12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3">
                  <a:moveTo>
                    <a:pt x="12" y="6"/>
                  </a:moveTo>
                  <a:cubicBezTo>
                    <a:pt x="12" y="3"/>
                    <a:pt x="10" y="0"/>
                    <a:pt x="6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10"/>
                    <a:pt x="3" y="13"/>
                    <a:pt x="6" y="13"/>
                  </a:cubicBezTo>
                  <a:cubicBezTo>
                    <a:pt x="10" y="13"/>
                    <a:pt x="12" y="10"/>
                    <a:pt x="12" y="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3" name="Oval 1784"/>
            <p:cNvSpPr>
              <a:spLocks noChangeArrowheads="1"/>
            </p:cNvSpPr>
            <p:nvPr/>
          </p:nvSpPr>
          <p:spPr bwMode="auto">
            <a:xfrm>
              <a:off x="11463338" y="3013075"/>
              <a:ext cx="22225" cy="22225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4" name="Freeform 1785"/>
            <p:cNvSpPr>
              <a:spLocks noEditPoints="1"/>
            </p:cNvSpPr>
            <p:nvPr/>
          </p:nvSpPr>
          <p:spPr bwMode="auto">
            <a:xfrm>
              <a:off x="11171238" y="3043238"/>
              <a:ext cx="293688" cy="295275"/>
            </a:xfrm>
            <a:custGeom>
              <a:avLst/>
              <a:gdLst>
                <a:gd name="T0" fmla="*/ 73 w 176"/>
                <a:gd name="T1" fmla="*/ 174 h 176"/>
                <a:gd name="T2" fmla="*/ 74 w 176"/>
                <a:gd name="T3" fmla="*/ 171 h 176"/>
                <a:gd name="T4" fmla="*/ 81 w 176"/>
                <a:gd name="T5" fmla="*/ 158 h 176"/>
                <a:gd name="T6" fmla="*/ 66 w 176"/>
                <a:gd name="T7" fmla="*/ 129 h 176"/>
                <a:gd name="T8" fmla="*/ 51 w 176"/>
                <a:gd name="T9" fmla="*/ 133 h 176"/>
                <a:gd name="T10" fmla="*/ 33 w 176"/>
                <a:gd name="T11" fmla="*/ 151 h 176"/>
                <a:gd name="T12" fmla="*/ 29 w 176"/>
                <a:gd name="T13" fmla="*/ 151 h 176"/>
                <a:gd name="T14" fmla="*/ 4 w 176"/>
                <a:gd name="T15" fmla="*/ 103 h 176"/>
                <a:gd name="T16" fmla="*/ 25 w 176"/>
                <a:gd name="T17" fmla="*/ 31 h 176"/>
                <a:gd name="T18" fmla="*/ 75 w 176"/>
                <a:gd name="T19" fmla="*/ 3 h 176"/>
                <a:gd name="T20" fmla="*/ 131 w 176"/>
                <a:gd name="T21" fmla="*/ 13 h 176"/>
                <a:gd name="T22" fmla="*/ 168 w 176"/>
                <a:gd name="T23" fmla="*/ 54 h 176"/>
                <a:gd name="T24" fmla="*/ 174 w 176"/>
                <a:gd name="T25" fmla="*/ 98 h 176"/>
                <a:gd name="T26" fmla="*/ 156 w 176"/>
                <a:gd name="T27" fmla="*/ 143 h 176"/>
                <a:gd name="T28" fmla="*/ 103 w 176"/>
                <a:gd name="T29" fmla="*/ 174 h 176"/>
                <a:gd name="T30" fmla="*/ 74 w 176"/>
                <a:gd name="T31" fmla="*/ 174 h 176"/>
                <a:gd name="T32" fmla="*/ 73 w 176"/>
                <a:gd name="T33" fmla="*/ 174 h 176"/>
                <a:gd name="T34" fmla="*/ 49 w 176"/>
                <a:gd name="T35" fmla="*/ 89 h 176"/>
                <a:gd name="T36" fmla="*/ 89 w 176"/>
                <a:gd name="T37" fmla="*/ 129 h 176"/>
                <a:gd name="T38" fmla="*/ 129 w 176"/>
                <a:gd name="T39" fmla="*/ 89 h 176"/>
                <a:gd name="T40" fmla="*/ 88 w 176"/>
                <a:gd name="T41" fmla="*/ 49 h 176"/>
                <a:gd name="T42" fmla="*/ 49 w 176"/>
                <a:gd name="T43" fmla="*/ 8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6" h="176">
                  <a:moveTo>
                    <a:pt x="73" y="174"/>
                  </a:moveTo>
                  <a:cubicBezTo>
                    <a:pt x="74" y="173"/>
                    <a:pt x="74" y="172"/>
                    <a:pt x="74" y="171"/>
                  </a:cubicBezTo>
                  <a:cubicBezTo>
                    <a:pt x="77" y="167"/>
                    <a:pt x="79" y="162"/>
                    <a:pt x="81" y="158"/>
                  </a:cubicBezTo>
                  <a:cubicBezTo>
                    <a:pt x="87" y="145"/>
                    <a:pt x="80" y="132"/>
                    <a:pt x="66" y="129"/>
                  </a:cubicBezTo>
                  <a:cubicBezTo>
                    <a:pt x="60" y="128"/>
                    <a:pt x="55" y="129"/>
                    <a:pt x="51" y="133"/>
                  </a:cubicBezTo>
                  <a:cubicBezTo>
                    <a:pt x="45" y="139"/>
                    <a:pt x="39" y="145"/>
                    <a:pt x="33" y="151"/>
                  </a:cubicBezTo>
                  <a:cubicBezTo>
                    <a:pt x="32" y="152"/>
                    <a:pt x="31" y="152"/>
                    <a:pt x="29" y="151"/>
                  </a:cubicBezTo>
                  <a:cubicBezTo>
                    <a:pt x="16" y="137"/>
                    <a:pt x="7" y="121"/>
                    <a:pt x="4" y="103"/>
                  </a:cubicBezTo>
                  <a:cubicBezTo>
                    <a:pt x="0" y="76"/>
                    <a:pt x="7" y="52"/>
                    <a:pt x="25" y="31"/>
                  </a:cubicBezTo>
                  <a:cubicBezTo>
                    <a:pt x="38" y="16"/>
                    <a:pt x="55" y="6"/>
                    <a:pt x="75" y="3"/>
                  </a:cubicBezTo>
                  <a:cubicBezTo>
                    <a:pt x="95" y="0"/>
                    <a:pt x="114" y="3"/>
                    <a:pt x="131" y="13"/>
                  </a:cubicBezTo>
                  <a:cubicBezTo>
                    <a:pt x="148" y="23"/>
                    <a:pt x="160" y="37"/>
                    <a:pt x="168" y="54"/>
                  </a:cubicBezTo>
                  <a:cubicBezTo>
                    <a:pt x="174" y="68"/>
                    <a:pt x="176" y="83"/>
                    <a:pt x="174" y="98"/>
                  </a:cubicBezTo>
                  <a:cubicBezTo>
                    <a:pt x="173" y="115"/>
                    <a:pt x="166" y="130"/>
                    <a:pt x="156" y="143"/>
                  </a:cubicBezTo>
                  <a:cubicBezTo>
                    <a:pt x="142" y="160"/>
                    <a:pt x="124" y="171"/>
                    <a:pt x="103" y="174"/>
                  </a:cubicBezTo>
                  <a:cubicBezTo>
                    <a:pt x="93" y="176"/>
                    <a:pt x="84" y="176"/>
                    <a:pt x="74" y="174"/>
                  </a:cubicBezTo>
                  <a:cubicBezTo>
                    <a:pt x="74" y="174"/>
                    <a:pt x="74" y="174"/>
                    <a:pt x="73" y="174"/>
                  </a:cubicBezTo>
                  <a:close/>
                  <a:moveTo>
                    <a:pt x="49" y="89"/>
                  </a:moveTo>
                  <a:cubicBezTo>
                    <a:pt x="49" y="111"/>
                    <a:pt x="67" y="129"/>
                    <a:pt x="89" y="129"/>
                  </a:cubicBezTo>
                  <a:cubicBezTo>
                    <a:pt x="110" y="129"/>
                    <a:pt x="129" y="112"/>
                    <a:pt x="129" y="89"/>
                  </a:cubicBezTo>
                  <a:cubicBezTo>
                    <a:pt x="129" y="64"/>
                    <a:pt x="109" y="48"/>
                    <a:pt x="88" y="49"/>
                  </a:cubicBezTo>
                  <a:cubicBezTo>
                    <a:pt x="67" y="49"/>
                    <a:pt x="49" y="67"/>
                    <a:pt x="49" y="8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5" name="Freeform 1786"/>
            <p:cNvSpPr>
              <a:spLocks noEditPoints="1"/>
            </p:cNvSpPr>
            <p:nvPr/>
          </p:nvSpPr>
          <p:spPr bwMode="auto">
            <a:xfrm>
              <a:off x="11161713" y="3268663"/>
              <a:ext cx="138113" cy="173038"/>
            </a:xfrm>
            <a:custGeom>
              <a:avLst/>
              <a:gdLst>
                <a:gd name="T0" fmla="*/ 0 w 83"/>
                <a:gd name="T1" fmla="*/ 76 h 104"/>
                <a:gd name="T2" fmla="*/ 8 w 83"/>
                <a:gd name="T3" fmla="*/ 58 h 104"/>
                <a:gd name="T4" fmla="*/ 60 w 83"/>
                <a:gd name="T5" fmla="*/ 6 h 104"/>
                <a:gd name="T6" fmla="*/ 75 w 83"/>
                <a:gd name="T7" fmla="*/ 3 h 104"/>
                <a:gd name="T8" fmla="*/ 82 w 83"/>
                <a:gd name="T9" fmla="*/ 16 h 104"/>
                <a:gd name="T10" fmla="*/ 80 w 83"/>
                <a:gd name="T11" fmla="*/ 22 h 104"/>
                <a:gd name="T12" fmla="*/ 47 w 83"/>
                <a:gd name="T13" fmla="*/ 88 h 104"/>
                <a:gd name="T14" fmla="*/ 19 w 83"/>
                <a:gd name="T15" fmla="*/ 101 h 104"/>
                <a:gd name="T16" fmla="*/ 0 w 83"/>
                <a:gd name="T17" fmla="*/ 76 h 104"/>
                <a:gd name="T18" fmla="*/ 25 w 83"/>
                <a:gd name="T19" fmla="*/ 87 h 104"/>
                <a:gd name="T20" fmla="*/ 36 w 83"/>
                <a:gd name="T21" fmla="*/ 76 h 104"/>
                <a:gd name="T22" fmla="*/ 25 w 83"/>
                <a:gd name="T23" fmla="*/ 66 h 104"/>
                <a:gd name="T24" fmla="*/ 15 w 83"/>
                <a:gd name="T25" fmla="*/ 77 h 104"/>
                <a:gd name="T26" fmla="*/ 25 w 83"/>
                <a:gd name="T27" fmla="*/ 87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3" h="104">
                  <a:moveTo>
                    <a:pt x="0" y="76"/>
                  </a:moveTo>
                  <a:cubicBezTo>
                    <a:pt x="0" y="69"/>
                    <a:pt x="3" y="63"/>
                    <a:pt x="8" y="58"/>
                  </a:cubicBezTo>
                  <a:cubicBezTo>
                    <a:pt x="25" y="41"/>
                    <a:pt x="42" y="23"/>
                    <a:pt x="60" y="6"/>
                  </a:cubicBezTo>
                  <a:cubicBezTo>
                    <a:pt x="64" y="1"/>
                    <a:pt x="70" y="0"/>
                    <a:pt x="75" y="3"/>
                  </a:cubicBezTo>
                  <a:cubicBezTo>
                    <a:pt x="80" y="5"/>
                    <a:pt x="83" y="10"/>
                    <a:pt x="82" y="16"/>
                  </a:cubicBezTo>
                  <a:cubicBezTo>
                    <a:pt x="82" y="18"/>
                    <a:pt x="81" y="20"/>
                    <a:pt x="80" y="22"/>
                  </a:cubicBezTo>
                  <a:cubicBezTo>
                    <a:pt x="69" y="44"/>
                    <a:pt x="58" y="66"/>
                    <a:pt x="47" y="88"/>
                  </a:cubicBezTo>
                  <a:cubicBezTo>
                    <a:pt x="42" y="98"/>
                    <a:pt x="30" y="104"/>
                    <a:pt x="19" y="101"/>
                  </a:cubicBezTo>
                  <a:cubicBezTo>
                    <a:pt x="8" y="98"/>
                    <a:pt x="0" y="88"/>
                    <a:pt x="0" y="76"/>
                  </a:cubicBezTo>
                  <a:close/>
                  <a:moveTo>
                    <a:pt x="25" y="87"/>
                  </a:moveTo>
                  <a:cubicBezTo>
                    <a:pt x="31" y="87"/>
                    <a:pt x="36" y="82"/>
                    <a:pt x="36" y="76"/>
                  </a:cubicBezTo>
                  <a:cubicBezTo>
                    <a:pt x="36" y="71"/>
                    <a:pt x="31" y="66"/>
                    <a:pt x="25" y="66"/>
                  </a:cubicBezTo>
                  <a:cubicBezTo>
                    <a:pt x="19" y="66"/>
                    <a:pt x="15" y="71"/>
                    <a:pt x="15" y="77"/>
                  </a:cubicBezTo>
                  <a:cubicBezTo>
                    <a:pt x="15" y="82"/>
                    <a:pt x="19" y="87"/>
                    <a:pt x="25" y="8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6" name="Freeform 1787"/>
            <p:cNvSpPr>
              <a:spLocks/>
            </p:cNvSpPr>
            <p:nvPr/>
          </p:nvSpPr>
          <p:spPr bwMode="auto">
            <a:xfrm>
              <a:off x="11463338" y="3424238"/>
              <a:ext cx="22225" cy="22225"/>
            </a:xfrm>
            <a:custGeom>
              <a:avLst/>
              <a:gdLst>
                <a:gd name="T0" fmla="*/ 13 w 13"/>
                <a:gd name="T1" fmla="*/ 7 h 13"/>
                <a:gd name="T2" fmla="*/ 7 w 13"/>
                <a:gd name="T3" fmla="*/ 13 h 13"/>
                <a:gd name="T4" fmla="*/ 0 w 13"/>
                <a:gd name="T5" fmla="*/ 6 h 13"/>
                <a:gd name="T6" fmla="*/ 7 w 13"/>
                <a:gd name="T7" fmla="*/ 0 h 13"/>
                <a:gd name="T8" fmla="*/ 13 w 13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3" y="7"/>
                  </a:moveTo>
                  <a:cubicBezTo>
                    <a:pt x="13" y="10"/>
                    <a:pt x="10" y="13"/>
                    <a:pt x="7" y="13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4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7" name="Freeform 1788"/>
            <p:cNvSpPr>
              <a:spLocks/>
            </p:cNvSpPr>
            <p:nvPr/>
          </p:nvSpPr>
          <p:spPr bwMode="auto">
            <a:xfrm>
              <a:off x="11153776" y="3013075"/>
              <a:ext cx="20638" cy="22225"/>
            </a:xfrm>
            <a:custGeom>
              <a:avLst/>
              <a:gdLst>
                <a:gd name="T0" fmla="*/ 12 w 12"/>
                <a:gd name="T1" fmla="*/ 6 h 13"/>
                <a:gd name="T2" fmla="*/ 6 w 12"/>
                <a:gd name="T3" fmla="*/ 13 h 13"/>
                <a:gd name="T4" fmla="*/ 0 w 12"/>
                <a:gd name="T5" fmla="*/ 6 h 13"/>
                <a:gd name="T6" fmla="*/ 6 w 12"/>
                <a:gd name="T7" fmla="*/ 0 h 13"/>
                <a:gd name="T8" fmla="*/ 12 w 12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3">
                  <a:moveTo>
                    <a:pt x="12" y="6"/>
                  </a:moveTo>
                  <a:cubicBezTo>
                    <a:pt x="12" y="10"/>
                    <a:pt x="10" y="13"/>
                    <a:pt x="6" y="13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0" y="3"/>
                    <a:pt x="2" y="0"/>
                    <a:pt x="6" y="0"/>
                  </a:cubicBezTo>
                  <a:cubicBezTo>
                    <a:pt x="10" y="0"/>
                    <a:pt x="12" y="3"/>
                    <a:pt x="12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8" name="Oval 1789"/>
            <p:cNvSpPr>
              <a:spLocks noChangeArrowheads="1"/>
            </p:cNvSpPr>
            <p:nvPr/>
          </p:nvSpPr>
          <p:spPr bwMode="auto">
            <a:xfrm>
              <a:off x="11463338" y="3013075"/>
              <a:ext cx="22225" cy="222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9" name="Freeform 1790"/>
            <p:cNvSpPr>
              <a:spLocks noEditPoints="1"/>
            </p:cNvSpPr>
            <p:nvPr/>
          </p:nvSpPr>
          <p:spPr bwMode="auto">
            <a:xfrm>
              <a:off x="11253788" y="3124200"/>
              <a:ext cx="133350" cy="134938"/>
            </a:xfrm>
            <a:custGeom>
              <a:avLst/>
              <a:gdLst>
                <a:gd name="T0" fmla="*/ 0 w 80"/>
                <a:gd name="T1" fmla="*/ 41 h 81"/>
                <a:gd name="T2" fmla="*/ 39 w 80"/>
                <a:gd name="T3" fmla="*/ 1 h 81"/>
                <a:gd name="T4" fmla="*/ 80 w 80"/>
                <a:gd name="T5" fmla="*/ 41 h 81"/>
                <a:gd name="T6" fmla="*/ 40 w 80"/>
                <a:gd name="T7" fmla="*/ 81 h 81"/>
                <a:gd name="T8" fmla="*/ 0 w 80"/>
                <a:gd name="T9" fmla="*/ 41 h 81"/>
                <a:gd name="T10" fmla="*/ 40 w 80"/>
                <a:gd name="T11" fmla="*/ 8 h 81"/>
                <a:gd name="T12" fmla="*/ 8 w 80"/>
                <a:gd name="T13" fmla="*/ 41 h 81"/>
                <a:gd name="T14" fmla="*/ 41 w 80"/>
                <a:gd name="T15" fmla="*/ 74 h 81"/>
                <a:gd name="T16" fmla="*/ 73 w 80"/>
                <a:gd name="T17" fmla="*/ 41 h 81"/>
                <a:gd name="T18" fmla="*/ 40 w 80"/>
                <a:gd name="T19" fmla="*/ 8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81">
                  <a:moveTo>
                    <a:pt x="0" y="41"/>
                  </a:moveTo>
                  <a:cubicBezTo>
                    <a:pt x="0" y="19"/>
                    <a:pt x="18" y="1"/>
                    <a:pt x="39" y="1"/>
                  </a:cubicBezTo>
                  <a:cubicBezTo>
                    <a:pt x="60" y="0"/>
                    <a:pt x="80" y="16"/>
                    <a:pt x="80" y="41"/>
                  </a:cubicBezTo>
                  <a:cubicBezTo>
                    <a:pt x="80" y="64"/>
                    <a:pt x="61" y="81"/>
                    <a:pt x="40" y="81"/>
                  </a:cubicBezTo>
                  <a:cubicBezTo>
                    <a:pt x="18" y="81"/>
                    <a:pt x="0" y="63"/>
                    <a:pt x="0" y="41"/>
                  </a:cubicBezTo>
                  <a:close/>
                  <a:moveTo>
                    <a:pt x="40" y="8"/>
                  </a:moveTo>
                  <a:cubicBezTo>
                    <a:pt x="21" y="8"/>
                    <a:pt x="8" y="24"/>
                    <a:pt x="8" y="41"/>
                  </a:cubicBezTo>
                  <a:cubicBezTo>
                    <a:pt x="8" y="57"/>
                    <a:pt x="21" y="74"/>
                    <a:pt x="41" y="74"/>
                  </a:cubicBezTo>
                  <a:cubicBezTo>
                    <a:pt x="57" y="74"/>
                    <a:pt x="73" y="61"/>
                    <a:pt x="73" y="41"/>
                  </a:cubicBezTo>
                  <a:cubicBezTo>
                    <a:pt x="73" y="21"/>
                    <a:pt x="58" y="8"/>
                    <a:pt x="40" y="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0" name="Freeform 1791"/>
            <p:cNvSpPr>
              <a:spLocks/>
            </p:cNvSpPr>
            <p:nvPr/>
          </p:nvSpPr>
          <p:spPr bwMode="auto">
            <a:xfrm>
              <a:off x="11185526" y="3378200"/>
              <a:ext cx="34925" cy="34925"/>
            </a:xfrm>
            <a:custGeom>
              <a:avLst/>
              <a:gdLst>
                <a:gd name="T0" fmla="*/ 10 w 21"/>
                <a:gd name="T1" fmla="*/ 21 h 21"/>
                <a:gd name="T2" fmla="*/ 0 w 21"/>
                <a:gd name="T3" fmla="*/ 11 h 21"/>
                <a:gd name="T4" fmla="*/ 10 w 21"/>
                <a:gd name="T5" fmla="*/ 0 h 21"/>
                <a:gd name="T6" fmla="*/ 21 w 21"/>
                <a:gd name="T7" fmla="*/ 10 h 21"/>
                <a:gd name="T8" fmla="*/ 10 w 21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10" y="21"/>
                  </a:moveTo>
                  <a:cubicBezTo>
                    <a:pt x="4" y="21"/>
                    <a:pt x="0" y="16"/>
                    <a:pt x="0" y="11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16" y="0"/>
                    <a:pt x="21" y="5"/>
                    <a:pt x="21" y="10"/>
                  </a:cubicBezTo>
                  <a:cubicBezTo>
                    <a:pt x="21" y="16"/>
                    <a:pt x="16" y="21"/>
                    <a:pt x="10" y="2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1" name="Freeform 1792"/>
            <p:cNvSpPr>
              <a:spLocks noEditPoints="1"/>
            </p:cNvSpPr>
            <p:nvPr/>
          </p:nvSpPr>
          <p:spPr bwMode="auto">
            <a:xfrm>
              <a:off x="11266488" y="3136900"/>
              <a:ext cx="107950" cy="111125"/>
            </a:xfrm>
            <a:custGeom>
              <a:avLst/>
              <a:gdLst>
                <a:gd name="T0" fmla="*/ 32 w 65"/>
                <a:gd name="T1" fmla="*/ 0 h 66"/>
                <a:gd name="T2" fmla="*/ 65 w 65"/>
                <a:gd name="T3" fmla="*/ 33 h 66"/>
                <a:gd name="T4" fmla="*/ 33 w 65"/>
                <a:gd name="T5" fmla="*/ 66 h 66"/>
                <a:gd name="T6" fmla="*/ 0 w 65"/>
                <a:gd name="T7" fmla="*/ 33 h 66"/>
                <a:gd name="T8" fmla="*/ 32 w 65"/>
                <a:gd name="T9" fmla="*/ 0 h 66"/>
                <a:gd name="T10" fmla="*/ 32 w 65"/>
                <a:gd name="T11" fmla="*/ 21 h 66"/>
                <a:gd name="T12" fmla="*/ 20 w 65"/>
                <a:gd name="T13" fmla="*/ 33 h 66"/>
                <a:gd name="T14" fmla="*/ 32 w 65"/>
                <a:gd name="T15" fmla="*/ 45 h 66"/>
                <a:gd name="T16" fmla="*/ 44 w 65"/>
                <a:gd name="T17" fmla="*/ 33 h 66"/>
                <a:gd name="T18" fmla="*/ 32 w 65"/>
                <a:gd name="T19" fmla="*/ 21 h 66"/>
                <a:gd name="T20" fmla="*/ 54 w 65"/>
                <a:gd name="T21" fmla="*/ 29 h 66"/>
                <a:gd name="T22" fmla="*/ 50 w 65"/>
                <a:gd name="T23" fmla="*/ 33 h 66"/>
                <a:gd name="T24" fmla="*/ 54 w 65"/>
                <a:gd name="T25" fmla="*/ 37 h 66"/>
                <a:gd name="T26" fmla="*/ 58 w 65"/>
                <a:gd name="T27" fmla="*/ 33 h 66"/>
                <a:gd name="T28" fmla="*/ 54 w 65"/>
                <a:gd name="T29" fmla="*/ 29 h 66"/>
                <a:gd name="T30" fmla="*/ 21 w 65"/>
                <a:gd name="T31" fmla="*/ 48 h 66"/>
                <a:gd name="T32" fmla="*/ 17 w 65"/>
                <a:gd name="T33" fmla="*/ 44 h 66"/>
                <a:gd name="T34" fmla="*/ 13 w 65"/>
                <a:gd name="T35" fmla="*/ 48 h 66"/>
                <a:gd name="T36" fmla="*/ 17 w 65"/>
                <a:gd name="T37" fmla="*/ 52 h 66"/>
                <a:gd name="T38" fmla="*/ 21 w 65"/>
                <a:gd name="T39" fmla="*/ 48 h 66"/>
                <a:gd name="T40" fmla="*/ 52 w 65"/>
                <a:gd name="T41" fmla="*/ 48 h 66"/>
                <a:gd name="T42" fmla="*/ 48 w 65"/>
                <a:gd name="T43" fmla="*/ 44 h 66"/>
                <a:gd name="T44" fmla="*/ 44 w 65"/>
                <a:gd name="T45" fmla="*/ 48 h 66"/>
                <a:gd name="T46" fmla="*/ 48 w 65"/>
                <a:gd name="T47" fmla="*/ 52 h 66"/>
                <a:gd name="T48" fmla="*/ 52 w 65"/>
                <a:gd name="T49" fmla="*/ 48 h 66"/>
                <a:gd name="T50" fmla="*/ 44 w 65"/>
                <a:gd name="T51" fmla="*/ 17 h 66"/>
                <a:gd name="T52" fmla="*/ 48 w 65"/>
                <a:gd name="T53" fmla="*/ 21 h 66"/>
                <a:gd name="T54" fmla="*/ 52 w 65"/>
                <a:gd name="T55" fmla="*/ 17 h 66"/>
                <a:gd name="T56" fmla="*/ 48 w 65"/>
                <a:gd name="T57" fmla="*/ 13 h 66"/>
                <a:gd name="T58" fmla="*/ 44 w 65"/>
                <a:gd name="T59" fmla="*/ 17 h 66"/>
                <a:gd name="T60" fmla="*/ 32 w 65"/>
                <a:gd name="T61" fmla="*/ 7 h 66"/>
                <a:gd name="T62" fmla="*/ 28 w 65"/>
                <a:gd name="T63" fmla="*/ 11 h 66"/>
                <a:gd name="T64" fmla="*/ 32 w 65"/>
                <a:gd name="T65" fmla="*/ 15 h 66"/>
                <a:gd name="T66" fmla="*/ 36 w 65"/>
                <a:gd name="T67" fmla="*/ 11 h 66"/>
                <a:gd name="T68" fmla="*/ 32 w 65"/>
                <a:gd name="T69" fmla="*/ 7 h 66"/>
                <a:gd name="T70" fmla="*/ 21 w 65"/>
                <a:gd name="T71" fmla="*/ 17 h 66"/>
                <a:gd name="T72" fmla="*/ 17 w 65"/>
                <a:gd name="T73" fmla="*/ 13 h 66"/>
                <a:gd name="T74" fmla="*/ 13 w 65"/>
                <a:gd name="T75" fmla="*/ 17 h 66"/>
                <a:gd name="T76" fmla="*/ 17 w 65"/>
                <a:gd name="T77" fmla="*/ 21 h 66"/>
                <a:gd name="T78" fmla="*/ 21 w 65"/>
                <a:gd name="T79" fmla="*/ 17 h 66"/>
                <a:gd name="T80" fmla="*/ 36 w 65"/>
                <a:gd name="T81" fmla="*/ 55 h 66"/>
                <a:gd name="T82" fmla="*/ 32 w 65"/>
                <a:gd name="T83" fmla="*/ 51 h 66"/>
                <a:gd name="T84" fmla="*/ 28 w 65"/>
                <a:gd name="T85" fmla="*/ 55 h 66"/>
                <a:gd name="T86" fmla="*/ 32 w 65"/>
                <a:gd name="T87" fmla="*/ 59 h 66"/>
                <a:gd name="T88" fmla="*/ 36 w 65"/>
                <a:gd name="T89" fmla="*/ 55 h 66"/>
                <a:gd name="T90" fmla="*/ 14 w 65"/>
                <a:gd name="T91" fmla="*/ 33 h 66"/>
                <a:gd name="T92" fmla="*/ 11 w 65"/>
                <a:gd name="T93" fmla="*/ 29 h 66"/>
                <a:gd name="T94" fmla="*/ 7 w 65"/>
                <a:gd name="T95" fmla="*/ 33 h 66"/>
                <a:gd name="T96" fmla="*/ 10 w 65"/>
                <a:gd name="T97" fmla="*/ 37 h 66"/>
                <a:gd name="T98" fmla="*/ 14 w 65"/>
                <a:gd name="T99" fmla="*/ 3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5" h="66">
                  <a:moveTo>
                    <a:pt x="32" y="0"/>
                  </a:moveTo>
                  <a:cubicBezTo>
                    <a:pt x="50" y="0"/>
                    <a:pt x="65" y="13"/>
                    <a:pt x="65" y="33"/>
                  </a:cubicBezTo>
                  <a:cubicBezTo>
                    <a:pt x="65" y="53"/>
                    <a:pt x="49" y="66"/>
                    <a:pt x="33" y="66"/>
                  </a:cubicBezTo>
                  <a:cubicBezTo>
                    <a:pt x="13" y="66"/>
                    <a:pt x="0" y="49"/>
                    <a:pt x="0" y="33"/>
                  </a:cubicBezTo>
                  <a:cubicBezTo>
                    <a:pt x="0" y="16"/>
                    <a:pt x="13" y="0"/>
                    <a:pt x="32" y="0"/>
                  </a:cubicBezTo>
                  <a:close/>
                  <a:moveTo>
                    <a:pt x="32" y="21"/>
                  </a:moveTo>
                  <a:cubicBezTo>
                    <a:pt x="26" y="21"/>
                    <a:pt x="20" y="26"/>
                    <a:pt x="20" y="33"/>
                  </a:cubicBezTo>
                  <a:cubicBezTo>
                    <a:pt x="20" y="39"/>
                    <a:pt x="26" y="45"/>
                    <a:pt x="32" y="45"/>
                  </a:cubicBezTo>
                  <a:cubicBezTo>
                    <a:pt x="39" y="45"/>
                    <a:pt x="44" y="40"/>
                    <a:pt x="44" y="33"/>
                  </a:cubicBezTo>
                  <a:cubicBezTo>
                    <a:pt x="44" y="26"/>
                    <a:pt x="39" y="21"/>
                    <a:pt x="32" y="21"/>
                  </a:cubicBezTo>
                  <a:close/>
                  <a:moveTo>
                    <a:pt x="54" y="29"/>
                  </a:moveTo>
                  <a:cubicBezTo>
                    <a:pt x="52" y="29"/>
                    <a:pt x="50" y="31"/>
                    <a:pt x="50" y="33"/>
                  </a:cubicBezTo>
                  <a:cubicBezTo>
                    <a:pt x="50" y="35"/>
                    <a:pt x="52" y="37"/>
                    <a:pt x="54" y="37"/>
                  </a:cubicBezTo>
                  <a:cubicBezTo>
                    <a:pt x="56" y="37"/>
                    <a:pt x="58" y="35"/>
                    <a:pt x="58" y="33"/>
                  </a:cubicBezTo>
                  <a:cubicBezTo>
                    <a:pt x="58" y="31"/>
                    <a:pt x="56" y="29"/>
                    <a:pt x="54" y="29"/>
                  </a:cubicBezTo>
                  <a:close/>
                  <a:moveTo>
                    <a:pt x="21" y="48"/>
                  </a:moveTo>
                  <a:cubicBezTo>
                    <a:pt x="21" y="46"/>
                    <a:pt x="19" y="44"/>
                    <a:pt x="17" y="44"/>
                  </a:cubicBezTo>
                  <a:cubicBezTo>
                    <a:pt x="15" y="44"/>
                    <a:pt x="13" y="46"/>
                    <a:pt x="13" y="48"/>
                  </a:cubicBezTo>
                  <a:cubicBezTo>
                    <a:pt x="13" y="50"/>
                    <a:pt x="15" y="52"/>
                    <a:pt x="17" y="52"/>
                  </a:cubicBezTo>
                  <a:cubicBezTo>
                    <a:pt x="19" y="52"/>
                    <a:pt x="21" y="51"/>
                    <a:pt x="21" y="48"/>
                  </a:cubicBezTo>
                  <a:close/>
                  <a:moveTo>
                    <a:pt x="52" y="48"/>
                  </a:moveTo>
                  <a:cubicBezTo>
                    <a:pt x="52" y="46"/>
                    <a:pt x="50" y="44"/>
                    <a:pt x="48" y="44"/>
                  </a:cubicBezTo>
                  <a:cubicBezTo>
                    <a:pt x="46" y="44"/>
                    <a:pt x="44" y="46"/>
                    <a:pt x="44" y="48"/>
                  </a:cubicBezTo>
                  <a:cubicBezTo>
                    <a:pt x="44" y="50"/>
                    <a:pt x="46" y="52"/>
                    <a:pt x="48" y="52"/>
                  </a:cubicBezTo>
                  <a:cubicBezTo>
                    <a:pt x="50" y="52"/>
                    <a:pt x="52" y="50"/>
                    <a:pt x="52" y="48"/>
                  </a:cubicBezTo>
                  <a:close/>
                  <a:moveTo>
                    <a:pt x="44" y="17"/>
                  </a:moveTo>
                  <a:cubicBezTo>
                    <a:pt x="44" y="19"/>
                    <a:pt x="46" y="21"/>
                    <a:pt x="48" y="21"/>
                  </a:cubicBezTo>
                  <a:cubicBezTo>
                    <a:pt x="50" y="21"/>
                    <a:pt x="52" y="19"/>
                    <a:pt x="52" y="17"/>
                  </a:cubicBezTo>
                  <a:cubicBezTo>
                    <a:pt x="52" y="15"/>
                    <a:pt x="50" y="13"/>
                    <a:pt x="48" y="13"/>
                  </a:cubicBezTo>
                  <a:cubicBezTo>
                    <a:pt x="46" y="13"/>
                    <a:pt x="44" y="15"/>
                    <a:pt x="44" y="17"/>
                  </a:cubicBezTo>
                  <a:close/>
                  <a:moveTo>
                    <a:pt x="32" y="7"/>
                  </a:moveTo>
                  <a:cubicBezTo>
                    <a:pt x="30" y="7"/>
                    <a:pt x="29" y="8"/>
                    <a:pt x="28" y="11"/>
                  </a:cubicBezTo>
                  <a:cubicBezTo>
                    <a:pt x="28" y="13"/>
                    <a:pt x="30" y="15"/>
                    <a:pt x="32" y="15"/>
                  </a:cubicBezTo>
                  <a:cubicBezTo>
                    <a:pt x="34" y="15"/>
                    <a:pt x="36" y="13"/>
                    <a:pt x="36" y="11"/>
                  </a:cubicBezTo>
                  <a:cubicBezTo>
                    <a:pt x="36" y="9"/>
                    <a:pt x="35" y="7"/>
                    <a:pt x="32" y="7"/>
                  </a:cubicBezTo>
                  <a:close/>
                  <a:moveTo>
                    <a:pt x="21" y="17"/>
                  </a:moveTo>
                  <a:cubicBezTo>
                    <a:pt x="21" y="15"/>
                    <a:pt x="19" y="13"/>
                    <a:pt x="17" y="13"/>
                  </a:cubicBezTo>
                  <a:cubicBezTo>
                    <a:pt x="15" y="13"/>
                    <a:pt x="13" y="15"/>
                    <a:pt x="13" y="17"/>
                  </a:cubicBezTo>
                  <a:cubicBezTo>
                    <a:pt x="13" y="19"/>
                    <a:pt x="15" y="21"/>
                    <a:pt x="17" y="21"/>
                  </a:cubicBezTo>
                  <a:cubicBezTo>
                    <a:pt x="19" y="21"/>
                    <a:pt x="21" y="19"/>
                    <a:pt x="21" y="17"/>
                  </a:cubicBezTo>
                  <a:close/>
                  <a:moveTo>
                    <a:pt x="36" y="55"/>
                  </a:moveTo>
                  <a:cubicBezTo>
                    <a:pt x="36" y="53"/>
                    <a:pt x="34" y="51"/>
                    <a:pt x="32" y="51"/>
                  </a:cubicBezTo>
                  <a:cubicBezTo>
                    <a:pt x="30" y="51"/>
                    <a:pt x="28" y="53"/>
                    <a:pt x="28" y="55"/>
                  </a:cubicBezTo>
                  <a:cubicBezTo>
                    <a:pt x="28" y="57"/>
                    <a:pt x="30" y="59"/>
                    <a:pt x="32" y="59"/>
                  </a:cubicBezTo>
                  <a:cubicBezTo>
                    <a:pt x="35" y="59"/>
                    <a:pt x="36" y="57"/>
                    <a:pt x="36" y="55"/>
                  </a:cubicBezTo>
                  <a:close/>
                  <a:moveTo>
                    <a:pt x="14" y="33"/>
                  </a:moveTo>
                  <a:cubicBezTo>
                    <a:pt x="15" y="31"/>
                    <a:pt x="13" y="29"/>
                    <a:pt x="11" y="29"/>
                  </a:cubicBezTo>
                  <a:cubicBezTo>
                    <a:pt x="9" y="29"/>
                    <a:pt x="7" y="30"/>
                    <a:pt x="7" y="33"/>
                  </a:cubicBezTo>
                  <a:cubicBezTo>
                    <a:pt x="7" y="35"/>
                    <a:pt x="8" y="37"/>
                    <a:pt x="10" y="37"/>
                  </a:cubicBezTo>
                  <a:cubicBezTo>
                    <a:pt x="13" y="37"/>
                    <a:pt x="14" y="35"/>
                    <a:pt x="1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2" name="Freeform 1793"/>
            <p:cNvSpPr>
              <a:spLocks/>
            </p:cNvSpPr>
            <p:nvPr/>
          </p:nvSpPr>
          <p:spPr bwMode="auto">
            <a:xfrm>
              <a:off x="11299826" y="3173413"/>
              <a:ext cx="39688" cy="39688"/>
            </a:xfrm>
            <a:custGeom>
              <a:avLst/>
              <a:gdLst>
                <a:gd name="T0" fmla="*/ 12 w 24"/>
                <a:gd name="T1" fmla="*/ 0 h 24"/>
                <a:gd name="T2" fmla="*/ 24 w 24"/>
                <a:gd name="T3" fmla="*/ 12 h 24"/>
                <a:gd name="T4" fmla="*/ 12 w 24"/>
                <a:gd name="T5" fmla="*/ 24 h 24"/>
                <a:gd name="T6" fmla="*/ 0 w 24"/>
                <a:gd name="T7" fmla="*/ 12 h 24"/>
                <a:gd name="T8" fmla="*/ 12 w 24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4">
                  <a:moveTo>
                    <a:pt x="12" y="0"/>
                  </a:moveTo>
                  <a:cubicBezTo>
                    <a:pt x="19" y="0"/>
                    <a:pt x="24" y="5"/>
                    <a:pt x="24" y="12"/>
                  </a:cubicBezTo>
                  <a:cubicBezTo>
                    <a:pt x="24" y="19"/>
                    <a:pt x="19" y="24"/>
                    <a:pt x="12" y="24"/>
                  </a:cubicBezTo>
                  <a:cubicBezTo>
                    <a:pt x="6" y="24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3" name="Oval 1794"/>
            <p:cNvSpPr>
              <a:spLocks noChangeArrowheads="1"/>
            </p:cNvSpPr>
            <p:nvPr/>
          </p:nvSpPr>
          <p:spPr bwMode="auto">
            <a:xfrm>
              <a:off x="11350626" y="3186113"/>
              <a:ext cx="12700" cy="12700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4" name="Freeform 1795"/>
            <p:cNvSpPr>
              <a:spLocks/>
            </p:cNvSpPr>
            <p:nvPr/>
          </p:nvSpPr>
          <p:spPr bwMode="auto">
            <a:xfrm>
              <a:off x="11288713" y="3211513"/>
              <a:ext cx="12700" cy="12700"/>
            </a:xfrm>
            <a:custGeom>
              <a:avLst/>
              <a:gdLst>
                <a:gd name="T0" fmla="*/ 8 w 8"/>
                <a:gd name="T1" fmla="*/ 4 h 8"/>
                <a:gd name="T2" fmla="*/ 4 w 8"/>
                <a:gd name="T3" fmla="*/ 8 h 8"/>
                <a:gd name="T4" fmla="*/ 0 w 8"/>
                <a:gd name="T5" fmla="*/ 4 h 8"/>
                <a:gd name="T6" fmla="*/ 4 w 8"/>
                <a:gd name="T7" fmla="*/ 0 h 8"/>
                <a:gd name="T8" fmla="*/ 8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cubicBezTo>
                    <a:pt x="8" y="7"/>
                    <a:pt x="6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5" name="Oval 1796"/>
            <p:cNvSpPr>
              <a:spLocks noChangeArrowheads="1"/>
            </p:cNvSpPr>
            <p:nvPr/>
          </p:nvSpPr>
          <p:spPr bwMode="auto">
            <a:xfrm>
              <a:off x="11339513" y="3211513"/>
              <a:ext cx="14288" cy="12700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6" name="Oval 1797"/>
            <p:cNvSpPr>
              <a:spLocks noChangeArrowheads="1"/>
            </p:cNvSpPr>
            <p:nvPr/>
          </p:nvSpPr>
          <p:spPr bwMode="auto">
            <a:xfrm>
              <a:off x="11339513" y="3159125"/>
              <a:ext cx="14288" cy="14288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7" name="Freeform 1798"/>
            <p:cNvSpPr>
              <a:spLocks/>
            </p:cNvSpPr>
            <p:nvPr/>
          </p:nvSpPr>
          <p:spPr bwMode="auto">
            <a:xfrm>
              <a:off x="11312526" y="3149600"/>
              <a:ext cx="14288" cy="12700"/>
            </a:xfrm>
            <a:custGeom>
              <a:avLst/>
              <a:gdLst>
                <a:gd name="T0" fmla="*/ 4 w 8"/>
                <a:gd name="T1" fmla="*/ 0 h 8"/>
                <a:gd name="T2" fmla="*/ 8 w 8"/>
                <a:gd name="T3" fmla="*/ 4 h 8"/>
                <a:gd name="T4" fmla="*/ 4 w 8"/>
                <a:gd name="T5" fmla="*/ 8 h 8"/>
                <a:gd name="T6" fmla="*/ 0 w 8"/>
                <a:gd name="T7" fmla="*/ 4 h 8"/>
                <a:gd name="T8" fmla="*/ 4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7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1" y="1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8" name="Oval 1799"/>
            <p:cNvSpPr>
              <a:spLocks noChangeArrowheads="1"/>
            </p:cNvSpPr>
            <p:nvPr/>
          </p:nvSpPr>
          <p:spPr bwMode="auto">
            <a:xfrm>
              <a:off x="11288713" y="3159125"/>
              <a:ext cx="12700" cy="14288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9" name="Freeform 1800"/>
            <p:cNvSpPr>
              <a:spLocks/>
            </p:cNvSpPr>
            <p:nvPr/>
          </p:nvSpPr>
          <p:spPr bwMode="auto">
            <a:xfrm>
              <a:off x="11312526" y="3222625"/>
              <a:ext cx="14288" cy="14288"/>
            </a:xfrm>
            <a:custGeom>
              <a:avLst/>
              <a:gdLst>
                <a:gd name="T0" fmla="*/ 8 w 8"/>
                <a:gd name="T1" fmla="*/ 4 h 8"/>
                <a:gd name="T2" fmla="*/ 4 w 8"/>
                <a:gd name="T3" fmla="*/ 8 h 8"/>
                <a:gd name="T4" fmla="*/ 0 w 8"/>
                <a:gd name="T5" fmla="*/ 4 h 8"/>
                <a:gd name="T6" fmla="*/ 4 w 8"/>
                <a:gd name="T7" fmla="*/ 0 h 8"/>
                <a:gd name="T8" fmla="*/ 8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cubicBezTo>
                    <a:pt x="8" y="6"/>
                    <a:pt x="7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" name="Freeform 1801"/>
            <p:cNvSpPr>
              <a:spLocks/>
            </p:cNvSpPr>
            <p:nvPr/>
          </p:nvSpPr>
          <p:spPr bwMode="auto">
            <a:xfrm>
              <a:off x="11277601" y="3186113"/>
              <a:ext cx="14288" cy="12700"/>
            </a:xfrm>
            <a:custGeom>
              <a:avLst/>
              <a:gdLst>
                <a:gd name="T0" fmla="*/ 7 w 8"/>
                <a:gd name="T1" fmla="*/ 4 h 8"/>
                <a:gd name="T2" fmla="*/ 3 w 8"/>
                <a:gd name="T3" fmla="*/ 8 h 8"/>
                <a:gd name="T4" fmla="*/ 0 w 8"/>
                <a:gd name="T5" fmla="*/ 4 h 8"/>
                <a:gd name="T6" fmla="*/ 4 w 8"/>
                <a:gd name="T7" fmla="*/ 0 h 8"/>
                <a:gd name="T8" fmla="*/ 7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7" y="4"/>
                  </a:moveTo>
                  <a:cubicBezTo>
                    <a:pt x="7" y="6"/>
                    <a:pt x="6" y="8"/>
                    <a:pt x="3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6" y="0"/>
                    <a:pt x="8" y="2"/>
                    <a:pt x="7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6" name="グループ化 1985"/>
          <p:cNvGrpSpPr/>
          <p:nvPr/>
        </p:nvGrpSpPr>
        <p:grpSpPr>
          <a:xfrm>
            <a:off x="11662479" y="2972187"/>
            <a:ext cx="446088" cy="395288"/>
            <a:chOff x="11710988" y="3028950"/>
            <a:chExt cx="446088" cy="395288"/>
          </a:xfrm>
        </p:grpSpPr>
        <p:sp>
          <p:nvSpPr>
            <p:cNvPr id="321" name="Freeform 1802"/>
            <p:cNvSpPr>
              <a:spLocks/>
            </p:cNvSpPr>
            <p:nvPr/>
          </p:nvSpPr>
          <p:spPr bwMode="auto">
            <a:xfrm>
              <a:off x="11710988" y="3028950"/>
              <a:ext cx="446088" cy="395288"/>
            </a:xfrm>
            <a:custGeom>
              <a:avLst/>
              <a:gdLst>
                <a:gd name="T0" fmla="*/ 133 w 266"/>
                <a:gd name="T1" fmla="*/ 236 h 236"/>
                <a:gd name="T2" fmla="*/ 210 w 266"/>
                <a:gd name="T3" fmla="*/ 236 h 236"/>
                <a:gd name="T4" fmla="*/ 259 w 266"/>
                <a:gd name="T5" fmla="*/ 236 h 236"/>
                <a:gd name="T6" fmla="*/ 266 w 266"/>
                <a:gd name="T7" fmla="*/ 229 h 236"/>
                <a:gd name="T8" fmla="*/ 266 w 266"/>
                <a:gd name="T9" fmla="*/ 227 h 236"/>
                <a:gd name="T10" fmla="*/ 266 w 266"/>
                <a:gd name="T11" fmla="*/ 9 h 236"/>
                <a:gd name="T12" fmla="*/ 266 w 266"/>
                <a:gd name="T13" fmla="*/ 5 h 236"/>
                <a:gd name="T14" fmla="*/ 260 w 266"/>
                <a:gd name="T15" fmla="*/ 1 h 236"/>
                <a:gd name="T16" fmla="*/ 257 w 266"/>
                <a:gd name="T17" fmla="*/ 0 h 236"/>
                <a:gd name="T18" fmla="*/ 10 w 266"/>
                <a:gd name="T19" fmla="*/ 0 h 236"/>
                <a:gd name="T20" fmla="*/ 7 w 266"/>
                <a:gd name="T21" fmla="*/ 1 h 236"/>
                <a:gd name="T22" fmla="*/ 1 w 266"/>
                <a:gd name="T23" fmla="*/ 5 h 236"/>
                <a:gd name="T24" fmla="*/ 0 w 266"/>
                <a:gd name="T25" fmla="*/ 10 h 236"/>
                <a:gd name="T26" fmla="*/ 0 w 266"/>
                <a:gd name="T27" fmla="*/ 226 h 236"/>
                <a:gd name="T28" fmla="*/ 1 w 266"/>
                <a:gd name="T29" fmla="*/ 228 h 236"/>
                <a:gd name="T30" fmla="*/ 9 w 266"/>
                <a:gd name="T31" fmla="*/ 236 h 236"/>
                <a:gd name="T32" fmla="*/ 133 w 266"/>
                <a:gd name="T33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66" h="236">
                  <a:moveTo>
                    <a:pt x="133" y="236"/>
                  </a:moveTo>
                  <a:cubicBezTo>
                    <a:pt x="159" y="236"/>
                    <a:pt x="184" y="236"/>
                    <a:pt x="210" y="236"/>
                  </a:cubicBezTo>
                  <a:cubicBezTo>
                    <a:pt x="226" y="236"/>
                    <a:pt x="242" y="236"/>
                    <a:pt x="259" y="236"/>
                  </a:cubicBezTo>
                  <a:cubicBezTo>
                    <a:pt x="263" y="236"/>
                    <a:pt x="265" y="234"/>
                    <a:pt x="266" y="229"/>
                  </a:cubicBezTo>
                  <a:cubicBezTo>
                    <a:pt x="266" y="229"/>
                    <a:pt x="266" y="228"/>
                    <a:pt x="266" y="227"/>
                  </a:cubicBezTo>
                  <a:cubicBezTo>
                    <a:pt x="266" y="154"/>
                    <a:pt x="266" y="82"/>
                    <a:pt x="266" y="9"/>
                  </a:cubicBezTo>
                  <a:cubicBezTo>
                    <a:pt x="266" y="8"/>
                    <a:pt x="266" y="7"/>
                    <a:pt x="266" y="5"/>
                  </a:cubicBezTo>
                  <a:cubicBezTo>
                    <a:pt x="265" y="2"/>
                    <a:pt x="263" y="1"/>
                    <a:pt x="260" y="1"/>
                  </a:cubicBezTo>
                  <a:cubicBezTo>
                    <a:pt x="259" y="0"/>
                    <a:pt x="258" y="0"/>
                    <a:pt x="257" y="0"/>
                  </a:cubicBezTo>
                  <a:cubicBezTo>
                    <a:pt x="174" y="0"/>
                    <a:pt x="92" y="0"/>
                    <a:pt x="10" y="0"/>
                  </a:cubicBezTo>
                  <a:cubicBezTo>
                    <a:pt x="9" y="0"/>
                    <a:pt x="8" y="0"/>
                    <a:pt x="7" y="1"/>
                  </a:cubicBezTo>
                  <a:cubicBezTo>
                    <a:pt x="4" y="1"/>
                    <a:pt x="2" y="3"/>
                    <a:pt x="1" y="5"/>
                  </a:cubicBezTo>
                  <a:cubicBezTo>
                    <a:pt x="1" y="7"/>
                    <a:pt x="0" y="8"/>
                    <a:pt x="0" y="10"/>
                  </a:cubicBezTo>
                  <a:cubicBezTo>
                    <a:pt x="0" y="82"/>
                    <a:pt x="0" y="154"/>
                    <a:pt x="0" y="226"/>
                  </a:cubicBezTo>
                  <a:cubicBezTo>
                    <a:pt x="0" y="227"/>
                    <a:pt x="0" y="228"/>
                    <a:pt x="1" y="228"/>
                  </a:cubicBezTo>
                  <a:cubicBezTo>
                    <a:pt x="1" y="234"/>
                    <a:pt x="3" y="236"/>
                    <a:pt x="9" y="236"/>
                  </a:cubicBezTo>
                  <a:cubicBezTo>
                    <a:pt x="50" y="236"/>
                    <a:pt x="92" y="236"/>
                    <a:pt x="133" y="2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" name="Freeform 1803"/>
            <p:cNvSpPr>
              <a:spLocks noEditPoints="1"/>
            </p:cNvSpPr>
            <p:nvPr/>
          </p:nvSpPr>
          <p:spPr bwMode="auto">
            <a:xfrm>
              <a:off x="11710988" y="3028950"/>
              <a:ext cx="446088" cy="395288"/>
            </a:xfrm>
            <a:custGeom>
              <a:avLst/>
              <a:gdLst>
                <a:gd name="T0" fmla="*/ 9 w 266"/>
                <a:gd name="T1" fmla="*/ 236 h 236"/>
                <a:gd name="T2" fmla="*/ 0 w 266"/>
                <a:gd name="T3" fmla="*/ 226 h 236"/>
                <a:gd name="T4" fmla="*/ 1 w 266"/>
                <a:gd name="T5" fmla="*/ 5 h 236"/>
                <a:gd name="T6" fmla="*/ 10 w 266"/>
                <a:gd name="T7" fmla="*/ 0 h 236"/>
                <a:gd name="T8" fmla="*/ 260 w 266"/>
                <a:gd name="T9" fmla="*/ 1 h 236"/>
                <a:gd name="T10" fmla="*/ 266 w 266"/>
                <a:gd name="T11" fmla="*/ 9 h 236"/>
                <a:gd name="T12" fmla="*/ 266 w 266"/>
                <a:gd name="T13" fmla="*/ 229 h 236"/>
                <a:gd name="T14" fmla="*/ 210 w 266"/>
                <a:gd name="T15" fmla="*/ 236 h 236"/>
                <a:gd name="T16" fmla="*/ 28 w 266"/>
                <a:gd name="T17" fmla="*/ 189 h 236"/>
                <a:gd name="T18" fmla="*/ 7 w 266"/>
                <a:gd name="T19" fmla="*/ 193 h 236"/>
                <a:gd name="T20" fmla="*/ 10 w 266"/>
                <a:gd name="T21" fmla="*/ 220 h 236"/>
                <a:gd name="T22" fmla="*/ 22 w 266"/>
                <a:gd name="T23" fmla="*/ 222 h 236"/>
                <a:gd name="T24" fmla="*/ 15 w 266"/>
                <a:gd name="T25" fmla="*/ 225 h 236"/>
                <a:gd name="T26" fmla="*/ 15 w 266"/>
                <a:gd name="T27" fmla="*/ 228 h 236"/>
                <a:gd name="T28" fmla="*/ 41 w 266"/>
                <a:gd name="T29" fmla="*/ 226 h 236"/>
                <a:gd name="T30" fmla="*/ 35 w 266"/>
                <a:gd name="T31" fmla="*/ 225 h 236"/>
                <a:gd name="T32" fmla="*/ 36 w 266"/>
                <a:gd name="T33" fmla="*/ 220 h 236"/>
                <a:gd name="T34" fmla="*/ 49 w 266"/>
                <a:gd name="T35" fmla="*/ 216 h 236"/>
                <a:gd name="T36" fmla="*/ 44 w 266"/>
                <a:gd name="T37" fmla="*/ 189 h 236"/>
                <a:gd name="T38" fmla="*/ 241 w 266"/>
                <a:gd name="T39" fmla="*/ 210 h 236"/>
                <a:gd name="T40" fmla="*/ 245 w 266"/>
                <a:gd name="T41" fmla="*/ 218 h 236"/>
                <a:gd name="T42" fmla="*/ 251 w 266"/>
                <a:gd name="T43" fmla="*/ 218 h 236"/>
                <a:gd name="T44" fmla="*/ 255 w 266"/>
                <a:gd name="T45" fmla="*/ 210 h 236"/>
                <a:gd name="T46" fmla="*/ 257 w 266"/>
                <a:gd name="T47" fmla="*/ 221 h 236"/>
                <a:gd name="T48" fmla="*/ 253 w 266"/>
                <a:gd name="T49" fmla="*/ 203 h 236"/>
                <a:gd name="T50" fmla="*/ 243 w 266"/>
                <a:gd name="T51" fmla="*/ 203 h 236"/>
                <a:gd name="T52" fmla="*/ 238 w 266"/>
                <a:gd name="T53" fmla="*/ 221 h 236"/>
                <a:gd name="T54" fmla="*/ 241 w 266"/>
                <a:gd name="T55" fmla="*/ 210 h 236"/>
                <a:gd name="T56" fmla="*/ 223 w 266"/>
                <a:gd name="T57" fmla="*/ 204 h 236"/>
                <a:gd name="T58" fmla="*/ 219 w 266"/>
                <a:gd name="T59" fmla="*/ 203 h 236"/>
                <a:gd name="T60" fmla="*/ 227 w 266"/>
                <a:gd name="T61" fmla="*/ 221 h 236"/>
                <a:gd name="T62" fmla="*/ 236 w 266"/>
                <a:gd name="T63" fmla="*/ 204 h 236"/>
                <a:gd name="T64" fmla="*/ 231 w 266"/>
                <a:gd name="T65" fmla="*/ 20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66" h="236">
                  <a:moveTo>
                    <a:pt x="133" y="236"/>
                  </a:moveTo>
                  <a:cubicBezTo>
                    <a:pt x="92" y="236"/>
                    <a:pt x="50" y="236"/>
                    <a:pt x="9" y="236"/>
                  </a:cubicBezTo>
                  <a:cubicBezTo>
                    <a:pt x="3" y="236"/>
                    <a:pt x="1" y="234"/>
                    <a:pt x="1" y="228"/>
                  </a:cubicBezTo>
                  <a:cubicBezTo>
                    <a:pt x="0" y="228"/>
                    <a:pt x="0" y="227"/>
                    <a:pt x="0" y="226"/>
                  </a:cubicBezTo>
                  <a:cubicBezTo>
                    <a:pt x="0" y="154"/>
                    <a:pt x="0" y="82"/>
                    <a:pt x="0" y="10"/>
                  </a:cubicBezTo>
                  <a:cubicBezTo>
                    <a:pt x="0" y="8"/>
                    <a:pt x="1" y="7"/>
                    <a:pt x="1" y="5"/>
                  </a:cubicBezTo>
                  <a:cubicBezTo>
                    <a:pt x="2" y="3"/>
                    <a:pt x="4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92" y="0"/>
                    <a:pt x="174" y="0"/>
                    <a:pt x="257" y="0"/>
                  </a:cubicBezTo>
                  <a:cubicBezTo>
                    <a:pt x="258" y="0"/>
                    <a:pt x="259" y="0"/>
                    <a:pt x="260" y="1"/>
                  </a:cubicBezTo>
                  <a:cubicBezTo>
                    <a:pt x="263" y="1"/>
                    <a:pt x="265" y="2"/>
                    <a:pt x="266" y="5"/>
                  </a:cubicBezTo>
                  <a:cubicBezTo>
                    <a:pt x="266" y="7"/>
                    <a:pt x="266" y="8"/>
                    <a:pt x="266" y="9"/>
                  </a:cubicBezTo>
                  <a:cubicBezTo>
                    <a:pt x="266" y="82"/>
                    <a:pt x="266" y="154"/>
                    <a:pt x="266" y="227"/>
                  </a:cubicBezTo>
                  <a:cubicBezTo>
                    <a:pt x="266" y="228"/>
                    <a:pt x="266" y="229"/>
                    <a:pt x="266" y="229"/>
                  </a:cubicBezTo>
                  <a:cubicBezTo>
                    <a:pt x="265" y="234"/>
                    <a:pt x="263" y="236"/>
                    <a:pt x="259" y="236"/>
                  </a:cubicBezTo>
                  <a:cubicBezTo>
                    <a:pt x="242" y="236"/>
                    <a:pt x="226" y="236"/>
                    <a:pt x="210" y="236"/>
                  </a:cubicBezTo>
                  <a:cubicBezTo>
                    <a:pt x="184" y="236"/>
                    <a:pt x="159" y="236"/>
                    <a:pt x="133" y="236"/>
                  </a:cubicBezTo>
                  <a:close/>
                  <a:moveTo>
                    <a:pt x="28" y="189"/>
                  </a:moveTo>
                  <a:cubicBezTo>
                    <a:pt x="22" y="189"/>
                    <a:pt x="17" y="189"/>
                    <a:pt x="11" y="189"/>
                  </a:cubicBezTo>
                  <a:cubicBezTo>
                    <a:pt x="8" y="189"/>
                    <a:pt x="7" y="190"/>
                    <a:pt x="7" y="193"/>
                  </a:cubicBezTo>
                  <a:cubicBezTo>
                    <a:pt x="7" y="201"/>
                    <a:pt x="7" y="209"/>
                    <a:pt x="7" y="217"/>
                  </a:cubicBezTo>
                  <a:cubicBezTo>
                    <a:pt x="7" y="219"/>
                    <a:pt x="8" y="220"/>
                    <a:pt x="10" y="220"/>
                  </a:cubicBezTo>
                  <a:cubicBezTo>
                    <a:pt x="13" y="220"/>
                    <a:pt x="16" y="220"/>
                    <a:pt x="19" y="220"/>
                  </a:cubicBezTo>
                  <a:cubicBezTo>
                    <a:pt x="20" y="220"/>
                    <a:pt x="22" y="220"/>
                    <a:pt x="22" y="222"/>
                  </a:cubicBezTo>
                  <a:cubicBezTo>
                    <a:pt x="22" y="223"/>
                    <a:pt x="20" y="224"/>
                    <a:pt x="19" y="224"/>
                  </a:cubicBezTo>
                  <a:cubicBezTo>
                    <a:pt x="18" y="225"/>
                    <a:pt x="16" y="225"/>
                    <a:pt x="15" y="225"/>
                  </a:cubicBezTo>
                  <a:cubicBezTo>
                    <a:pt x="14" y="225"/>
                    <a:pt x="13" y="226"/>
                    <a:pt x="13" y="226"/>
                  </a:cubicBezTo>
                  <a:cubicBezTo>
                    <a:pt x="13" y="227"/>
                    <a:pt x="14" y="228"/>
                    <a:pt x="15" y="228"/>
                  </a:cubicBezTo>
                  <a:cubicBezTo>
                    <a:pt x="23" y="228"/>
                    <a:pt x="31" y="228"/>
                    <a:pt x="39" y="228"/>
                  </a:cubicBezTo>
                  <a:cubicBezTo>
                    <a:pt x="40" y="228"/>
                    <a:pt x="41" y="227"/>
                    <a:pt x="41" y="226"/>
                  </a:cubicBezTo>
                  <a:cubicBezTo>
                    <a:pt x="41" y="226"/>
                    <a:pt x="40" y="225"/>
                    <a:pt x="39" y="225"/>
                  </a:cubicBezTo>
                  <a:cubicBezTo>
                    <a:pt x="38" y="225"/>
                    <a:pt x="37" y="225"/>
                    <a:pt x="35" y="225"/>
                  </a:cubicBezTo>
                  <a:cubicBezTo>
                    <a:pt x="34" y="224"/>
                    <a:pt x="33" y="223"/>
                    <a:pt x="33" y="222"/>
                  </a:cubicBezTo>
                  <a:cubicBezTo>
                    <a:pt x="33" y="221"/>
                    <a:pt x="35" y="220"/>
                    <a:pt x="36" y="220"/>
                  </a:cubicBezTo>
                  <a:cubicBezTo>
                    <a:pt x="39" y="220"/>
                    <a:pt x="42" y="220"/>
                    <a:pt x="45" y="220"/>
                  </a:cubicBezTo>
                  <a:cubicBezTo>
                    <a:pt x="48" y="220"/>
                    <a:pt x="49" y="219"/>
                    <a:pt x="49" y="216"/>
                  </a:cubicBezTo>
                  <a:cubicBezTo>
                    <a:pt x="49" y="209"/>
                    <a:pt x="49" y="201"/>
                    <a:pt x="49" y="194"/>
                  </a:cubicBezTo>
                  <a:cubicBezTo>
                    <a:pt x="49" y="190"/>
                    <a:pt x="48" y="189"/>
                    <a:pt x="44" y="189"/>
                  </a:cubicBezTo>
                  <a:cubicBezTo>
                    <a:pt x="39" y="189"/>
                    <a:pt x="33" y="189"/>
                    <a:pt x="28" y="189"/>
                  </a:cubicBezTo>
                  <a:close/>
                  <a:moveTo>
                    <a:pt x="241" y="210"/>
                  </a:moveTo>
                  <a:cubicBezTo>
                    <a:pt x="241" y="210"/>
                    <a:pt x="241" y="210"/>
                    <a:pt x="241" y="210"/>
                  </a:cubicBezTo>
                  <a:cubicBezTo>
                    <a:pt x="242" y="213"/>
                    <a:pt x="243" y="215"/>
                    <a:pt x="245" y="218"/>
                  </a:cubicBezTo>
                  <a:cubicBezTo>
                    <a:pt x="245" y="219"/>
                    <a:pt x="247" y="220"/>
                    <a:pt x="248" y="221"/>
                  </a:cubicBezTo>
                  <a:cubicBezTo>
                    <a:pt x="249" y="220"/>
                    <a:pt x="250" y="219"/>
                    <a:pt x="251" y="218"/>
                  </a:cubicBezTo>
                  <a:cubicBezTo>
                    <a:pt x="252" y="215"/>
                    <a:pt x="253" y="213"/>
                    <a:pt x="254" y="210"/>
                  </a:cubicBezTo>
                  <a:cubicBezTo>
                    <a:pt x="254" y="210"/>
                    <a:pt x="254" y="210"/>
                    <a:pt x="255" y="210"/>
                  </a:cubicBezTo>
                  <a:cubicBezTo>
                    <a:pt x="255" y="214"/>
                    <a:pt x="255" y="217"/>
                    <a:pt x="255" y="221"/>
                  </a:cubicBezTo>
                  <a:cubicBezTo>
                    <a:pt x="256" y="221"/>
                    <a:pt x="256" y="221"/>
                    <a:pt x="257" y="221"/>
                  </a:cubicBezTo>
                  <a:cubicBezTo>
                    <a:pt x="257" y="214"/>
                    <a:pt x="257" y="208"/>
                    <a:pt x="257" y="201"/>
                  </a:cubicBezTo>
                  <a:cubicBezTo>
                    <a:pt x="254" y="201"/>
                    <a:pt x="254" y="201"/>
                    <a:pt x="253" y="203"/>
                  </a:cubicBezTo>
                  <a:cubicBezTo>
                    <a:pt x="251" y="207"/>
                    <a:pt x="249" y="211"/>
                    <a:pt x="248" y="215"/>
                  </a:cubicBezTo>
                  <a:cubicBezTo>
                    <a:pt x="246" y="211"/>
                    <a:pt x="244" y="207"/>
                    <a:pt x="243" y="203"/>
                  </a:cubicBezTo>
                  <a:cubicBezTo>
                    <a:pt x="242" y="201"/>
                    <a:pt x="240" y="200"/>
                    <a:pt x="238" y="201"/>
                  </a:cubicBezTo>
                  <a:cubicBezTo>
                    <a:pt x="238" y="208"/>
                    <a:pt x="238" y="214"/>
                    <a:pt x="238" y="221"/>
                  </a:cubicBezTo>
                  <a:cubicBezTo>
                    <a:pt x="239" y="221"/>
                    <a:pt x="240" y="221"/>
                    <a:pt x="241" y="221"/>
                  </a:cubicBezTo>
                  <a:cubicBezTo>
                    <a:pt x="241" y="217"/>
                    <a:pt x="241" y="214"/>
                    <a:pt x="241" y="210"/>
                  </a:cubicBezTo>
                  <a:close/>
                  <a:moveTo>
                    <a:pt x="227" y="215"/>
                  </a:moveTo>
                  <a:cubicBezTo>
                    <a:pt x="226" y="211"/>
                    <a:pt x="224" y="207"/>
                    <a:pt x="223" y="204"/>
                  </a:cubicBezTo>
                  <a:cubicBezTo>
                    <a:pt x="222" y="201"/>
                    <a:pt x="221" y="200"/>
                    <a:pt x="219" y="201"/>
                  </a:cubicBezTo>
                  <a:cubicBezTo>
                    <a:pt x="219" y="202"/>
                    <a:pt x="218" y="203"/>
                    <a:pt x="219" y="203"/>
                  </a:cubicBezTo>
                  <a:cubicBezTo>
                    <a:pt x="221" y="209"/>
                    <a:pt x="223" y="214"/>
                    <a:pt x="225" y="220"/>
                  </a:cubicBezTo>
                  <a:cubicBezTo>
                    <a:pt x="225" y="220"/>
                    <a:pt x="226" y="221"/>
                    <a:pt x="227" y="221"/>
                  </a:cubicBezTo>
                  <a:cubicBezTo>
                    <a:pt x="228" y="221"/>
                    <a:pt x="229" y="220"/>
                    <a:pt x="230" y="220"/>
                  </a:cubicBezTo>
                  <a:cubicBezTo>
                    <a:pt x="232" y="214"/>
                    <a:pt x="234" y="209"/>
                    <a:pt x="236" y="204"/>
                  </a:cubicBezTo>
                  <a:cubicBezTo>
                    <a:pt x="236" y="203"/>
                    <a:pt x="236" y="202"/>
                    <a:pt x="236" y="201"/>
                  </a:cubicBezTo>
                  <a:cubicBezTo>
                    <a:pt x="233" y="200"/>
                    <a:pt x="232" y="201"/>
                    <a:pt x="231" y="204"/>
                  </a:cubicBezTo>
                  <a:cubicBezTo>
                    <a:pt x="230" y="207"/>
                    <a:pt x="229" y="211"/>
                    <a:pt x="227" y="21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" name="Freeform 1804"/>
            <p:cNvSpPr>
              <a:spLocks noEditPoints="1"/>
            </p:cNvSpPr>
            <p:nvPr/>
          </p:nvSpPr>
          <p:spPr bwMode="auto">
            <a:xfrm>
              <a:off x="11723688" y="3344863"/>
              <a:ext cx="69850" cy="65088"/>
            </a:xfrm>
            <a:custGeom>
              <a:avLst/>
              <a:gdLst>
                <a:gd name="T0" fmla="*/ 21 w 42"/>
                <a:gd name="T1" fmla="*/ 0 h 39"/>
                <a:gd name="T2" fmla="*/ 37 w 42"/>
                <a:gd name="T3" fmla="*/ 0 h 39"/>
                <a:gd name="T4" fmla="*/ 42 w 42"/>
                <a:gd name="T5" fmla="*/ 5 h 39"/>
                <a:gd name="T6" fmla="*/ 42 w 42"/>
                <a:gd name="T7" fmla="*/ 27 h 39"/>
                <a:gd name="T8" fmla="*/ 38 w 42"/>
                <a:gd name="T9" fmla="*/ 31 h 39"/>
                <a:gd name="T10" fmla="*/ 29 w 42"/>
                <a:gd name="T11" fmla="*/ 31 h 39"/>
                <a:gd name="T12" fmla="*/ 26 w 42"/>
                <a:gd name="T13" fmla="*/ 33 h 39"/>
                <a:gd name="T14" fmla="*/ 28 w 42"/>
                <a:gd name="T15" fmla="*/ 36 h 39"/>
                <a:gd name="T16" fmla="*/ 32 w 42"/>
                <a:gd name="T17" fmla="*/ 36 h 39"/>
                <a:gd name="T18" fmla="*/ 34 w 42"/>
                <a:gd name="T19" fmla="*/ 37 h 39"/>
                <a:gd name="T20" fmla="*/ 32 w 42"/>
                <a:gd name="T21" fmla="*/ 39 h 39"/>
                <a:gd name="T22" fmla="*/ 8 w 42"/>
                <a:gd name="T23" fmla="*/ 39 h 39"/>
                <a:gd name="T24" fmla="*/ 6 w 42"/>
                <a:gd name="T25" fmla="*/ 37 h 39"/>
                <a:gd name="T26" fmla="*/ 8 w 42"/>
                <a:gd name="T27" fmla="*/ 36 h 39"/>
                <a:gd name="T28" fmla="*/ 12 w 42"/>
                <a:gd name="T29" fmla="*/ 35 h 39"/>
                <a:gd name="T30" fmla="*/ 15 w 42"/>
                <a:gd name="T31" fmla="*/ 33 h 39"/>
                <a:gd name="T32" fmla="*/ 12 w 42"/>
                <a:gd name="T33" fmla="*/ 31 h 39"/>
                <a:gd name="T34" fmla="*/ 3 w 42"/>
                <a:gd name="T35" fmla="*/ 31 h 39"/>
                <a:gd name="T36" fmla="*/ 0 w 42"/>
                <a:gd name="T37" fmla="*/ 28 h 39"/>
                <a:gd name="T38" fmla="*/ 0 w 42"/>
                <a:gd name="T39" fmla="*/ 4 h 39"/>
                <a:gd name="T40" fmla="*/ 4 w 42"/>
                <a:gd name="T41" fmla="*/ 0 h 39"/>
                <a:gd name="T42" fmla="*/ 21 w 42"/>
                <a:gd name="T43" fmla="*/ 0 h 39"/>
                <a:gd name="T44" fmla="*/ 21 w 42"/>
                <a:gd name="T45" fmla="*/ 4 h 39"/>
                <a:gd name="T46" fmla="*/ 21 w 42"/>
                <a:gd name="T47" fmla="*/ 4 h 39"/>
                <a:gd name="T48" fmla="*/ 6 w 42"/>
                <a:gd name="T49" fmla="*/ 4 h 39"/>
                <a:gd name="T50" fmla="*/ 4 w 42"/>
                <a:gd name="T51" fmla="*/ 7 h 39"/>
                <a:gd name="T52" fmla="*/ 4 w 42"/>
                <a:gd name="T53" fmla="*/ 25 h 39"/>
                <a:gd name="T54" fmla="*/ 6 w 42"/>
                <a:gd name="T55" fmla="*/ 27 h 39"/>
                <a:gd name="T56" fmla="*/ 35 w 42"/>
                <a:gd name="T57" fmla="*/ 27 h 39"/>
                <a:gd name="T58" fmla="*/ 38 w 42"/>
                <a:gd name="T59" fmla="*/ 25 h 39"/>
                <a:gd name="T60" fmla="*/ 38 w 42"/>
                <a:gd name="T61" fmla="*/ 7 h 39"/>
                <a:gd name="T62" fmla="*/ 35 w 42"/>
                <a:gd name="T63" fmla="*/ 4 h 39"/>
                <a:gd name="T64" fmla="*/ 21 w 42"/>
                <a:gd name="T65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2" h="39">
                  <a:moveTo>
                    <a:pt x="21" y="0"/>
                  </a:moveTo>
                  <a:cubicBezTo>
                    <a:pt x="26" y="0"/>
                    <a:pt x="32" y="0"/>
                    <a:pt x="37" y="0"/>
                  </a:cubicBezTo>
                  <a:cubicBezTo>
                    <a:pt x="41" y="0"/>
                    <a:pt x="42" y="1"/>
                    <a:pt x="42" y="5"/>
                  </a:cubicBezTo>
                  <a:cubicBezTo>
                    <a:pt x="42" y="12"/>
                    <a:pt x="42" y="20"/>
                    <a:pt x="42" y="27"/>
                  </a:cubicBezTo>
                  <a:cubicBezTo>
                    <a:pt x="42" y="30"/>
                    <a:pt x="41" y="31"/>
                    <a:pt x="38" y="31"/>
                  </a:cubicBezTo>
                  <a:cubicBezTo>
                    <a:pt x="35" y="31"/>
                    <a:pt x="32" y="31"/>
                    <a:pt x="29" y="31"/>
                  </a:cubicBezTo>
                  <a:cubicBezTo>
                    <a:pt x="28" y="31"/>
                    <a:pt x="26" y="32"/>
                    <a:pt x="26" y="33"/>
                  </a:cubicBezTo>
                  <a:cubicBezTo>
                    <a:pt x="26" y="34"/>
                    <a:pt x="27" y="35"/>
                    <a:pt x="28" y="36"/>
                  </a:cubicBezTo>
                  <a:cubicBezTo>
                    <a:pt x="30" y="36"/>
                    <a:pt x="31" y="36"/>
                    <a:pt x="32" y="36"/>
                  </a:cubicBezTo>
                  <a:cubicBezTo>
                    <a:pt x="33" y="36"/>
                    <a:pt x="34" y="37"/>
                    <a:pt x="34" y="37"/>
                  </a:cubicBezTo>
                  <a:cubicBezTo>
                    <a:pt x="34" y="38"/>
                    <a:pt x="33" y="39"/>
                    <a:pt x="32" y="39"/>
                  </a:cubicBezTo>
                  <a:cubicBezTo>
                    <a:pt x="24" y="39"/>
                    <a:pt x="16" y="39"/>
                    <a:pt x="8" y="39"/>
                  </a:cubicBezTo>
                  <a:cubicBezTo>
                    <a:pt x="7" y="39"/>
                    <a:pt x="6" y="38"/>
                    <a:pt x="6" y="37"/>
                  </a:cubicBezTo>
                  <a:cubicBezTo>
                    <a:pt x="6" y="37"/>
                    <a:pt x="7" y="36"/>
                    <a:pt x="8" y="36"/>
                  </a:cubicBezTo>
                  <a:cubicBezTo>
                    <a:pt x="9" y="36"/>
                    <a:pt x="11" y="36"/>
                    <a:pt x="12" y="35"/>
                  </a:cubicBezTo>
                  <a:cubicBezTo>
                    <a:pt x="13" y="35"/>
                    <a:pt x="15" y="34"/>
                    <a:pt x="15" y="33"/>
                  </a:cubicBezTo>
                  <a:cubicBezTo>
                    <a:pt x="15" y="31"/>
                    <a:pt x="13" y="31"/>
                    <a:pt x="12" y="31"/>
                  </a:cubicBezTo>
                  <a:cubicBezTo>
                    <a:pt x="9" y="31"/>
                    <a:pt x="6" y="31"/>
                    <a:pt x="3" y="31"/>
                  </a:cubicBezTo>
                  <a:cubicBezTo>
                    <a:pt x="1" y="31"/>
                    <a:pt x="0" y="30"/>
                    <a:pt x="0" y="28"/>
                  </a:cubicBezTo>
                  <a:cubicBezTo>
                    <a:pt x="0" y="20"/>
                    <a:pt x="0" y="12"/>
                    <a:pt x="0" y="4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10" y="0"/>
                    <a:pt x="15" y="0"/>
                    <a:pt x="21" y="0"/>
                  </a:cubicBezTo>
                  <a:close/>
                  <a:moveTo>
                    <a:pt x="21" y="4"/>
                  </a:moveTo>
                  <a:cubicBezTo>
                    <a:pt x="21" y="4"/>
                    <a:pt x="21" y="4"/>
                    <a:pt x="21" y="4"/>
                  </a:cubicBezTo>
                  <a:cubicBezTo>
                    <a:pt x="16" y="4"/>
                    <a:pt x="11" y="4"/>
                    <a:pt x="6" y="4"/>
                  </a:cubicBezTo>
                  <a:cubicBezTo>
                    <a:pt x="4" y="4"/>
                    <a:pt x="4" y="5"/>
                    <a:pt x="4" y="7"/>
                  </a:cubicBezTo>
                  <a:cubicBezTo>
                    <a:pt x="4" y="13"/>
                    <a:pt x="4" y="19"/>
                    <a:pt x="4" y="25"/>
                  </a:cubicBezTo>
                  <a:cubicBezTo>
                    <a:pt x="4" y="27"/>
                    <a:pt x="4" y="27"/>
                    <a:pt x="6" y="27"/>
                  </a:cubicBezTo>
                  <a:cubicBezTo>
                    <a:pt x="16" y="27"/>
                    <a:pt x="26" y="27"/>
                    <a:pt x="35" y="27"/>
                  </a:cubicBezTo>
                  <a:cubicBezTo>
                    <a:pt x="37" y="27"/>
                    <a:pt x="38" y="27"/>
                    <a:pt x="38" y="25"/>
                  </a:cubicBezTo>
                  <a:cubicBezTo>
                    <a:pt x="38" y="19"/>
                    <a:pt x="38" y="13"/>
                    <a:pt x="38" y="7"/>
                  </a:cubicBezTo>
                  <a:cubicBezTo>
                    <a:pt x="38" y="5"/>
                    <a:pt x="37" y="4"/>
                    <a:pt x="35" y="4"/>
                  </a:cubicBezTo>
                  <a:cubicBezTo>
                    <a:pt x="31" y="4"/>
                    <a:pt x="26" y="4"/>
                    <a:pt x="21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" name="Freeform 1805"/>
            <p:cNvSpPr>
              <a:spLocks/>
            </p:cNvSpPr>
            <p:nvPr/>
          </p:nvSpPr>
          <p:spPr bwMode="auto">
            <a:xfrm>
              <a:off x="12109451" y="3363913"/>
              <a:ext cx="31750" cy="34925"/>
            </a:xfrm>
            <a:custGeom>
              <a:avLst/>
              <a:gdLst>
                <a:gd name="T0" fmla="*/ 3 w 19"/>
                <a:gd name="T1" fmla="*/ 10 h 21"/>
                <a:gd name="T2" fmla="*/ 3 w 19"/>
                <a:gd name="T3" fmla="*/ 21 h 21"/>
                <a:gd name="T4" fmla="*/ 0 w 19"/>
                <a:gd name="T5" fmla="*/ 21 h 21"/>
                <a:gd name="T6" fmla="*/ 0 w 19"/>
                <a:gd name="T7" fmla="*/ 1 h 21"/>
                <a:gd name="T8" fmla="*/ 5 w 19"/>
                <a:gd name="T9" fmla="*/ 3 h 21"/>
                <a:gd name="T10" fmla="*/ 10 w 19"/>
                <a:gd name="T11" fmla="*/ 15 h 21"/>
                <a:gd name="T12" fmla="*/ 15 w 19"/>
                <a:gd name="T13" fmla="*/ 3 h 21"/>
                <a:gd name="T14" fmla="*/ 19 w 19"/>
                <a:gd name="T15" fmla="*/ 1 h 21"/>
                <a:gd name="T16" fmla="*/ 19 w 19"/>
                <a:gd name="T17" fmla="*/ 21 h 21"/>
                <a:gd name="T18" fmla="*/ 17 w 19"/>
                <a:gd name="T19" fmla="*/ 21 h 21"/>
                <a:gd name="T20" fmla="*/ 17 w 19"/>
                <a:gd name="T21" fmla="*/ 10 h 21"/>
                <a:gd name="T22" fmla="*/ 16 w 19"/>
                <a:gd name="T23" fmla="*/ 10 h 21"/>
                <a:gd name="T24" fmla="*/ 13 w 19"/>
                <a:gd name="T25" fmla="*/ 18 h 21"/>
                <a:gd name="T26" fmla="*/ 10 w 19"/>
                <a:gd name="T27" fmla="*/ 21 h 21"/>
                <a:gd name="T28" fmla="*/ 7 w 19"/>
                <a:gd name="T29" fmla="*/ 18 h 21"/>
                <a:gd name="T30" fmla="*/ 3 w 19"/>
                <a:gd name="T31" fmla="*/ 10 h 21"/>
                <a:gd name="T32" fmla="*/ 3 w 19"/>
                <a:gd name="T33" fmla="*/ 1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" h="21">
                  <a:moveTo>
                    <a:pt x="3" y="10"/>
                  </a:moveTo>
                  <a:cubicBezTo>
                    <a:pt x="3" y="14"/>
                    <a:pt x="3" y="17"/>
                    <a:pt x="3" y="21"/>
                  </a:cubicBezTo>
                  <a:cubicBezTo>
                    <a:pt x="2" y="21"/>
                    <a:pt x="1" y="21"/>
                    <a:pt x="0" y="21"/>
                  </a:cubicBezTo>
                  <a:cubicBezTo>
                    <a:pt x="0" y="14"/>
                    <a:pt x="0" y="8"/>
                    <a:pt x="0" y="1"/>
                  </a:cubicBezTo>
                  <a:cubicBezTo>
                    <a:pt x="2" y="0"/>
                    <a:pt x="4" y="1"/>
                    <a:pt x="5" y="3"/>
                  </a:cubicBezTo>
                  <a:cubicBezTo>
                    <a:pt x="6" y="7"/>
                    <a:pt x="8" y="11"/>
                    <a:pt x="10" y="15"/>
                  </a:cubicBezTo>
                  <a:cubicBezTo>
                    <a:pt x="11" y="11"/>
                    <a:pt x="13" y="7"/>
                    <a:pt x="15" y="3"/>
                  </a:cubicBezTo>
                  <a:cubicBezTo>
                    <a:pt x="16" y="1"/>
                    <a:pt x="16" y="1"/>
                    <a:pt x="19" y="1"/>
                  </a:cubicBezTo>
                  <a:cubicBezTo>
                    <a:pt x="19" y="8"/>
                    <a:pt x="19" y="14"/>
                    <a:pt x="19" y="21"/>
                  </a:cubicBezTo>
                  <a:cubicBezTo>
                    <a:pt x="18" y="21"/>
                    <a:pt x="18" y="21"/>
                    <a:pt x="17" y="21"/>
                  </a:cubicBezTo>
                  <a:cubicBezTo>
                    <a:pt x="17" y="17"/>
                    <a:pt x="17" y="14"/>
                    <a:pt x="17" y="10"/>
                  </a:cubicBezTo>
                  <a:cubicBezTo>
                    <a:pt x="16" y="10"/>
                    <a:pt x="16" y="10"/>
                    <a:pt x="16" y="10"/>
                  </a:cubicBezTo>
                  <a:cubicBezTo>
                    <a:pt x="15" y="13"/>
                    <a:pt x="14" y="15"/>
                    <a:pt x="13" y="18"/>
                  </a:cubicBezTo>
                  <a:cubicBezTo>
                    <a:pt x="12" y="19"/>
                    <a:pt x="11" y="20"/>
                    <a:pt x="10" y="21"/>
                  </a:cubicBezTo>
                  <a:cubicBezTo>
                    <a:pt x="9" y="20"/>
                    <a:pt x="7" y="19"/>
                    <a:pt x="7" y="18"/>
                  </a:cubicBezTo>
                  <a:cubicBezTo>
                    <a:pt x="5" y="15"/>
                    <a:pt x="4" y="13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" name="Freeform 1806"/>
            <p:cNvSpPr>
              <a:spLocks/>
            </p:cNvSpPr>
            <p:nvPr/>
          </p:nvSpPr>
          <p:spPr bwMode="auto">
            <a:xfrm>
              <a:off x="12076113" y="3363913"/>
              <a:ext cx="30163" cy="34925"/>
            </a:xfrm>
            <a:custGeom>
              <a:avLst/>
              <a:gdLst>
                <a:gd name="T0" fmla="*/ 9 w 18"/>
                <a:gd name="T1" fmla="*/ 15 h 21"/>
                <a:gd name="T2" fmla="*/ 13 w 18"/>
                <a:gd name="T3" fmla="*/ 4 h 21"/>
                <a:gd name="T4" fmla="*/ 18 w 18"/>
                <a:gd name="T5" fmla="*/ 1 h 21"/>
                <a:gd name="T6" fmla="*/ 18 w 18"/>
                <a:gd name="T7" fmla="*/ 4 h 21"/>
                <a:gd name="T8" fmla="*/ 12 w 18"/>
                <a:gd name="T9" fmla="*/ 20 h 21"/>
                <a:gd name="T10" fmla="*/ 9 w 18"/>
                <a:gd name="T11" fmla="*/ 21 h 21"/>
                <a:gd name="T12" fmla="*/ 7 w 18"/>
                <a:gd name="T13" fmla="*/ 20 h 21"/>
                <a:gd name="T14" fmla="*/ 1 w 18"/>
                <a:gd name="T15" fmla="*/ 3 h 21"/>
                <a:gd name="T16" fmla="*/ 1 w 18"/>
                <a:gd name="T17" fmla="*/ 1 h 21"/>
                <a:gd name="T18" fmla="*/ 5 w 18"/>
                <a:gd name="T19" fmla="*/ 4 h 21"/>
                <a:gd name="T20" fmla="*/ 9 w 18"/>
                <a:gd name="T21" fmla="*/ 1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" h="21">
                  <a:moveTo>
                    <a:pt x="9" y="15"/>
                  </a:moveTo>
                  <a:cubicBezTo>
                    <a:pt x="11" y="11"/>
                    <a:pt x="12" y="7"/>
                    <a:pt x="13" y="4"/>
                  </a:cubicBezTo>
                  <a:cubicBezTo>
                    <a:pt x="14" y="1"/>
                    <a:pt x="15" y="0"/>
                    <a:pt x="18" y="1"/>
                  </a:cubicBezTo>
                  <a:cubicBezTo>
                    <a:pt x="18" y="2"/>
                    <a:pt x="18" y="3"/>
                    <a:pt x="18" y="4"/>
                  </a:cubicBezTo>
                  <a:cubicBezTo>
                    <a:pt x="16" y="9"/>
                    <a:pt x="14" y="14"/>
                    <a:pt x="12" y="20"/>
                  </a:cubicBezTo>
                  <a:cubicBezTo>
                    <a:pt x="11" y="20"/>
                    <a:pt x="10" y="21"/>
                    <a:pt x="9" y="21"/>
                  </a:cubicBezTo>
                  <a:cubicBezTo>
                    <a:pt x="8" y="21"/>
                    <a:pt x="7" y="20"/>
                    <a:pt x="7" y="20"/>
                  </a:cubicBezTo>
                  <a:cubicBezTo>
                    <a:pt x="5" y="14"/>
                    <a:pt x="3" y="9"/>
                    <a:pt x="1" y="3"/>
                  </a:cubicBezTo>
                  <a:cubicBezTo>
                    <a:pt x="0" y="3"/>
                    <a:pt x="1" y="2"/>
                    <a:pt x="1" y="1"/>
                  </a:cubicBezTo>
                  <a:cubicBezTo>
                    <a:pt x="3" y="0"/>
                    <a:pt x="4" y="1"/>
                    <a:pt x="5" y="4"/>
                  </a:cubicBezTo>
                  <a:cubicBezTo>
                    <a:pt x="6" y="7"/>
                    <a:pt x="8" y="11"/>
                    <a:pt x="9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" name="Freeform 1807"/>
            <p:cNvSpPr>
              <a:spLocks noEditPoints="1"/>
            </p:cNvSpPr>
            <p:nvPr/>
          </p:nvSpPr>
          <p:spPr bwMode="auto">
            <a:xfrm>
              <a:off x="11730038" y="3351213"/>
              <a:ext cx="57150" cy="39688"/>
            </a:xfrm>
            <a:custGeom>
              <a:avLst/>
              <a:gdLst>
                <a:gd name="T0" fmla="*/ 17 w 34"/>
                <a:gd name="T1" fmla="*/ 0 h 23"/>
                <a:gd name="T2" fmla="*/ 31 w 34"/>
                <a:gd name="T3" fmla="*/ 0 h 23"/>
                <a:gd name="T4" fmla="*/ 34 w 34"/>
                <a:gd name="T5" fmla="*/ 3 h 23"/>
                <a:gd name="T6" fmla="*/ 34 w 34"/>
                <a:gd name="T7" fmla="*/ 21 h 23"/>
                <a:gd name="T8" fmla="*/ 31 w 34"/>
                <a:gd name="T9" fmla="*/ 23 h 23"/>
                <a:gd name="T10" fmla="*/ 2 w 34"/>
                <a:gd name="T11" fmla="*/ 23 h 23"/>
                <a:gd name="T12" fmla="*/ 0 w 34"/>
                <a:gd name="T13" fmla="*/ 21 h 23"/>
                <a:gd name="T14" fmla="*/ 0 w 34"/>
                <a:gd name="T15" fmla="*/ 3 h 23"/>
                <a:gd name="T16" fmla="*/ 2 w 34"/>
                <a:gd name="T17" fmla="*/ 0 h 23"/>
                <a:gd name="T18" fmla="*/ 17 w 34"/>
                <a:gd name="T19" fmla="*/ 0 h 23"/>
                <a:gd name="T20" fmla="*/ 17 w 34"/>
                <a:gd name="T21" fmla="*/ 0 h 23"/>
                <a:gd name="T22" fmla="*/ 10 w 34"/>
                <a:gd name="T23" fmla="*/ 7 h 23"/>
                <a:gd name="T24" fmla="*/ 23 w 34"/>
                <a:gd name="T25" fmla="*/ 7 h 23"/>
                <a:gd name="T26" fmla="*/ 10 w 34"/>
                <a:gd name="T27" fmla="*/ 7 h 23"/>
                <a:gd name="T28" fmla="*/ 9 w 34"/>
                <a:gd name="T29" fmla="*/ 9 h 23"/>
                <a:gd name="T30" fmla="*/ 16 w 34"/>
                <a:gd name="T31" fmla="*/ 19 h 23"/>
                <a:gd name="T32" fmla="*/ 9 w 34"/>
                <a:gd name="T33" fmla="*/ 9 h 23"/>
                <a:gd name="T34" fmla="*/ 17 w 34"/>
                <a:gd name="T35" fmla="*/ 19 h 23"/>
                <a:gd name="T36" fmla="*/ 23 w 34"/>
                <a:gd name="T37" fmla="*/ 9 h 23"/>
                <a:gd name="T38" fmla="*/ 17 w 34"/>
                <a:gd name="T39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4" h="23">
                  <a:moveTo>
                    <a:pt x="17" y="0"/>
                  </a:moveTo>
                  <a:cubicBezTo>
                    <a:pt x="22" y="0"/>
                    <a:pt x="27" y="0"/>
                    <a:pt x="31" y="0"/>
                  </a:cubicBezTo>
                  <a:cubicBezTo>
                    <a:pt x="33" y="0"/>
                    <a:pt x="34" y="1"/>
                    <a:pt x="34" y="3"/>
                  </a:cubicBezTo>
                  <a:cubicBezTo>
                    <a:pt x="34" y="9"/>
                    <a:pt x="34" y="15"/>
                    <a:pt x="34" y="21"/>
                  </a:cubicBezTo>
                  <a:cubicBezTo>
                    <a:pt x="34" y="23"/>
                    <a:pt x="33" y="23"/>
                    <a:pt x="31" y="23"/>
                  </a:cubicBezTo>
                  <a:cubicBezTo>
                    <a:pt x="22" y="23"/>
                    <a:pt x="12" y="23"/>
                    <a:pt x="2" y="23"/>
                  </a:cubicBezTo>
                  <a:cubicBezTo>
                    <a:pt x="0" y="23"/>
                    <a:pt x="0" y="23"/>
                    <a:pt x="0" y="21"/>
                  </a:cubicBezTo>
                  <a:cubicBezTo>
                    <a:pt x="0" y="15"/>
                    <a:pt x="0" y="9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lose/>
                  <a:moveTo>
                    <a:pt x="10" y="7"/>
                  </a:moveTo>
                  <a:cubicBezTo>
                    <a:pt x="14" y="12"/>
                    <a:pt x="19" y="12"/>
                    <a:pt x="23" y="7"/>
                  </a:cubicBezTo>
                  <a:cubicBezTo>
                    <a:pt x="18" y="3"/>
                    <a:pt x="14" y="3"/>
                    <a:pt x="10" y="7"/>
                  </a:cubicBezTo>
                  <a:close/>
                  <a:moveTo>
                    <a:pt x="9" y="9"/>
                  </a:moveTo>
                  <a:cubicBezTo>
                    <a:pt x="8" y="15"/>
                    <a:pt x="10" y="18"/>
                    <a:pt x="16" y="19"/>
                  </a:cubicBezTo>
                  <a:cubicBezTo>
                    <a:pt x="18" y="14"/>
                    <a:pt x="16" y="10"/>
                    <a:pt x="9" y="9"/>
                  </a:cubicBezTo>
                  <a:close/>
                  <a:moveTo>
                    <a:pt x="17" y="19"/>
                  </a:moveTo>
                  <a:cubicBezTo>
                    <a:pt x="23" y="18"/>
                    <a:pt x="25" y="15"/>
                    <a:pt x="23" y="9"/>
                  </a:cubicBezTo>
                  <a:cubicBezTo>
                    <a:pt x="17" y="10"/>
                    <a:pt x="15" y="14"/>
                    <a:pt x="17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" name="Freeform 1808"/>
            <p:cNvSpPr>
              <a:spLocks/>
            </p:cNvSpPr>
            <p:nvPr/>
          </p:nvSpPr>
          <p:spPr bwMode="auto">
            <a:xfrm>
              <a:off x="11747501" y="3357563"/>
              <a:ext cx="20638" cy="14288"/>
            </a:xfrm>
            <a:custGeom>
              <a:avLst/>
              <a:gdLst>
                <a:gd name="T0" fmla="*/ 0 w 13"/>
                <a:gd name="T1" fmla="*/ 4 h 9"/>
                <a:gd name="T2" fmla="*/ 13 w 13"/>
                <a:gd name="T3" fmla="*/ 4 h 9"/>
                <a:gd name="T4" fmla="*/ 0 w 13"/>
                <a:gd name="T5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" h="9">
                  <a:moveTo>
                    <a:pt x="0" y="4"/>
                  </a:moveTo>
                  <a:cubicBezTo>
                    <a:pt x="4" y="0"/>
                    <a:pt x="8" y="0"/>
                    <a:pt x="13" y="4"/>
                  </a:cubicBezTo>
                  <a:cubicBezTo>
                    <a:pt x="9" y="9"/>
                    <a:pt x="4" y="9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8" name="Freeform 1809"/>
            <p:cNvSpPr>
              <a:spLocks/>
            </p:cNvSpPr>
            <p:nvPr/>
          </p:nvSpPr>
          <p:spPr bwMode="auto">
            <a:xfrm>
              <a:off x="11742738" y="3367088"/>
              <a:ext cx="17463" cy="15875"/>
            </a:xfrm>
            <a:custGeom>
              <a:avLst/>
              <a:gdLst>
                <a:gd name="T0" fmla="*/ 1 w 10"/>
                <a:gd name="T1" fmla="*/ 0 h 10"/>
                <a:gd name="T2" fmla="*/ 8 w 10"/>
                <a:gd name="T3" fmla="*/ 10 h 10"/>
                <a:gd name="T4" fmla="*/ 1 w 10"/>
                <a:gd name="T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0">
                  <a:moveTo>
                    <a:pt x="1" y="0"/>
                  </a:moveTo>
                  <a:cubicBezTo>
                    <a:pt x="8" y="1"/>
                    <a:pt x="10" y="5"/>
                    <a:pt x="8" y="10"/>
                  </a:cubicBezTo>
                  <a:cubicBezTo>
                    <a:pt x="2" y="9"/>
                    <a:pt x="0" y="6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9" name="Freeform 1810"/>
            <p:cNvSpPr>
              <a:spLocks/>
            </p:cNvSpPr>
            <p:nvPr/>
          </p:nvSpPr>
          <p:spPr bwMode="auto">
            <a:xfrm>
              <a:off x="11755438" y="3367088"/>
              <a:ext cx="15875" cy="15875"/>
            </a:xfrm>
            <a:custGeom>
              <a:avLst/>
              <a:gdLst>
                <a:gd name="T0" fmla="*/ 2 w 10"/>
                <a:gd name="T1" fmla="*/ 10 h 10"/>
                <a:gd name="T2" fmla="*/ 8 w 10"/>
                <a:gd name="T3" fmla="*/ 0 h 10"/>
                <a:gd name="T4" fmla="*/ 2 w 10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10">
                  <a:moveTo>
                    <a:pt x="2" y="10"/>
                  </a:moveTo>
                  <a:cubicBezTo>
                    <a:pt x="0" y="5"/>
                    <a:pt x="2" y="1"/>
                    <a:pt x="8" y="0"/>
                  </a:cubicBezTo>
                  <a:cubicBezTo>
                    <a:pt x="10" y="6"/>
                    <a:pt x="8" y="9"/>
                    <a:pt x="2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4" name="グループ化 1993"/>
          <p:cNvGrpSpPr/>
          <p:nvPr/>
        </p:nvGrpSpPr>
        <p:grpSpPr>
          <a:xfrm>
            <a:off x="6215622" y="4116563"/>
            <a:ext cx="455613" cy="365125"/>
            <a:chOff x="6215063" y="4016375"/>
            <a:chExt cx="455613" cy="365125"/>
          </a:xfrm>
        </p:grpSpPr>
        <p:sp>
          <p:nvSpPr>
            <p:cNvPr id="330" name="Freeform 1811"/>
            <p:cNvSpPr>
              <a:spLocks/>
            </p:cNvSpPr>
            <p:nvPr/>
          </p:nvSpPr>
          <p:spPr bwMode="auto">
            <a:xfrm>
              <a:off x="6215063" y="4016375"/>
              <a:ext cx="455613" cy="365125"/>
            </a:xfrm>
            <a:custGeom>
              <a:avLst/>
              <a:gdLst>
                <a:gd name="T0" fmla="*/ 136 w 272"/>
                <a:gd name="T1" fmla="*/ 0 h 218"/>
                <a:gd name="T2" fmla="*/ 26 w 272"/>
                <a:gd name="T3" fmla="*/ 0 h 218"/>
                <a:gd name="T4" fmla="*/ 11 w 272"/>
                <a:gd name="T5" fmla="*/ 1 h 218"/>
                <a:gd name="T6" fmla="*/ 4 w 272"/>
                <a:gd name="T7" fmla="*/ 3 h 218"/>
                <a:gd name="T8" fmla="*/ 0 w 272"/>
                <a:gd name="T9" fmla="*/ 14 h 218"/>
                <a:gd name="T10" fmla="*/ 0 w 272"/>
                <a:gd name="T11" fmla="*/ 204 h 218"/>
                <a:gd name="T12" fmla="*/ 14 w 272"/>
                <a:gd name="T13" fmla="*/ 218 h 218"/>
                <a:gd name="T14" fmla="*/ 258 w 272"/>
                <a:gd name="T15" fmla="*/ 218 h 218"/>
                <a:gd name="T16" fmla="*/ 272 w 272"/>
                <a:gd name="T17" fmla="*/ 204 h 218"/>
                <a:gd name="T18" fmla="*/ 272 w 272"/>
                <a:gd name="T19" fmla="*/ 14 h 218"/>
                <a:gd name="T20" fmla="*/ 259 w 272"/>
                <a:gd name="T21" fmla="*/ 0 h 218"/>
                <a:gd name="T22" fmla="*/ 136 w 272"/>
                <a:gd name="T23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2" h="218">
                  <a:moveTo>
                    <a:pt x="136" y="0"/>
                  </a:moveTo>
                  <a:cubicBezTo>
                    <a:pt x="100" y="0"/>
                    <a:pt x="63" y="0"/>
                    <a:pt x="26" y="0"/>
                  </a:cubicBezTo>
                  <a:cubicBezTo>
                    <a:pt x="21" y="0"/>
                    <a:pt x="16" y="0"/>
                    <a:pt x="11" y="1"/>
                  </a:cubicBezTo>
                  <a:cubicBezTo>
                    <a:pt x="8" y="1"/>
                    <a:pt x="6" y="2"/>
                    <a:pt x="4" y="3"/>
                  </a:cubicBezTo>
                  <a:cubicBezTo>
                    <a:pt x="0" y="6"/>
                    <a:pt x="0" y="10"/>
                    <a:pt x="0" y="14"/>
                  </a:cubicBezTo>
                  <a:cubicBezTo>
                    <a:pt x="0" y="78"/>
                    <a:pt x="0" y="141"/>
                    <a:pt x="0" y="204"/>
                  </a:cubicBezTo>
                  <a:cubicBezTo>
                    <a:pt x="0" y="213"/>
                    <a:pt x="5" y="218"/>
                    <a:pt x="14" y="218"/>
                  </a:cubicBezTo>
                  <a:cubicBezTo>
                    <a:pt x="95" y="218"/>
                    <a:pt x="177" y="218"/>
                    <a:pt x="258" y="218"/>
                  </a:cubicBezTo>
                  <a:cubicBezTo>
                    <a:pt x="268" y="218"/>
                    <a:pt x="272" y="213"/>
                    <a:pt x="272" y="204"/>
                  </a:cubicBezTo>
                  <a:cubicBezTo>
                    <a:pt x="272" y="141"/>
                    <a:pt x="272" y="77"/>
                    <a:pt x="272" y="14"/>
                  </a:cubicBezTo>
                  <a:cubicBezTo>
                    <a:pt x="272" y="6"/>
                    <a:pt x="268" y="0"/>
                    <a:pt x="259" y="0"/>
                  </a:cubicBezTo>
                  <a:cubicBezTo>
                    <a:pt x="218" y="1"/>
                    <a:pt x="177" y="0"/>
                    <a:pt x="1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1" name="Freeform 1812"/>
            <p:cNvSpPr>
              <a:spLocks noEditPoints="1"/>
            </p:cNvSpPr>
            <p:nvPr/>
          </p:nvSpPr>
          <p:spPr bwMode="auto">
            <a:xfrm>
              <a:off x="6215063" y="4016375"/>
              <a:ext cx="455613" cy="365125"/>
            </a:xfrm>
            <a:custGeom>
              <a:avLst/>
              <a:gdLst>
                <a:gd name="T0" fmla="*/ 259 w 272"/>
                <a:gd name="T1" fmla="*/ 0 h 218"/>
                <a:gd name="T2" fmla="*/ 272 w 272"/>
                <a:gd name="T3" fmla="*/ 204 h 218"/>
                <a:gd name="T4" fmla="*/ 14 w 272"/>
                <a:gd name="T5" fmla="*/ 218 h 218"/>
                <a:gd name="T6" fmla="*/ 0 w 272"/>
                <a:gd name="T7" fmla="*/ 14 h 218"/>
                <a:gd name="T8" fmla="*/ 11 w 272"/>
                <a:gd name="T9" fmla="*/ 1 h 218"/>
                <a:gd name="T10" fmla="*/ 136 w 272"/>
                <a:gd name="T11" fmla="*/ 0 h 218"/>
                <a:gd name="T12" fmla="*/ 88 w 272"/>
                <a:gd name="T13" fmla="*/ 42 h 218"/>
                <a:gd name="T14" fmla="*/ 80 w 272"/>
                <a:gd name="T15" fmla="*/ 121 h 218"/>
                <a:gd name="T16" fmla="*/ 121 w 272"/>
                <a:gd name="T17" fmla="*/ 129 h 218"/>
                <a:gd name="T18" fmla="*/ 118 w 272"/>
                <a:gd name="T19" fmla="*/ 143 h 218"/>
                <a:gd name="T20" fmla="*/ 101 w 272"/>
                <a:gd name="T21" fmla="*/ 145 h 218"/>
                <a:gd name="T22" fmla="*/ 104 w 272"/>
                <a:gd name="T23" fmla="*/ 152 h 218"/>
                <a:gd name="T24" fmla="*/ 180 w 272"/>
                <a:gd name="T25" fmla="*/ 147 h 218"/>
                <a:gd name="T26" fmla="*/ 165 w 272"/>
                <a:gd name="T27" fmla="*/ 144 h 218"/>
                <a:gd name="T28" fmla="*/ 159 w 272"/>
                <a:gd name="T29" fmla="*/ 129 h 218"/>
                <a:gd name="T30" fmla="*/ 201 w 272"/>
                <a:gd name="T31" fmla="*/ 121 h 218"/>
                <a:gd name="T32" fmla="*/ 193 w 272"/>
                <a:gd name="T33" fmla="*/ 42 h 218"/>
                <a:gd name="T34" fmla="*/ 154 w 272"/>
                <a:gd name="T35" fmla="*/ 196 h 218"/>
                <a:gd name="T36" fmla="*/ 142 w 272"/>
                <a:gd name="T37" fmla="*/ 178 h 218"/>
                <a:gd name="T38" fmla="*/ 138 w 272"/>
                <a:gd name="T39" fmla="*/ 201 h 218"/>
                <a:gd name="T40" fmla="*/ 144 w 272"/>
                <a:gd name="T41" fmla="*/ 202 h 218"/>
                <a:gd name="T42" fmla="*/ 150 w 272"/>
                <a:gd name="T43" fmla="*/ 202 h 218"/>
                <a:gd name="T44" fmla="*/ 157 w 272"/>
                <a:gd name="T45" fmla="*/ 202 h 218"/>
                <a:gd name="T46" fmla="*/ 163 w 272"/>
                <a:gd name="T47" fmla="*/ 202 h 218"/>
                <a:gd name="T48" fmla="*/ 169 w 272"/>
                <a:gd name="T49" fmla="*/ 202 h 218"/>
                <a:gd name="T50" fmla="*/ 167 w 272"/>
                <a:gd name="T51" fmla="*/ 179 h 218"/>
                <a:gd name="T52" fmla="*/ 154 w 272"/>
                <a:gd name="T53" fmla="*/ 196 h 218"/>
                <a:gd name="T54" fmla="*/ 123 w 272"/>
                <a:gd name="T55" fmla="*/ 195 h 218"/>
                <a:gd name="T56" fmla="*/ 113 w 272"/>
                <a:gd name="T57" fmla="*/ 179 h 218"/>
                <a:gd name="T58" fmla="*/ 119 w 272"/>
                <a:gd name="T59" fmla="*/ 202 h 218"/>
                <a:gd name="T60" fmla="*/ 129 w 272"/>
                <a:gd name="T61" fmla="*/ 202 h 218"/>
                <a:gd name="T62" fmla="*/ 132 w 272"/>
                <a:gd name="T63" fmla="*/ 179 h 218"/>
                <a:gd name="T64" fmla="*/ 124 w 272"/>
                <a:gd name="T65" fmla="*/ 19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2" h="218">
                  <a:moveTo>
                    <a:pt x="136" y="0"/>
                  </a:moveTo>
                  <a:cubicBezTo>
                    <a:pt x="177" y="0"/>
                    <a:pt x="218" y="1"/>
                    <a:pt x="259" y="0"/>
                  </a:cubicBezTo>
                  <a:cubicBezTo>
                    <a:pt x="268" y="0"/>
                    <a:pt x="272" y="6"/>
                    <a:pt x="272" y="14"/>
                  </a:cubicBezTo>
                  <a:cubicBezTo>
                    <a:pt x="272" y="77"/>
                    <a:pt x="272" y="141"/>
                    <a:pt x="272" y="204"/>
                  </a:cubicBezTo>
                  <a:cubicBezTo>
                    <a:pt x="272" y="213"/>
                    <a:pt x="268" y="218"/>
                    <a:pt x="258" y="218"/>
                  </a:cubicBezTo>
                  <a:cubicBezTo>
                    <a:pt x="177" y="218"/>
                    <a:pt x="95" y="218"/>
                    <a:pt x="14" y="218"/>
                  </a:cubicBezTo>
                  <a:cubicBezTo>
                    <a:pt x="5" y="218"/>
                    <a:pt x="0" y="213"/>
                    <a:pt x="0" y="204"/>
                  </a:cubicBezTo>
                  <a:cubicBezTo>
                    <a:pt x="0" y="141"/>
                    <a:pt x="0" y="78"/>
                    <a:pt x="0" y="14"/>
                  </a:cubicBezTo>
                  <a:cubicBezTo>
                    <a:pt x="0" y="10"/>
                    <a:pt x="0" y="6"/>
                    <a:pt x="4" y="3"/>
                  </a:cubicBezTo>
                  <a:cubicBezTo>
                    <a:pt x="6" y="2"/>
                    <a:pt x="8" y="1"/>
                    <a:pt x="11" y="1"/>
                  </a:cubicBezTo>
                  <a:cubicBezTo>
                    <a:pt x="16" y="0"/>
                    <a:pt x="21" y="0"/>
                    <a:pt x="26" y="0"/>
                  </a:cubicBezTo>
                  <a:cubicBezTo>
                    <a:pt x="63" y="0"/>
                    <a:pt x="100" y="0"/>
                    <a:pt x="136" y="0"/>
                  </a:cubicBezTo>
                  <a:close/>
                  <a:moveTo>
                    <a:pt x="141" y="42"/>
                  </a:moveTo>
                  <a:cubicBezTo>
                    <a:pt x="123" y="42"/>
                    <a:pt x="106" y="42"/>
                    <a:pt x="88" y="42"/>
                  </a:cubicBezTo>
                  <a:cubicBezTo>
                    <a:pt x="83" y="42"/>
                    <a:pt x="80" y="45"/>
                    <a:pt x="80" y="51"/>
                  </a:cubicBezTo>
                  <a:cubicBezTo>
                    <a:pt x="80" y="74"/>
                    <a:pt x="80" y="97"/>
                    <a:pt x="80" y="121"/>
                  </a:cubicBezTo>
                  <a:cubicBezTo>
                    <a:pt x="80" y="127"/>
                    <a:pt x="83" y="129"/>
                    <a:pt x="88" y="129"/>
                  </a:cubicBezTo>
                  <a:cubicBezTo>
                    <a:pt x="99" y="129"/>
                    <a:pt x="110" y="129"/>
                    <a:pt x="121" y="129"/>
                  </a:cubicBezTo>
                  <a:cubicBezTo>
                    <a:pt x="122" y="129"/>
                    <a:pt x="123" y="129"/>
                    <a:pt x="124" y="130"/>
                  </a:cubicBezTo>
                  <a:cubicBezTo>
                    <a:pt x="127" y="135"/>
                    <a:pt x="124" y="143"/>
                    <a:pt x="118" y="143"/>
                  </a:cubicBezTo>
                  <a:cubicBezTo>
                    <a:pt x="114" y="144"/>
                    <a:pt x="108" y="144"/>
                    <a:pt x="104" y="145"/>
                  </a:cubicBezTo>
                  <a:cubicBezTo>
                    <a:pt x="103" y="145"/>
                    <a:pt x="101" y="145"/>
                    <a:pt x="101" y="145"/>
                  </a:cubicBezTo>
                  <a:cubicBezTo>
                    <a:pt x="101" y="147"/>
                    <a:pt x="101" y="149"/>
                    <a:pt x="101" y="151"/>
                  </a:cubicBezTo>
                  <a:cubicBezTo>
                    <a:pt x="101" y="151"/>
                    <a:pt x="103" y="152"/>
                    <a:pt x="104" y="152"/>
                  </a:cubicBezTo>
                  <a:cubicBezTo>
                    <a:pt x="128" y="152"/>
                    <a:pt x="152" y="152"/>
                    <a:pt x="176" y="152"/>
                  </a:cubicBezTo>
                  <a:cubicBezTo>
                    <a:pt x="180" y="152"/>
                    <a:pt x="180" y="152"/>
                    <a:pt x="180" y="147"/>
                  </a:cubicBezTo>
                  <a:cubicBezTo>
                    <a:pt x="180" y="145"/>
                    <a:pt x="179" y="145"/>
                    <a:pt x="177" y="145"/>
                  </a:cubicBezTo>
                  <a:cubicBezTo>
                    <a:pt x="173" y="145"/>
                    <a:pt x="169" y="144"/>
                    <a:pt x="165" y="144"/>
                  </a:cubicBezTo>
                  <a:cubicBezTo>
                    <a:pt x="156" y="144"/>
                    <a:pt x="154" y="141"/>
                    <a:pt x="156" y="132"/>
                  </a:cubicBezTo>
                  <a:cubicBezTo>
                    <a:pt x="156" y="130"/>
                    <a:pt x="157" y="129"/>
                    <a:pt x="159" y="129"/>
                  </a:cubicBezTo>
                  <a:cubicBezTo>
                    <a:pt x="171" y="129"/>
                    <a:pt x="182" y="129"/>
                    <a:pt x="193" y="129"/>
                  </a:cubicBezTo>
                  <a:cubicBezTo>
                    <a:pt x="198" y="129"/>
                    <a:pt x="201" y="126"/>
                    <a:pt x="201" y="121"/>
                  </a:cubicBezTo>
                  <a:cubicBezTo>
                    <a:pt x="201" y="98"/>
                    <a:pt x="201" y="74"/>
                    <a:pt x="201" y="50"/>
                  </a:cubicBezTo>
                  <a:cubicBezTo>
                    <a:pt x="201" y="45"/>
                    <a:pt x="198" y="42"/>
                    <a:pt x="193" y="42"/>
                  </a:cubicBezTo>
                  <a:cubicBezTo>
                    <a:pt x="175" y="42"/>
                    <a:pt x="158" y="42"/>
                    <a:pt x="141" y="42"/>
                  </a:cubicBezTo>
                  <a:close/>
                  <a:moveTo>
                    <a:pt x="154" y="196"/>
                  </a:moveTo>
                  <a:cubicBezTo>
                    <a:pt x="152" y="191"/>
                    <a:pt x="151" y="187"/>
                    <a:pt x="149" y="184"/>
                  </a:cubicBezTo>
                  <a:cubicBezTo>
                    <a:pt x="147" y="179"/>
                    <a:pt x="147" y="178"/>
                    <a:pt x="142" y="178"/>
                  </a:cubicBezTo>
                  <a:cubicBezTo>
                    <a:pt x="139" y="178"/>
                    <a:pt x="138" y="179"/>
                    <a:pt x="138" y="182"/>
                  </a:cubicBezTo>
                  <a:cubicBezTo>
                    <a:pt x="138" y="188"/>
                    <a:pt x="138" y="195"/>
                    <a:pt x="138" y="201"/>
                  </a:cubicBezTo>
                  <a:cubicBezTo>
                    <a:pt x="138" y="205"/>
                    <a:pt x="139" y="205"/>
                    <a:pt x="142" y="205"/>
                  </a:cubicBezTo>
                  <a:cubicBezTo>
                    <a:pt x="144" y="205"/>
                    <a:pt x="144" y="203"/>
                    <a:pt x="144" y="202"/>
                  </a:cubicBezTo>
                  <a:cubicBezTo>
                    <a:pt x="144" y="197"/>
                    <a:pt x="144" y="192"/>
                    <a:pt x="144" y="187"/>
                  </a:cubicBezTo>
                  <a:cubicBezTo>
                    <a:pt x="146" y="192"/>
                    <a:pt x="148" y="197"/>
                    <a:pt x="150" y="202"/>
                  </a:cubicBezTo>
                  <a:cubicBezTo>
                    <a:pt x="150" y="203"/>
                    <a:pt x="151" y="205"/>
                    <a:pt x="153" y="205"/>
                  </a:cubicBezTo>
                  <a:cubicBezTo>
                    <a:pt x="156" y="205"/>
                    <a:pt x="157" y="203"/>
                    <a:pt x="157" y="202"/>
                  </a:cubicBezTo>
                  <a:cubicBezTo>
                    <a:pt x="159" y="196"/>
                    <a:pt x="161" y="191"/>
                    <a:pt x="163" y="185"/>
                  </a:cubicBezTo>
                  <a:cubicBezTo>
                    <a:pt x="163" y="191"/>
                    <a:pt x="163" y="197"/>
                    <a:pt x="163" y="202"/>
                  </a:cubicBezTo>
                  <a:cubicBezTo>
                    <a:pt x="163" y="204"/>
                    <a:pt x="164" y="205"/>
                    <a:pt x="166" y="205"/>
                  </a:cubicBezTo>
                  <a:cubicBezTo>
                    <a:pt x="168" y="205"/>
                    <a:pt x="169" y="204"/>
                    <a:pt x="169" y="202"/>
                  </a:cubicBezTo>
                  <a:cubicBezTo>
                    <a:pt x="169" y="195"/>
                    <a:pt x="169" y="188"/>
                    <a:pt x="169" y="181"/>
                  </a:cubicBezTo>
                  <a:cubicBezTo>
                    <a:pt x="169" y="180"/>
                    <a:pt x="168" y="179"/>
                    <a:pt x="167" y="179"/>
                  </a:cubicBezTo>
                  <a:cubicBezTo>
                    <a:pt x="164" y="177"/>
                    <a:pt x="160" y="179"/>
                    <a:pt x="159" y="182"/>
                  </a:cubicBezTo>
                  <a:cubicBezTo>
                    <a:pt x="157" y="186"/>
                    <a:pt x="156" y="191"/>
                    <a:pt x="154" y="196"/>
                  </a:cubicBezTo>
                  <a:close/>
                  <a:moveTo>
                    <a:pt x="124" y="198"/>
                  </a:moveTo>
                  <a:cubicBezTo>
                    <a:pt x="124" y="196"/>
                    <a:pt x="124" y="196"/>
                    <a:pt x="123" y="195"/>
                  </a:cubicBezTo>
                  <a:cubicBezTo>
                    <a:pt x="122" y="190"/>
                    <a:pt x="120" y="185"/>
                    <a:pt x="119" y="180"/>
                  </a:cubicBezTo>
                  <a:cubicBezTo>
                    <a:pt x="118" y="179"/>
                    <a:pt x="115" y="178"/>
                    <a:pt x="113" y="179"/>
                  </a:cubicBezTo>
                  <a:cubicBezTo>
                    <a:pt x="111" y="179"/>
                    <a:pt x="112" y="181"/>
                    <a:pt x="113" y="182"/>
                  </a:cubicBezTo>
                  <a:cubicBezTo>
                    <a:pt x="115" y="189"/>
                    <a:pt x="117" y="195"/>
                    <a:pt x="119" y="202"/>
                  </a:cubicBezTo>
                  <a:cubicBezTo>
                    <a:pt x="120" y="205"/>
                    <a:pt x="122" y="205"/>
                    <a:pt x="124" y="205"/>
                  </a:cubicBezTo>
                  <a:cubicBezTo>
                    <a:pt x="126" y="205"/>
                    <a:pt x="128" y="204"/>
                    <a:pt x="129" y="202"/>
                  </a:cubicBezTo>
                  <a:cubicBezTo>
                    <a:pt x="131" y="195"/>
                    <a:pt x="133" y="189"/>
                    <a:pt x="135" y="182"/>
                  </a:cubicBezTo>
                  <a:cubicBezTo>
                    <a:pt x="136" y="179"/>
                    <a:pt x="135" y="178"/>
                    <a:pt x="132" y="179"/>
                  </a:cubicBezTo>
                  <a:cubicBezTo>
                    <a:pt x="131" y="179"/>
                    <a:pt x="130" y="180"/>
                    <a:pt x="129" y="181"/>
                  </a:cubicBezTo>
                  <a:cubicBezTo>
                    <a:pt x="128" y="186"/>
                    <a:pt x="126" y="192"/>
                    <a:pt x="124" y="19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1814"/>
            <p:cNvSpPr>
              <a:spLocks noEditPoints="1"/>
            </p:cNvSpPr>
            <p:nvPr/>
          </p:nvSpPr>
          <p:spPr bwMode="auto">
            <a:xfrm>
              <a:off x="6348413" y="4087813"/>
              <a:ext cx="203200" cy="184150"/>
            </a:xfrm>
            <a:custGeom>
              <a:avLst/>
              <a:gdLst>
                <a:gd name="T0" fmla="*/ 61 w 121"/>
                <a:gd name="T1" fmla="*/ 0 h 110"/>
                <a:gd name="T2" fmla="*/ 113 w 121"/>
                <a:gd name="T3" fmla="*/ 0 h 110"/>
                <a:gd name="T4" fmla="*/ 121 w 121"/>
                <a:gd name="T5" fmla="*/ 8 h 110"/>
                <a:gd name="T6" fmla="*/ 121 w 121"/>
                <a:gd name="T7" fmla="*/ 79 h 110"/>
                <a:gd name="T8" fmla="*/ 113 w 121"/>
                <a:gd name="T9" fmla="*/ 87 h 110"/>
                <a:gd name="T10" fmla="*/ 79 w 121"/>
                <a:gd name="T11" fmla="*/ 87 h 110"/>
                <a:gd name="T12" fmla="*/ 76 w 121"/>
                <a:gd name="T13" fmla="*/ 90 h 110"/>
                <a:gd name="T14" fmla="*/ 85 w 121"/>
                <a:gd name="T15" fmla="*/ 102 h 110"/>
                <a:gd name="T16" fmla="*/ 97 w 121"/>
                <a:gd name="T17" fmla="*/ 103 h 110"/>
                <a:gd name="T18" fmla="*/ 100 w 121"/>
                <a:gd name="T19" fmla="*/ 105 h 110"/>
                <a:gd name="T20" fmla="*/ 96 w 121"/>
                <a:gd name="T21" fmla="*/ 110 h 110"/>
                <a:gd name="T22" fmla="*/ 24 w 121"/>
                <a:gd name="T23" fmla="*/ 110 h 110"/>
                <a:gd name="T24" fmla="*/ 21 w 121"/>
                <a:gd name="T25" fmla="*/ 109 h 110"/>
                <a:gd name="T26" fmla="*/ 21 w 121"/>
                <a:gd name="T27" fmla="*/ 103 h 110"/>
                <a:gd name="T28" fmla="*/ 24 w 121"/>
                <a:gd name="T29" fmla="*/ 103 h 110"/>
                <a:gd name="T30" fmla="*/ 38 w 121"/>
                <a:gd name="T31" fmla="*/ 101 h 110"/>
                <a:gd name="T32" fmla="*/ 44 w 121"/>
                <a:gd name="T33" fmla="*/ 88 h 110"/>
                <a:gd name="T34" fmla="*/ 41 w 121"/>
                <a:gd name="T35" fmla="*/ 87 h 110"/>
                <a:gd name="T36" fmla="*/ 8 w 121"/>
                <a:gd name="T37" fmla="*/ 87 h 110"/>
                <a:gd name="T38" fmla="*/ 0 w 121"/>
                <a:gd name="T39" fmla="*/ 79 h 110"/>
                <a:gd name="T40" fmla="*/ 0 w 121"/>
                <a:gd name="T41" fmla="*/ 9 h 110"/>
                <a:gd name="T42" fmla="*/ 8 w 121"/>
                <a:gd name="T43" fmla="*/ 0 h 110"/>
                <a:gd name="T44" fmla="*/ 61 w 121"/>
                <a:gd name="T45" fmla="*/ 0 h 110"/>
                <a:gd name="T46" fmla="*/ 61 w 121"/>
                <a:gd name="T47" fmla="*/ 9 h 110"/>
                <a:gd name="T48" fmla="*/ 12 w 121"/>
                <a:gd name="T49" fmla="*/ 9 h 110"/>
                <a:gd name="T50" fmla="*/ 9 w 121"/>
                <a:gd name="T51" fmla="*/ 13 h 110"/>
                <a:gd name="T52" fmla="*/ 9 w 121"/>
                <a:gd name="T53" fmla="*/ 75 h 110"/>
                <a:gd name="T54" fmla="*/ 12 w 121"/>
                <a:gd name="T55" fmla="*/ 78 h 110"/>
                <a:gd name="T56" fmla="*/ 108 w 121"/>
                <a:gd name="T57" fmla="*/ 78 h 110"/>
                <a:gd name="T58" fmla="*/ 112 w 121"/>
                <a:gd name="T59" fmla="*/ 75 h 110"/>
                <a:gd name="T60" fmla="*/ 112 w 121"/>
                <a:gd name="T61" fmla="*/ 13 h 110"/>
                <a:gd name="T62" fmla="*/ 108 w 121"/>
                <a:gd name="T63" fmla="*/ 9 h 110"/>
                <a:gd name="T64" fmla="*/ 61 w 121"/>
                <a:gd name="T65" fmla="*/ 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21" h="110">
                  <a:moveTo>
                    <a:pt x="61" y="0"/>
                  </a:moveTo>
                  <a:cubicBezTo>
                    <a:pt x="78" y="0"/>
                    <a:pt x="95" y="0"/>
                    <a:pt x="113" y="0"/>
                  </a:cubicBezTo>
                  <a:cubicBezTo>
                    <a:pt x="118" y="0"/>
                    <a:pt x="121" y="3"/>
                    <a:pt x="121" y="8"/>
                  </a:cubicBezTo>
                  <a:cubicBezTo>
                    <a:pt x="121" y="32"/>
                    <a:pt x="121" y="56"/>
                    <a:pt x="121" y="79"/>
                  </a:cubicBezTo>
                  <a:cubicBezTo>
                    <a:pt x="121" y="84"/>
                    <a:pt x="118" y="87"/>
                    <a:pt x="113" y="87"/>
                  </a:cubicBezTo>
                  <a:cubicBezTo>
                    <a:pt x="102" y="87"/>
                    <a:pt x="91" y="87"/>
                    <a:pt x="79" y="87"/>
                  </a:cubicBezTo>
                  <a:cubicBezTo>
                    <a:pt x="77" y="87"/>
                    <a:pt x="76" y="88"/>
                    <a:pt x="76" y="90"/>
                  </a:cubicBezTo>
                  <a:cubicBezTo>
                    <a:pt x="74" y="99"/>
                    <a:pt x="76" y="102"/>
                    <a:pt x="85" y="102"/>
                  </a:cubicBezTo>
                  <a:cubicBezTo>
                    <a:pt x="89" y="102"/>
                    <a:pt x="93" y="103"/>
                    <a:pt x="97" y="103"/>
                  </a:cubicBezTo>
                  <a:cubicBezTo>
                    <a:pt x="99" y="103"/>
                    <a:pt x="100" y="103"/>
                    <a:pt x="100" y="105"/>
                  </a:cubicBezTo>
                  <a:cubicBezTo>
                    <a:pt x="100" y="110"/>
                    <a:pt x="100" y="110"/>
                    <a:pt x="96" y="110"/>
                  </a:cubicBezTo>
                  <a:cubicBezTo>
                    <a:pt x="72" y="110"/>
                    <a:pt x="48" y="110"/>
                    <a:pt x="24" y="110"/>
                  </a:cubicBezTo>
                  <a:cubicBezTo>
                    <a:pt x="23" y="110"/>
                    <a:pt x="21" y="109"/>
                    <a:pt x="21" y="109"/>
                  </a:cubicBezTo>
                  <a:cubicBezTo>
                    <a:pt x="21" y="107"/>
                    <a:pt x="21" y="105"/>
                    <a:pt x="21" y="103"/>
                  </a:cubicBezTo>
                  <a:cubicBezTo>
                    <a:pt x="21" y="103"/>
                    <a:pt x="23" y="103"/>
                    <a:pt x="24" y="103"/>
                  </a:cubicBezTo>
                  <a:cubicBezTo>
                    <a:pt x="28" y="102"/>
                    <a:pt x="34" y="102"/>
                    <a:pt x="38" y="101"/>
                  </a:cubicBezTo>
                  <a:cubicBezTo>
                    <a:pt x="44" y="101"/>
                    <a:pt x="47" y="93"/>
                    <a:pt x="44" y="88"/>
                  </a:cubicBezTo>
                  <a:cubicBezTo>
                    <a:pt x="43" y="87"/>
                    <a:pt x="42" y="87"/>
                    <a:pt x="41" y="87"/>
                  </a:cubicBezTo>
                  <a:cubicBezTo>
                    <a:pt x="30" y="87"/>
                    <a:pt x="19" y="87"/>
                    <a:pt x="8" y="87"/>
                  </a:cubicBezTo>
                  <a:cubicBezTo>
                    <a:pt x="3" y="87"/>
                    <a:pt x="0" y="85"/>
                    <a:pt x="0" y="79"/>
                  </a:cubicBezTo>
                  <a:cubicBezTo>
                    <a:pt x="0" y="55"/>
                    <a:pt x="0" y="32"/>
                    <a:pt x="0" y="9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26" y="0"/>
                    <a:pt x="43" y="0"/>
                    <a:pt x="61" y="0"/>
                  </a:cubicBezTo>
                  <a:close/>
                  <a:moveTo>
                    <a:pt x="61" y="9"/>
                  </a:moveTo>
                  <a:cubicBezTo>
                    <a:pt x="44" y="9"/>
                    <a:pt x="28" y="10"/>
                    <a:pt x="12" y="9"/>
                  </a:cubicBezTo>
                  <a:cubicBezTo>
                    <a:pt x="10" y="9"/>
                    <a:pt x="9" y="10"/>
                    <a:pt x="9" y="13"/>
                  </a:cubicBezTo>
                  <a:cubicBezTo>
                    <a:pt x="9" y="33"/>
                    <a:pt x="9" y="54"/>
                    <a:pt x="9" y="75"/>
                  </a:cubicBezTo>
                  <a:cubicBezTo>
                    <a:pt x="9" y="77"/>
                    <a:pt x="10" y="78"/>
                    <a:pt x="12" y="78"/>
                  </a:cubicBezTo>
                  <a:cubicBezTo>
                    <a:pt x="44" y="78"/>
                    <a:pt x="76" y="78"/>
                    <a:pt x="108" y="78"/>
                  </a:cubicBezTo>
                  <a:cubicBezTo>
                    <a:pt x="111" y="78"/>
                    <a:pt x="112" y="77"/>
                    <a:pt x="112" y="75"/>
                  </a:cubicBezTo>
                  <a:cubicBezTo>
                    <a:pt x="111" y="54"/>
                    <a:pt x="111" y="33"/>
                    <a:pt x="112" y="13"/>
                  </a:cubicBezTo>
                  <a:cubicBezTo>
                    <a:pt x="112" y="10"/>
                    <a:pt x="111" y="9"/>
                    <a:pt x="108" y="9"/>
                  </a:cubicBezTo>
                  <a:cubicBezTo>
                    <a:pt x="92" y="10"/>
                    <a:pt x="76" y="9"/>
                    <a:pt x="61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8" name="Freeform 1815"/>
            <p:cNvSpPr>
              <a:spLocks/>
            </p:cNvSpPr>
            <p:nvPr/>
          </p:nvSpPr>
          <p:spPr bwMode="auto">
            <a:xfrm>
              <a:off x="6445250" y="4313238"/>
              <a:ext cx="52388" cy="46038"/>
            </a:xfrm>
            <a:custGeom>
              <a:avLst/>
              <a:gdLst>
                <a:gd name="T0" fmla="*/ 16 w 31"/>
                <a:gd name="T1" fmla="*/ 19 h 28"/>
                <a:gd name="T2" fmla="*/ 21 w 31"/>
                <a:gd name="T3" fmla="*/ 5 h 28"/>
                <a:gd name="T4" fmla="*/ 29 w 31"/>
                <a:gd name="T5" fmla="*/ 2 h 28"/>
                <a:gd name="T6" fmla="*/ 31 w 31"/>
                <a:gd name="T7" fmla="*/ 4 h 28"/>
                <a:gd name="T8" fmla="*/ 31 w 31"/>
                <a:gd name="T9" fmla="*/ 25 h 28"/>
                <a:gd name="T10" fmla="*/ 28 w 31"/>
                <a:gd name="T11" fmla="*/ 28 h 28"/>
                <a:gd name="T12" fmla="*/ 25 w 31"/>
                <a:gd name="T13" fmla="*/ 25 h 28"/>
                <a:gd name="T14" fmla="*/ 25 w 31"/>
                <a:gd name="T15" fmla="*/ 8 h 28"/>
                <a:gd name="T16" fmla="*/ 19 w 31"/>
                <a:gd name="T17" fmla="*/ 25 h 28"/>
                <a:gd name="T18" fmla="*/ 15 w 31"/>
                <a:gd name="T19" fmla="*/ 28 h 28"/>
                <a:gd name="T20" fmla="*/ 12 w 31"/>
                <a:gd name="T21" fmla="*/ 25 h 28"/>
                <a:gd name="T22" fmla="*/ 6 w 31"/>
                <a:gd name="T23" fmla="*/ 10 h 28"/>
                <a:gd name="T24" fmla="*/ 6 w 31"/>
                <a:gd name="T25" fmla="*/ 25 h 28"/>
                <a:gd name="T26" fmla="*/ 4 w 31"/>
                <a:gd name="T27" fmla="*/ 28 h 28"/>
                <a:gd name="T28" fmla="*/ 0 w 31"/>
                <a:gd name="T29" fmla="*/ 24 h 28"/>
                <a:gd name="T30" fmla="*/ 0 w 31"/>
                <a:gd name="T31" fmla="*/ 5 h 28"/>
                <a:gd name="T32" fmla="*/ 4 w 31"/>
                <a:gd name="T33" fmla="*/ 1 h 28"/>
                <a:gd name="T34" fmla="*/ 11 w 31"/>
                <a:gd name="T35" fmla="*/ 7 h 28"/>
                <a:gd name="T36" fmla="*/ 16 w 31"/>
                <a:gd name="T37" fmla="*/ 19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28">
                  <a:moveTo>
                    <a:pt x="16" y="19"/>
                  </a:moveTo>
                  <a:cubicBezTo>
                    <a:pt x="18" y="14"/>
                    <a:pt x="19" y="9"/>
                    <a:pt x="21" y="5"/>
                  </a:cubicBezTo>
                  <a:cubicBezTo>
                    <a:pt x="22" y="2"/>
                    <a:pt x="26" y="0"/>
                    <a:pt x="29" y="2"/>
                  </a:cubicBezTo>
                  <a:cubicBezTo>
                    <a:pt x="30" y="2"/>
                    <a:pt x="31" y="3"/>
                    <a:pt x="31" y="4"/>
                  </a:cubicBezTo>
                  <a:cubicBezTo>
                    <a:pt x="31" y="11"/>
                    <a:pt x="31" y="18"/>
                    <a:pt x="31" y="25"/>
                  </a:cubicBezTo>
                  <a:cubicBezTo>
                    <a:pt x="31" y="27"/>
                    <a:pt x="30" y="28"/>
                    <a:pt x="28" y="28"/>
                  </a:cubicBezTo>
                  <a:cubicBezTo>
                    <a:pt x="26" y="28"/>
                    <a:pt x="25" y="27"/>
                    <a:pt x="25" y="25"/>
                  </a:cubicBezTo>
                  <a:cubicBezTo>
                    <a:pt x="25" y="20"/>
                    <a:pt x="25" y="14"/>
                    <a:pt x="25" y="8"/>
                  </a:cubicBezTo>
                  <a:cubicBezTo>
                    <a:pt x="23" y="14"/>
                    <a:pt x="21" y="19"/>
                    <a:pt x="19" y="25"/>
                  </a:cubicBezTo>
                  <a:cubicBezTo>
                    <a:pt x="19" y="26"/>
                    <a:pt x="18" y="28"/>
                    <a:pt x="15" y="28"/>
                  </a:cubicBezTo>
                  <a:cubicBezTo>
                    <a:pt x="13" y="28"/>
                    <a:pt x="12" y="26"/>
                    <a:pt x="12" y="25"/>
                  </a:cubicBezTo>
                  <a:cubicBezTo>
                    <a:pt x="10" y="20"/>
                    <a:pt x="8" y="15"/>
                    <a:pt x="6" y="10"/>
                  </a:cubicBezTo>
                  <a:cubicBezTo>
                    <a:pt x="6" y="15"/>
                    <a:pt x="6" y="20"/>
                    <a:pt x="6" y="25"/>
                  </a:cubicBezTo>
                  <a:cubicBezTo>
                    <a:pt x="6" y="26"/>
                    <a:pt x="6" y="28"/>
                    <a:pt x="4" y="28"/>
                  </a:cubicBezTo>
                  <a:cubicBezTo>
                    <a:pt x="1" y="28"/>
                    <a:pt x="0" y="28"/>
                    <a:pt x="0" y="24"/>
                  </a:cubicBezTo>
                  <a:cubicBezTo>
                    <a:pt x="0" y="18"/>
                    <a:pt x="0" y="11"/>
                    <a:pt x="0" y="5"/>
                  </a:cubicBezTo>
                  <a:cubicBezTo>
                    <a:pt x="0" y="2"/>
                    <a:pt x="1" y="1"/>
                    <a:pt x="4" y="1"/>
                  </a:cubicBezTo>
                  <a:cubicBezTo>
                    <a:pt x="9" y="1"/>
                    <a:pt x="9" y="2"/>
                    <a:pt x="11" y="7"/>
                  </a:cubicBezTo>
                  <a:cubicBezTo>
                    <a:pt x="13" y="10"/>
                    <a:pt x="14" y="14"/>
                    <a:pt x="16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816"/>
            <p:cNvSpPr>
              <a:spLocks/>
            </p:cNvSpPr>
            <p:nvPr/>
          </p:nvSpPr>
          <p:spPr bwMode="auto">
            <a:xfrm>
              <a:off x="6400800" y="4314825"/>
              <a:ext cx="41275" cy="44450"/>
            </a:xfrm>
            <a:custGeom>
              <a:avLst/>
              <a:gdLst>
                <a:gd name="T0" fmla="*/ 13 w 25"/>
                <a:gd name="T1" fmla="*/ 20 h 27"/>
                <a:gd name="T2" fmla="*/ 18 w 25"/>
                <a:gd name="T3" fmla="*/ 3 h 27"/>
                <a:gd name="T4" fmla="*/ 21 w 25"/>
                <a:gd name="T5" fmla="*/ 1 h 27"/>
                <a:gd name="T6" fmla="*/ 24 w 25"/>
                <a:gd name="T7" fmla="*/ 4 h 27"/>
                <a:gd name="T8" fmla="*/ 18 w 25"/>
                <a:gd name="T9" fmla="*/ 24 h 27"/>
                <a:gd name="T10" fmla="*/ 13 w 25"/>
                <a:gd name="T11" fmla="*/ 27 h 27"/>
                <a:gd name="T12" fmla="*/ 8 w 25"/>
                <a:gd name="T13" fmla="*/ 24 h 27"/>
                <a:gd name="T14" fmla="*/ 2 w 25"/>
                <a:gd name="T15" fmla="*/ 4 h 27"/>
                <a:gd name="T16" fmla="*/ 2 w 25"/>
                <a:gd name="T17" fmla="*/ 1 h 27"/>
                <a:gd name="T18" fmla="*/ 8 w 25"/>
                <a:gd name="T19" fmla="*/ 2 h 27"/>
                <a:gd name="T20" fmla="*/ 12 w 25"/>
                <a:gd name="T21" fmla="*/ 17 h 27"/>
                <a:gd name="T22" fmla="*/ 13 w 25"/>
                <a:gd name="T23" fmla="*/ 2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" h="27">
                  <a:moveTo>
                    <a:pt x="13" y="20"/>
                  </a:moveTo>
                  <a:cubicBezTo>
                    <a:pt x="15" y="14"/>
                    <a:pt x="17" y="8"/>
                    <a:pt x="18" y="3"/>
                  </a:cubicBezTo>
                  <a:cubicBezTo>
                    <a:pt x="19" y="2"/>
                    <a:pt x="20" y="1"/>
                    <a:pt x="21" y="1"/>
                  </a:cubicBezTo>
                  <a:cubicBezTo>
                    <a:pt x="24" y="0"/>
                    <a:pt x="25" y="1"/>
                    <a:pt x="24" y="4"/>
                  </a:cubicBezTo>
                  <a:cubicBezTo>
                    <a:pt x="22" y="11"/>
                    <a:pt x="20" y="17"/>
                    <a:pt x="18" y="24"/>
                  </a:cubicBezTo>
                  <a:cubicBezTo>
                    <a:pt x="17" y="26"/>
                    <a:pt x="15" y="27"/>
                    <a:pt x="13" y="27"/>
                  </a:cubicBezTo>
                  <a:cubicBezTo>
                    <a:pt x="11" y="27"/>
                    <a:pt x="9" y="27"/>
                    <a:pt x="8" y="24"/>
                  </a:cubicBezTo>
                  <a:cubicBezTo>
                    <a:pt x="6" y="17"/>
                    <a:pt x="4" y="11"/>
                    <a:pt x="2" y="4"/>
                  </a:cubicBezTo>
                  <a:cubicBezTo>
                    <a:pt x="1" y="3"/>
                    <a:pt x="0" y="1"/>
                    <a:pt x="2" y="1"/>
                  </a:cubicBezTo>
                  <a:cubicBezTo>
                    <a:pt x="4" y="0"/>
                    <a:pt x="7" y="1"/>
                    <a:pt x="8" y="2"/>
                  </a:cubicBezTo>
                  <a:cubicBezTo>
                    <a:pt x="9" y="7"/>
                    <a:pt x="11" y="12"/>
                    <a:pt x="12" y="17"/>
                  </a:cubicBezTo>
                  <a:cubicBezTo>
                    <a:pt x="13" y="18"/>
                    <a:pt x="13" y="18"/>
                    <a:pt x="13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817"/>
            <p:cNvSpPr>
              <a:spLocks noEditPoints="1"/>
            </p:cNvSpPr>
            <p:nvPr/>
          </p:nvSpPr>
          <p:spPr bwMode="auto">
            <a:xfrm>
              <a:off x="6364288" y="4102100"/>
              <a:ext cx="171450" cy="115888"/>
            </a:xfrm>
            <a:custGeom>
              <a:avLst/>
              <a:gdLst>
                <a:gd name="T0" fmla="*/ 52 w 103"/>
                <a:gd name="T1" fmla="*/ 0 h 69"/>
                <a:gd name="T2" fmla="*/ 99 w 103"/>
                <a:gd name="T3" fmla="*/ 0 h 69"/>
                <a:gd name="T4" fmla="*/ 103 w 103"/>
                <a:gd name="T5" fmla="*/ 4 h 69"/>
                <a:gd name="T6" fmla="*/ 103 w 103"/>
                <a:gd name="T7" fmla="*/ 66 h 69"/>
                <a:gd name="T8" fmla="*/ 99 w 103"/>
                <a:gd name="T9" fmla="*/ 69 h 69"/>
                <a:gd name="T10" fmla="*/ 3 w 103"/>
                <a:gd name="T11" fmla="*/ 69 h 69"/>
                <a:gd name="T12" fmla="*/ 0 w 103"/>
                <a:gd name="T13" fmla="*/ 66 h 69"/>
                <a:gd name="T14" fmla="*/ 0 w 103"/>
                <a:gd name="T15" fmla="*/ 4 h 69"/>
                <a:gd name="T16" fmla="*/ 3 w 103"/>
                <a:gd name="T17" fmla="*/ 0 h 69"/>
                <a:gd name="T18" fmla="*/ 52 w 103"/>
                <a:gd name="T19" fmla="*/ 0 h 69"/>
                <a:gd name="T20" fmla="*/ 33 w 103"/>
                <a:gd name="T21" fmla="*/ 23 h 69"/>
                <a:gd name="T22" fmla="*/ 34 w 103"/>
                <a:gd name="T23" fmla="*/ 25 h 69"/>
                <a:gd name="T24" fmla="*/ 52 w 103"/>
                <a:gd name="T25" fmla="*/ 35 h 69"/>
                <a:gd name="T26" fmla="*/ 54 w 103"/>
                <a:gd name="T27" fmla="*/ 35 h 69"/>
                <a:gd name="T28" fmla="*/ 72 w 103"/>
                <a:gd name="T29" fmla="*/ 24 h 69"/>
                <a:gd name="T30" fmla="*/ 72 w 103"/>
                <a:gd name="T31" fmla="*/ 24 h 69"/>
                <a:gd name="T32" fmla="*/ 72 w 103"/>
                <a:gd name="T33" fmla="*/ 23 h 69"/>
                <a:gd name="T34" fmla="*/ 59 w 103"/>
                <a:gd name="T35" fmla="*/ 15 h 69"/>
                <a:gd name="T36" fmla="*/ 47 w 103"/>
                <a:gd name="T37" fmla="*/ 15 h 69"/>
                <a:gd name="T38" fmla="*/ 33 w 103"/>
                <a:gd name="T39" fmla="*/ 23 h 69"/>
                <a:gd name="T40" fmla="*/ 32 w 103"/>
                <a:gd name="T41" fmla="*/ 27 h 69"/>
                <a:gd name="T42" fmla="*/ 31 w 103"/>
                <a:gd name="T43" fmla="*/ 28 h 69"/>
                <a:gd name="T44" fmla="*/ 31 w 103"/>
                <a:gd name="T45" fmla="*/ 48 h 69"/>
                <a:gd name="T46" fmla="*/ 33 w 103"/>
                <a:gd name="T47" fmla="*/ 50 h 69"/>
                <a:gd name="T48" fmla="*/ 49 w 103"/>
                <a:gd name="T49" fmla="*/ 60 h 69"/>
                <a:gd name="T50" fmla="*/ 51 w 103"/>
                <a:gd name="T51" fmla="*/ 60 h 69"/>
                <a:gd name="T52" fmla="*/ 51 w 103"/>
                <a:gd name="T53" fmla="*/ 59 h 69"/>
                <a:gd name="T54" fmla="*/ 51 w 103"/>
                <a:gd name="T55" fmla="*/ 39 h 69"/>
                <a:gd name="T56" fmla="*/ 49 w 103"/>
                <a:gd name="T57" fmla="*/ 36 h 69"/>
                <a:gd name="T58" fmla="*/ 34 w 103"/>
                <a:gd name="T59" fmla="*/ 28 h 69"/>
                <a:gd name="T60" fmla="*/ 32 w 103"/>
                <a:gd name="T61" fmla="*/ 27 h 69"/>
                <a:gd name="T62" fmla="*/ 75 w 103"/>
                <a:gd name="T63" fmla="*/ 27 h 69"/>
                <a:gd name="T64" fmla="*/ 73 w 103"/>
                <a:gd name="T65" fmla="*/ 27 h 69"/>
                <a:gd name="T66" fmla="*/ 56 w 103"/>
                <a:gd name="T67" fmla="*/ 37 h 69"/>
                <a:gd name="T68" fmla="*/ 54 w 103"/>
                <a:gd name="T69" fmla="*/ 40 h 69"/>
                <a:gd name="T70" fmla="*/ 54 w 103"/>
                <a:gd name="T71" fmla="*/ 57 h 69"/>
                <a:gd name="T72" fmla="*/ 54 w 103"/>
                <a:gd name="T73" fmla="*/ 60 h 69"/>
                <a:gd name="T74" fmla="*/ 56 w 103"/>
                <a:gd name="T75" fmla="*/ 60 h 69"/>
                <a:gd name="T76" fmla="*/ 73 w 103"/>
                <a:gd name="T77" fmla="*/ 50 h 69"/>
                <a:gd name="T78" fmla="*/ 74 w 103"/>
                <a:gd name="T79" fmla="*/ 48 h 69"/>
                <a:gd name="T80" fmla="*/ 75 w 103"/>
                <a:gd name="T81" fmla="*/ 27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3" h="69">
                  <a:moveTo>
                    <a:pt x="52" y="0"/>
                  </a:moveTo>
                  <a:cubicBezTo>
                    <a:pt x="67" y="0"/>
                    <a:pt x="83" y="1"/>
                    <a:pt x="99" y="0"/>
                  </a:cubicBezTo>
                  <a:cubicBezTo>
                    <a:pt x="102" y="0"/>
                    <a:pt x="103" y="1"/>
                    <a:pt x="103" y="4"/>
                  </a:cubicBezTo>
                  <a:cubicBezTo>
                    <a:pt x="102" y="24"/>
                    <a:pt x="102" y="45"/>
                    <a:pt x="103" y="66"/>
                  </a:cubicBezTo>
                  <a:cubicBezTo>
                    <a:pt x="103" y="68"/>
                    <a:pt x="102" y="69"/>
                    <a:pt x="99" y="69"/>
                  </a:cubicBezTo>
                  <a:cubicBezTo>
                    <a:pt x="67" y="69"/>
                    <a:pt x="35" y="69"/>
                    <a:pt x="3" y="69"/>
                  </a:cubicBezTo>
                  <a:cubicBezTo>
                    <a:pt x="1" y="69"/>
                    <a:pt x="0" y="68"/>
                    <a:pt x="0" y="66"/>
                  </a:cubicBezTo>
                  <a:cubicBezTo>
                    <a:pt x="0" y="45"/>
                    <a:pt x="0" y="24"/>
                    <a:pt x="0" y="4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9" y="1"/>
                    <a:pt x="35" y="0"/>
                    <a:pt x="52" y="0"/>
                  </a:cubicBezTo>
                  <a:close/>
                  <a:moveTo>
                    <a:pt x="33" y="23"/>
                  </a:moveTo>
                  <a:cubicBezTo>
                    <a:pt x="34" y="24"/>
                    <a:pt x="34" y="24"/>
                    <a:pt x="34" y="25"/>
                  </a:cubicBezTo>
                  <a:cubicBezTo>
                    <a:pt x="40" y="28"/>
                    <a:pt x="46" y="31"/>
                    <a:pt x="52" y="35"/>
                  </a:cubicBezTo>
                  <a:cubicBezTo>
                    <a:pt x="53" y="35"/>
                    <a:pt x="54" y="35"/>
                    <a:pt x="54" y="35"/>
                  </a:cubicBezTo>
                  <a:cubicBezTo>
                    <a:pt x="60" y="31"/>
                    <a:pt x="66" y="28"/>
                    <a:pt x="72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23"/>
                    <a:pt x="72" y="23"/>
                    <a:pt x="72" y="23"/>
                  </a:cubicBezTo>
                  <a:cubicBezTo>
                    <a:pt x="68" y="20"/>
                    <a:pt x="63" y="18"/>
                    <a:pt x="59" y="15"/>
                  </a:cubicBezTo>
                  <a:cubicBezTo>
                    <a:pt x="53" y="12"/>
                    <a:pt x="53" y="12"/>
                    <a:pt x="47" y="15"/>
                  </a:cubicBezTo>
                  <a:cubicBezTo>
                    <a:pt x="42" y="18"/>
                    <a:pt x="38" y="21"/>
                    <a:pt x="33" y="23"/>
                  </a:cubicBezTo>
                  <a:close/>
                  <a:moveTo>
                    <a:pt x="32" y="27"/>
                  </a:moveTo>
                  <a:cubicBezTo>
                    <a:pt x="32" y="27"/>
                    <a:pt x="31" y="27"/>
                    <a:pt x="31" y="28"/>
                  </a:cubicBezTo>
                  <a:cubicBezTo>
                    <a:pt x="31" y="34"/>
                    <a:pt x="31" y="41"/>
                    <a:pt x="31" y="48"/>
                  </a:cubicBezTo>
                  <a:cubicBezTo>
                    <a:pt x="31" y="49"/>
                    <a:pt x="32" y="50"/>
                    <a:pt x="33" y="50"/>
                  </a:cubicBezTo>
                  <a:cubicBezTo>
                    <a:pt x="38" y="53"/>
                    <a:pt x="44" y="57"/>
                    <a:pt x="49" y="60"/>
                  </a:cubicBezTo>
                  <a:cubicBezTo>
                    <a:pt x="50" y="60"/>
                    <a:pt x="51" y="60"/>
                    <a:pt x="51" y="60"/>
                  </a:cubicBezTo>
                  <a:cubicBezTo>
                    <a:pt x="51" y="60"/>
                    <a:pt x="51" y="60"/>
                    <a:pt x="51" y="59"/>
                  </a:cubicBezTo>
                  <a:cubicBezTo>
                    <a:pt x="51" y="53"/>
                    <a:pt x="52" y="46"/>
                    <a:pt x="51" y="39"/>
                  </a:cubicBezTo>
                  <a:cubicBezTo>
                    <a:pt x="51" y="38"/>
                    <a:pt x="50" y="37"/>
                    <a:pt x="49" y="36"/>
                  </a:cubicBezTo>
                  <a:cubicBezTo>
                    <a:pt x="44" y="33"/>
                    <a:pt x="39" y="31"/>
                    <a:pt x="34" y="28"/>
                  </a:cubicBezTo>
                  <a:cubicBezTo>
                    <a:pt x="34" y="27"/>
                    <a:pt x="33" y="27"/>
                    <a:pt x="32" y="27"/>
                  </a:cubicBezTo>
                  <a:close/>
                  <a:moveTo>
                    <a:pt x="75" y="27"/>
                  </a:moveTo>
                  <a:cubicBezTo>
                    <a:pt x="74" y="27"/>
                    <a:pt x="73" y="27"/>
                    <a:pt x="73" y="27"/>
                  </a:cubicBezTo>
                  <a:cubicBezTo>
                    <a:pt x="67" y="30"/>
                    <a:pt x="61" y="34"/>
                    <a:pt x="56" y="37"/>
                  </a:cubicBezTo>
                  <a:cubicBezTo>
                    <a:pt x="55" y="38"/>
                    <a:pt x="54" y="39"/>
                    <a:pt x="54" y="40"/>
                  </a:cubicBezTo>
                  <a:cubicBezTo>
                    <a:pt x="54" y="46"/>
                    <a:pt x="54" y="52"/>
                    <a:pt x="54" y="57"/>
                  </a:cubicBezTo>
                  <a:cubicBezTo>
                    <a:pt x="54" y="58"/>
                    <a:pt x="54" y="59"/>
                    <a:pt x="54" y="60"/>
                  </a:cubicBezTo>
                  <a:cubicBezTo>
                    <a:pt x="55" y="60"/>
                    <a:pt x="55" y="60"/>
                    <a:pt x="56" y="60"/>
                  </a:cubicBezTo>
                  <a:cubicBezTo>
                    <a:pt x="62" y="57"/>
                    <a:pt x="67" y="53"/>
                    <a:pt x="73" y="50"/>
                  </a:cubicBezTo>
                  <a:cubicBezTo>
                    <a:pt x="74" y="50"/>
                    <a:pt x="74" y="49"/>
                    <a:pt x="74" y="48"/>
                  </a:cubicBezTo>
                  <a:cubicBezTo>
                    <a:pt x="75" y="41"/>
                    <a:pt x="75" y="34"/>
                    <a:pt x="75" y="2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818"/>
            <p:cNvSpPr>
              <a:spLocks/>
            </p:cNvSpPr>
            <p:nvPr/>
          </p:nvSpPr>
          <p:spPr bwMode="auto">
            <a:xfrm>
              <a:off x="6419850" y="4122738"/>
              <a:ext cx="65088" cy="38100"/>
            </a:xfrm>
            <a:custGeom>
              <a:avLst/>
              <a:gdLst>
                <a:gd name="T0" fmla="*/ 0 w 39"/>
                <a:gd name="T1" fmla="*/ 11 h 23"/>
                <a:gd name="T2" fmla="*/ 14 w 39"/>
                <a:gd name="T3" fmla="*/ 3 h 23"/>
                <a:gd name="T4" fmla="*/ 26 w 39"/>
                <a:gd name="T5" fmla="*/ 3 h 23"/>
                <a:gd name="T6" fmla="*/ 39 w 39"/>
                <a:gd name="T7" fmla="*/ 11 h 23"/>
                <a:gd name="T8" fmla="*/ 39 w 39"/>
                <a:gd name="T9" fmla="*/ 12 h 23"/>
                <a:gd name="T10" fmla="*/ 39 w 39"/>
                <a:gd name="T11" fmla="*/ 12 h 23"/>
                <a:gd name="T12" fmla="*/ 21 w 39"/>
                <a:gd name="T13" fmla="*/ 23 h 23"/>
                <a:gd name="T14" fmla="*/ 19 w 39"/>
                <a:gd name="T15" fmla="*/ 23 h 23"/>
                <a:gd name="T16" fmla="*/ 1 w 39"/>
                <a:gd name="T17" fmla="*/ 13 h 23"/>
                <a:gd name="T18" fmla="*/ 0 w 39"/>
                <a:gd name="T19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23">
                  <a:moveTo>
                    <a:pt x="0" y="11"/>
                  </a:moveTo>
                  <a:cubicBezTo>
                    <a:pt x="5" y="9"/>
                    <a:pt x="9" y="6"/>
                    <a:pt x="14" y="3"/>
                  </a:cubicBezTo>
                  <a:cubicBezTo>
                    <a:pt x="20" y="0"/>
                    <a:pt x="20" y="0"/>
                    <a:pt x="26" y="3"/>
                  </a:cubicBezTo>
                  <a:cubicBezTo>
                    <a:pt x="30" y="6"/>
                    <a:pt x="35" y="8"/>
                    <a:pt x="39" y="11"/>
                  </a:cubicBezTo>
                  <a:cubicBezTo>
                    <a:pt x="39" y="11"/>
                    <a:pt x="39" y="11"/>
                    <a:pt x="39" y="12"/>
                  </a:cubicBezTo>
                  <a:cubicBezTo>
                    <a:pt x="39" y="12"/>
                    <a:pt x="39" y="12"/>
                    <a:pt x="39" y="12"/>
                  </a:cubicBezTo>
                  <a:cubicBezTo>
                    <a:pt x="33" y="16"/>
                    <a:pt x="27" y="19"/>
                    <a:pt x="21" y="23"/>
                  </a:cubicBezTo>
                  <a:cubicBezTo>
                    <a:pt x="21" y="23"/>
                    <a:pt x="20" y="23"/>
                    <a:pt x="19" y="23"/>
                  </a:cubicBezTo>
                  <a:cubicBezTo>
                    <a:pt x="13" y="19"/>
                    <a:pt x="7" y="16"/>
                    <a:pt x="1" y="13"/>
                  </a:cubicBezTo>
                  <a:cubicBezTo>
                    <a:pt x="1" y="12"/>
                    <a:pt x="1" y="1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819"/>
            <p:cNvSpPr>
              <a:spLocks/>
            </p:cNvSpPr>
            <p:nvPr/>
          </p:nvSpPr>
          <p:spPr bwMode="auto">
            <a:xfrm>
              <a:off x="6415088" y="4146550"/>
              <a:ext cx="36513" cy="55563"/>
            </a:xfrm>
            <a:custGeom>
              <a:avLst/>
              <a:gdLst>
                <a:gd name="T0" fmla="*/ 1 w 21"/>
                <a:gd name="T1" fmla="*/ 0 h 33"/>
                <a:gd name="T2" fmla="*/ 3 w 21"/>
                <a:gd name="T3" fmla="*/ 1 h 33"/>
                <a:gd name="T4" fmla="*/ 18 w 21"/>
                <a:gd name="T5" fmla="*/ 9 h 33"/>
                <a:gd name="T6" fmla="*/ 20 w 21"/>
                <a:gd name="T7" fmla="*/ 12 h 33"/>
                <a:gd name="T8" fmla="*/ 20 w 21"/>
                <a:gd name="T9" fmla="*/ 32 h 33"/>
                <a:gd name="T10" fmla="*/ 20 w 21"/>
                <a:gd name="T11" fmla="*/ 33 h 33"/>
                <a:gd name="T12" fmla="*/ 18 w 21"/>
                <a:gd name="T13" fmla="*/ 33 h 33"/>
                <a:gd name="T14" fmla="*/ 2 w 21"/>
                <a:gd name="T15" fmla="*/ 23 h 33"/>
                <a:gd name="T16" fmla="*/ 0 w 21"/>
                <a:gd name="T17" fmla="*/ 21 h 33"/>
                <a:gd name="T18" fmla="*/ 0 w 21"/>
                <a:gd name="T19" fmla="*/ 1 h 33"/>
                <a:gd name="T20" fmla="*/ 1 w 21"/>
                <a:gd name="T2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3">
                  <a:moveTo>
                    <a:pt x="1" y="0"/>
                  </a:moveTo>
                  <a:cubicBezTo>
                    <a:pt x="2" y="0"/>
                    <a:pt x="3" y="0"/>
                    <a:pt x="3" y="1"/>
                  </a:cubicBezTo>
                  <a:cubicBezTo>
                    <a:pt x="8" y="4"/>
                    <a:pt x="13" y="6"/>
                    <a:pt x="18" y="9"/>
                  </a:cubicBezTo>
                  <a:cubicBezTo>
                    <a:pt x="19" y="10"/>
                    <a:pt x="20" y="11"/>
                    <a:pt x="20" y="12"/>
                  </a:cubicBezTo>
                  <a:cubicBezTo>
                    <a:pt x="21" y="19"/>
                    <a:pt x="20" y="26"/>
                    <a:pt x="20" y="32"/>
                  </a:cubicBezTo>
                  <a:cubicBezTo>
                    <a:pt x="20" y="33"/>
                    <a:pt x="20" y="33"/>
                    <a:pt x="20" y="33"/>
                  </a:cubicBezTo>
                  <a:cubicBezTo>
                    <a:pt x="20" y="33"/>
                    <a:pt x="19" y="33"/>
                    <a:pt x="18" y="33"/>
                  </a:cubicBezTo>
                  <a:cubicBezTo>
                    <a:pt x="13" y="30"/>
                    <a:pt x="7" y="26"/>
                    <a:pt x="2" y="23"/>
                  </a:cubicBezTo>
                  <a:cubicBezTo>
                    <a:pt x="1" y="23"/>
                    <a:pt x="0" y="22"/>
                    <a:pt x="0" y="21"/>
                  </a:cubicBezTo>
                  <a:cubicBezTo>
                    <a:pt x="0" y="14"/>
                    <a:pt x="0" y="7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820"/>
            <p:cNvSpPr>
              <a:spLocks/>
            </p:cNvSpPr>
            <p:nvPr/>
          </p:nvSpPr>
          <p:spPr bwMode="auto">
            <a:xfrm>
              <a:off x="6454775" y="4146550"/>
              <a:ext cx="34925" cy="55563"/>
            </a:xfrm>
            <a:custGeom>
              <a:avLst/>
              <a:gdLst>
                <a:gd name="T0" fmla="*/ 21 w 21"/>
                <a:gd name="T1" fmla="*/ 0 h 33"/>
                <a:gd name="T2" fmla="*/ 20 w 21"/>
                <a:gd name="T3" fmla="*/ 21 h 33"/>
                <a:gd name="T4" fmla="*/ 19 w 21"/>
                <a:gd name="T5" fmla="*/ 23 h 33"/>
                <a:gd name="T6" fmla="*/ 2 w 21"/>
                <a:gd name="T7" fmla="*/ 33 h 33"/>
                <a:gd name="T8" fmla="*/ 0 w 21"/>
                <a:gd name="T9" fmla="*/ 33 h 33"/>
                <a:gd name="T10" fmla="*/ 0 w 21"/>
                <a:gd name="T11" fmla="*/ 30 h 33"/>
                <a:gd name="T12" fmla="*/ 0 w 21"/>
                <a:gd name="T13" fmla="*/ 13 h 33"/>
                <a:gd name="T14" fmla="*/ 2 w 21"/>
                <a:gd name="T15" fmla="*/ 10 h 33"/>
                <a:gd name="T16" fmla="*/ 19 w 21"/>
                <a:gd name="T17" fmla="*/ 0 h 33"/>
                <a:gd name="T18" fmla="*/ 21 w 21"/>
                <a:gd name="T1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33">
                  <a:moveTo>
                    <a:pt x="21" y="0"/>
                  </a:moveTo>
                  <a:cubicBezTo>
                    <a:pt x="21" y="7"/>
                    <a:pt x="21" y="14"/>
                    <a:pt x="20" y="21"/>
                  </a:cubicBezTo>
                  <a:cubicBezTo>
                    <a:pt x="20" y="22"/>
                    <a:pt x="20" y="23"/>
                    <a:pt x="19" y="23"/>
                  </a:cubicBezTo>
                  <a:cubicBezTo>
                    <a:pt x="13" y="26"/>
                    <a:pt x="8" y="30"/>
                    <a:pt x="2" y="33"/>
                  </a:cubicBezTo>
                  <a:cubicBezTo>
                    <a:pt x="1" y="33"/>
                    <a:pt x="1" y="33"/>
                    <a:pt x="0" y="33"/>
                  </a:cubicBezTo>
                  <a:cubicBezTo>
                    <a:pt x="0" y="32"/>
                    <a:pt x="0" y="31"/>
                    <a:pt x="0" y="30"/>
                  </a:cubicBezTo>
                  <a:cubicBezTo>
                    <a:pt x="0" y="25"/>
                    <a:pt x="0" y="19"/>
                    <a:pt x="0" y="13"/>
                  </a:cubicBezTo>
                  <a:cubicBezTo>
                    <a:pt x="0" y="12"/>
                    <a:pt x="1" y="11"/>
                    <a:pt x="2" y="10"/>
                  </a:cubicBezTo>
                  <a:cubicBezTo>
                    <a:pt x="7" y="7"/>
                    <a:pt x="13" y="3"/>
                    <a:pt x="19" y="0"/>
                  </a:cubicBezTo>
                  <a:cubicBezTo>
                    <a:pt x="19" y="0"/>
                    <a:pt x="20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5" name="グループ化 1994"/>
          <p:cNvGrpSpPr/>
          <p:nvPr/>
        </p:nvGrpSpPr>
        <p:grpSpPr>
          <a:xfrm>
            <a:off x="6855384" y="4176888"/>
            <a:ext cx="452438" cy="244475"/>
            <a:chOff x="6829425" y="4076700"/>
            <a:chExt cx="452438" cy="244475"/>
          </a:xfrm>
        </p:grpSpPr>
        <p:sp>
          <p:nvSpPr>
            <p:cNvPr id="24" name="Freeform 1821"/>
            <p:cNvSpPr>
              <a:spLocks/>
            </p:cNvSpPr>
            <p:nvPr/>
          </p:nvSpPr>
          <p:spPr bwMode="auto">
            <a:xfrm>
              <a:off x="6829425" y="4076700"/>
              <a:ext cx="134938" cy="244475"/>
            </a:xfrm>
            <a:custGeom>
              <a:avLst/>
              <a:gdLst>
                <a:gd name="T0" fmla="*/ 81 w 81"/>
                <a:gd name="T1" fmla="*/ 137 h 146"/>
                <a:gd name="T2" fmla="*/ 78 w 81"/>
                <a:gd name="T3" fmla="*/ 135 h 146"/>
                <a:gd name="T4" fmla="*/ 19 w 81"/>
                <a:gd name="T5" fmla="*/ 76 h 146"/>
                <a:gd name="T6" fmla="*/ 19 w 81"/>
                <a:gd name="T7" fmla="*/ 71 h 146"/>
                <a:gd name="T8" fmla="*/ 78 w 81"/>
                <a:gd name="T9" fmla="*/ 11 h 146"/>
                <a:gd name="T10" fmla="*/ 81 w 81"/>
                <a:gd name="T11" fmla="*/ 9 h 146"/>
                <a:gd name="T12" fmla="*/ 73 w 81"/>
                <a:gd name="T13" fmla="*/ 0 h 146"/>
                <a:gd name="T14" fmla="*/ 0 w 81"/>
                <a:gd name="T15" fmla="*/ 73 h 146"/>
                <a:gd name="T16" fmla="*/ 73 w 81"/>
                <a:gd name="T17" fmla="*/ 146 h 146"/>
                <a:gd name="T18" fmla="*/ 81 w 81"/>
                <a:gd name="T19" fmla="*/ 13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146">
                  <a:moveTo>
                    <a:pt x="81" y="137"/>
                  </a:moveTo>
                  <a:cubicBezTo>
                    <a:pt x="80" y="137"/>
                    <a:pt x="79" y="136"/>
                    <a:pt x="78" y="135"/>
                  </a:cubicBezTo>
                  <a:cubicBezTo>
                    <a:pt x="59" y="115"/>
                    <a:pt x="39" y="95"/>
                    <a:pt x="19" y="76"/>
                  </a:cubicBezTo>
                  <a:cubicBezTo>
                    <a:pt x="16" y="73"/>
                    <a:pt x="16" y="73"/>
                    <a:pt x="19" y="71"/>
                  </a:cubicBezTo>
                  <a:cubicBezTo>
                    <a:pt x="39" y="51"/>
                    <a:pt x="59" y="31"/>
                    <a:pt x="78" y="11"/>
                  </a:cubicBezTo>
                  <a:cubicBezTo>
                    <a:pt x="79" y="10"/>
                    <a:pt x="80" y="10"/>
                    <a:pt x="81" y="9"/>
                  </a:cubicBezTo>
                  <a:cubicBezTo>
                    <a:pt x="78" y="6"/>
                    <a:pt x="75" y="3"/>
                    <a:pt x="73" y="0"/>
                  </a:cubicBezTo>
                  <a:cubicBezTo>
                    <a:pt x="48" y="25"/>
                    <a:pt x="24" y="49"/>
                    <a:pt x="0" y="73"/>
                  </a:cubicBezTo>
                  <a:cubicBezTo>
                    <a:pt x="24" y="97"/>
                    <a:pt x="49" y="121"/>
                    <a:pt x="73" y="146"/>
                  </a:cubicBezTo>
                  <a:cubicBezTo>
                    <a:pt x="75" y="143"/>
                    <a:pt x="78" y="141"/>
                    <a:pt x="81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822"/>
            <p:cNvSpPr>
              <a:spLocks/>
            </p:cNvSpPr>
            <p:nvPr/>
          </p:nvSpPr>
          <p:spPr bwMode="auto">
            <a:xfrm>
              <a:off x="7145338" y="4076700"/>
              <a:ext cx="136525" cy="244475"/>
            </a:xfrm>
            <a:custGeom>
              <a:avLst/>
              <a:gdLst>
                <a:gd name="T0" fmla="*/ 8 w 81"/>
                <a:gd name="T1" fmla="*/ 146 h 146"/>
                <a:gd name="T2" fmla="*/ 81 w 81"/>
                <a:gd name="T3" fmla="*/ 73 h 146"/>
                <a:gd name="T4" fmla="*/ 8 w 81"/>
                <a:gd name="T5" fmla="*/ 0 h 146"/>
                <a:gd name="T6" fmla="*/ 0 w 81"/>
                <a:gd name="T7" fmla="*/ 9 h 146"/>
                <a:gd name="T8" fmla="*/ 2 w 81"/>
                <a:gd name="T9" fmla="*/ 11 h 146"/>
                <a:gd name="T10" fmla="*/ 62 w 81"/>
                <a:gd name="T11" fmla="*/ 71 h 146"/>
                <a:gd name="T12" fmla="*/ 62 w 81"/>
                <a:gd name="T13" fmla="*/ 75 h 146"/>
                <a:gd name="T14" fmla="*/ 3 w 81"/>
                <a:gd name="T15" fmla="*/ 134 h 146"/>
                <a:gd name="T16" fmla="*/ 0 w 81"/>
                <a:gd name="T17" fmla="*/ 137 h 146"/>
                <a:gd name="T18" fmla="*/ 5 w 81"/>
                <a:gd name="T19" fmla="*/ 143 h 146"/>
                <a:gd name="T20" fmla="*/ 8 w 81"/>
                <a:gd name="T21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146">
                  <a:moveTo>
                    <a:pt x="8" y="146"/>
                  </a:moveTo>
                  <a:cubicBezTo>
                    <a:pt x="33" y="121"/>
                    <a:pt x="57" y="97"/>
                    <a:pt x="81" y="73"/>
                  </a:cubicBezTo>
                  <a:cubicBezTo>
                    <a:pt x="57" y="49"/>
                    <a:pt x="32" y="25"/>
                    <a:pt x="8" y="0"/>
                  </a:cubicBezTo>
                  <a:cubicBezTo>
                    <a:pt x="6" y="3"/>
                    <a:pt x="3" y="6"/>
                    <a:pt x="0" y="9"/>
                  </a:cubicBezTo>
                  <a:cubicBezTo>
                    <a:pt x="1" y="10"/>
                    <a:pt x="2" y="10"/>
                    <a:pt x="2" y="11"/>
                  </a:cubicBezTo>
                  <a:cubicBezTo>
                    <a:pt x="22" y="31"/>
                    <a:pt x="42" y="51"/>
                    <a:pt x="62" y="71"/>
                  </a:cubicBezTo>
                  <a:cubicBezTo>
                    <a:pt x="64" y="73"/>
                    <a:pt x="64" y="74"/>
                    <a:pt x="62" y="75"/>
                  </a:cubicBezTo>
                  <a:cubicBezTo>
                    <a:pt x="43" y="95"/>
                    <a:pt x="23" y="115"/>
                    <a:pt x="3" y="134"/>
                  </a:cubicBezTo>
                  <a:cubicBezTo>
                    <a:pt x="2" y="135"/>
                    <a:pt x="1" y="136"/>
                    <a:pt x="0" y="137"/>
                  </a:cubicBezTo>
                  <a:cubicBezTo>
                    <a:pt x="2" y="139"/>
                    <a:pt x="3" y="141"/>
                    <a:pt x="5" y="143"/>
                  </a:cubicBezTo>
                  <a:cubicBezTo>
                    <a:pt x="6" y="144"/>
                    <a:pt x="7" y="145"/>
                    <a:pt x="8" y="1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823"/>
            <p:cNvSpPr>
              <a:spLocks/>
            </p:cNvSpPr>
            <p:nvPr/>
          </p:nvSpPr>
          <p:spPr bwMode="auto">
            <a:xfrm>
              <a:off x="7112000" y="4171950"/>
              <a:ext cx="53975" cy="55563"/>
            </a:xfrm>
            <a:custGeom>
              <a:avLst/>
              <a:gdLst>
                <a:gd name="T0" fmla="*/ 16 w 32"/>
                <a:gd name="T1" fmla="*/ 0 h 33"/>
                <a:gd name="T2" fmla="*/ 0 w 32"/>
                <a:gd name="T3" fmla="*/ 16 h 33"/>
                <a:gd name="T4" fmla="*/ 16 w 32"/>
                <a:gd name="T5" fmla="*/ 32 h 33"/>
                <a:gd name="T6" fmla="*/ 32 w 32"/>
                <a:gd name="T7" fmla="*/ 16 h 33"/>
                <a:gd name="T8" fmla="*/ 16 w 32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6" y="32"/>
                    <a:pt x="16" y="32"/>
                  </a:cubicBezTo>
                  <a:cubicBezTo>
                    <a:pt x="25" y="33"/>
                    <a:pt x="32" y="25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7" name="Freeform 1824"/>
            <p:cNvSpPr>
              <a:spLocks/>
            </p:cNvSpPr>
            <p:nvPr/>
          </p:nvSpPr>
          <p:spPr bwMode="auto">
            <a:xfrm>
              <a:off x="6945313" y="4171950"/>
              <a:ext cx="53975" cy="55563"/>
            </a:xfrm>
            <a:custGeom>
              <a:avLst/>
              <a:gdLst>
                <a:gd name="T0" fmla="*/ 17 w 33"/>
                <a:gd name="T1" fmla="*/ 0 h 33"/>
                <a:gd name="T2" fmla="*/ 0 w 33"/>
                <a:gd name="T3" fmla="*/ 16 h 33"/>
                <a:gd name="T4" fmla="*/ 17 w 33"/>
                <a:gd name="T5" fmla="*/ 32 h 33"/>
                <a:gd name="T6" fmla="*/ 33 w 33"/>
                <a:gd name="T7" fmla="*/ 16 h 33"/>
                <a:gd name="T8" fmla="*/ 17 w 3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8" y="0"/>
                    <a:pt x="0" y="7"/>
                    <a:pt x="0" y="16"/>
                  </a:cubicBezTo>
                  <a:cubicBezTo>
                    <a:pt x="1" y="26"/>
                    <a:pt x="7" y="32"/>
                    <a:pt x="17" y="32"/>
                  </a:cubicBezTo>
                  <a:cubicBezTo>
                    <a:pt x="25" y="33"/>
                    <a:pt x="32" y="25"/>
                    <a:pt x="33" y="16"/>
                  </a:cubicBezTo>
                  <a:cubicBezTo>
                    <a:pt x="33" y="7"/>
                    <a:pt x="26" y="0"/>
                    <a:pt x="1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825"/>
            <p:cNvSpPr>
              <a:spLocks/>
            </p:cNvSpPr>
            <p:nvPr/>
          </p:nvSpPr>
          <p:spPr bwMode="auto">
            <a:xfrm>
              <a:off x="7027863" y="4171950"/>
              <a:ext cx="55563" cy="53975"/>
            </a:xfrm>
            <a:custGeom>
              <a:avLst/>
              <a:gdLst>
                <a:gd name="T0" fmla="*/ 16 w 33"/>
                <a:gd name="T1" fmla="*/ 0 h 32"/>
                <a:gd name="T2" fmla="*/ 0 w 33"/>
                <a:gd name="T3" fmla="*/ 16 h 32"/>
                <a:gd name="T4" fmla="*/ 16 w 33"/>
                <a:gd name="T5" fmla="*/ 32 h 32"/>
                <a:gd name="T6" fmla="*/ 32 w 33"/>
                <a:gd name="T7" fmla="*/ 16 h 32"/>
                <a:gd name="T8" fmla="*/ 16 w 3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2">
                  <a:moveTo>
                    <a:pt x="16" y="0"/>
                  </a:moveTo>
                  <a:cubicBezTo>
                    <a:pt x="7" y="0"/>
                    <a:pt x="0" y="7"/>
                    <a:pt x="0" y="16"/>
                  </a:cubicBezTo>
                  <a:cubicBezTo>
                    <a:pt x="0" y="25"/>
                    <a:pt x="6" y="32"/>
                    <a:pt x="16" y="32"/>
                  </a:cubicBezTo>
                  <a:cubicBezTo>
                    <a:pt x="26" y="32"/>
                    <a:pt x="33" y="24"/>
                    <a:pt x="32" y="16"/>
                  </a:cubicBezTo>
                  <a:cubicBezTo>
                    <a:pt x="32" y="7"/>
                    <a:pt x="25" y="0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1826"/>
            <p:cNvSpPr>
              <a:spLocks/>
            </p:cNvSpPr>
            <p:nvPr/>
          </p:nvSpPr>
          <p:spPr bwMode="auto">
            <a:xfrm>
              <a:off x="6829425" y="4076700"/>
              <a:ext cx="134938" cy="244475"/>
            </a:xfrm>
            <a:custGeom>
              <a:avLst/>
              <a:gdLst>
                <a:gd name="T0" fmla="*/ 81 w 81"/>
                <a:gd name="T1" fmla="*/ 137 h 146"/>
                <a:gd name="T2" fmla="*/ 73 w 81"/>
                <a:gd name="T3" fmla="*/ 146 h 146"/>
                <a:gd name="T4" fmla="*/ 0 w 81"/>
                <a:gd name="T5" fmla="*/ 73 h 146"/>
                <a:gd name="T6" fmla="*/ 73 w 81"/>
                <a:gd name="T7" fmla="*/ 0 h 146"/>
                <a:gd name="T8" fmla="*/ 81 w 81"/>
                <a:gd name="T9" fmla="*/ 9 h 146"/>
                <a:gd name="T10" fmla="*/ 78 w 81"/>
                <a:gd name="T11" fmla="*/ 11 h 146"/>
                <a:gd name="T12" fmla="*/ 19 w 81"/>
                <a:gd name="T13" fmla="*/ 71 h 146"/>
                <a:gd name="T14" fmla="*/ 19 w 81"/>
                <a:gd name="T15" fmla="*/ 76 h 146"/>
                <a:gd name="T16" fmla="*/ 78 w 81"/>
                <a:gd name="T17" fmla="*/ 135 h 146"/>
                <a:gd name="T18" fmla="*/ 81 w 81"/>
                <a:gd name="T19" fmla="*/ 13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146">
                  <a:moveTo>
                    <a:pt x="81" y="137"/>
                  </a:moveTo>
                  <a:cubicBezTo>
                    <a:pt x="78" y="141"/>
                    <a:pt x="75" y="143"/>
                    <a:pt x="73" y="146"/>
                  </a:cubicBezTo>
                  <a:cubicBezTo>
                    <a:pt x="49" y="121"/>
                    <a:pt x="24" y="97"/>
                    <a:pt x="0" y="73"/>
                  </a:cubicBezTo>
                  <a:cubicBezTo>
                    <a:pt x="24" y="49"/>
                    <a:pt x="48" y="25"/>
                    <a:pt x="73" y="0"/>
                  </a:cubicBezTo>
                  <a:cubicBezTo>
                    <a:pt x="75" y="3"/>
                    <a:pt x="78" y="6"/>
                    <a:pt x="81" y="9"/>
                  </a:cubicBezTo>
                  <a:cubicBezTo>
                    <a:pt x="80" y="10"/>
                    <a:pt x="79" y="10"/>
                    <a:pt x="78" y="11"/>
                  </a:cubicBezTo>
                  <a:cubicBezTo>
                    <a:pt x="59" y="31"/>
                    <a:pt x="39" y="51"/>
                    <a:pt x="19" y="71"/>
                  </a:cubicBezTo>
                  <a:cubicBezTo>
                    <a:pt x="16" y="73"/>
                    <a:pt x="16" y="73"/>
                    <a:pt x="19" y="76"/>
                  </a:cubicBezTo>
                  <a:cubicBezTo>
                    <a:pt x="39" y="95"/>
                    <a:pt x="59" y="115"/>
                    <a:pt x="78" y="135"/>
                  </a:cubicBezTo>
                  <a:cubicBezTo>
                    <a:pt x="79" y="136"/>
                    <a:pt x="80" y="137"/>
                    <a:pt x="81" y="13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1827"/>
            <p:cNvSpPr>
              <a:spLocks/>
            </p:cNvSpPr>
            <p:nvPr/>
          </p:nvSpPr>
          <p:spPr bwMode="auto">
            <a:xfrm>
              <a:off x="7145338" y="4076700"/>
              <a:ext cx="136525" cy="244475"/>
            </a:xfrm>
            <a:custGeom>
              <a:avLst/>
              <a:gdLst>
                <a:gd name="T0" fmla="*/ 8 w 81"/>
                <a:gd name="T1" fmla="*/ 146 h 146"/>
                <a:gd name="T2" fmla="*/ 5 w 81"/>
                <a:gd name="T3" fmla="*/ 143 h 146"/>
                <a:gd name="T4" fmla="*/ 0 w 81"/>
                <a:gd name="T5" fmla="*/ 137 h 146"/>
                <a:gd name="T6" fmla="*/ 3 w 81"/>
                <a:gd name="T7" fmla="*/ 134 h 146"/>
                <a:gd name="T8" fmla="*/ 62 w 81"/>
                <a:gd name="T9" fmla="*/ 75 h 146"/>
                <a:gd name="T10" fmla="*/ 62 w 81"/>
                <a:gd name="T11" fmla="*/ 71 h 146"/>
                <a:gd name="T12" fmla="*/ 2 w 81"/>
                <a:gd name="T13" fmla="*/ 11 h 146"/>
                <a:gd name="T14" fmla="*/ 0 w 81"/>
                <a:gd name="T15" fmla="*/ 9 h 146"/>
                <a:gd name="T16" fmla="*/ 8 w 81"/>
                <a:gd name="T17" fmla="*/ 0 h 146"/>
                <a:gd name="T18" fmla="*/ 81 w 81"/>
                <a:gd name="T19" fmla="*/ 73 h 146"/>
                <a:gd name="T20" fmla="*/ 8 w 81"/>
                <a:gd name="T21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1" h="146">
                  <a:moveTo>
                    <a:pt x="8" y="146"/>
                  </a:moveTo>
                  <a:cubicBezTo>
                    <a:pt x="7" y="145"/>
                    <a:pt x="6" y="144"/>
                    <a:pt x="5" y="143"/>
                  </a:cubicBezTo>
                  <a:cubicBezTo>
                    <a:pt x="3" y="141"/>
                    <a:pt x="2" y="139"/>
                    <a:pt x="0" y="137"/>
                  </a:cubicBezTo>
                  <a:cubicBezTo>
                    <a:pt x="1" y="136"/>
                    <a:pt x="2" y="135"/>
                    <a:pt x="3" y="134"/>
                  </a:cubicBezTo>
                  <a:cubicBezTo>
                    <a:pt x="23" y="115"/>
                    <a:pt x="43" y="95"/>
                    <a:pt x="62" y="75"/>
                  </a:cubicBezTo>
                  <a:cubicBezTo>
                    <a:pt x="64" y="74"/>
                    <a:pt x="64" y="73"/>
                    <a:pt x="62" y="71"/>
                  </a:cubicBezTo>
                  <a:cubicBezTo>
                    <a:pt x="42" y="51"/>
                    <a:pt x="22" y="31"/>
                    <a:pt x="2" y="11"/>
                  </a:cubicBezTo>
                  <a:cubicBezTo>
                    <a:pt x="2" y="10"/>
                    <a:pt x="1" y="10"/>
                    <a:pt x="0" y="9"/>
                  </a:cubicBezTo>
                  <a:cubicBezTo>
                    <a:pt x="3" y="6"/>
                    <a:pt x="6" y="3"/>
                    <a:pt x="8" y="0"/>
                  </a:cubicBezTo>
                  <a:cubicBezTo>
                    <a:pt x="32" y="25"/>
                    <a:pt x="57" y="49"/>
                    <a:pt x="81" y="73"/>
                  </a:cubicBezTo>
                  <a:cubicBezTo>
                    <a:pt x="57" y="97"/>
                    <a:pt x="33" y="121"/>
                    <a:pt x="8" y="14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1828"/>
            <p:cNvSpPr>
              <a:spLocks/>
            </p:cNvSpPr>
            <p:nvPr/>
          </p:nvSpPr>
          <p:spPr bwMode="auto">
            <a:xfrm>
              <a:off x="7112000" y="4171950"/>
              <a:ext cx="53975" cy="55563"/>
            </a:xfrm>
            <a:custGeom>
              <a:avLst/>
              <a:gdLst>
                <a:gd name="T0" fmla="*/ 16 w 32"/>
                <a:gd name="T1" fmla="*/ 0 h 33"/>
                <a:gd name="T2" fmla="*/ 32 w 32"/>
                <a:gd name="T3" fmla="*/ 16 h 33"/>
                <a:gd name="T4" fmla="*/ 16 w 32"/>
                <a:gd name="T5" fmla="*/ 32 h 33"/>
                <a:gd name="T6" fmla="*/ 0 w 32"/>
                <a:gd name="T7" fmla="*/ 16 h 33"/>
                <a:gd name="T8" fmla="*/ 16 w 32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33">
                  <a:moveTo>
                    <a:pt x="16" y="0"/>
                  </a:moveTo>
                  <a:cubicBezTo>
                    <a:pt x="25" y="0"/>
                    <a:pt x="32" y="7"/>
                    <a:pt x="32" y="16"/>
                  </a:cubicBezTo>
                  <a:cubicBezTo>
                    <a:pt x="32" y="25"/>
                    <a:pt x="25" y="33"/>
                    <a:pt x="16" y="32"/>
                  </a:cubicBezTo>
                  <a:cubicBezTo>
                    <a:pt x="6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" name="Freeform 1829"/>
            <p:cNvSpPr>
              <a:spLocks/>
            </p:cNvSpPr>
            <p:nvPr/>
          </p:nvSpPr>
          <p:spPr bwMode="auto">
            <a:xfrm>
              <a:off x="6945313" y="4171950"/>
              <a:ext cx="53975" cy="55563"/>
            </a:xfrm>
            <a:custGeom>
              <a:avLst/>
              <a:gdLst>
                <a:gd name="T0" fmla="*/ 17 w 33"/>
                <a:gd name="T1" fmla="*/ 0 h 33"/>
                <a:gd name="T2" fmla="*/ 33 w 33"/>
                <a:gd name="T3" fmla="*/ 16 h 33"/>
                <a:gd name="T4" fmla="*/ 17 w 33"/>
                <a:gd name="T5" fmla="*/ 32 h 33"/>
                <a:gd name="T6" fmla="*/ 0 w 33"/>
                <a:gd name="T7" fmla="*/ 16 h 33"/>
                <a:gd name="T8" fmla="*/ 17 w 33"/>
                <a:gd name="T9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3">
                  <a:moveTo>
                    <a:pt x="17" y="0"/>
                  </a:moveTo>
                  <a:cubicBezTo>
                    <a:pt x="26" y="0"/>
                    <a:pt x="33" y="7"/>
                    <a:pt x="33" y="16"/>
                  </a:cubicBezTo>
                  <a:cubicBezTo>
                    <a:pt x="32" y="25"/>
                    <a:pt x="25" y="33"/>
                    <a:pt x="17" y="32"/>
                  </a:cubicBezTo>
                  <a:cubicBezTo>
                    <a:pt x="7" y="32"/>
                    <a:pt x="1" y="26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" name="Freeform 1830"/>
            <p:cNvSpPr>
              <a:spLocks/>
            </p:cNvSpPr>
            <p:nvPr/>
          </p:nvSpPr>
          <p:spPr bwMode="auto">
            <a:xfrm>
              <a:off x="7027863" y="4171950"/>
              <a:ext cx="55563" cy="53975"/>
            </a:xfrm>
            <a:custGeom>
              <a:avLst/>
              <a:gdLst>
                <a:gd name="T0" fmla="*/ 16 w 33"/>
                <a:gd name="T1" fmla="*/ 0 h 32"/>
                <a:gd name="T2" fmla="*/ 32 w 33"/>
                <a:gd name="T3" fmla="*/ 16 h 32"/>
                <a:gd name="T4" fmla="*/ 16 w 33"/>
                <a:gd name="T5" fmla="*/ 32 h 32"/>
                <a:gd name="T6" fmla="*/ 0 w 33"/>
                <a:gd name="T7" fmla="*/ 16 h 32"/>
                <a:gd name="T8" fmla="*/ 16 w 33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32">
                  <a:moveTo>
                    <a:pt x="16" y="0"/>
                  </a:moveTo>
                  <a:cubicBezTo>
                    <a:pt x="25" y="0"/>
                    <a:pt x="32" y="7"/>
                    <a:pt x="32" y="16"/>
                  </a:cubicBezTo>
                  <a:cubicBezTo>
                    <a:pt x="33" y="24"/>
                    <a:pt x="26" y="32"/>
                    <a:pt x="16" y="32"/>
                  </a:cubicBezTo>
                  <a:cubicBezTo>
                    <a:pt x="6" y="32"/>
                    <a:pt x="0" y="25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" name="Freeform 1831"/>
          <p:cNvSpPr>
            <a:spLocks noEditPoints="1"/>
          </p:cNvSpPr>
          <p:nvPr/>
        </p:nvSpPr>
        <p:spPr bwMode="auto">
          <a:xfrm>
            <a:off x="7431647" y="4072113"/>
            <a:ext cx="457200" cy="455613"/>
          </a:xfrm>
          <a:custGeom>
            <a:avLst/>
            <a:gdLst>
              <a:gd name="T0" fmla="*/ 273 w 273"/>
              <a:gd name="T1" fmla="*/ 136 h 272"/>
              <a:gd name="T2" fmla="*/ 273 w 273"/>
              <a:gd name="T3" fmla="*/ 242 h 272"/>
              <a:gd name="T4" fmla="*/ 270 w 273"/>
              <a:gd name="T5" fmla="*/ 246 h 272"/>
              <a:gd name="T6" fmla="*/ 208 w 273"/>
              <a:gd name="T7" fmla="*/ 271 h 272"/>
              <a:gd name="T8" fmla="*/ 204 w 273"/>
              <a:gd name="T9" fmla="*/ 270 h 272"/>
              <a:gd name="T10" fmla="*/ 100 w 273"/>
              <a:gd name="T11" fmla="*/ 167 h 272"/>
              <a:gd name="T12" fmla="*/ 95 w 273"/>
              <a:gd name="T13" fmla="*/ 166 h 272"/>
              <a:gd name="T14" fmla="*/ 26 w 273"/>
              <a:gd name="T15" fmla="*/ 218 h 272"/>
              <a:gd name="T16" fmla="*/ 21 w 273"/>
              <a:gd name="T17" fmla="*/ 218 h 272"/>
              <a:gd name="T18" fmla="*/ 4 w 273"/>
              <a:gd name="T19" fmla="*/ 205 h 272"/>
              <a:gd name="T20" fmla="*/ 0 w 273"/>
              <a:gd name="T21" fmla="*/ 199 h 272"/>
              <a:gd name="T22" fmla="*/ 0 w 273"/>
              <a:gd name="T23" fmla="*/ 124 h 272"/>
              <a:gd name="T24" fmla="*/ 0 w 273"/>
              <a:gd name="T25" fmla="*/ 69 h 272"/>
              <a:gd name="T26" fmla="*/ 4 w 273"/>
              <a:gd name="T27" fmla="*/ 65 h 272"/>
              <a:gd name="T28" fmla="*/ 31 w 273"/>
              <a:gd name="T29" fmla="*/ 55 h 272"/>
              <a:gd name="T30" fmla="*/ 37 w 273"/>
              <a:gd name="T31" fmla="*/ 56 h 272"/>
              <a:gd name="T32" fmla="*/ 97 w 273"/>
              <a:gd name="T33" fmla="*/ 98 h 272"/>
              <a:gd name="T34" fmla="*/ 104 w 273"/>
              <a:gd name="T35" fmla="*/ 98 h 272"/>
              <a:gd name="T36" fmla="*/ 205 w 273"/>
              <a:gd name="T37" fmla="*/ 2 h 272"/>
              <a:gd name="T38" fmla="*/ 209 w 273"/>
              <a:gd name="T39" fmla="*/ 1 h 272"/>
              <a:gd name="T40" fmla="*/ 270 w 273"/>
              <a:gd name="T41" fmla="*/ 26 h 272"/>
              <a:gd name="T42" fmla="*/ 273 w 273"/>
              <a:gd name="T43" fmla="*/ 30 h 272"/>
              <a:gd name="T44" fmla="*/ 273 w 273"/>
              <a:gd name="T45" fmla="*/ 136 h 272"/>
              <a:gd name="T46" fmla="*/ 205 w 273"/>
              <a:gd name="T47" fmla="*/ 188 h 272"/>
              <a:gd name="T48" fmla="*/ 205 w 273"/>
              <a:gd name="T49" fmla="*/ 80 h 272"/>
              <a:gd name="T50" fmla="*/ 138 w 273"/>
              <a:gd name="T51" fmla="*/ 134 h 272"/>
              <a:gd name="T52" fmla="*/ 205 w 273"/>
              <a:gd name="T53" fmla="*/ 188 h 272"/>
              <a:gd name="T54" fmla="*/ 30 w 273"/>
              <a:gd name="T55" fmla="*/ 173 h 272"/>
              <a:gd name="T56" fmla="*/ 33 w 273"/>
              <a:gd name="T57" fmla="*/ 171 h 272"/>
              <a:gd name="T58" fmla="*/ 65 w 273"/>
              <a:gd name="T59" fmla="*/ 138 h 272"/>
              <a:gd name="T60" fmla="*/ 65 w 273"/>
              <a:gd name="T61" fmla="*/ 133 h 272"/>
              <a:gd name="T62" fmla="*/ 32 w 273"/>
              <a:gd name="T63" fmla="*/ 98 h 272"/>
              <a:gd name="T64" fmla="*/ 30 w 273"/>
              <a:gd name="T65" fmla="*/ 96 h 272"/>
              <a:gd name="T66" fmla="*/ 30 w 273"/>
              <a:gd name="T67" fmla="*/ 173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73" h="272">
                <a:moveTo>
                  <a:pt x="273" y="136"/>
                </a:moveTo>
                <a:cubicBezTo>
                  <a:pt x="273" y="171"/>
                  <a:pt x="273" y="207"/>
                  <a:pt x="273" y="242"/>
                </a:cubicBezTo>
                <a:cubicBezTo>
                  <a:pt x="273" y="244"/>
                  <a:pt x="272" y="246"/>
                  <a:pt x="270" y="246"/>
                </a:cubicBezTo>
                <a:cubicBezTo>
                  <a:pt x="249" y="255"/>
                  <a:pt x="229" y="263"/>
                  <a:pt x="208" y="271"/>
                </a:cubicBezTo>
                <a:cubicBezTo>
                  <a:pt x="207" y="272"/>
                  <a:pt x="205" y="272"/>
                  <a:pt x="204" y="270"/>
                </a:cubicBezTo>
                <a:cubicBezTo>
                  <a:pt x="169" y="236"/>
                  <a:pt x="135" y="201"/>
                  <a:pt x="100" y="167"/>
                </a:cubicBezTo>
                <a:cubicBezTo>
                  <a:pt x="98" y="165"/>
                  <a:pt x="97" y="165"/>
                  <a:pt x="95" y="166"/>
                </a:cubicBezTo>
                <a:cubicBezTo>
                  <a:pt x="72" y="183"/>
                  <a:pt x="49" y="200"/>
                  <a:pt x="26" y="218"/>
                </a:cubicBezTo>
                <a:cubicBezTo>
                  <a:pt x="24" y="219"/>
                  <a:pt x="23" y="219"/>
                  <a:pt x="21" y="218"/>
                </a:cubicBezTo>
                <a:cubicBezTo>
                  <a:pt x="15" y="213"/>
                  <a:pt x="9" y="209"/>
                  <a:pt x="4" y="205"/>
                </a:cubicBezTo>
                <a:cubicBezTo>
                  <a:pt x="1" y="203"/>
                  <a:pt x="0" y="202"/>
                  <a:pt x="0" y="199"/>
                </a:cubicBezTo>
                <a:cubicBezTo>
                  <a:pt x="1" y="174"/>
                  <a:pt x="0" y="149"/>
                  <a:pt x="0" y="124"/>
                </a:cubicBezTo>
                <a:cubicBezTo>
                  <a:pt x="0" y="106"/>
                  <a:pt x="1" y="88"/>
                  <a:pt x="0" y="69"/>
                </a:cubicBezTo>
                <a:cubicBezTo>
                  <a:pt x="0" y="67"/>
                  <a:pt x="1" y="66"/>
                  <a:pt x="4" y="65"/>
                </a:cubicBezTo>
                <a:cubicBezTo>
                  <a:pt x="13" y="62"/>
                  <a:pt x="22" y="59"/>
                  <a:pt x="31" y="55"/>
                </a:cubicBezTo>
                <a:cubicBezTo>
                  <a:pt x="33" y="54"/>
                  <a:pt x="35" y="54"/>
                  <a:pt x="37" y="56"/>
                </a:cubicBezTo>
                <a:cubicBezTo>
                  <a:pt x="57" y="70"/>
                  <a:pt x="77" y="84"/>
                  <a:pt x="97" y="98"/>
                </a:cubicBezTo>
                <a:cubicBezTo>
                  <a:pt x="101" y="101"/>
                  <a:pt x="101" y="101"/>
                  <a:pt x="104" y="98"/>
                </a:cubicBezTo>
                <a:cubicBezTo>
                  <a:pt x="138" y="66"/>
                  <a:pt x="171" y="34"/>
                  <a:pt x="205" y="2"/>
                </a:cubicBezTo>
                <a:cubicBezTo>
                  <a:pt x="206" y="0"/>
                  <a:pt x="207" y="0"/>
                  <a:pt x="209" y="1"/>
                </a:cubicBezTo>
                <a:cubicBezTo>
                  <a:pt x="229" y="9"/>
                  <a:pt x="250" y="18"/>
                  <a:pt x="270" y="26"/>
                </a:cubicBezTo>
                <a:cubicBezTo>
                  <a:pt x="272" y="27"/>
                  <a:pt x="273" y="28"/>
                  <a:pt x="273" y="30"/>
                </a:cubicBezTo>
                <a:cubicBezTo>
                  <a:pt x="273" y="65"/>
                  <a:pt x="273" y="101"/>
                  <a:pt x="273" y="136"/>
                </a:cubicBezTo>
                <a:close/>
                <a:moveTo>
                  <a:pt x="205" y="188"/>
                </a:moveTo>
                <a:cubicBezTo>
                  <a:pt x="205" y="151"/>
                  <a:pt x="205" y="116"/>
                  <a:pt x="205" y="80"/>
                </a:cubicBezTo>
                <a:cubicBezTo>
                  <a:pt x="183" y="98"/>
                  <a:pt x="160" y="116"/>
                  <a:pt x="138" y="134"/>
                </a:cubicBezTo>
                <a:cubicBezTo>
                  <a:pt x="160" y="152"/>
                  <a:pt x="183" y="170"/>
                  <a:pt x="205" y="188"/>
                </a:cubicBezTo>
                <a:close/>
                <a:moveTo>
                  <a:pt x="30" y="173"/>
                </a:moveTo>
                <a:cubicBezTo>
                  <a:pt x="31" y="172"/>
                  <a:pt x="32" y="172"/>
                  <a:pt x="33" y="171"/>
                </a:cubicBezTo>
                <a:cubicBezTo>
                  <a:pt x="43" y="160"/>
                  <a:pt x="54" y="149"/>
                  <a:pt x="65" y="138"/>
                </a:cubicBezTo>
                <a:cubicBezTo>
                  <a:pt x="67" y="136"/>
                  <a:pt x="67" y="135"/>
                  <a:pt x="65" y="133"/>
                </a:cubicBezTo>
                <a:cubicBezTo>
                  <a:pt x="54" y="122"/>
                  <a:pt x="43" y="110"/>
                  <a:pt x="32" y="98"/>
                </a:cubicBezTo>
                <a:cubicBezTo>
                  <a:pt x="32" y="98"/>
                  <a:pt x="31" y="97"/>
                  <a:pt x="30" y="96"/>
                </a:cubicBezTo>
                <a:cubicBezTo>
                  <a:pt x="30" y="122"/>
                  <a:pt x="30" y="147"/>
                  <a:pt x="30" y="173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96" name="グループ化 1995"/>
          <p:cNvGrpSpPr/>
          <p:nvPr/>
        </p:nvGrpSpPr>
        <p:grpSpPr>
          <a:xfrm>
            <a:off x="8044422" y="4087988"/>
            <a:ext cx="457200" cy="422275"/>
            <a:chOff x="8043863" y="3987800"/>
            <a:chExt cx="457200" cy="422275"/>
          </a:xfrm>
        </p:grpSpPr>
        <p:sp>
          <p:nvSpPr>
            <p:cNvPr id="35" name="Freeform 1832"/>
            <p:cNvSpPr>
              <a:spLocks/>
            </p:cNvSpPr>
            <p:nvPr/>
          </p:nvSpPr>
          <p:spPr bwMode="auto">
            <a:xfrm>
              <a:off x="8043863" y="3987800"/>
              <a:ext cx="457200" cy="422275"/>
            </a:xfrm>
            <a:custGeom>
              <a:avLst/>
              <a:gdLst>
                <a:gd name="T0" fmla="*/ 136 w 273"/>
                <a:gd name="T1" fmla="*/ 0 h 252"/>
                <a:gd name="T2" fmla="*/ 17 w 273"/>
                <a:gd name="T3" fmla="*/ 0 h 252"/>
                <a:gd name="T4" fmla="*/ 4 w 273"/>
                <a:gd name="T5" fmla="*/ 6 h 252"/>
                <a:gd name="T6" fmla="*/ 0 w 273"/>
                <a:gd name="T7" fmla="*/ 19 h 252"/>
                <a:gd name="T8" fmla="*/ 0 w 273"/>
                <a:gd name="T9" fmla="*/ 181 h 252"/>
                <a:gd name="T10" fmla="*/ 0 w 273"/>
                <a:gd name="T11" fmla="*/ 182 h 252"/>
                <a:gd name="T12" fmla="*/ 18 w 273"/>
                <a:gd name="T13" fmla="*/ 199 h 252"/>
                <a:gd name="T14" fmla="*/ 94 w 273"/>
                <a:gd name="T15" fmla="*/ 199 h 252"/>
                <a:gd name="T16" fmla="*/ 99 w 273"/>
                <a:gd name="T17" fmla="*/ 202 h 252"/>
                <a:gd name="T18" fmla="*/ 100 w 273"/>
                <a:gd name="T19" fmla="*/ 212 h 252"/>
                <a:gd name="T20" fmla="*/ 87 w 273"/>
                <a:gd name="T21" fmla="*/ 232 h 252"/>
                <a:gd name="T22" fmla="*/ 66 w 273"/>
                <a:gd name="T23" fmla="*/ 235 h 252"/>
                <a:gd name="T24" fmla="*/ 45 w 273"/>
                <a:gd name="T25" fmla="*/ 236 h 252"/>
                <a:gd name="T26" fmla="*/ 42 w 273"/>
                <a:gd name="T27" fmla="*/ 238 h 252"/>
                <a:gd name="T28" fmla="*/ 42 w 273"/>
                <a:gd name="T29" fmla="*/ 248 h 252"/>
                <a:gd name="T30" fmla="*/ 46 w 273"/>
                <a:gd name="T31" fmla="*/ 252 h 252"/>
                <a:gd name="T32" fmla="*/ 216 w 273"/>
                <a:gd name="T33" fmla="*/ 252 h 252"/>
                <a:gd name="T34" fmla="*/ 218 w 273"/>
                <a:gd name="T35" fmla="*/ 252 h 252"/>
                <a:gd name="T36" fmla="*/ 220 w 273"/>
                <a:gd name="T37" fmla="*/ 249 h 252"/>
                <a:gd name="T38" fmla="*/ 220 w 273"/>
                <a:gd name="T39" fmla="*/ 239 h 252"/>
                <a:gd name="T40" fmla="*/ 218 w 273"/>
                <a:gd name="T41" fmla="*/ 236 h 252"/>
                <a:gd name="T42" fmla="*/ 196 w 273"/>
                <a:gd name="T43" fmla="*/ 235 h 252"/>
                <a:gd name="T44" fmla="*/ 177 w 273"/>
                <a:gd name="T45" fmla="*/ 232 h 252"/>
                <a:gd name="T46" fmla="*/ 168 w 273"/>
                <a:gd name="T47" fmla="*/ 219 h 252"/>
                <a:gd name="T48" fmla="*/ 170 w 273"/>
                <a:gd name="T49" fmla="*/ 204 h 252"/>
                <a:gd name="T50" fmla="*/ 176 w 273"/>
                <a:gd name="T51" fmla="*/ 199 h 252"/>
                <a:gd name="T52" fmla="*/ 256 w 273"/>
                <a:gd name="T53" fmla="*/ 199 h 252"/>
                <a:gd name="T54" fmla="*/ 273 w 273"/>
                <a:gd name="T55" fmla="*/ 182 h 252"/>
                <a:gd name="T56" fmla="*/ 273 w 273"/>
                <a:gd name="T57" fmla="*/ 17 h 252"/>
                <a:gd name="T58" fmla="*/ 270 w 273"/>
                <a:gd name="T59" fmla="*/ 7 h 252"/>
                <a:gd name="T60" fmla="*/ 254 w 273"/>
                <a:gd name="T61" fmla="*/ 0 h 252"/>
                <a:gd name="T62" fmla="*/ 136 w 273"/>
                <a:gd name="T63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3" h="252">
                  <a:moveTo>
                    <a:pt x="136" y="0"/>
                  </a:moveTo>
                  <a:cubicBezTo>
                    <a:pt x="96" y="0"/>
                    <a:pt x="57" y="0"/>
                    <a:pt x="17" y="0"/>
                  </a:cubicBezTo>
                  <a:cubicBezTo>
                    <a:pt x="12" y="0"/>
                    <a:pt x="7" y="2"/>
                    <a:pt x="4" y="6"/>
                  </a:cubicBezTo>
                  <a:cubicBezTo>
                    <a:pt x="1" y="10"/>
                    <a:pt x="0" y="14"/>
                    <a:pt x="0" y="19"/>
                  </a:cubicBezTo>
                  <a:cubicBezTo>
                    <a:pt x="0" y="73"/>
                    <a:pt x="0" y="127"/>
                    <a:pt x="0" y="181"/>
                  </a:cubicBezTo>
                  <a:cubicBezTo>
                    <a:pt x="0" y="181"/>
                    <a:pt x="0" y="182"/>
                    <a:pt x="0" y="182"/>
                  </a:cubicBezTo>
                  <a:cubicBezTo>
                    <a:pt x="0" y="194"/>
                    <a:pt x="8" y="199"/>
                    <a:pt x="18" y="199"/>
                  </a:cubicBezTo>
                  <a:cubicBezTo>
                    <a:pt x="43" y="199"/>
                    <a:pt x="69" y="199"/>
                    <a:pt x="94" y="199"/>
                  </a:cubicBezTo>
                  <a:cubicBezTo>
                    <a:pt x="97" y="199"/>
                    <a:pt x="98" y="200"/>
                    <a:pt x="99" y="202"/>
                  </a:cubicBezTo>
                  <a:cubicBezTo>
                    <a:pt x="99" y="206"/>
                    <a:pt x="100" y="209"/>
                    <a:pt x="100" y="212"/>
                  </a:cubicBezTo>
                  <a:cubicBezTo>
                    <a:pt x="102" y="222"/>
                    <a:pt x="98" y="229"/>
                    <a:pt x="87" y="232"/>
                  </a:cubicBezTo>
                  <a:cubicBezTo>
                    <a:pt x="80" y="234"/>
                    <a:pt x="73" y="235"/>
                    <a:pt x="66" y="235"/>
                  </a:cubicBezTo>
                  <a:cubicBezTo>
                    <a:pt x="59" y="236"/>
                    <a:pt x="52" y="236"/>
                    <a:pt x="45" y="236"/>
                  </a:cubicBezTo>
                  <a:cubicBezTo>
                    <a:pt x="43" y="236"/>
                    <a:pt x="42" y="237"/>
                    <a:pt x="42" y="238"/>
                  </a:cubicBezTo>
                  <a:cubicBezTo>
                    <a:pt x="42" y="241"/>
                    <a:pt x="42" y="245"/>
                    <a:pt x="42" y="248"/>
                  </a:cubicBezTo>
                  <a:cubicBezTo>
                    <a:pt x="42" y="252"/>
                    <a:pt x="42" y="252"/>
                    <a:pt x="46" y="252"/>
                  </a:cubicBezTo>
                  <a:cubicBezTo>
                    <a:pt x="103" y="252"/>
                    <a:pt x="160" y="252"/>
                    <a:pt x="216" y="252"/>
                  </a:cubicBezTo>
                  <a:cubicBezTo>
                    <a:pt x="217" y="252"/>
                    <a:pt x="217" y="252"/>
                    <a:pt x="218" y="252"/>
                  </a:cubicBezTo>
                  <a:cubicBezTo>
                    <a:pt x="220" y="252"/>
                    <a:pt x="220" y="251"/>
                    <a:pt x="220" y="249"/>
                  </a:cubicBezTo>
                  <a:cubicBezTo>
                    <a:pt x="220" y="246"/>
                    <a:pt x="220" y="242"/>
                    <a:pt x="220" y="239"/>
                  </a:cubicBezTo>
                  <a:cubicBezTo>
                    <a:pt x="220" y="237"/>
                    <a:pt x="220" y="236"/>
                    <a:pt x="218" y="236"/>
                  </a:cubicBezTo>
                  <a:cubicBezTo>
                    <a:pt x="210" y="236"/>
                    <a:pt x="203" y="236"/>
                    <a:pt x="196" y="235"/>
                  </a:cubicBezTo>
                  <a:cubicBezTo>
                    <a:pt x="190" y="235"/>
                    <a:pt x="183" y="235"/>
                    <a:pt x="177" y="232"/>
                  </a:cubicBezTo>
                  <a:cubicBezTo>
                    <a:pt x="171" y="229"/>
                    <a:pt x="167" y="225"/>
                    <a:pt x="168" y="219"/>
                  </a:cubicBezTo>
                  <a:cubicBezTo>
                    <a:pt x="168" y="214"/>
                    <a:pt x="169" y="209"/>
                    <a:pt x="170" y="204"/>
                  </a:cubicBezTo>
                  <a:cubicBezTo>
                    <a:pt x="171" y="198"/>
                    <a:pt x="171" y="199"/>
                    <a:pt x="176" y="199"/>
                  </a:cubicBezTo>
                  <a:cubicBezTo>
                    <a:pt x="203" y="199"/>
                    <a:pt x="229" y="199"/>
                    <a:pt x="256" y="199"/>
                  </a:cubicBezTo>
                  <a:cubicBezTo>
                    <a:pt x="265" y="199"/>
                    <a:pt x="273" y="192"/>
                    <a:pt x="273" y="182"/>
                  </a:cubicBezTo>
                  <a:cubicBezTo>
                    <a:pt x="273" y="127"/>
                    <a:pt x="273" y="72"/>
                    <a:pt x="273" y="17"/>
                  </a:cubicBezTo>
                  <a:cubicBezTo>
                    <a:pt x="273" y="14"/>
                    <a:pt x="272" y="10"/>
                    <a:pt x="270" y="7"/>
                  </a:cubicBezTo>
                  <a:cubicBezTo>
                    <a:pt x="266" y="3"/>
                    <a:pt x="261" y="0"/>
                    <a:pt x="254" y="0"/>
                  </a:cubicBezTo>
                  <a:cubicBezTo>
                    <a:pt x="215" y="0"/>
                    <a:pt x="175" y="0"/>
                    <a:pt x="13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6" name="Freeform 1833"/>
            <p:cNvSpPr>
              <a:spLocks noEditPoints="1"/>
            </p:cNvSpPr>
            <p:nvPr/>
          </p:nvSpPr>
          <p:spPr bwMode="auto">
            <a:xfrm>
              <a:off x="8043863" y="3987800"/>
              <a:ext cx="457200" cy="422275"/>
            </a:xfrm>
            <a:custGeom>
              <a:avLst/>
              <a:gdLst>
                <a:gd name="T0" fmla="*/ 136 w 273"/>
                <a:gd name="T1" fmla="*/ 0 h 252"/>
                <a:gd name="T2" fmla="*/ 254 w 273"/>
                <a:gd name="T3" fmla="*/ 0 h 252"/>
                <a:gd name="T4" fmla="*/ 270 w 273"/>
                <a:gd name="T5" fmla="*/ 7 h 252"/>
                <a:gd name="T6" fmla="*/ 273 w 273"/>
                <a:gd name="T7" fmla="*/ 17 h 252"/>
                <a:gd name="T8" fmla="*/ 273 w 273"/>
                <a:gd name="T9" fmla="*/ 182 h 252"/>
                <a:gd name="T10" fmla="*/ 256 w 273"/>
                <a:gd name="T11" fmla="*/ 199 h 252"/>
                <a:gd name="T12" fmla="*/ 176 w 273"/>
                <a:gd name="T13" fmla="*/ 199 h 252"/>
                <a:gd name="T14" fmla="*/ 170 w 273"/>
                <a:gd name="T15" fmla="*/ 204 h 252"/>
                <a:gd name="T16" fmla="*/ 168 w 273"/>
                <a:gd name="T17" fmla="*/ 219 h 252"/>
                <a:gd name="T18" fmla="*/ 177 w 273"/>
                <a:gd name="T19" fmla="*/ 232 h 252"/>
                <a:gd name="T20" fmla="*/ 196 w 273"/>
                <a:gd name="T21" fmla="*/ 235 h 252"/>
                <a:gd name="T22" fmla="*/ 218 w 273"/>
                <a:gd name="T23" fmla="*/ 236 h 252"/>
                <a:gd name="T24" fmla="*/ 220 w 273"/>
                <a:gd name="T25" fmla="*/ 239 h 252"/>
                <a:gd name="T26" fmla="*/ 220 w 273"/>
                <a:gd name="T27" fmla="*/ 249 h 252"/>
                <a:gd name="T28" fmla="*/ 218 w 273"/>
                <a:gd name="T29" fmla="*/ 252 h 252"/>
                <a:gd name="T30" fmla="*/ 216 w 273"/>
                <a:gd name="T31" fmla="*/ 252 h 252"/>
                <a:gd name="T32" fmla="*/ 46 w 273"/>
                <a:gd name="T33" fmla="*/ 252 h 252"/>
                <a:gd name="T34" fmla="*/ 42 w 273"/>
                <a:gd name="T35" fmla="*/ 248 h 252"/>
                <a:gd name="T36" fmla="*/ 42 w 273"/>
                <a:gd name="T37" fmla="*/ 238 h 252"/>
                <a:gd name="T38" fmla="*/ 45 w 273"/>
                <a:gd name="T39" fmla="*/ 236 h 252"/>
                <a:gd name="T40" fmla="*/ 66 w 273"/>
                <a:gd name="T41" fmla="*/ 235 h 252"/>
                <a:gd name="T42" fmla="*/ 87 w 273"/>
                <a:gd name="T43" fmla="*/ 232 h 252"/>
                <a:gd name="T44" fmla="*/ 100 w 273"/>
                <a:gd name="T45" fmla="*/ 212 h 252"/>
                <a:gd name="T46" fmla="*/ 99 w 273"/>
                <a:gd name="T47" fmla="*/ 202 h 252"/>
                <a:gd name="T48" fmla="*/ 94 w 273"/>
                <a:gd name="T49" fmla="*/ 199 h 252"/>
                <a:gd name="T50" fmla="*/ 18 w 273"/>
                <a:gd name="T51" fmla="*/ 199 h 252"/>
                <a:gd name="T52" fmla="*/ 0 w 273"/>
                <a:gd name="T53" fmla="*/ 182 h 252"/>
                <a:gd name="T54" fmla="*/ 0 w 273"/>
                <a:gd name="T55" fmla="*/ 181 h 252"/>
                <a:gd name="T56" fmla="*/ 0 w 273"/>
                <a:gd name="T57" fmla="*/ 19 h 252"/>
                <a:gd name="T58" fmla="*/ 4 w 273"/>
                <a:gd name="T59" fmla="*/ 6 h 252"/>
                <a:gd name="T60" fmla="*/ 17 w 273"/>
                <a:gd name="T61" fmla="*/ 0 h 252"/>
                <a:gd name="T62" fmla="*/ 136 w 273"/>
                <a:gd name="T63" fmla="*/ 0 h 252"/>
                <a:gd name="T64" fmla="*/ 252 w 273"/>
                <a:gd name="T65" fmla="*/ 20 h 252"/>
                <a:gd name="T66" fmla="*/ 249 w 273"/>
                <a:gd name="T67" fmla="*/ 20 h 252"/>
                <a:gd name="T68" fmla="*/ 154 w 273"/>
                <a:gd name="T69" fmla="*/ 20 h 252"/>
                <a:gd name="T70" fmla="*/ 24 w 273"/>
                <a:gd name="T71" fmla="*/ 21 h 252"/>
                <a:gd name="T72" fmla="*/ 20 w 273"/>
                <a:gd name="T73" fmla="*/ 25 h 252"/>
                <a:gd name="T74" fmla="*/ 20 w 273"/>
                <a:gd name="T75" fmla="*/ 175 h 252"/>
                <a:gd name="T76" fmla="*/ 24 w 273"/>
                <a:gd name="T77" fmla="*/ 179 h 252"/>
                <a:gd name="T78" fmla="*/ 248 w 273"/>
                <a:gd name="T79" fmla="*/ 179 h 252"/>
                <a:gd name="T80" fmla="*/ 252 w 273"/>
                <a:gd name="T81" fmla="*/ 175 h 252"/>
                <a:gd name="T82" fmla="*/ 252 w 273"/>
                <a:gd name="T83" fmla="*/ 25 h 252"/>
                <a:gd name="T84" fmla="*/ 252 w 273"/>
                <a:gd name="T85" fmla="*/ 2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73" h="252">
                  <a:moveTo>
                    <a:pt x="136" y="0"/>
                  </a:moveTo>
                  <a:cubicBezTo>
                    <a:pt x="175" y="0"/>
                    <a:pt x="215" y="0"/>
                    <a:pt x="254" y="0"/>
                  </a:cubicBezTo>
                  <a:cubicBezTo>
                    <a:pt x="261" y="0"/>
                    <a:pt x="266" y="3"/>
                    <a:pt x="270" y="7"/>
                  </a:cubicBezTo>
                  <a:cubicBezTo>
                    <a:pt x="272" y="10"/>
                    <a:pt x="273" y="14"/>
                    <a:pt x="273" y="17"/>
                  </a:cubicBezTo>
                  <a:cubicBezTo>
                    <a:pt x="273" y="72"/>
                    <a:pt x="273" y="127"/>
                    <a:pt x="273" y="182"/>
                  </a:cubicBezTo>
                  <a:cubicBezTo>
                    <a:pt x="273" y="192"/>
                    <a:pt x="265" y="199"/>
                    <a:pt x="256" y="199"/>
                  </a:cubicBezTo>
                  <a:cubicBezTo>
                    <a:pt x="229" y="199"/>
                    <a:pt x="203" y="199"/>
                    <a:pt x="176" y="199"/>
                  </a:cubicBezTo>
                  <a:cubicBezTo>
                    <a:pt x="171" y="199"/>
                    <a:pt x="171" y="198"/>
                    <a:pt x="170" y="204"/>
                  </a:cubicBezTo>
                  <a:cubicBezTo>
                    <a:pt x="169" y="209"/>
                    <a:pt x="168" y="214"/>
                    <a:pt x="168" y="219"/>
                  </a:cubicBezTo>
                  <a:cubicBezTo>
                    <a:pt x="167" y="225"/>
                    <a:pt x="171" y="229"/>
                    <a:pt x="177" y="232"/>
                  </a:cubicBezTo>
                  <a:cubicBezTo>
                    <a:pt x="183" y="235"/>
                    <a:pt x="190" y="235"/>
                    <a:pt x="196" y="235"/>
                  </a:cubicBezTo>
                  <a:cubicBezTo>
                    <a:pt x="203" y="236"/>
                    <a:pt x="210" y="236"/>
                    <a:pt x="218" y="236"/>
                  </a:cubicBezTo>
                  <a:cubicBezTo>
                    <a:pt x="220" y="236"/>
                    <a:pt x="220" y="237"/>
                    <a:pt x="220" y="239"/>
                  </a:cubicBezTo>
                  <a:cubicBezTo>
                    <a:pt x="220" y="242"/>
                    <a:pt x="220" y="246"/>
                    <a:pt x="220" y="249"/>
                  </a:cubicBezTo>
                  <a:cubicBezTo>
                    <a:pt x="220" y="251"/>
                    <a:pt x="220" y="252"/>
                    <a:pt x="218" y="252"/>
                  </a:cubicBezTo>
                  <a:cubicBezTo>
                    <a:pt x="217" y="252"/>
                    <a:pt x="217" y="252"/>
                    <a:pt x="216" y="252"/>
                  </a:cubicBezTo>
                  <a:cubicBezTo>
                    <a:pt x="160" y="252"/>
                    <a:pt x="103" y="252"/>
                    <a:pt x="46" y="252"/>
                  </a:cubicBezTo>
                  <a:cubicBezTo>
                    <a:pt x="42" y="252"/>
                    <a:pt x="42" y="252"/>
                    <a:pt x="42" y="248"/>
                  </a:cubicBezTo>
                  <a:cubicBezTo>
                    <a:pt x="42" y="245"/>
                    <a:pt x="42" y="241"/>
                    <a:pt x="42" y="238"/>
                  </a:cubicBezTo>
                  <a:cubicBezTo>
                    <a:pt x="42" y="237"/>
                    <a:pt x="43" y="236"/>
                    <a:pt x="45" y="236"/>
                  </a:cubicBezTo>
                  <a:cubicBezTo>
                    <a:pt x="52" y="236"/>
                    <a:pt x="59" y="236"/>
                    <a:pt x="66" y="235"/>
                  </a:cubicBezTo>
                  <a:cubicBezTo>
                    <a:pt x="73" y="235"/>
                    <a:pt x="80" y="234"/>
                    <a:pt x="87" y="232"/>
                  </a:cubicBezTo>
                  <a:cubicBezTo>
                    <a:pt x="98" y="229"/>
                    <a:pt x="102" y="222"/>
                    <a:pt x="100" y="212"/>
                  </a:cubicBezTo>
                  <a:cubicBezTo>
                    <a:pt x="100" y="209"/>
                    <a:pt x="99" y="206"/>
                    <a:pt x="99" y="202"/>
                  </a:cubicBezTo>
                  <a:cubicBezTo>
                    <a:pt x="98" y="200"/>
                    <a:pt x="97" y="199"/>
                    <a:pt x="94" y="199"/>
                  </a:cubicBezTo>
                  <a:cubicBezTo>
                    <a:pt x="69" y="199"/>
                    <a:pt x="43" y="199"/>
                    <a:pt x="18" y="199"/>
                  </a:cubicBezTo>
                  <a:cubicBezTo>
                    <a:pt x="8" y="199"/>
                    <a:pt x="0" y="194"/>
                    <a:pt x="0" y="182"/>
                  </a:cubicBezTo>
                  <a:cubicBezTo>
                    <a:pt x="0" y="182"/>
                    <a:pt x="0" y="181"/>
                    <a:pt x="0" y="181"/>
                  </a:cubicBezTo>
                  <a:cubicBezTo>
                    <a:pt x="0" y="127"/>
                    <a:pt x="0" y="73"/>
                    <a:pt x="0" y="19"/>
                  </a:cubicBezTo>
                  <a:cubicBezTo>
                    <a:pt x="0" y="14"/>
                    <a:pt x="1" y="10"/>
                    <a:pt x="4" y="6"/>
                  </a:cubicBezTo>
                  <a:cubicBezTo>
                    <a:pt x="7" y="2"/>
                    <a:pt x="12" y="0"/>
                    <a:pt x="17" y="0"/>
                  </a:cubicBezTo>
                  <a:cubicBezTo>
                    <a:pt x="57" y="0"/>
                    <a:pt x="96" y="0"/>
                    <a:pt x="136" y="0"/>
                  </a:cubicBezTo>
                  <a:close/>
                  <a:moveTo>
                    <a:pt x="252" y="20"/>
                  </a:moveTo>
                  <a:cubicBezTo>
                    <a:pt x="251" y="20"/>
                    <a:pt x="250" y="20"/>
                    <a:pt x="249" y="20"/>
                  </a:cubicBezTo>
                  <a:cubicBezTo>
                    <a:pt x="218" y="20"/>
                    <a:pt x="186" y="20"/>
                    <a:pt x="154" y="20"/>
                  </a:cubicBezTo>
                  <a:cubicBezTo>
                    <a:pt x="111" y="20"/>
                    <a:pt x="68" y="21"/>
                    <a:pt x="24" y="21"/>
                  </a:cubicBezTo>
                  <a:cubicBezTo>
                    <a:pt x="20" y="21"/>
                    <a:pt x="20" y="21"/>
                    <a:pt x="20" y="25"/>
                  </a:cubicBezTo>
                  <a:cubicBezTo>
                    <a:pt x="20" y="75"/>
                    <a:pt x="20" y="125"/>
                    <a:pt x="20" y="175"/>
                  </a:cubicBezTo>
                  <a:cubicBezTo>
                    <a:pt x="20" y="179"/>
                    <a:pt x="20" y="179"/>
                    <a:pt x="24" y="179"/>
                  </a:cubicBezTo>
                  <a:cubicBezTo>
                    <a:pt x="99" y="179"/>
                    <a:pt x="174" y="179"/>
                    <a:pt x="248" y="179"/>
                  </a:cubicBezTo>
                  <a:cubicBezTo>
                    <a:pt x="252" y="179"/>
                    <a:pt x="252" y="179"/>
                    <a:pt x="252" y="175"/>
                  </a:cubicBezTo>
                  <a:cubicBezTo>
                    <a:pt x="252" y="125"/>
                    <a:pt x="252" y="75"/>
                    <a:pt x="252" y="25"/>
                  </a:cubicBezTo>
                  <a:cubicBezTo>
                    <a:pt x="252" y="24"/>
                    <a:pt x="252" y="22"/>
                    <a:pt x="252" y="2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7" name="Freeform 1834"/>
            <p:cNvSpPr>
              <a:spLocks/>
            </p:cNvSpPr>
            <p:nvPr/>
          </p:nvSpPr>
          <p:spPr bwMode="auto">
            <a:xfrm>
              <a:off x="8197850" y="4067175"/>
              <a:ext cx="141288" cy="79375"/>
            </a:xfrm>
            <a:custGeom>
              <a:avLst/>
              <a:gdLst>
                <a:gd name="T0" fmla="*/ 0 w 84"/>
                <a:gd name="T1" fmla="*/ 24 h 48"/>
                <a:gd name="T2" fmla="*/ 13 w 84"/>
                <a:gd name="T3" fmla="*/ 16 h 48"/>
                <a:gd name="T4" fmla="*/ 40 w 84"/>
                <a:gd name="T5" fmla="*/ 1 h 48"/>
                <a:gd name="T6" fmla="*/ 44 w 84"/>
                <a:gd name="T7" fmla="*/ 0 h 48"/>
                <a:gd name="T8" fmla="*/ 82 w 84"/>
                <a:gd name="T9" fmla="*/ 23 h 48"/>
                <a:gd name="T10" fmla="*/ 84 w 84"/>
                <a:gd name="T11" fmla="*/ 24 h 48"/>
                <a:gd name="T12" fmla="*/ 70 w 84"/>
                <a:gd name="T13" fmla="*/ 32 h 48"/>
                <a:gd name="T14" fmla="*/ 44 w 84"/>
                <a:gd name="T15" fmla="*/ 47 h 48"/>
                <a:gd name="T16" fmla="*/ 40 w 84"/>
                <a:gd name="T17" fmla="*/ 47 h 48"/>
                <a:gd name="T18" fmla="*/ 1 w 84"/>
                <a:gd name="T19" fmla="*/ 24 h 48"/>
                <a:gd name="T20" fmla="*/ 0 w 84"/>
                <a:gd name="T21" fmla="*/ 2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4" h="48">
                  <a:moveTo>
                    <a:pt x="0" y="24"/>
                  </a:moveTo>
                  <a:cubicBezTo>
                    <a:pt x="4" y="21"/>
                    <a:pt x="9" y="19"/>
                    <a:pt x="13" y="16"/>
                  </a:cubicBezTo>
                  <a:cubicBezTo>
                    <a:pt x="22" y="11"/>
                    <a:pt x="31" y="6"/>
                    <a:pt x="40" y="1"/>
                  </a:cubicBezTo>
                  <a:cubicBezTo>
                    <a:pt x="41" y="0"/>
                    <a:pt x="42" y="0"/>
                    <a:pt x="44" y="0"/>
                  </a:cubicBezTo>
                  <a:cubicBezTo>
                    <a:pt x="57" y="8"/>
                    <a:pt x="69" y="15"/>
                    <a:pt x="82" y="23"/>
                  </a:cubicBezTo>
                  <a:cubicBezTo>
                    <a:pt x="83" y="23"/>
                    <a:pt x="83" y="23"/>
                    <a:pt x="84" y="24"/>
                  </a:cubicBezTo>
                  <a:cubicBezTo>
                    <a:pt x="79" y="27"/>
                    <a:pt x="74" y="29"/>
                    <a:pt x="70" y="32"/>
                  </a:cubicBezTo>
                  <a:cubicBezTo>
                    <a:pt x="61" y="37"/>
                    <a:pt x="52" y="42"/>
                    <a:pt x="44" y="47"/>
                  </a:cubicBezTo>
                  <a:cubicBezTo>
                    <a:pt x="43" y="47"/>
                    <a:pt x="41" y="48"/>
                    <a:pt x="40" y="47"/>
                  </a:cubicBezTo>
                  <a:cubicBezTo>
                    <a:pt x="27" y="39"/>
                    <a:pt x="14" y="32"/>
                    <a:pt x="1" y="24"/>
                  </a:cubicBezTo>
                  <a:cubicBezTo>
                    <a:pt x="1" y="24"/>
                    <a:pt x="1" y="24"/>
                    <a:pt x="0" y="2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8" name="Freeform 1835"/>
            <p:cNvSpPr>
              <a:spLocks/>
            </p:cNvSpPr>
            <p:nvPr/>
          </p:nvSpPr>
          <p:spPr bwMode="auto">
            <a:xfrm>
              <a:off x="8189913" y="4121150"/>
              <a:ext cx="69850" cy="119063"/>
            </a:xfrm>
            <a:custGeom>
              <a:avLst/>
              <a:gdLst>
                <a:gd name="T0" fmla="*/ 1 w 42"/>
                <a:gd name="T1" fmla="*/ 0 h 71"/>
                <a:gd name="T2" fmla="*/ 13 w 42"/>
                <a:gd name="T3" fmla="*/ 7 h 71"/>
                <a:gd name="T4" fmla="*/ 40 w 42"/>
                <a:gd name="T5" fmla="*/ 23 h 71"/>
                <a:gd name="T6" fmla="*/ 42 w 42"/>
                <a:gd name="T7" fmla="*/ 26 h 71"/>
                <a:gd name="T8" fmla="*/ 42 w 42"/>
                <a:gd name="T9" fmla="*/ 70 h 71"/>
                <a:gd name="T10" fmla="*/ 42 w 42"/>
                <a:gd name="T11" fmla="*/ 71 h 71"/>
                <a:gd name="T12" fmla="*/ 30 w 42"/>
                <a:gd name="T13" fmla="*/ 64 h 71"/>
                <a:gd name="T14" fmla="*/ 3 w 42"/>
                <a:gd name="T15" fmla="*/ 49 h 71"/>
                <a:gd name="T16" fmla="*/ 0 w 42"/>
                <a:gd name="T17" fmla="*/ 44 h 71"/>
                <a:gd name="T18" fmla="*/ 0 w 42"/>
                <a:gd name="T19" fmla="*/ 3 h 71"/>
                <a:gd name="T20" fmla="*/ 1 w 42"/>
                <a:gd name="T21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71">
                  <a:moveTo>
                    <a:pt x="1" y="0"/>
                  </a:moveTo>
                  <a:cubicBezTo>
                    <a:pt x="5" y="3"/>
                    <a:pt x="9" y="5"/>
                    <a:pt x="13" y="7"/>
                  </a:cubicBezTo>
                  <a:cubicBezTo>
                    <a:pt x="22" y="12"/>
                    <a:pt x="31" y="18"/>
                    <a:pt x="40" y="23"/>
                  </a:cubicBezTo>
                  <a:cubicBezTo>
                    <a:pt x="41" y="23"/>
                    <a:pt x="42" y="25"/>
                    <a:pt x="42" y="26"/>
                  </a:cubicBezTo>
                  <a:cubicBezTo>
                    <a:pt x="42" y="41"/>
                    <a:pt x="42" y="55"/>
                    <a:pt x="42" y="70"/>
                  </a:cubicBezTo>
                  <a:cubicBezTo>
                    <a:pt x="42" y="70"/>
                    <a:pt x="42" y="70"/>
                    <a:pt x="42" y="71"/>
                  </a:cubicBezTo>
                  <a:cubicBezTo>
                    <a:pt x="38" y="69"/>
                    <a:pt x="34" y="66"/>
                    <a:pt x="30" y="64"/>
                  </a:cubicBezTo>
                  <a:cubicBezTo>
                    <a:pt x="21" y="59"/>
                    <a:pt x="12" y="54"/>
                    <a:pt x="3" y="49"/>
                  </a:cubicBezTo>
                  <a:cubicBezTo>
                    <a:pt x="1" y="48"/>
                    <a:pt x="0" y="47"/>
                    <a:pt x="0" y="44"/>
                  </a:cubicBezTo>
                  <a:cubicBezTo>
                    <a:pt x="0" y="31"/>
                    <a:pt x="0" y="17"/>
                    <a:pt x="0" y="3"/>
                  </a:cubicBezTo>
                  <a:cubicBezTo>
                    <a:pt x="0" y="2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Freeform 1836"/>
            <p:cNvSpPr>
              <a:spLocks/>
            </p:cNvSpPr>
            <p:nvPr/>
          </p:nvSpPr>
          <p:spPr bwMode="auto">
            <a:xfrm>
              <a:off x="8277225" y="4121150"/>
              <a:ext cx="68263" cy="119063"/>
            </a:xfrm>
            <a:custGeom>
              <a:avLst/>
              <a:gdLst>
                <a:gd name="T0" fmla="*/ 0 w 41"/>
                <a:gd name="T1" fmla="*/ 71 h 71"/>
                <a:gd name="T2" fmla="*/ 0 w 41"/>
                <a:gd name="T3" fmla="*/ 68 h 71"/>
                <a:gd name="T4" fmla="*/ 0 w 41"/>
                <a:gd name="T5" fmla="*/ 27 h 71"/>
                <a:gd name="T6" fmla="*/ 2 w 41"/>
                <a:gd name="T7" fmla="*/ 23 h 71"/>
                <a:gd name="T8" fmla="*/ 39 w 41"/>
                <a:gd name="T9" fmla="*/ 1 h 71"/>
                <a:gd name="T10" fmla="*/ 41 w 41"/>
                <a:gd name="T11" fmla="*/ 0 h 71"/>
                <a:gd name="T12" fmla="*/ 41 w 41"/>
                <a:gd name="T13" fmla="*/ 3 h 71"/>
                <a:gd name="T14" fmla="*/ 41 w 41"/>
                <a:gd name="T15" fmla="*/ 45 h 71"/>
                <a:gd name="T16" fmla="*/ 39 w 41"/>
                <a:gd name="T17" fmla="*/ 48 h 71"/>
                <a:gd name="T18" fmla="*/ 1 w 41"/>
                <a:gd name="T19" fmla="*/ 70 h 71"/>
                <a:gd name="T20" fmla="*/ 0 w 41"/>
                <a:gd name="T21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" h="71">
                  <a:moveTo>
                    <a:pt x="0" y="71"/>
                  </a:moveTo>
                  <a:cubicBezTo>
                    <a:pt x="0" y="70"/>
                    <a:pt x="0" y="69"/>
                    <a:pt x="0" y="68"/>
                  </a:cubicBezTo>
                  <a:cubicBezTo>
                    <a:pt x="0" y="54"/>
                    <a:pt x="0" y="40"/>
                    <a:pt x="0" y="27"/>
                  </a:cubicBezTo>
                  <a:cubicBezTo>
                    <a:pt x="0" y="25"/>
                    <a:pt x="0" y="24"/>
                    <a:pt x="2" y="23"/>
                  </a:cubicBezTo>
                  <a:cubicBezTo>
                    <a:pt x="14" y="16"/>
                    <a:pt x="26" y="8"/>
                    <a:pt x="39" y="1"/>
                  </a:cubicBezTo>
                  <a:cubicBezTo>
                    <a:pt x="39" y="1"/>
                    <a:pt x="40" y="1"/>
                    <a:pt x="41" y="0"/>
                  </a:cubicBezTo>
                  <a:cubicBezTo>
                    <a:pt x="41" y="1"/>
                    <a:pt x="41" y="2"/>
                    <a:pt x="41" y="3"/>
                  </a:cubicBezTo>
                  <a:cubicBezTo>
                    <a:pt x="41" y="17"/>
                    <a:pt x="41" y="31"/>
                    <a:pt x="41" y="45"/>
                  </a:cubicBezTo>
                  <a:cubicBezTo>
                    <a:pt x="41" y="46"/>
                    <a:pt x="41" y="48"/>
                    <a:pt x="39" y="48"/>
                  </a:cubicBezTo>
                  <a:cubicBezTo>
                    <a:pt x="27" y="56"/>
                    <a:pt x="14" y="63"/>
                    <a:pt x="1" y="70"/>
                  </a:cubicBezTo>
                  <a:cubicBezTo>
                    <a:pt x="1" y="70"/>
                    <a:pt x="1" y="70"/>
                    <a:pt x="0" y="7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40" name="Freeform 1837"/>
          <p:cNvSpPr>
            <a:spLocks/>
          </p:cNvSpPr>
          <p:nvPr/>
        </p:nvSpPr>
        <p:spPr bwMode="auto">
          <a:xfrm>
            <a:off x="8657197" y="4072113"/>
            <a:ext cx="457200" cy="457200"/>
          </a:xfrm>
          <a:custGeom>
            <a:avLst/>
            <a:gdLst>
              <a:gd name="T0" fmla="*/ 0 w 273"/>
              <a:gd name="T1" fmla="*/ 136 h 273"/>
              <a:gd name="T2" fmla="*/ 135 w 273"/>
              <a:gd name="T3" fmla="*/ 272 h 273"/>
              <a:gd name="T4" fmla="*/ 272 w 273"/>
              <a:gd name="T5" fmla="*/ 136 h 273"/>
              <a:gd name="T6" fmla="*/ 136 w 273"/>
              <a:gd name="T7" fmla="*/ 0 h 273"/>
              <a:gd name="T8" fmla="*/ 0 w 273"/>
              <a:gd name="T9" fmla="*/ 136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" h="273">
                <a:moveTo>
                  <a:pt x="0" y="136"/>
                </a:moveTo>
                <a:cubicBezTo>
                  <a:pt x="0" y="209"/>
                  <a:pt x="58" y="271"/>
                  <a:pt x="135" y="272"/>
                </a:cubicBezTo>
                <a:cubicBezTo>
                  <a:pt x="211" y="273"/>
                  <a:pt x="273" y="213"/>
                  <a:pt x="272" y="136"/>
                </a:cubicBezTo>
                <a:cubicBezTo>
                  <a:pt x="272" y="59"/>
                  <a:pt x="210" y="0"/>
                  <a:pt x="136" y="0"/>
                </a:cubicBezTo>
                <a:cubicBezTo>
                  <a:pt x="62" y="0"/>
                  <a:pt x="0" y="61"/>
                  <a:pt x="0" y="136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1" name="Freeform 1838"/>
          <p:cNvSpPr>
            <a:spLocks noEditPoints="1"/>
          </p:cNvSpPr>
          <p:nvPr/>
        </p:nvSpPr>
        <p:spPr bwMode="auto">
          <a:xfrm>
            <a:off x="8657197" y="4072113"/>
            <a:ext cx="457200" cy="457200"/>
          </a:xfrm>
          <a:custGeom>
            <a:avLst/>
            <a:gdLst>
              <a:gd name="T0" fmla="*/ 136 w 273"/>
              <a:gd name="T1" fmla="*/ 0 h 273"/>
              <a:gd name="T2" fmla="*/ 135 w 273"/>
              <a:gd name="T3" fmla="*/ 272 h 273"/>
              <a:gd name="T4" fmla="*/ 215 w 273"/>
              <a:gd name="T5" fmla="*/ 205 h 273"/>
              <a:gd name="T6" fmla="*/ 237 w 273"/>
              <a:gd name="T7" fmla="*/ 200 h 273"/>
              <a:gd name="T8" fmla="*/ 246 w 273"/>
              <a:gd name="T9" fmla="*/ 175 h 273"/>
              <a:gd name="T10" fmla="*/ 222 w 273"/>
              <a:gd name="T11" fmla="*/ 162 h 273"/>
              <a:gd name="T12" fmla="*/ 184 w 273"/>
              <a:gd name="T13" fmla="*/ 133 h 273"/>
              <a:gd name="T14" fmla="*/ 141 w 273"/>
              <a:gd name="T15" fmla="*/ 94 h 273"/>
              <a:gd name="T16" fmla="*/ 105 w 273"/>
              <a:gd name="T17" fmla="*/ 119 h 273"/>
              <a:gd name="T18" fmla="*/ 103 w 273"/>
              <a:gd name="T19" fmla="*/ 155 h 273"/>
              <a:gd name="T20" fmla="*/ 138 w 273"/>
              <a:gd name="T21" fmla="*/ 183 h 273"/>
              <a:gd name="T22" fmla="*/ 175 w 273"/>
              <a:gd name="T23" fmla="*/ 197 h 273"/>
              <a:gd name="T24" fmla="*/ 215 w 273"/>
              <a:gd name="T25" fmla="*/ 205 h 273"/>
              <a:gd name="T26" fmla="*/ 218 w 273"/>
              <a:gd name="T27" fmla="*/ 221 h 273"/>
              <a:gd name="T28" fmla="*/ 172 w 273"/>
              <a:gd name="T29" fmla="*/ 218 h 273"/>
              <a:gd name="T30" fmla="*/ 130 w 273"/>
              <a:gd name="T31" fmla="*/ 203 h 273"/>
              <a:gd name="T32" fmla="*/ 87 w 273"/>
              <a:gd name="T33" fmla="*/ 172 h 273"/>
              <a:gd name="T34" fmla="*/ 72 w 273"/>
              <a:gd name="T35" fmla="*/ 173 h 273"/>
              <a:gd name="T36" fmla="*/ 61 w 273"/>
              <a:gd name="T37" fmla="*/ 204 h 273"/>
              <a:gd name="T38" fmla="*/ 62 w 273"/>
              <a:gd name="T39" fmla="*/ 229 h 273"/>
              <a:gd name="T40" fmla="*/ 213 w 273"/>
              <a:gd name="T41" fmla="*/ 228 h 273"/>
              <a:gd name="T42" fmla="*/ 155 w 273"/>
              <a:gd name="T43" fmla="*/ 82 h 273"/>
              <a:gd name="T44" fmla="*/ 193 w 273"/>
              <a:gd name="T45" fmla="*/ 119 h 273"/>
              <a:gd name="T46" fmla="*/ 205 w 273"/>
              <a:gd name="T47" fmla="*/ 117 h 273"/>
              <a:gd name="T48" fmla="*/ 233 w 273"/>
              <a:gd name="T49" fmla="*/ 153 h 273"/>
              <a:gd name="T50" fmla="*/ 251 w 273"/>
              <a:gd name="T51" fmla="*/ 167 h 273"/>
              <a:gd name="T52" fmla="*/ 254 w 273"/>
              <a:gd name="T53" fmla="*/ 116 h 273"/>
              <a:gd name="T54" fmla="*/ 228 w 273"/>
              <a:gd name="T55" fmla="*/ 62 h 273"/>
              <a:gd name="T56" fmla="*/ 172 w 273"/>
              <a:gd name="T57" fmla="*/ 74 h 273"/>
              <a:gd name="T58" fmla="*/ 116 w 273"/>
              <a:gd name="T59" fmla="*/ 70 h 273"/>
              <a:gd name="T60" fmla="*/ 86 w 273"/>
              <a:gd name="T61" fmla="*/ 31 h 273"/>
              <a:gd name="T62" fmla="*/ 52 w 273"/>
              <a:gd name="T63" fmla="*/ 52 h 273"/>
              <a:gd name="T64" fmla="*/ 50 w 273"/>
              <a:gd name="T65" fmla="*/ 73 h 273"/>
              <a:gd name="T66" fmla="*/ 62 w 273"/>
              <a:gd name="T67" fmla="*/ 104 h 273"/>
              <a:gd name="T68" fmla="*/ 82 w 273"/>
              <a:gd name="T69" fmla="*/ 101 h 273"/>
              <a:gd name="T70" fmla="*/ 116 w 273"/>
              <a:gd name="T71" fmla="*/ 70 h 273"/>
              <a:gd name="T72" fmla="*/ 212 w 273"/>
              <a:gd name="T73" fmla="*/ 44 h 273"/>
              <a:gd name="T74" fmla="*/ 100 w 273"/>
              <a:gd name="T75" fmla="*/ 23 h 273"/>
              <a:gd name="T76" fmla="*/ 131 w 273"/>
              <a:gd name="T77" fmla="*/ 58 h 273"/>
              <a:gd name="T78" fmla="*/ 165 w 273"/>
              <a:gd name="T79" fmla="*/ 48 h 273"/>
              <a:gd name="T80" fmla="*/ 212 w 273"/>
              <a:gd name="T81" fmla="*/ 45 h 273"/>
              <a:gd name="T82" fmla="*/ 39 w 273"/>
              <a:gd name="T83" fmla="*/ 204 h 273"/>
              <a:gd name="T84" fmla="*/ 46 w 273"/>
              <a:gd name="T85" fmla="*/ 165 h 273"/>
              <a:gd name="T86" fmla="*/ 42 w 273"/>
              <a:gd name="T87" fmla="*/ 119 h 273"/>
              <a:gd name="T88" fmla="*/ 38 w 273"/>
              <a:gd name="T89" fmla="*/ 73 h 273"/>
              <a:gd name="T90" fmla="*/ 38 w 273"/>
              <a:gd name="T91" fmla="*/ 69 h 273"/>
              <a:gd name="T92" fmla="*/ 38 w 273"/>
              <a:gd name="T93" fmla="*/ 204 h 2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73" h="273">
                <a:moveTo>
                  <a:pt x="0" y="136"/>
                </a:moveTo>
                <a:cubicBezTo>
                  <a:pt x="0" y="61"/>
                  <a:pt x="62" y="0"/>
                  <a:pt x="136" y="0"/>
                </a:cubicBezTo>
                <a:cubicBezTo>
                  <a:pt x="210" y="0"/>
                  <a:pt x="272" y="59"/>
                  <a:pt x="272" y="136"/>
                </a:cubicBezTo>
                <a:cubicBezTo>
                  <a:pt x="273" y="213"/>
                  <a:pt x="211" y="273"/>
                  <a:pt x="135" y="272"/>
                </a:cubicBezTo>
                <a:cubicBezTo>
                  <a:pt x="58" y="271"/>
                  <a:pt x="0" y="209"/>
                  <a:pt x="0" y="136"/>
                </a:cubicBezTo>
                <a:close/>
                <a:moveTo>
                  <a:pt x="215" y="205"/>
                </a:moveTo>
                <a:cubicBezTo>
                  <a:pt x="220" y="205"/>
                  <a:pt x="224" y="205"/>
                  <a:pt x="229" y="204"/>
                </a:cubicBezTo>
                <a:cubicBezTo>
                  <a:pt x="232" y="204"/>
                  <a:pt x="235" y="204"/>
                  <a:pt x="237" y="200"/>
                </a:cubicBezTo>
                <a:cubicBezTo>
                  <a:pt x="240" y="193"/>
                  <a:pt x="244" y="186"/>
                  <a:pt x="248" y="179"/>
                </a:cubicBezTo>
                <a:cubicBezTo>
                  <a:pt x="249" y="177"/>
                  <a:pt x="248" y="176"/>
                  <a:pt x="246" y="175"/>
                </a:cubicBezTo>
                <a:cubicBezTo>
                  <a:pt x="240" y="171"/>
                  <a:pt x="233" y="166"/>
                  <a:pt x="227" y="161"/>
                </a:cubicBezTo>
                <a:cubicBezTo>
                  <a:pt x="225" y="160"/>
                  <a:pt x="224" y="160"/>
                  <a:pt x="222" y="162"/>
                </a:cubicBezTo>
                <a:cubicBezTo>
                  <a:pt x="216" y="166"/>
                  <a:pt x="209" y="168"/>
                  <a:pt x="202" y="166"/>
                </a:cubicBezTo>
                <a:cubicBezTo>
                  <a:pt x="187" y="163"/>
                  <a:pt x="178" y="147"/>
                  <a:pt x="184" y="133"/>
                </a:cubicBezTo>
                <a:cubicBezTo>
                  <a:pt x="184" y="131"/>
                  <a:pt x="184" y="130"/>
                  <a:pt x="183" y="129"/>
                </a:cubicBezTo>
                <a:cubicBezTo>
                  <a:pt x="169" y="117"/>
                  <a:pt x="155" y="106"/>
                  <a:pt x="141" y="94"/>
                </a:cubicBezTo>
                <a:cubicBezTo>
                  <a:pt x="139" y="92"/>
                  <a:pt x="138" y="92"/>
                  <a:pt x="136" y="94"/>
                </a:cubicBezTo>
                <a:cubicBezTo>
                  <a:pt x="126" y="102"/>
                  <a:pt x="115" y="111"/>
                  <a:pt x="105" y="119"/>
                </a:cubicBezTo>
                <a:cubicBezTo>
                  <a:pt x="103" y="121"/>
                  <a:pt x="103" y="122"/>
                  <a:pt x="104" y="124"/>
                </a:cubicBezTo>
                <a:cubicBezTo>
                  <a:pt x="109" y="135"/>
                  <a:pt x="108" y="145"/>
                  <a:pt x="103" y="155"/>
                </a:cubicBezTo>
                <a:cubicBezTo>
                  <a:pt x="102" y="157"/>
                  <a:pt x="102" y="158"/>
                  <a:pt x="103" y="159"/>
                </a:cubicBezTo>
                <a:cubicBezTo>
                  <a:pt x="114" y="168"/>
                  <a:pt x="126" y="176"/>
                  <a:pt x="138" y="183"/>
                </a:cubicBezTo>
                <a:cubicBezTo>
                  <a:pt x="140" y="184"/>
                  <a:pt x="141" y="184"/>
                  <a:pt x="143" y="183"/>
                </a:cubicBezTo>
                <a:cubicBezTo>
                  <a:pt x="156" y="177"/>
                  <a:pt x="171" y="183"/>
                  <a:pt x="175" y="197"/>
                </a:cubicBezTo>
                <a:cubicBezTo>
                  <a:pt x="176" y="198"/>
                  <a:pt x="177" y="199"/>
                  <a:pt x="179" y="200"/>
                </a:cubicBezTo>
                <a:cubicBezTo>
                  <a:pt x="191" y="203"/>
                  <a:pt x="203" y="205"/>
                  <a:pt x="215" y="205"/>
                </a:cubicBezTo>
                <a:close/>
                <a:moveTo>
                  <a:pt x="220" y="221"/>
                </a:moveTo>
                <a:cubicBezTo>
                  <a:pt x="218" y="221"/>
                  <a:pt x="218" y="221"/>
                  <a:pt x="218" y="221"/>
                </a:cubicBezTo>
                <a:cubicBezTo>
                  <a:pt x="203" y="221"/>
                  <a:pt x="189" y="220"/>
                  <a:pt x="175" y="217"/>
                </a:cubicBezTo>
                <a:cubicBezTo>
                  <a:pt x="174" y="216"/>
                  <a:pt x="173" y="217"/>
                  <a:pt x="172" y="218"/>
                </a:cubicBezTo>
                <a:cubicBezTo>
                  <a:pt x="167" y="223"/>
                  <a:pt x="161" y="226"/>
                  <a:pt x="154" y="227"/>
                </a:cubicBezTo>
                <a:cubicBezTo>
                  <a:pt x="141" y="228"/>
                  <a:pt x="130" y="217"/>
                  <a:pt x="130" y="203"/>
                </a:cubicBezTo>
                <a:cubicBezTo>
                  <a:pt x="130" y="202"/>
                  <a:pt x="130" y="201"/>
                  <a:pt x="128" y="200"/>
                </a:cubicBezTo>
                <a:cubicBezTo>
                  <a:pt x="113" y="192"/>
                  <a:pt x="100" y="183"/>
                  <a:pt x="87" y="172"/>
                </a:cubicBezTo>
                <a:cubicBezTo>
                  <a:pt x="86" y="171"/>
                  <a:pt x="85" y="171"/>
                  <a:pt x="84" y="171"/>
                </a:cubicBezTo>
                <a:cubicBezTo>
                  <a:pt x="80" y="172"/>
                  <a:pt x="76" y="173"/>
                  <a:pt x="72" y="173"/>
                </a:cubicBezTo>
                <a:cubicBezTo>
                  <a:pt x="69" y="173"/>
                  <a:pt x="68" y="174"/>
                  <a:pt x="68" y="177"/>
                </a:cubicBezTo>
                <a:cubicBezTo>
                  <a:pt x="65" y="186"/>
                  <a:pt x="63" y="195"/>
                  <a:pt x="61" y="204"/>
                </a:cubicBezTo>
                <a:cubicBezTo>
                  <a:pt x="60" y="212"/>
                  <a:pt x="61" y="219"/>
                  <a:pt x="61" y="227"/>
                </a:cubicBezTo>
                <a:cubicBezTo>
                  <a:pt x="61" y="228"/>
                  <a:pt x="61" y="229"/>
                  <a:pt x="62" y="229"/>
                </a:cubicBezTo>
                <a:cubicBezTo>
                  <a:pt x="90" y="251"/>
                  <a:pt x="121" y="259"/>
                  <a:pt x="155" y="254"/>
                </a:cubicBezTo>
                <a:cubicBezTo>
                  <a:pt x="177" y="251"/>
                  <a:pt x="196" y="242"/>
                  <a:pt x="213" y="228"/>
                </a:cubicBezTo>
                <a:cubicBezTo>
                  <a:pt x="215" y="226"/>
                  <a:pt x="217" y="224"/>
                  <a:pt x="220" y="221"/>
                </a:cubicBezTo>
                <a:close/>
                <a:moveTo>
                  <a:pt x="155" y="82"/>
                </a:moveTo>
                <a:cubicBezTo>
                  <a:pt x="155" y="83"/>
                  <a:pt x="156" y="84"/>
                  <a:pt x="156" y="84"/>
                </a:cubicBezTo>
                <a:cubicBezTo>
                  <a:pt x="168" y="96"/>
                  <a:pt x="181" y="107"/>
                  <a:pt x="193" y="119"/>
                </a:cubicBezTo>
                <a:cubicBezTo>
                  <a:pt x="193" y="119"/>
                  <a:pt x="195" y="119"/>
                  <a:pt x="196" y="119"/>
                </a:cubicBezTo>
                <a:cubicBezTo>
                  <a:pt x="199" y="118"/>
                  <a:pt x="202" y="117"/>
                  <a:pt x="205" y="117"/>
                </a:cubicBezTo>
                <a:cubicBezTo>
                  <a:pt x="223" y="115"/>
                  <a:pt x="236" y="131"/>
                  <a:pt x="231" y="148"/>
                </a:cubicBezTo>
                <a:cubicBezTo>
                  <a:pt x="231" y="150"/>
                  <a:pt x="231" y="151"/>
                  <a:pt x="233" y="153"/>
                </a:cubicBezTo>
                <a:cubicBezTo>
                  <a:pt x="238" y="157"/>
                  <a:pt x="244" y="161"/>
                  <a:pt x="249" y="165"/>
                </a:cubicBezTo>
                <a:cubicBezTo>
                  <a:pt x="250" y="166"/>
                  <a:pt x="251" y="166"/>
                  <a:pt x="251" y="167"/>
                </a:cubicBezTo>
                <a:cubicBezTo>
                  <a:pt x="252" y="166"/>
                  <a:pt x="252" y="165"/>
                  <a:pt x="252" y="164"/>
                </a:cubicBezTo>
                <a:cubicBezTo>
                  <a:pt x="256" y="148"/>
                  <a:pt x="257" y="132"/>
                  <a:pt x="254" y="116"/>
                </a:cubicBezTo>
                <a:cubicBezTo>
                  <a:pt x="251" y="96"/>
                  <a:pt x="243" y="79"/>
                  <a:pt x="231" y="64"/>
                </a:cubicBezTo>
                <a:cubicBezTo>
                  <a:pt x="230" y="63"/>
                  <a:pt x="229" y="62"/>
                  <a:pt x="228" y="62"/>
                </a:cubicBezTo>
                <a:cubicBezTo>
                  <a:pt x="222" y="62"/>
                  <a:pt x="217" y="62"/>
                  <a:pt x="211" y="63"/>
                </a:cubicBezTo>
                <a:cubicBezTo>
                  <a:pt x="198" y="64"/>
                  <a:pt x="184" y="68"/>
                  <a:pt x="172" y="74"/>
                </a:cubicBezTo>
                <a:cubicBezTo>
                  <a:pt x="166" y="76"/>
                  <a:pt x="161" y="79"/>
                  <a:pt x="155" y="82"/>
                </a:cubicBezTo>
                <a:close/>
                <a:moveTo>
                  <a:pt x="116" y="70"/>
                </a:moveTo>
                <a:cubicBezTo>
                  <a:pt x="115" y="69"/>
                  <a:pt x="114" y="67"/>
                  <a:pt x="113" y="66"/>
                </a:cubicBezTo>
                <a:cubicBezTo>
                  <a:pt x="103" y="55"/>
                  <a:pt x="94" y="44"/>
                  <a:pt x="86" y="31"/>
                </a:cubicBezTo>
                <a:cubicBezTo>
                  <a:pt x="85" y="29"/>
                  <a:pt x="83" y="29"/>
                  <a:pt x="81" y="30"/>
                </a:cubicBezTo>
                <a:cubicBezTo>
                  <a:pt x="71" y="36"/>
                  <a:pt x="61" y="43"/>
                  <a:pt x="52" y="52"/>
                </a:cubicBezTo>
                <a:cubicBezTo>
                  <a:pt x="51" y="53"/>
                  <a:pt x="51" y="54"/>
                  <a:pt x="51" y="56"/>
                </a:cubicBezTo>
                <a:cubicBezTo>
                  <a:pt x="50" y="62"/>
                  <a:pt x="50" y="67"/>
                  <a:pt x="50" y="73"/>
                </a:cubicBezTo>
                <a:cubicBezTo>
                  <a:pt x="51" y="84"/>
                  <a:pt x="54" y="93"/>
                  <a:pt x="58" y="103"/>
                </a:cubicBezTo>
                <a:cubicBezTo>
                  <a:pt x="59" y="104"/>
                  <a:pt x="60" y="105"/>
                  <a:pt x="62" y="104"/>
                </a:cubicBezTo>
                <a:cubicBezTo>
                  <a:pt x="66" y="103"/>
                  <a:pt x="71" y="102"/>
                  <a:pt x="76" y="103"/>
                </a:cubicBezTo>
                <a:cubicBezTo>
                  <a:pt x="78" y="104"/>
                  <a:pt x="80" y="103"/>
                  <a:pt x="82" y="101"/>
                </a:cubicBezTo>
                <a:cubicBezTo>
                  <a:pt x="91" y="90"/>
                  <a:pt x="102" y="81"/>
                  <a:pt x="114" y="72"/>
                </a:cubicBezTo>
                <a:cubicBezTo>
                  <a:pt x="114" y="72"/>
                  <a:pt x="115" y="71"/>
                  <a:pt x="116" y="70"/>
                </a:cubicBezTo>
                <a:close/>
                <a:moveTo>
                  <a:pt x="212" y="45"/>
                </a:moveTo>
                <a:cubicBezTo>
                  <a:pt x="212" y="45"/>
                  <a:pt x="212" y="44"/>
                  <a:pt x="212" y="44"/>
                </a:cubicBezTo>
                <a:cubicBezTo>
                  <a:pt x="192" y="28"/>
                  <a:pt x="169" y="19"/>
                  <a:pt x="143" y="17"/>
                </a:cubicBezTo>
                <a:cubicBezTo>
                  <a:pt x="128" y="16"/>
                  <a:pt x="114" y="18"/>
                  <a:pt x="100" y="23"/>
                </a:cubicBezTo>
                <a:cubicBezTo>
                  <a:pt x="100" y="24"/>
                  <a:pt x="100" y="24"/>
                  <a:pt x="101" y="25"/>
                </a:cubicBezTo>
                <a:cubicBezTo>
                  <a:pt x="111" y="36"/>
                  <a:pt x="121" y="47"/>
                  <a:pt x="131" y="58"/>
                </a:cubicBezTo>
                <a:cubicBezTo>
                  <a:pt x="133" y="60"/>
                  <a:pt x="134" y="59"/>
                  <a:pt x="136" y="59"/>
                </a:cubicBezTo>
                <a:cubicBezTo>
                  <a:pt x="145" y="54"/>
                  <a:pt x="155" y="50"/>
                  <a:pt x="165" y="48"/>
                </a:cubicBezTo>
                <a:cubicBezTo>
                  <a:pt x="177" y="45"/>
                  <a:pt x="189" y="43"/>
                  <a:pt x="202" y="44"/>
                </a:cubicBezTo>
                <a:cubicBezTo>
                  <a:pt x="205" y="44"/>
                  <a:pt x="209" y="45"/>
                  <a:pt x="212" y="45"/>
                </a:cubicBezTo>
                <a:close/>
                <a:moveTo>
                  <a:pt x="38" y="204"/>
                </a:moveTo>
                <a:cubicBezTo>
                  <a:pt x="39" y="204"/>
                  <a:pt x="39" y="204"/>
                  <a:pt x="39" y="204"/>
                </a:cubicBezTo>
                <a:cubicBezTo>
                  <a:pt x="39" y="203"/>
                  <a:pt x="40" y="203"/>
                  <a:pt x="40" y="202"/>
                </a:cubicBezTo>
                <a:cubicBezTo>
                  <a:pt x="40" y="190"/>
                  <a:pt x="42" y="178"/>
                  <a:pt x="46" y="165"/>
                </a:cubicBezTo>
                <a:cubicBezTo>
                  <a:pt x="46" y="164"/>
                  <a:pt x="46" y="162"/>
                  <a:pt x="45" y="161"/>
                </a:cubicBezTo>
                <a:cubicBezTo>
                  <a:pt x="35" y="149"/>
                  <a:pt x="34" y="132"/>
                  <a:pt x="42" y="119"/>
                </a:cubicBezTo>
                <a:cubicBezTo>
                  <a:pt x="43" y="117"/>
                  <a:pt x="43" y="116"/>
                  <a:pt x="43" y="113"/>
                </a:cubicBezTo>
                <a:cubicBezTo>
                  <a:pt x="38" y="101"/>
                  <a:pt x="36" y="87"/>
                  <a:pt x="38" y="73"/>
                </a:cubicBezTo>
                <a:cubicBezTo>
                  <a:pt x="38" y="72"/>
                  <a:pt x="38" y="71"/>
                  <a:pt x="38" y="69"/>
                </a:cubicBezTo>
                <a:cubicBezTo>
                  <a:pt x="38" y="69"/>
                  <a:pt x="38" y="69"/>
                  <a:pt x="38" y="69"/>
                </a:cubicBezTo>
                <a:cubicBezTo>
                  <a:pt x="25" y="88"/>
                  <a:pt x="18" y="108"/>
                  <a:pt x="17" y="131"/>
                </a:cubicBezTo>
                <a:cubicBezTo>
                  <a:pt x="16" y="158"/>
                  <a:pt x="23" y="182"/>
                  <a:pt x="38" y="204"/>
                </a:cubicBezTo>
                <a:close/>
              </a:path>
            </a:pathLst>
          </a:custGeom>
          <a:solidFill>
            <a:srgbClr val="0078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97" name="グループ化 1996"/>
          <p:cNvGrpSpPr/>
          <p:nvPr/>
        </p:nvGrpSpPr>
        <p:grpSpPr>
          <a:xfrm>
            <a:off x="9269972" y="4114976"/>
            <a:ext cx="457200" cy="368300"/>
            <a:chOff x="9269413" y="4014788"/>
            <a:chExt cx="457200" cy="368300"/>
          </a:xfrm>
        </p:grpSpPr>
        <p:sp>
          <p:nvSpPr>
            <p:cNvPr id="42" name="Freeform 1839"/>
            <p:cNvSpPr>
              <a:spLocks/>
            </p:cNvSpPr>
            <p:nvPr/>
          </p:nvSpPr>
          <p:spPr bwMode="auto">
            <a:xfrm>
              <a:off x="9502775" y="4256088"/>
              <a:ext cx="47625" cy="47625"/>
            </a:xfrm>
            <a:custGeom>
              <a:avLst/>
              <a:gdLst>
                <a:gd name="T0" fmla="*/ 29 w 29"/>
                <a:gd name="T1" fmla="*/ 6 h 28"/>
                <a:gd name="T2" fmla="*/ 0 w 29"/>
                <a:gd name="T3" fmla="*/ 28 h 28"/>
                <a:gd name="T4" fmla="*/ 0 w 29"/>
                <a:gd name="T5" fmla="*/ 25 h 28"/>
                <a:gd name="T6" fmla="*/ 0 w 29"/>
                <a:gd name="T7" fmla="*/ 2 h 28"/>
                <a:gd name="T8" fmla="*/ 3 w 29"/>
                <a:gd name="T9" fmla="*/ 0 h 28"/>
                <a:gd name="T10" fmla="*/ 28 w 29"/>
                <a:gd name="T11" fmla="*/ 6 h 28"/>
                <a:gd name="T12" fmla="*/ 29 w 29"/>
                <a:gd name="T13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8">
                  <a:moveTo>
                    <a:pt x="29" y="6"/>
                  </a:moveTo>
                  <a:cubicBezTo>
                    <a:pt x="22" y="17"/>
                    <a:pt x="14" y="25"/>
                    <a:pt x="0" y="28"/>
                  </a:cubicBezTo>
                  <a:cubicBezTo>
                    <a:pt x="0" y="27"/>
                    <a:pt x="0" y="26"/>
                    <a:pt x="0" y="25"/>
                  </a:cubicBezTo>
                  <a:cubicBezTo>
                    <a:pt x="0" y="17"/>
                    <a:pt x="0" y="10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" y="1"/>
                    <a:pt x="20" y="2"/>
                    <a:pt x="28" y="6"/>
                  </a:cubicBezTo>
                  <a:cubicBezTo>
                    <a:pt x="28" y="6"/>
                    <a:pt x="28" y="6"/>
                    <a:pt x="29" y="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Freeform 1840"/>
            <p:cNvSpPr>
              <a:spLocks/>
            </p:cNvSpPr>
            <p:nvPr/>
          </p:nvSpPr>
          <p:spPr bwMode="auto">
            <a:xfrm>
              <a:off x="9440863" y="4256088"/>
              <a:ext cx="46038" cy="46038"/>
            </a:xfrm>
            <a:custGeom>
              <a:avLst/>
              <a:gdLst>
                <a:gd name="T0" fmla="*/ 0 w 28"/>
                <a:gd name="T1" fmla="*/ 5 h 27"/>
                <a:gd name="T2" fmla="*/ 18 w 28"/>
                <a:gd name="T3" fmla="*/ 1 h 27"/>
                <a:gd name="T4" fmla="*/ 26 w 28"/>
                <a:gd name="T5" fmla="*/ 0 h 27"/>
                <a:gd name="T6" fmla="*/ 28 w 28"/>
                <a:gd name="T7" fmla="*/ 2 h 27"/>
                <a:gd name="T8" fmla="*/ 28 w 28"/>
                <a:gd name="T9" fmla="*/ 27 h 27"/>
                <a:gd name="T10" fmla="*/ 0 w 28"/>
                <a:gd name="T11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7">
                  <a:moveTo>
                    <a:pt x="0" y="5"/>
                  </a:moveTo>
                  <a:cubicBezTo>
                    <a:pt x="6" y="4"/>
                    <a:pt x="12" y="2"/>
                    <a:pt x="18" y="1"/>
                  </a:cubicBezTo>
                  <a:cubicBezTo>
                    <a:pt x="20" y="1"/>
                    <a:pt x="23" y="0"/>
                    <a:pt x="26" y="0"/>
                  </a:cubicBezTo>
                  <a:cubicBezTo>
                    <a:pt x="27" y="0"/>
                    <a:pt x="28" y="0"/>
                    <a:pt x="28" y="2"/>
                  </a:cubicBezTo>
                  <a:cubicBezTo>
                    <a:pt x="28" y="10"/>
                    <a:pt x="28" y="19"/>
                    <a:pt x="28" y="27"/>
                  </a:cubicBezTo>
                  <a:cubicBezTo>
                    <a:pt x="19" y="27"/>
                    <a:pt x="6" y="17"/>
                    <a:pt x="0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Freeform 1841"/>
            <p:cNvSpPr>
              <a:spLocks/>
            </p:cNvSpPr>
            <p:nvPr/>
          </p:nvSpPr>
          <p:spPr bwMode="auto">
            <a:xfrm>
              <a:off x="9418638" y="4273550"/>
              <a:ext cx="22225" cy="19050"/>
            </a:xfrm>
            <a:custGeom>
              <a:avLst/>
              <a:gdLst>
                <a:gd name="T0" fmla="*/ 5 w 13"/>
                <a:gd name="T1" fmla="*/ 0 h 12"/>
                <a:gd name="T2" fmla="*/ 13 w 13"/>
                <a:gd name="T3" fmla="*/ 12 h 12"/>
                <a:gd name="T4" fmla="*/ 12 w 13"/>
                <a:gd name="T5" fmla="*/ 12 h 12"/>
                <a:gd name="T6" fmla="*/ 0 w 13"/>
                <a:gd name="T7" fmla="*/ 3 h 12"/>
                <a:gd name="T8" fmla="*/ 5 w 1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5" y="0"/>
                  </a:moveTo>
                  <a:cubicBezTo>
                    <a:pt x="7" y="4"/>
                    <a:pt x="10" y="8"/>
                    <a:pt x="13" y="12"/>
                  </a:cubicBezTo>
                  <a:cubicBezTo>
                    <a:pt x="13" y="12"/>
                    <a:pt x="13" y="12"/>
                    <a:pt x="12" y="12"/>
                  </a:cubicBezTo>
                  <a:cubicBezTo>
                    <a:pt x="9" y="9"/>
                    <a:pt x="5" y="6"/>
                    <a:pt x="0" y="3"/>
                  </a:cubicBezTo>
                  <a:cubicBezTo>
                    <a:pt x="2" y="2"/>
                    <a:pt x="3" y="1"/>
                    <a:pt x="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Freeform 1842"/>
            <p:cNvSpPr>
              <a:spLocks/>
            </p:cNvSpPr>
            <p:nvPr/>
          </p:nvSpPr>
          <p:spPr bwMode="auto">
            <a:xfrm>
              <a:off x="9550400" y="4273550"/>
              <a:ext cx="22225" cy="19050"/>
            </a:xfrm>
            <a:custGeom>
              <a:avLst/>
              <a:gdLst>
                <a:gd name="T0" fmla="*/ 8 w 13"/>
                <a:gd name="T1" fmla="*/ 0 h 12"/>
                <a:gd name="T2" fmla="*/ 13 w 13"/>
                <a:gd name="T3" fmla="*/ 3 h 12"/>
                <a:gd name="T4" fmla="*/ 0 w 13"/>
                <a:gd name="T5" fmla="*/ 12 h 12"/>
                <a:gd name="T6" fmla="*/ 0 w 13"/>
                <a:gd name="T7" fmla="*/ 12 h 12"/>
                <a:gd name="T8" fmla="*/ 8 w 1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8" y="0"/>
                  </a:moveTo>
                  <a:cubicBezTo>
                    <a:pt x="10" y="1"/>
                    <a:pt x="11" y="2"/>
                    <a:pt x="13" y="3"/>
                  </a:cubicBezTo>
                  <a:cubicBezTo>
                    <a:pt x="8" y="6"/>
                    <a:pt x="4" y="9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3" y="8"/>
                    <a:pt x="5" y="4"/>
                    <a:pt x="8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Freeform 1843"/>
            <p:cNvSpPr>
              <a:spLocks/>
            </p:cNvSpPr>
            <p:nvPr/>
          </p:nvSpPr>
          <p:spPr bwMode="auto">
            <a:xfrm>
              <a:off x="9269413" y="4014788"/>
              <a:ext cx="457200" cy="368300"/>
            </a:xfrm>
            <a:custGeom>
              <a:avLst/>
              <a:gdLst>
                <a:gd name="T0" fmla="*/ 136 w 273"/>
                <a:gd name="T1" fmla="*/ 220 h 220"/>
                <a:gd name="T2" fmla="*/ 260 w 273"/>
                <a:gd name="T3" fmla="*/ 220 h 220"/>
                <a:gd name="T4" fmla="*/ 269 w 273"/>
                <a:gd name="T5" fmla="*/ 216 h 220"/>
                <a:gd name="T6" fmla="*/ 273 w 273"/>
                <a:gd name="T7" fmla="*/ 205 h 220"/>
                <a:gd name="T8" fmla="*/ 273 w 273"/>
                <a:gd name="T9" fmla="*/ 56 h 220"/>
                <a:gd name="T10" fmla="*/ 273 w 273"/>
                <a:gd name="T11" fmla="*/ 15 h 220"/>
                <a:gd name="T12" fmla="*/ 258 w 273"/>
                <a:gd name="T13" fmla="*/ 0 h 220"/>
                <a:gd name="T14" fmla="*/ 15 w 273"/>
                <a:gd name="T15" fmla="*/ 0 h 220"/>
                <a:gd name="T16" fmla="*/ 12 w 273"/>
                <a:gd name="T17" fmla="*/ 0 h 220"/>
                <a:gd name="T18" fmla="*/ 3 w 273"/>
                <a:gd name="T19" fmla="*/ 5 h 220"/>
                <a:gd name="T20" fmla="*/ 0 w 273"/>
                <a:gd name="T21" fmla="*/ 17 h 220"/>
                <a:gd name="T22" fmla="*/ 0 w 273"/>
                <a:gd name="T23" fmla="*/ 200 h 220"/>
                <a:gd name="T24" fmla="*/ 0 w 273"/>
                <a:gd name="T25" fmla="*/ 208 h 220"/>
                <a:gd name="T26" fmla="*/ 14 w 273"/>
                <a:gd name="T27" fmla="*/ 220 h 220"/>
                <a:gd name="T28" fmla="*/ 136 w 273"/>
                <a:gd name="T29" fmla="*/ 22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3" h="220">
                  <a:moveTo>
                    <a:pt x="136" y="220"/>
                  </a:moveTo>
                  <a:cubicBezTo>
                    <a:pt x="178" y="220"/>
                    <a:pt x="219" y="220"/>
                    <a:pt x="260" y="220"/>
                  </a:cubicBezTo>
                  <a:cubicBezTo>
                    <a:pt x="264" y="220"/>
                    <a:pt x="267" y="219"/>
                    <a:pt x="269" y="216"/>
                  </a:cubicBezTo>
                  <a:cubicBezTo>
                    <a:pt x="272" y="213"/>
                    <a:pt x="273" y="209"/>
                    <a:pt x="273" y="205"/>
                  </a:cubicBezTo>
                  <a:cubicBezTo>
                    <a:pt x="273" y="155"/>
                    <a:pt x="273" y="106"/>
                    <a:pt x="273" y="56"/>
                  </a:cubicBezTo>
                  <a:cubicBezTo>
                    <a:pt x="273" y="42"/>
                    <a:pt x="273" y="29"/>
                    <a:pt x="273" y="15"/>
                  </a:cubicBezTo>
                  <a:cubicBezTo>
                    <a:pt x="273" y="5"/>
                    <a:pt x="267" y="0"/>
                    <a:pt x="258" y="0"/>
                  </a:cubicBezTo>
                  <a:cubicBezTo>
                    <a:pt x="177" y="0"/>
                    <a:pt x="96" y="0"/>
                    <a:pt x="15" y="0"/>
                  </a:cubicBezTo>
                  <a:cubicBezTo>
                    <a:pt x="14" y="0"/>
                    <a:pt x="13" y="0"/>
                    <a:pt x="12" y="0"/>
                  </a:cubicBezTo>
                  <a:cubicBezTo>
                    <a:pt x="9" y="0"/>
                    <a:pt x="5" y="2"/>
                    <a:pt x="3" y="5"/>
                  </a:cubicBezTo>
                  <a:cubicBezTo>
                    <a:pt x="0" y="8"/>
                    <a:pt x="0" y="13"/>
                    <a:pt x="0" y="17"/>
                  </a:cubicBezTo>
                  <a:cubicBezTo>
                    <a:pt x="0" y="78"/>
                    <a:pt x="0" y="139"/>
                    <a:pt x="0" y="200"/>
                  </a:cubicBezTo>
                  <a:cubicBezTo>
                    <a:pt x="0" y="203"/>
                    <a:pt x="0" y="206"/>
                    <a:pt x="0" y="208"/>
                  </a:cubicBezTo>
                  <a:cubicBezTo>
                    <a:pt x="1" y="216"/>
                    <a:pt x="6" y="220"/>
                    <a:pt x="14" y="220"/>
                  </a:cubicBezTo>
                  <a:cubicBezTo>
                    <a:pt x="55" y="220"/>
                    <a:pt x="95" y="220"/>
                    <a:pt x="136" y="2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Freeform 1844"/>
            <p:cNvSpPr>
              <a:spLocks noEditPoints="1"/>
            </p:cNvSpPr>
            <p:nvPr/>
          </p:nvSpPr>
          <p:spPr bwMode="auto">
            <a:xfrm>
              <a:off x="9269413" y="4014788"/>
              <a:ext cx="457200" cy="368300"/>
            </a:xfrm>
            <a:custGeom>
              <a:avLst/>
              <a:gdLst>
                <a:gd name="T0" fmla="*/ 136 w 273"/>
                <a:gd name="T1" fmla="*/ 220 h 220"/>
                <a:gd name="T2" fmla="*/ 14 w 273"/>
                <a:gd name="T3" fmla="*/ 220 h 220"/>
                <a:gd name="T4" fmla="*/ 0 w 273"/>
                <a:gd name="T5" fmla="*/ 208 h 220"/>
                <a:gd name="T6" fmla="*/ 0 w 273"/>
                <a:gd name="T7" fmla="*/ 200 h 220"/>
                <a:gd name="T8" fmla="*/ 0 w 273"/>
                <a:gd name="T9" fmla="*/ 17 h 220"/>
                <a:gd name="T10" fmla="*/ 3 w 273"/>
                <a:gd name="T11" fmla="*/ 5 h 220"/>
                <a:gd name="T12" fmla="*/ 12 w 273"/>
                <a:gd name="T13" fmla="*/ 0 h 220"/>
                <a:gd name="T14" fmla="*/ 15 w 273"/>
                <a:gd name="T15" fmla="*/ 0 h 220"/>
                <a:gd name="T16" fmla="*/ 258 w 273"/>
                <a:gd name="T17" fmla="*/ 0 h 220"/>
                <a:gd name="T18" fmla="*/ 273 w 273"/>
                <a:gd name="T19" fmla="*/ 15 h 220"/>
                <a:gd name="T20" fmla="*/ 273 w 273"/>
                <a:gd name="T21" fmla="*/ 56 h 220"/>
                <a:gd name="T22" fmla="*/ 273 w 273"/>
                <a:gd name="T23" fmla="*/ 205 h 220"/>
                <a:gd name="T24" fmla="*/ 269 w 273"/>
                <a:gd name="T25" fmla="*/ 216 h 220"/>
                <a:gd name="T26" fmla="*/ 260 w 273"/>
                <a:gd name="T27" fmla="*/ 220 h 220"/>
                <a:gd name="T28" fmla="*/ 136 w 273"/>
                <a:gd name="T29" fmla="*/ 220 h 220"/>
                <a:gd name="T30" fmla="*/ 135 w 273"/>
                <a:gd name="T31" fmla="*/ 186 h 220"/>
                <a:gd name="T32" fmla="*/ 213 w 273"/>
                <a:gd name="T33" fmla="*/ 107 h 220"/>
                <a:gd name="T34" fmla="*/ 135 w 273"/>
                <a:gd name="T35" fmla="*/ 29 h 220"/>
                <a:gd name="T36" fmla="*/ 57 w 273"/>
                <a:gd name="T37" fmla="*/ 108 h 220"/>
                <a:gd name="T38" fmla="*/ 135 w 273"/>
                <a:gd name="T39" fmla="*/ 186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3" h="220">
                  <a:moveTo>
                    <a:pt x="136" y="220"/>
                  </a:moveTo>
                  <a:cubicBezTo>
                    <a:pt x="95" y="220"/>
                    <a:pt x="55" y="220"/>
                    <a:pt x="14" y="220"/>
                  </a:cubicBezTo>
                  <a:cubicBezTo>
                    <a:pt x="6" y="220"/>
                    <a:pt x="1" y="216"/>
                    <a:pt x="0" y="208"/>
                  </a:cubicBezTo>
                  <a:cubicBezTo>
                    <a:pt x="0" y="206"/>
                    <a:pt x="0" y="203"/>
                    <a:pt x="0" y="200"/>
                  </a:cubicBezTo>
                  <a:cubicBezTo>
                    <a:pt x="0" y="139"/>
                    <a:pt x="0" y="78"/>
                    <a:pt x="0" y="17"/>
                  </a:cubicBezTo>
                  <a:cubicBezTo>
                    <a:pt x="0" y="13"/>
                    <a:pt x="0" y="8"/>
                    <a:pt x="3" y="5"/>
                  </a:cubicBezTo>
                  <a:cubicBezTo>
                    <a:pt x="5" y="2"/>
                    <a:pt x="9" y="0"/>
                    <a:pt x="12" y="0"/>
                  </a:cubicBezTo>
                  <a:cubicBezTo>
                    <a:pt x="13" y="0"/>
                    <a:pt x="14" y="0"/>
                    <a:pt x="15" y="0"/>
                  </a:cubicBezTo>
                  <a:cubicBezTo>
                    <a:pt x="96" y="0"/>
                    <a:pt x="177" y="0"/>
                    <a:pt x="258" y="0"/>
                  </a:cubicBezTo>
                  <a:cubicBezTo>
                    <a:pt x="267" y="0"/>
                    <a:pt x="273" y="5"/>
                    <a:pt x="273" y="15"/>
                  </a:cubicBezTo>
                  <a:cubicBezTo>
                    <a:pt x="273" y="29"/>
                    <a:pt x="273" y="42"/>
                    <a:pt x="273" y="56"/>
                  </a:cubicBezTo>
                  <a:cubicBezTo>
                    <a:pt x="273" y="106"/>
                    <a:pt x="273" y="155"/>
                    <a:pt x="273" y="205"/>
                  </a:cubicBezTo>
                  <a:cubicBezTo>
                    <a:pt x="273" y="209"/>
                    <a:pt x="272" y="213"/>
                    <a:pt x="269" y="216"/>
                  </a:cubicBezTo>
                  <a:cubicBezTo>
                    <a:pt x="267" y="219"/>
                    <a:pt x="264" y="220"/>
                    <a:pt x="260" y="220"/>
                  </a:cubicBezTo>
                  <a:cubicBezTo>
                    <a:pt x="219" y="220"/>
                    <a:pt x="178" y="220"/>
                    <a:pt x="136" y="220"/>
                  </a:cubicBezTo>
                  <a:close/>
                  <a:moveTo>
                    <a:pt x="135" y="186"/>
                  </a:moveTo>
                  <a:cubicBezTo>
                    <a:pt x="178" y="186"/>
                    <a:pt x="213" y="151"/>
                    <a:pt x="213" y="107"/>
                  </a:cubicBezTo>
                  <a:cubicBezTo>
                    <a:pt x="213" y="65"/>
                    <a:pt x="178" y="30"/>
                    <a:pt x="135" y="29"/>
                  </a:cubicBezTo>
                  <a:cubicBezTo>
                    <a:pt x="91" y="29"/>
                    <a:pt x="57" y="65"/>
                    <a:pt x="57" y="108"/>
                  </a:cubicBezTo>
                  <a:cubicBezTo>
                    <a:pt x="57" y="150"/>
                    <a:pt x="92" y="186"/>
                    <a:pt x="135" y="18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Freeform 1845"/>
            <p:cNvSpPr>
              <a:spLocks/>
            </p:cNvSpPr>
            <p:nvPr/>
          </p:nvSpPr>
          <p:spPr bwMode="auto">
            <a:xfrm>
              <a:off x="9364663" y="4064000"/>
              <a:ext cx="261938" cy="261938"/>
            </a:xfrm>
            <a:custGeom>
              <a:avLst/>
              <a:gdLst>
                <a:gd name="T0" fmla="*/ 78 w 156"/>
                <a:gd name="T1" fmla="*/ 157 h 157"/>
                <a:gd name="T2" fmla="*/ 0 w 156"/>
                <a:gd name="T3" fmla="*/ 79 h 157"/>
                <a:gd name="T4" fmla="*/ 78 w 156"/>
                <a:gd name="T5" fmla="*/ 0 h 157"/>
                <a:gd name="T6" fmla="*/ 156 w 156"/>
                <a:gd name="T7" fmla="*/ 78 h 157"/>
                <a:gd name="T8" fmla="*/ 78 w 156"/>
                <a:gd name="T9" fmla="*/ 157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157">
                  <a:moveTo>
                    <a:pt x="78" y="157"/>
                  </a:moveTo>
                  <a:cubicBezTo>
                    <a:pt x="35" y="157"/>
                    <a:pt x="0" y="121"/>
                    <a:pt x="0" y="79"/>
                  </a:cubicBezTo>
                  <a:cubicBezTo>
                    <a:pt x="0" y="36"/>
                    <a:pt x="34" y="0"/>
                    <a:pt x="78" y="0"/>
                  </a:cubicBezTo>
                  <a:cubicBezTo>
                    <a:pt x="121" y="1"/>
                    <a:pt x="156" y="36"/>
                    <a:pt x="156" y="78"/>
                  </a:cubicBezTo>
                  <a:cubicBezTo>
                    <a:pt x="156" y="122"/>
                    <a:pt x="121" y="157"/>
                    <a:pt x="78" y="1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Freeform 1846"/>
            <p:cNvSpPr>
              <a:spLocks/>
            </p:cNvSpPr>
            <p:nvPr/>
          </p:nvSpPr>
          <p:spPr bwMode="auto">
            <a:xfrm>
              <a:off x="9502775" y="4200525"/>
              <a:ext cx="66675" cy="53975"/>
            </a:xfrm>
            <a:custGeom>
              <a:avLst/>
              <a:gdLst>
                <a:gd name="T0" fmla="*/ 32 w 40"/>
                <a:gd name="T1" fmla="*/ 32 h 32"/>
                <a:gd name="T2" fmla="*/ 39 w 40"/>
                <a:gd name="T3" fmla="*/ 3 h 32"/>
                <a:gd name="T4" fmla="*/ 37 w 40"/>
                <a:gd name="T5" fmla="*/ 0 h 32"/>
                <a:gd name="T6" fmla="*/ 3 w 40"/>
                <a:gd name="T7" fmla="*/ 0 h 32"/>
                <a:gd name="T8" fmla="*/ 0 w 40"/>
                <a:gd name="T9" fmla="*/ 3 h 32"/>
                <a:gd name="T10" fmla="*/ 0 w 40"/>
                <a:gd name="T11" fmla="*/ 23 h 32"/>
                <a:gd name="T12" fmla="*/ 3 w 40"/>
                <a:gd name="T13" fmla="*/ 26 h 32"/>
                <a:gd name="T14" fmla="*/ 20 w 40"/>
                <a:gd name="T15" fmla="*/ 29 h 32"/>
                <a:gd name="T16" fmla="*/ 32 w 40"/>
                <a:gd name="T1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32">
                  <a:moveTo>
                    <a:pt x="32" y="32"/>
                  </a:moveTo>
                  <a:cubicBezTo>
                    <a:pt x="37" y="23"/>
                    <a:pt x="38" y="13"/>
                    <a:pt x="39" y="3"/>
                  </a:cubicBezTo>
                  <a:cubicBezTo>
                    <a:pt x="40" y="1"/>
                    <a:pt x="39" y="0"/>
                    <a:pt x="37" y="0"/>
                  </a:cubicBezTo>
                  <a:cubicBezTo>
                    <a:pt x="26" y="0"/>
                    <a:pt x="14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10"/>
                    <a:pt x="0" y="16"/>
                    <a:pt x="0" y="23"/>
                  </a:cubicBezTo>
                  <a:cubicBezTo>
                    <a:pt x="0" y="25"/>
                    <a:pt x="1" y="26"/>
                    <a:pt x="3" y="26"/>
                  </a:cubicBezTo>
                  <a:cubicBezTo>
                    <a:pt x="9" y="27"/>
                    <a:pt x="14" y="28"/>
                    <a:pt x="20" y="29"/>
                  </a:cubicBezTo>
                  <a:cubicBezTo>
                    <a:pt x="24" y="29"/>
                    <a:pt x="28" y="31"/>
                    <a:pt x="32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Freeform 1847"/>
            <p:cNvSpPr>
              <a:spLocks/>
            </p:cNvSpPr>
            <p:nvPr/>
          </p:nvSpPr>
          <p:spPr bwMode="auto">
            <a:xfrm>
              <a:off x="9421813" y="4200525"/>
              <a:ext cx="65088" cy="53975"/>
            </a:xfrm>
            <a:custGeom>
              <a:avLst/>
              <a:gdLst>
                <a:gd name="T0" fmla="*/ 7 w 39"/>
                <a:gd name="T1" fmla="*/ 32 h 32"/>
                <a:gd name="T2" fmla="*/ 10 w 39"/>
                <a:gd name="T3" fmla="*/ 32 h 32"/>
                <a:gd name="T4" fmla="*/ 37 w 39"/>
                <a:gd name="T5" fmla="*/ 26 h 32"/>
                <a:gd name="T6" fmla="*/ 39 w 39"/>
                <a:gd name="T7" fmla="*/ 23 h 32"/>
                <a:gd name="T8" fmla="*/ 39 w 39"/>
                <a:gd name="T9" fmla="*/ 3 h 32"/>
                <a:gd name="T10" fmla="*/ 37 w 39"/>
                <a:gd name="T11" fmla="*/ 0 h 32"/>
                <a:gd name="T12" fmla="*/ 3 w 39"/>
                <a:gd name="T13" fmla="*/ 0 h 32"/>
                <a:gd name="T14" fmla="*/ 1 w 39"/>
                <a:gd name="T15" fmla="*/ 3 h 32"/>
                <a:gd name="T16" fmla="*/ 2 w 39"/>
                <a:gd name="T17" fmla="*/ 16 h 32"/>
                <a:gd name="T18" fmla="*/ 7 w 3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32">
                  <a:moveTo>
                    <a:pt x="7" y="32"/>
                  </a:moveTo>
                  <a:cubicBezTo>
                    <a:pt x="8" y="32"/>
                    <a:pt x="9" y="32"/>
                    <a:pt x="10" y="32"/>
                  </a:cubicBezTo>
                  <a:cubicBezTo>
                    <a:pt x="18" y="28"/>
                    <a:pt x="27" y="26"/>
                    <a:pt x="37" y="26"/>
                  </a:cubicBezTo>
                  <a:cubicBezTo>
                    <a:pt x="39" y="26"/>
                    <a:pt x="39" y="25"/>
                    <a:pt x="39" y="23"/>
                  </a:cubicBezTo>
                  <a:cubicBezTo>
                    <a:pt x="39" y="17"/>
                    <a:pt x="39" y="10"/>
                    <a:pt x="39" y="3"/>
                  </a:cubicBezTo>
                  <a:cubicBezTo>
                    <a:pt x="39" y="1"/>
                    <a:pt x="39" y="0"/>
                    <a:pt x="37" y="0"/>
                  </a:cubicBezTo>
                  <a:cubicBezTo>
                    <a:pt x="25" y="0"/>
                    <a:pt x="14" y="0"/>
                    <a:pt x="3" y="0"/>
                  </a:cubicBezTo>
                  <a:cubicBezTo>
                    <a:pt x="1" y="0"/>
                    <a:pt x="0" y="1"/>
                    <a:pt x="1" y="3"/>
                  </a:cubicBezTo>
                  <a:cubicBezTo>
                    <a:pt x="1" y="7"/>
                    <a:pt x="1" y="12"/>
                    <a:pt x="2" y="16"/>
                  </a:cubicBezTo>
                  <a:cubicBezTo>
                    <a:pt x="4" y="21"/>
                    <a:pt x="5" y="27"/>
                    <a:pt x="7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Freeform 1848"/>
            <p:cNvSpPr>
              <a:spLocks/>
            </p:cNvSpPr>
            <p:nvPr/>
          </p:nvSpPr>
          <p:spPr bwMode="auto">
            <a:xfrm>
              <a:off x="9502775" y="4135438"/>
              <a:ext cx="66675" cy="52388"/>
            </a:xfrm>
            <a:custGeom>
              <a:avLst/>
              <a:gdLst>
                <a:gd name="T0" fmla="*/ 32 w 40"/>
                <a:gd name="T1" fmla="*/ 0 h 31"/>
                <a:gd name="T2" fmla="*/ 15 w 40"/>
                <a:gd name="T3" fmla="*/ 5 h 31"/>
                <a:gd name="T4" fmla="*/ 4 w 40"/>
                <a:gd name="T5" fmla="*/ 6 h 31"/>
                <a:gd name="T6" fmla="*/ 0 w 40"/>
                <a:gd name="T7" fmla="*/ 9 h 31"/>
                <a:gd name="T8" fmla="*/ 0 w 40"/>
                <a:gd name="T9" fmla="*/ 29 h 31"/>
                <a:gd name="T10" fmla="*/ 2 w 40"/>
                <a:gd name="T11" fmla="*/ 31 h 31"/>
                <a:gd name="T12" fmla="*/ 38 w 40"/>
                <a:gd name="T13" fmla="*/ 31 h 31"/>
                <a:gd name="T14" fmla="*/ 39 w 40"/>
                <a:gd name="T15" fmla="*/ 29 h 31"/>
                <a:gd name="T16" fmla="*/ 38 w 40"/>
                <a:gd name="T17" fmla="*/ 21 h 31"/>
                <a:gd name="T18" fmla="*/ 32 w 40"/>
                <a:gd name="T1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31">
                  <a:moveTo>
                    <a:pt x="32" y="0"/>
                  </a:moveTo>
                  <a:cubicBezTo>
                    <a:pt x="26" y="2"/>
                    <a:pt x="21" y="3"/>
                    <a:pt x="15" y="5"/>
                  </a:cubicBezTo>
                  <a:cubicBezTo>
                    <a:pt x="12" y="5"/>
                    <a:pt x="8" y="6"/>
                    <a:pt x="4" y="6"/>
                  </a:cubicBezTo>
                  <a:cubicBezTo>
                    <a:pt x="2" y="6"/>
                    <a:pt x="0" y="6"/>
                    <a:pt x="0" y="9"/>
                  </a:cubicBezTo>
                  <a:cubicBezTo>
                    <a:pt x="0" y="16"/>
                    <a:pt x="0" y="22"/>
                    <a:pt x="0" y="29"/>
                  </a:cubicBezTo>
                  <a:cubicBezTo>
                    <a:pt x="0" y="31"/>
                    <a:pt x="1" y="31"/>
                    <a:pt x="2" y="31"/>
                  </a:cubicBezTo>
                  <a:cubicBezTo>
                    <a:pt x="14" y="31"/>
                    <a:pt x="26" y="31"/>
                    <a:pt x="38" y="31"/>
                  </a:cubicBezTo>
                  <a:cubicBezTo>
                    <a:pt x="39" y="31"/>
                    <a:pt x="40" y="31"/>
                    <a:pt x="39" y="29"/>
                  </a:cubicBezTo>
                  <a:cubicBezTo>
                    <a:pt x="39" y="27"/>
                    <a:pt x="39" y="24"/>
                    <a:pt x="38" y="21"/>
                  </a:cubicBezTo>
                  <a:cubicBezTo>
                    <a:pt x="37" y="14"/>
                    <a:pt x="35" y="7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Freeform 1849"/>
            <p:cNvSpPr>
              <a:spLocks/>
            </p:cNvSpPr>
            <p:nvPr/>
          </p:nvSpPr>
          <p:spPr bwMode="auto">
            <a:xfrm>
              <a:off x="9421813" y="4135438"/>
              <a:ext cx="65088" cy="52388"/>
            </a:xfrm>
            <a:custGeom>
              <a:avLst/>
              <a:gdLst>
                <a:gd name="T0" fmla="*/ 8 w 39"/>
                <a:gd name="T1" fmla="*/ 0 h 31"/>
                <a:gd name="T2" fmla="*/ 1 w 39"/>
                <a:gd name="T3" fmla="*/ 29 h 31"/>
                <a:gd name="T4" fmla="*/ 3 w 39"/>
                <a:gd name="T5" fmla="*/ 31 h 31"/>
                <a:gd name="T6" fmla="*/ 37 w 39"/>
                <a:gd name="T7" fmla="*/ 31 h 31"/>
                <a:gd name="T8" fmla="*/ 39 w 39"/>
                <a:gd name="T9" fmla="*/ 29 h 31"/>
                <a:gd name="T10" fmla="*/ 39 w 39"/>
                <a:gd name="T11" fmla="*/ 10 h 31"/>
                <a:gd name="T12" fmla="*/ 36 w 39"/>
                <a:gd name="T13" fmla="*/ 6 h 31"/>
                <a:gd name="T14" fmla="*/ 20 w 39"/>
                <a:gd name="T15" fmla="*/ 4 h 31"/>
                <a:gd name="T16" fmla="*/ 8 w 39"/>
                <a:gd name="T1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1">
                  <a:moveTo>
                    <a:pt x="8" y="0"/>
                  </a:moveTo>
                  <a:cubicBezTo>
                    <a:pt x="3" y="9"/>
                    <a:pt x="1" y="19"/>
                    <a:pt x="1" y="29"/>
                  </a:cubicBezTo>
                  <a:cubicBezTo>
                    <a:pt x="0" y="31"/>
                    <a:pt x="1" y="31"/>
                    <a:pt x="3" y="31"/>
                  </a:cubicBezTo>
                  <a:cubicBezTo>
                    <a:pt x="14" y="31"/>
                    <a:pt x="26" y="31"/>
                    <a:pt x="37" y="31"/>
                  </a:cubicBezTo>
                  <a:cubicBezTo>
                    <a:pt x="39" y="31"/>
                    <a:pt x="39" y="31"/>
                    <a:pt x="39" y="29"/>
                  </a:cubicBezTo>
                  <a:cubicBezTo>
                    <a:pt x="39" y="22"/>
                    <a:pt x="39" y="16"/>
                    <a:pt x="39" y="10"/>
                  </a:cubicBezTo>
                  <a:cubicBezTo>
                    <a:pt x="39" y="7"/>
                    <a:pt x="38" y="6"/>
                    <a:pt x="36" y="6"/>
                  </a:cubicBezTo>
                  <a:cubicBezTo>
                    <a:pt x="31" y="5"/>
                    <a:pt x="25" y="5"/>
                    <a:pt x="20" y="4"/>
                  </a:cubicBezTo>
                  <a:cubicBezTo>
                    <a:pt x="16" y="3"/>
                    <a:pt x="12" y="1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Freeform 1850"/>
            <p:cNvSpPr>
              <a:spLocks/>
            </p:cNvSpPr>
            <p:nvPr/>
          </p:nvSpPr>
          <p:spPr bwMode="auto">
            <a:xfrm>
              <a:off x="9502775" y="4087813"/>
              <a:ext cx="47625" cy="46038"/>
            </a:xfrm>
            <a:custGeom>
              <a:avLst/>
              <a:gdLst>
                <a:gd name="T0" fmla="*/ 29 w 29"/>
                <a:gd name="T1" fmla="*/ 23 h 28"/>
                <a:gd name="T2" fmla="*/ 0 w 29"/>
                <a:gd name="T3" fmla="*/ 0 h 28"/>
                <a:gd name="T4" fmla="*/ 0 w 29"/>
                <a:gd name="T5" fmla="*/ 27 h 28"/>
                <a:gd name="T6" fmla="*/ 2 w 29"/>
                <a:gd name="T7" fmla="*/ 28 h 28"/>
                <a:gd name="T8" fmla="*/ 12 w 29"/>
                <a:gd name="T9" fmla="*/ 27 h 28"/>
                <a:gd name="T10" fmla="*/ 29 w 29"/>
                <a:gd name="T11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8">
                  <a:moveTo>
                    <a:pt x="29" y="23"/>
                  </a:moveTo>
                  <a:cubicBezTo>
                    <a:pt x="22" y="11"/>
                    <a:pt x="14" y="3"/>
                    <a:pt x="0" y="0"/>
                  </a:cubicBezTo>
                  <a:cubicBezTo>
                    <a:pt x="0" y="10"/>
                    <a:pt x="0" y="18"/>
                    <a:pt x="0" y="27"/>
                  </a:cubicBezTo>
                  <a:cubicBezTo>
                    <a:pt x="0" y="27"/>
                    <a:pt x="2" y="28"/>
                    <a:pt x="2" y="28"/>
                  </a:cubicBezTo>
                  <a:cubicBezTo>
                    <a:pt x="5" y="28"/>
                    <a:pt x="9" y="28"/>
                    <a:pt x="12" y="27"/>
                  </a:cubicBezTo>
                  <a:cubicBezTo>
                    <a:pt x="17" y="26"/>
                    <a:pt x="23" y="24"/>
                    <a:pt x="29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Freeform 1851"/>
            <p:cNvSpPr>
              <a:spLocks/>
            </p:cNvSpPr>
            <p:nvPr/>
          </p:nvSpPr>
          <p:spPr bwMode="auto">
            <a:xfrm>
              <a:off x="9502775" y="4256088"/>
              <a:ext cx="47625" cy="47625"/>
            </a:xfrm>
            <a:custGeom>
              <a:avLst/>
              <a:gdLst>
                <a:gd name="T0" fmla="*/ 29 w 29"/>
                <a:gd name="T1" fmla="*/ 6 h 28"/>
                <a:gd name="T2" fmla="*/ 28 w 29"/>
                <a:gd name="T3" fmla="*/ 6 h 28"/>
                <a:gd name="T4" fmla="*/ 3 w 29"/>
                <a:gd name="T5" fmla="*/ 0 h 28"/>
                <a:gd name="T6" fmla="*/ 0 w 29"/>
                <a:gd name="T7" fmla="*/ 2 h 28"/>
                <a:gd name="T8" fmla="*/ 0 w 29"/>
                <a:gd name="T9" fmla="*/ 25 h 28"/>
                <a:gd name="T10" fmla="*/ 0 w 29"/>
                <a:gd name="T11" fmla="*/ 28 h 28"/>
                <a:gd name="T12" fmla="*/ 29 w 29"/>
                <a:gd name="T13" fmla="*/ 6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8">
                  <a:moveTo>
                    <a:pt x="29" y="6"/>
                  </a:moveTo>
                  <a:cubicBezTo>
                    <a:pt x="28" y="6"/>
                    <a:pt x="28" y="6"/>
                    <a:pt x="28" y="6"/>
                  </a:cubicBezTo>
                  <a:cubicBezTo>
                    <a:pt x="20" y="2"/>
                    <a:pt x="11" y="1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0"/>
                    <a:pt x="0" y="17"/>
                    <a:pt x="0" y="25"/>
                  </a:cubicBezTo>
                  <a:cubicBezTo>
                    <a:pt x="0" y="26"/>
                    <a:pt x="0" y="27"/>
                    <a:pt x="0" y="28"/>
                  </a:cubicBezTo>
                  <a:cubicBezTo>
                    <a:pt x="14" y="25"/>
                    <a:pt x="22" y="17"/>
                    <a:pt x="29" y="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Freeform 1852"/>
            <p:cNvSpPr>
              <a:spLocks/>
            </p:cNvSpPr>
            <p:nvPr/>
          </p:nvSpPr>
          <p:spPr bwMode="auto">
            <a:xfrm>
              <a:off x="9440863" y="4256088"/>
              <a:ext cx="46038" cy="46038"/>
            </a:xfrm>
            <a:custGeom>
              <a:avLst/>
              <a:gdLst>
                <a:gd name="T0" fmla="*/ 0 w 28"/>
                <a:gd name="T1" fmla="*/ 5 h 27"/>
                <a:gd name="T2" fmla="*/ 28 w 28"/>
                <a:gd name="T3" fmla="*/ 27 h 27"/>
                <a:gd name="T4" fmla="*/ 28 w 28"/>
                <a:gd name="T5" fmla="*/ 2 h 27"/>
                <a:gd name="T6" fmla="*/ 26 w 28"/>
                <a:gd name="T7" fmla="*/ 0 h 27"/>
                <a:gd name="T8" fmla="*/ 18 w 28"/>
                <a:gd name="T9" fmla="*/ 1 h 27"/>
                <a:gd name="T10" fmla="*/ 0 w 28"/>
                <a:gd name="T11" fmla="*/ 5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7">
                  <a:moveTo>
                    <a:pt x="0" y="5"/>
                  </a:moveTo>
                  <a:cubicBezTo>
                    <a:pt x="6" y="17"/>
                    <a:pt x="19" y="27"/>
                    <a:pt x="28" y="27"/>
                  </a:cubicBezTo>
                  <a:cubicBezTo>
                    <a:pt x="28" y="19"/>
                    <a:pt x="28" y="10"/>
                    <a:pt x="28" y="2"/>
                  </a:cubicBezTo>
                  <a:cubicBezTo>
                    <a:pt x="28" y="0"/>
                    <a:pt x="27" y="0"/>
                    <a:pt x="26" y="0"/>
                  </a:cubicBezTo>
                  <a:cubicBezTo>
                    <a:pt x="23" y="0"/>
                    <a:pt x="20" y="1"/>
                    <a:pt x="18" y="1"/>
                  </a:cubicBezTo>
                  <a:cubicBezTo>
                    <a:pt x="12" y="2"/>
                    <a:pt x="6" y="4"/>
                    <a:pt x="0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Freeform 1853"/>
            <p:cNvSpPr>
              <a:spLocks/>
            </p:cNvSpPr>
            <p:nvPr/>
          </p:nvSpPr>
          <p:spPr bwMode="auto">
            <a:xfrm>
              <a:off x="9440863" y="4089400"/>
              <a:ext cx="46038" cy="44450"/>
            </a:xfrm>
            <a:custGeom>
              <a:avLst/>
              <a:gdLst>
                <a:gd name="T0" fmla="*/ 0 w 28"/>
                <a:gd name="T1" fmla="*/ 21 h 27"/>
                <a:gd name="T2" fmla="*/ 26 w 28"/>
                <a:gd name="T3" fmla="*/ 27 h 27"/>
                <a:gd name="T4" fmla="*/ 28 w 28"/>
                <a:gd name="T5" fmla="*/ 25 h 27"/>
                <a:gd name="T6" fmla="*/ 28 w 28"/>
                <a:gd name="T7" fmla="*/ 14 h 27"/>
                <a:gd name="T8" fmla="*/ 28 w 28"/>
                <a:gd name="T9" fmla="*/ 0 h 27"/>
                <a:gd name="T10" fmla="*/ 0 w 28"/>
                <a:gd name="T11" fmla="*/ 2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7">
                  <a:moveTo>
                    <a:pt x="0" y="21"/>
                  </a:moveTo>
                  <a:cubicBezTo>
                    <a:pt x="9" y="25"/>
                    <a:pt x="17" y="26"/>
                    <a:pt x="26" y="27"/>
                  </a:cubicBezTo>
                  <a:cubicBezTo>
                    <a:pt x="28" y="27"/>
                    <a:pt x="28" y="26"/>
                    <a:pt x="28" y="25"/>
                  </a:cubicBezTo>
                  <a:cubicBezTo>
                    <a:pt x="28" y="21"/>
                    <a:pt x="28" y="18"/>
                    <a:pt x="28" y="14"/>
                  </a:cubicBezTo>
                  <a:cubicBezTo>
                    <a:pt x="28" y="10"/>
                    <a:pt x="28" y="5"/>
                    <a:pt x="28" y="0"/>
                  </a:cubicBezTo>
                  <a:cubicBezTo>
                    <a:pt x="18" y="0"/>
                    <a:pt x="5" y="11"/>
                    <a:pt x="0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Freeform 1854"/>
            <p:cNvSpPr>
              <a:spLocks/>
            </p:cNvSpPr>
            <p:nvPr/>
          </p:nvSpPr>
          <p:spPr bwMode="auto">
            <a:xfrm>
              <a:off x="9383713" y="4200525"/>
              <a:ext cx="36513" cy="68263"/>
            </a:xfrm>
            <a:custGeom>
              <a:avLst/>
              <a:gdLst>
                <a:gd name="T0" fmla="*/ 22 w 22"/>
                <a:gd name="T1" fmla="*/ 37 h 41"/>
                <a:gd name="T2" fmla="*/ 20 w 22"/>
                <a:gd name="T3" fmla="*/ 31 h 41"/>
                <a:gd name="T4" fmla="*/ 14 w 22"/>
                <a:gd name="T5" fmla="*/ 3 h 41"/>
                <a:gd name="T6" fmla="*/ 12 w 22"/>
                <a:gd name="T7" fmla="*/ 0 h 41"/>
                <a:gd name="T8" fmla="*/ 2 w 22"/>
                <a:gd name="T9" fmla="*/ 0 h 41"/>
                <a:gd name="T10" fmla="*/ 0 w 22"/>
                <a:gd name="T11" fmla="*/ 2 h 41"/>
                <a:gd name="T12" fmla="*/ 5 w 22"/>
                <a:gd name="T13" fmla="*/ 22 h 41"/>
                <a:gd name="T14" fmla="*/ 16 w 22"/>
                <a:gd name="T15" fmla="*/ 41 h 41"/>
                <a:gd name="T16" fmla="*/ 22 w 22"/>
                <a:gd name="T17" fmla="*/ 3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41">
                  <a:moveTo>
                    <a:pt x="22" y="37"/>
                  </a:moveTo>
                  <a:cubicBezTo>
                    <a:pt x="21" y="35"/>
                    <a:pt x="21" y="33"/>
                    <a:pt x="20" y="31"/>
                  </a:cubicBezTo>
                  <a:cubicBezTo>
                    <a:pt x="17" y="22"/>
                    <a:pt x="15" y="12"/>
                    <a:pt x="14" y="3"/>
                  </a:cubicBezTo>
                  <a:cubicBezTo>
                    <a:pt x="14" y="1"/>
                    <a:pt x="14" y="0"/>
                    <a:pt x="12" y="0"/>
                  </a:cubicBezTo>
                  <a:cubicBezTo>
                    <a:pt x="9" y="0"/>
                    <a:pt x="5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2" y="9"/>
                    <a:pt x="3" y="16"/>
                    <a:pt x="5" y="22"/>
                  </a:cubicBezTo>
                  <a:cubicBezTo>
                    <a:pt x="8" y="29"/>
                    <a:pt x="12" y="35"/>
                    <a:pt x="16" y="41"/>
                  </a:cubicBezTo>
                  <a:cubicBezTo>
                    <a:pt x="18" y="39"/>
                    <a:pt x="20" y="38"/>
                    <a:pt x="22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1855"/>
            <p:cNvSpPr>
              <a:spLocks/>
            </p:cNvSpPr>
            <p:nvPr/>
          </p:nvSpPr>
          <p:spPr bwMode="auto">
            <a:xfrm>
              <a:off x="9571038" y="4200525"/>
              <a:ext cx="36513" cy="68263"/>
            </a:xfrm>
            <a:custGeom>
              <a:avLst/>
              <a:gdLst>
                <a:gd name="T0" fmla="*/ 15 w 22"/>
                <a:gd name="T1" fmla="*/ 0 h 41"/>
                <a:gd name="T2" fmla="*/ 11 w 22"/>
                <a:gd name="T3" fmla="*/ 0 h 41"/>
                <a:gd name="T4" fmla="*/ 7 w 22"/>
                <a:gd name="T5" fmla="*/ 3 h 41"/>
                <a:gd name="T6" fmla="*/ 7 w 22"/>
                <a:gd name="T7" fmla="*/ 8 h 41"/>
                <a:gd name="T8" fmla="*/ 0 w 22"/>
                <a:gd name="T9" fmla="*/ 35 h 41"/>
                <a:gd name="T10" fmla="*/ 1 w 22"/>
                <a:gd name="T11" fmla="*/ 38 h 41"/>
                <a:gd name="T12" fmla="*/ 3 w 22"/>
                <a:gd name="T13" fmla="*/ 39 h 41"/>
                <a:gd name="T14" fmla="*/ 7 w 22"/>
                <a:gd name="T15" fmla="*/ 38 h 41"/>
                <a:gd name="T16" fmla="*/ 21 w 22"/>
                <a:gd name="T17" fmla="*/ 4 h 41"/>
                <a:gd name="T18" fmla="*/ 18 w 22"/>
                <a:gd name="T19" fmla="*/ 0 h 41"/>
                <a:gd name="T20" fmla="*/ 15 w 22"/>
                <a:gd name="T2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41">
                  <a:moveTo>
                    <a:pt x="15" y="0"/>
                  </a:moveTo>
                  <a:cubicBezTo>
                    <a:pt x="13" y="0"/>
                    <a:pt x="12" y="0"/>
                    <a:pt x="11" y="0"/>
                  </a:cubicBezTo>
                  <a:cubicBezTo>
                    <a:pt x="8" y="0"/>
                    <a:pt x="8" y="1"/>
                    <a:pt x="7" y="3"/>
                  </a:cubicBezTo>
                  <a:cubicBezTo>
                    <a:pt x="7" y="5"/>
                    <a:pt x="7" y="7"/>
                    <a:pt x="7" y="8"/>
                  </a:cubicBezTo>
                  <a:cubicBezTo>
                    <a:pt x="6" y="17"/>
                    <a:pt x="4" y="27"/>
                    <a:pt x="0" y="35"/>
                  </a:cubicBezTo>
                  <a:cubicBezTo>
                    <a:pt x="0" y="36"/>
                    <a:pt x="1" y="37"/>
                    <a:pt x="1" y="38"/>
                  </a:cubicBezTo>
                  <a:cubicBezTo>
                    <a:pt x="2" y="38"/>
                    <a:pt x="2" y="39"/>
                    <a:pt x="3" y="39"/>
                  </a:cubicBezTo>
                  <a:cubicBezTo>
                    <a:pt x="5" y="41"/>
                    <a:pt x="6" y="40"/>
                    <a:pt x="7" y="38"/>
                  </a:cubicBezTo>
                  <a:cubicBezTo>
                    <a:pt x="15" y="28"/>
                    <a:pt x="20" y="17"/>
                    <a:pt x="21" y="4"/>
                  </a:cubicBezTo>
                  <a:cubicBezTo>
                    <a:pt x="22" y="1"/>
                    <a:pt x="22" y="0"/>
                    <a:pt x="18" y="0"/>
                  </a:cubicBezTo>
                  <a:cubicBezTo>
                    <a:pt x="17" y="0"/>
                    <a:pt x="16" y="0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9" name="Freeform 1856"/>
            <p:cNvSpPr>
              <a:spLocks/>
            </p:cNvSpPr>
            <p:nvPr/>
          </p:nvSpPr>
          <p:spPr bwMode="auto">
            <a:xfrm>
              <a:off x="9571038" y="4122738"/>
              <a:ext cx="36513" cy="65088"/>
            </a:xfrm>
            <a:custGeom>
              <a:avLst/>
              <a:gdLst>
                <a:gd name="T0" fmla="*/ 0 w 22"/>
                <a:gd name="T1" fmla="*/ 4 h 39"/>
                <a:gd name="T2" fmla="*/ 0 w 22"/>
                <a:gd name="T3" fmla="*/ 5 h 39"/>
                <a:gd name="T4" fmla="*/ 8 w 22"/>
                <a:gd name="T5" fmla="*/ 37 h 39"/>
                <a:gd name="T6" fmla="*/ 9 w 22"/>
                <a:gd name="T7" fmla="*/ 39 h 39"/>
                <a:gd name="T8" fmla="*/ 21 w 22"/>
                <a:gd name="T9" fmla="*/ 39 h 39"/>
                <a:gd name="T10" fmla="*/ 21 w 22"/>
                <a:gd name="T11" fmla="*/ 36 h 39"/>
                <a:gd name="T12" fmla="*/ 21 w 22"/>
                <a:gd name="T13" fmla="*/ 32 h 39"/>
                <a:gd name="T14" fmla="*/ 7 w 22"/>
                <a:gd name="T15" fmla="*/ 1 h 39"/>
                <a:gd name="T16" fmla="*/ 4 w 22"/>
                <a:gd name="T17" fmla="*/ 1 h 39"/>
                <a:gd name="T18" fmla="*/ 0 w 22"/>
                <a:gd name="T19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39">
                  <a:moveTo>
                    <a:pt x="0" y="4"/>
                  </a:moveTo>
                  <a:cubicBezTo>
                    <a:pt x="0" y="4"/>
                    <a:pt x="0" y="4"/>
                    <a:pt x="0" y="5"/>
                  </a:cubicBezTo>
                  <a:cubicBezTo>
                    <a:pt x="4" y="15"/>
                    <a:pt x="7" y="26"/>
                    <a:pt x="8" y="37"/>
                  </a:cubicBezTo>
                  <a:cubicBezTo>
                    <a:pt x="8" y="38"/>
                    <a:pt x="9" y="39"/>
                    <a:pt x="9" y="39"/>
                  </a:cubicBezTo>
                  <a:cubicBezTo>
                    <a:pt x="13" y="39"/>
                    <a:pt x="17" y="39"/>
                    <a:pt x="21" y="39"/>
                  </a:cubicBezTo>
                  <a:cubicBezTo>
                    <a:pt x="21" y="38"/>
                    <a:pt x="22" y="37"/>
                    <a:pt x="21" y="36"/>
                  </a:cubicBezTo>
                  <a:cubicBezTo>
                    <a:pt x="21" y="34"/>
                    <a:pt x="21" y="33"/>
                    <a:pt x="21" y="32"/>
                  </a:cubicBezTo>
                  <a:cubicBezTo>
                    <a:pt x="19" y="21"/>
                    <a:pt x="14" y="10"/>
                    <a:pt x="7" y="1"/>
                  </a:cubicBezTo>
                  <a:cubicBezTo>
                    <a:pt x="6" y="1"/>
                    <a:pt x="5" y="0"/>
                    <a:pt x="4" y="1"/>
                  </a:cubicBezTo>
                  <a:cubicBezTo>
                    <a:pt x="3" y="1"/>
                    <a:pt x="1" y="3"/>
                    <a:pt x="0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0" name="Freeform 1857"/>
            <p:cNvSpPr>
              <a:spLocks/>
            </p:cNvSpPr>
            <p:nvPr/>
          </p:nvSpPr>
          <p:spPr bwMode="auto">
            <a:xfrm>
              <a:off x="9383713" y="4122738"/>
              <a:ext cx="36513" cy="65088"/>
            </a:xfrm>
            <a:custGeom>
              <a:avLst/>
              <a:gdLst>
                <a:gd name="T0" fmla="*/ 16 w 22"/>
                <a:gd name="T1" fmla="*/ 0 h 39"/>
                <a:gd name="T2" fmla="*/ 0 w 22"/>
                <a:gd name="T3" fmla="*/ 39 h 39"/>
                <a:gd name="T4" fmla="*/ 12 w 22"/>
                <a:gd name="T5" fmla="*/ 39 h 39"/>
                <a:gd name="T6" fmla="*/ 14 w 22"/>
                <a:gd name="T7" fmla="*/ 37 h 39"/>
                <a:gd name="T8" fmla="*/ 18 w 22"/>
                <a:gd name="T9" fmla="*/ 16 h 39"/>
                <a:gd name="T10" fmla="*/ 22 w 22"/>
                <a:gd name="T11" fmla="*/ 4 h 39"/>
                <a:gd name="T12" fmla="*/ 16 w 22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9">
                  <a:moveTo>
                    <a:pt x="16" y="0"/>
                  </a:moveTo>
                  <a:cubicBezTo>
                    <a:pt x="7" y="11"/>
                    <a:pt x="1" y="24"/>
                    <a:pt x="0" y="39"/>
                  </a:cubicBezTo>
                  <a:cubicBezTo>
                    <a:pt x="4" y="39"/>
                    <a:pt x="8" y="39"/>
                    <a:pt x="12" y="39"/>
                  </a:cubicBezTo>
                  <a:cubicBezTo>
                    <a:pt x="13" y="39"/>
                    <a:pt x="14" y="39"/>
                    <a:pt x="14" y="37"/>
                  </a:cubicBezTo>
                  <a:cubicBezTo>
                    <a:pt x="15" y="30"/>
                    <a:pt x="16" y="23"/>
                    <a:pt x="18" y="16"/>
                  </a:cubicBezTo>
                  <a:cubicBezTo>
                    <a:pt x="19" y="12"/>
                    <a:pt x="21" y="8"/>
                    <a:pt x="22" y="4"/>
                  </a:cubicBezTo>
                  <a:cubicBezTo>
                    <a:pt x="20" y="2"/>
                    <a:pt x="19" y="1"/>
                    <a:pt x="1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1" name="Freeform 1858"/>
            <p:cNvSpPr>
              <a:spLocks/>
            </p:cNvSpPr>
            <p:nvPr/>
          </p:nvSpPr>
          <p:spPr bwMode="auto">
            <a:xfrm>
              <a:off x="9418638" y="4273550"/>
              <a:ext cx="22225" cy="19050"/>
            </a:xfrm>
            <a:custGeom>
              <a:avLst/>
              <a:gdLst>
                <a:gd name="T0" fmla="*/ 5 w 13"/>
                <a:gd name="T1" fmla="*/ 0 h 12"/>
                <a:gd name="T2" fmla="*/ 0 w 13"/>
                <a:gd name="T3" fmla="*/ 3 h 12"/>
                <a:gd name="T4" fmla="*/ 12 w 13"/>
                <a:gd name="T5" fmla="*/ 12 h 12"/>
                <a:gd name="T6" fmla="*/ 13 w 13"/>
                <a:gd name="T7" fmla="*/ 12 h 12"/>
                <a:gd name="T8" fmla="*/ 5 w 1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5" y="0"/>
                  </a:moveTo>
                  <a:cubicBezTo>
                    <a:pt x="3" y="1"/>
                    <a:pt x="2" y="2"/>
                    <a:pt x="0" y="3"/>
                  </a:cubicBezTo>
                  <a:cubicBezTo>
                    <a:pt x="5" y="6"/>
                    <a:pt x="9" y="9"/>
                    <a:pt x="12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0" y="8"/>
                    <a:pt x="7" y="4"/>
                    <a:pt x="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2" name="Freeform 1859"/>
            <p:cNvSpPr>
              <a:spLocks/>
            </p:cNvSpPr>
            <p:nvPr/>
          </p:nvSpPr>
          <p:spPr bwMode="auto">
            <a:xfrm>
              <a:off x="9550400" y="4273550"/>
              <a:ext cx="22225" cy="19050"/>
            </a:xfrm>
            <a:custGeom>
              <a:avLst/>
              <a:gdLst>
                <a:gd name="T0" fmla="*/ 8 w 13"/>
                <a:gd name="T1" fmla="*/ 0 h 12"/>
                <a:gd name="T2" fmla="*/ 0 w 13"/>
                <a:gd name="T3" fmla="*/ 12 h 12"/>
                <a:gd name="T4" fmla="*/ 0 w 13"/>
                <a:gd name="T5" fmla="*/ 12 h 12"/>
                <a:gd name="T6" fmla="*/ 13 w 13"/>
                <a:gd name="T7" fmla="*/ 3 h 12"/>
                <a:gd name="T8" fmla="*/ 8 w 1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8" y="0"/>
                  </a:moveTo>
                  <a:cubicBezTo>
                    <a:pt x="5" y="4"/>
                    <a:pt x="3" y="8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4" y="9"/>
                    <a:pt x="8" y="6"/>
                    <a:pt x="13" y="3"/>
                  </a:cubicBezTo>
                  <a:cubicBezTo>
                    <a:pt x="11" y="2"/>
                    <a:pt x="10" y="1"/>
                    <a:pt x="8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3" name="Freeform 1860"/>
            <p:cNvSpPr>
              <a:spLocks/>
            </p:cNvSpPr>
            <p:nvPr/>
          </p:nvSpPr>
          <p:spPr bwMode="auto">
            <a:xfrm>
              <a:off x="9418638" y="4097338"/>
              <a:ext cx="22225" cy="19050"/>
            </a:xfrm>
            <a:custGeom>
              <a:avLst/>
              <a:gdLst>
                <a:gd name="T0" fmla="*/ 4 w 13"/>
                <a:gd name="T1" fmla="*/ 12 h 12"/>
                <a:gd name="T2" fmla="*/ 13 w 13"/>
                <a:gd name="T3" fmla="*/ 1 h 12"/>
                <a:gd name="T4" fmla="*/ 13 w 13"/>
                <a:gd name="T5" fmla="*/ 0 h 12"/>
                <a:gd name="T6" fmla="*/ 0 w 13"/>
                <a:gd name="T7" fmla="*/ 9 h 12"/>
                <a:gd name="T8" fmla="*/ 4 w 1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4" y="12"/>
                  </a:moveTo>
                  <a:cubicBezTo>
                    <a:pt x="7" y="8"/>
                    <a:pt x="10" y="4"/>
                    <a:pt x="13" y="1"/>
                  </a:cubicBezTo>
                  <a:cubicBezTo>
                    <a:pt x="13" y="1"/>
                    <a:pt x="13" y="0"/>
                    <a:pt x="13" y="0"/>
                  </a:cubicBezTo>
                  <a:cubicBezTo>
                    <a:pt x="9" y="3"/>
                    <a:pt x="5" y="6"/>
                    <a:pt x="0" y="9"/>
                  </a:cubicBezTo>
                  <a:cubicBezTo>
                    <a:pt x="2" y="10"/>
                    <a:pt x="3" y="11"/>
                    <a:pt x="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4" name="Freeform 1861"/>
            <p:cNvSpPr>
              <a:spLocks/>
            </p:cNvSpPr>
            <p:nvPr/>
          </p:nvSpPr>
          <p:spPr bwMode="auto">
            <a:xfrm>
              <a:off x="9550400" y="4097338"/>
              <a:ext cx="20638" cy="19050"/>
            </a:xfrm>
            <a:custGeom>
              <a:avLst/>
              <a:gdLst>
                <a:gd name="T0" fmla="*/ 8 w 12"/>
                <a:gd name="T1" fmla="*/ 12 h 12"/>
                <a:gd name="T2" fmla="*/ 12 w 12"/>
                <a:gd name="T3" fmla="*/ 9 h 12"/>
                <a:gd name="T4" fmla="*/ 0 w 12"/>
                <a:gd name="T5" fmla="*/ 0 h 12"/>
                <a:gd name="T6" fmla="*/ 0 w 12"/>
                <a:gd name="T7" fmla="*/ 1 h 12"/>
                <a:gd name="T8" fmla="*/ 8 w 12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8" y="12"/>
                  </a:moveTo>
                  <a:cubicBezTo>
                    <a:pt x="10" y="11"/>
                    <a:pt x="11" y="10"/>
                    <a:pt x="12" y="9"/>
                  </a:cubicBezTo>
                  <a:cubicBezTo>
                    <a:pt x="8" y="6"/>
                    <a:pt x="4" y="3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4"/>
                    <a:pt x="5" y="8"/>
                    <a:pt x="8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5" name="Freeform 1862"/>
            <p:cNvSpPr>
              <a:spLocks/>
            </p:cNvSpPr>
            <p:nvPr/>
          </p:nvSpPr>
          <p:spPr bwMode="auto">
            <a:xfrm>
              <a:off x="9502775" y="4200525"/>
              <a:ext cx="66675" cy="53975"/>
            </a:xfrm>
            <a:custGeom>
              <a:avLst/>
              <a:gdLst>
                <a:gd name="T0" fmla="*/ 32 w 40"/>
                <a:gd name="T1" fmla="*/ 32 h 32"/>
                <a:gd name="T2" fmla="*/ 20 w 40"/>
                <a:gd name="T3" fmla="*/ 29 h 32"/>
                <a:gd name="T4" fmla="*/ 3 w 40"/>
                <a:gd name="T5" fmla="*/ 26 h 32"/>
                <a:gd name="T6" fmla="*/ 0 w 40"/>
                <a:gd name="T7" fmla="*/ 23 h 32"/>
                <a:gd name="T8" fmla="*/ 0 w 40"/>
                <a:gd name="T9" fmla="*/ 3 h 32"/>
                <a:gd name="T10" fmla="*/ 3 w 40"/>
                <a:gd name="T11" fmla="*/ 0 h 32"/>
                <a:gd name="T12" fmla="*/ 37 w 40"/>
                <a:gd name="T13" fmla="*/ 0 h 32"/>
                <a:gd name="T14" fmla="*/ 39 w 40"/>
                <a:gd name="T15" fmla="*/ 3 h 32"/>
                <a:gd name="T16" fmla="*/ 32 w 40"/>
                <a:gd name="T1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32">
                  <a:moveTo>
                    <a:pt x="32" y="32"/>
                  </a:moveTo>
                  <a:cubicBezTo>
                    <a:pt x="28" y="31"/>
                    <a:pt x="24" y="29"/>
                    <a:pt x="20" y="29"/>
                  </a:cubicBezTo>
                  <a:cubicBezTo>
                    <a:pt x="14" y="28"/>
                    <a:pt x="9" y="27"/>
                    <a:pt x="3" y="26"/>
                  </a:cubicBezTo>
                  <a:cubicBezTo>
                    <a:pt x="1" y="26"/>
                    <a:pt x="0" y="25"/>
                    <a:pt x="0" y="23"/>
                  </a:cubicBezTo>
                  <a:cubicBezTo>
                    <a:pt x="0" y="16"/>
                    <a:pt x="0" y="10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4" y="0"/>
                    <a:pt x="26" y="0"/>
                    <a:pt x="37" y="0"/>
                  </a:cubicBezTo>
                  <a:cubicBezTo>
                    <a:pt x="39" y="0"/>
                    <a:pt x="40" y="1"/>
                    <a:pt x="39" y="3"/>
                  </a:cubicBezTo>
                  <a:cubicBezTo>
                    <a:pt x="38" y="13"/>
                    <a:pt x="37" y="23"/>
                    <a:pt x="32" y="3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6" name="Freeform 1863"/>
            <p:cNvSpPr>
              <a:spLocks/>
            </p:cNvSpPr>
            <p:nvPr/>
          </p:nvSpPr>
          <p:spPr bwMode="auto">
            <a:xfrm>
              <a:off x="9421813" y="4200525"/>
              <a:ext cx="65088" cy="53975"/>
            </a:xfrm>
            <a:custGeom>
              <a:avLst/>
              <a:gdLst>
                <a:gd name="T0" fmla="*/ 7 w 39"/>
                <a:gd name="T1" fmla="*/ 32 h 32"/>
                <a:gd name="T2" fmla="*/ 2 w 39"/>
                <a:gd name="T3" fmla="*/ 16 h 32"/>
                <a:gd name="T4" fmla="*/ 1 w 39"/>
                <a:gd name="T5" fmla="*/ 3 h 32"/>
                <a:gd name="T6" fmla="*/ 3 w 39"/>
                <a:gd name="T7" fmla="*/ 0 h 32"/>
                <a:gd name="T8" fmla="*/ 37 w 39"/>
                <a:gd name="T9" fmla="*/ 0 h 32"/>
                <a:gd name="T10" fmla="*/ 39 w 39"/>
                <a:gd name="T11" fmla="*/ 3 h 32"/>
                <a:gd name="T12" fmla="*/ 39 w 39"/>
                <a:gd name="T13" fmla="*/ 23 h 32"/>
                <a:gd name="T14" fmla="*/ 37 w 39"/>
                <a:gd name="T15" fmla="*/ 26 h 32"/>
                <a:gd name="T16" fmla="*/ 10 w 39"/>
                <a:gd name="T17" fmla="*/ 32 h 32"/>
                <a:gd name="T18" fmla="*/ 7 w 39"/>
                <a:gd name="T19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32">
                  <a:moveTo>
                    <a:pt x="7" y="32"/>
                  </a:moveTo>
                  <a:cubicBezTo>
                    <a:pt x="5" y="27"/>
                    <a:pt x="4" y="21"/>
                    <a:pt x="2" y="16"/>
                  </a:cubicBezTo>
                  <a:cubicBezTo>
                    <a:pt x="1" y="12"/>
                    <a:pt x="1" y="7"/>
                    <a:pt x="1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4" y="0"/>
                    <a:pt x="25" y="0"/>
                    <a:pt x="37" y="0"/>
                  </a:cubicBezTo>
                  <a:cubicBezTo>
                    <a:pt x="39" y="0"/>
                    <a:pt x="39" y="1"/>
                    <a:pt x="39" y="3"/>
                  </a:cubicBezTo>
                  <a:cubicBezTo>
                    <a:pt x="39" y="10"/>
                    <a:pt x="39" y="17"/>
                    <a:pt x="39" y="23"/>
                  </a:cubicBezTo>
                  <a:cubicBezTo>
                    <a:pt x="39" y="25"/>
                    <a:pt x="39" y="26"/>
                    <a:pt x="37" y="26"/>
                  </a:cubicBezTo>
                  <a:cubicBezTo>
                    <a:pt x="27" y="26"/>
                    <a:pt x="18" y="28"/>
                    <a:pt x="10" y="32"/>
                  </a:cubicBezTo>
                  <a:cubicBezTo>
                    <a:pt x="9" y="32"/>
                    <a:pt x="8" y="32"/>
                    <a:pt x="7" y="3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7" name="Freeform 1864"/>
            <p:cNvSpPr>
              <a:spLocks/>
            </p:cNvSpPr>
            <p:nvPr/>
          </p:nvSpPr>
          <p:spPr bwMode="auto">
            <a:xfrm>
              <a:off x="9502775" y="4135438"/>
              <a:ext cx="66675" cy="52388"/>
            </a:xfrm>
            <a:custGeom>
              <a:avLst/>
              <a:gdLst>
                <a:gd name="T0" fmla="*/ 32 w 40"/>
                <a:gd name="T1" fmla="*/ 0 h 31"/>
                <a:gd name="T2" fmla="*/ 38 w 40"/>
                <a:gd name="T3" fmla="*/ 21 h 31"/>
                <a:gd name="T4" fmla="*/ 39 w 40"/>
                <a:gd name="T5" fmla="*/ 29 h 31"/>
                <a:gd name="T6" fmla="*/ 38 w 40"/>
                <a:gd name="T7" fmla="*/ 31 h 31"/>
                <a:gd name="T8" fmla="*/ 2 w 40"/>
                <a:gd name="T9" fmla="*/ 31 h 31"/>
                <a:gd name="T10" fmla="*/ 0 w 40"/>
                <a:gd name="T11" fmla="*/ 29 h 31"/>
                <a:gd name="T12" fmla="*/ 0 w 40"/>
                <a:gd name="T13" fmla="*/ 9 h 31"/>
                <a:gd name="T14" fmla="*/ 4 w 40"/>
                <a:gd name="T15" fmla="*/ 6 h 31"/>
                <a:gd name="T16" fmla="*/ 15 w 40"/>
                <a:gd name="T17" fmla="*/ 5 h 31"/>
                <a:gd name="T18" fmla="*/ 32 w 40"/>
                <a:gd name="T19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" h="31">
                  <a:moveTo>
                    <a:pt x="32" y="0"/>
                  </a:moveTo>
                  <a:cubicBezTo>
                    <a:pt x="35" y="7"/>
                    <a:pt x="37" y="14"/>
                    <a:pt x="38" y="21"/>
                  </a:cubicBezTo>
                  <a:cubicBezTo>
                    <a:pt x="39" y="24"/>
                    <a:pt x="39" y="27"/>
                    <a:pt x="39" y="29"/>
                  </a:cubicBezTo>
                  <a:cubicBezTo>
                    <a:pt x="40" y="31"/>
                    <a:pt x="39" y="31"/>
                    <a:pt x="38" y="31"/>
                  </a:cubicBezTo>
                  <a:cubicBezTo>
                    <a:pt x="26" y="31"/>
                    <a:pt x="14" y="31"/>
                    <a:pt x="2" y="31"/>
                  </a:cubicBezTo>
                  <a:cubicBezTo>
                    <a:pt x="1" y="31"/>
                    <a:pt x="0" y="31"/>
                    <a:pt x="0" y="29"/>
                  </a:cubicBezTo>
                  <a:cubicBezTo>
                    <a:pt x="0" y="22"/>
                    <a:pt x="0" y="16"/>
                    <a:pt x="0" y="9"/>
                  </a:cubicBezTo>
                  <a:cubicBezTo>
                    <a:pt x="0" y="6"/>
                    <a:pt x="2" y="6"/>
                    <a:pt x="4" y="6"/>
                  </a:cubicBezTo>
                  <a:cubicBezTo>
                    <a:pt x="8" y="6"/>
                    <a:pt x="12" y="5"/>
                    <a:pt x="15" y="5"/>
                  </a:cubicBezTo>
                  <a:cubicBezTo>
                    <a:pt x="21" y="3"/>
                    <a:pt x="26" y="2"/>
                    <a:pt x="32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8" name="Freeform 1865"/>
            <p:cNvSpPr>
              <a:spLocks/>
            </p:cNvSpPr>
            <p:nvPr/>
          </p:nvSpPr>
          <p:spPr bwMode="auto">
            <a:xfrm>
              <a:off x="9421813" y="4135438"/>
              <a:ext cx="65088" cy="52388"/>
            </a:xfrm>
            <a:custGeom>
              <a:avLst/>
              <a:gdLst>
                <a:gd name="T0" fmla="*/ 8 w 39"/>
                <a:gd name="T1" fmla="*/ 0 h 31"/>
                <a:gd name="T2" fmla="*/ 20 w 39"/>
                <a:gd name="T3" fmla="*/ 4 h 31"/>
                <a:gd name="T4" fmla="*/ 36 w 39"/>
                <a:gd name="T5" fmla="*/ 6 h 31"/>
                <a:gd name="T6" fmla="*/ 39 w 39"/>
                <a:gd name="T7" fmla="*/ 10 h 31"/>
                <a:gd name="T8" fmla="*/ 39 w 39"/>
                <a:gd name="T9" fmla="*/ 29 h 31"/>
                <a:gd name="T10" fmla="*/ 37 w 39"/>
                <a:gd name="T11" fmla="*/ 31 h 31"/>
                <a:gd name="T12" fmla="*/ 3 w 39"/>
                <a:gd name="T13" fmla="*/ 31 h 31"/>
                <a:gd name="T14" fmla="*/ 1 w 39"/>
                <a:gd name="T15" fmla="*/ 29 h 31"/>
                <a:gd name="T16" fmla="*/ 8 w 39"/>
                <a:gd name="T1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" h="31">
                  <a:moveTo>
                    <a:pt x="8" y="0"/>
                  </a:moveTo>
                  <a:cubicBezTo>
                    <a:pt x="12" y="1"/>
                    <a:pt x="16" y="3"/>
                    <a:pt x="20" y="4"/>
                  </a:cubicBezTo>
                  <a:cubicBezTo>
                    <a:pt x="25" y="5"/>
                    <a:pt x="31" y="5"/>
                    <a:pt x="36" y="6"/>
                  </a:cubicBezTo>
                  <a:cubicBezTo>
                    <a:pt x="38" y="6"/>
                    <a:pt x="39" y="7"/>
                    <a:pt x="39" y="10"/>
                  </a:cubicBezTo>
                  <a:cubicBezTo>
                    <a:pt x="39" y="16"/>
                    <a:pt x="39" y="22"/>
                    <a:pt x="39" y="29"/>
                  </a:cubicBezTo>
                  <a:cubicBezTo>
                    <a:pt x="39" y="31"/>
                    <a:pt x="39" y="31"/>
                    <a:pt x="37" y="31"/>
                  </a:cubicBezTo>
                  <a:cubicBezTo>
                    <a:pt x="26" y="31"/>
                    <a:pt x="14" y="31"/>
                    <a:pt x="3" y="31"/>
                  </a:cubicBezTo>
                  <a:cubicBezTo>
                    <a:pt x="1" y="31"/>
                    <a:pt x="0" y="31"/>
                    <a:pt x="1" y="29"/>
                  </a:cubicBezTo>
                  <a:cubicBezTo>
                    <a:pt x="1" y="19"/>
                    <a:pt x="3" y="9"/>
                    <a:pt x="8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9" name="Freeform 1866"/>
            <p:cNvSpPr>
              <a:spLocks/>
            </p:cNvSpPr>
            <p:nvPr/>
          </p:nvSpPr>
          <p:spPr bwMode="auto">
            <a:xfrm>
              <a:off x="9502775" y="4087813"/>
              <a:ext cx="47625" cy="46038"/>
            </a:xfrm>
            <a:custGeom>
              <a:avLst/>
              <a:gdLst>
                <a:gd name="T0" fmla="*/ 29 w 29"/>
                <a:gd name="T1" fmla="*/ 23 h 28"/>
                <a:gd name="T2" fmla="*/ 12 w 29"/>
                <a:gd name="T3" fmla="*/ 27 h 28"/>
                <a:gd name="T4" fmla="*/ 2 w 29"/>
                <a:gd name="T5" fmla="*/ 28 h 28"/>
                <a:gd name="T6" fmla="*/ 0 w 29"/>
                <a:gd name="T7" fmla="*/ 27 h 28"/>
                <a:gd name="T8" fmla="*/ 0 w 29"/>
                <a:gd name="T9" fmla="*/ 0 h 28"/>
                <a:gd name="T10" fmla="*/ 29 w 29"/>
                <a:gd name="T11" fmla="*/ 2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8">
                  <a:moveTo>
                    <a:pt x="29" y="23"/>
                  </a:moveTo>
                  <a:cubicBezTo>
                    <a:pt x="23" y="24"/>
                    <a:pt x="17" y="26"/>
                    <a:pt x="12" y="27"/>
                  </a:cubicBezTo>
                  <a:cubicBezTo>
                    <a:pt x="9" y="28"/>
                    <a:pt x="5" y="28"/>
                    <a:pt x="2" y="28"/>
                  </a:cubicBezTo>
                  <a:cubicBezTo>
                    <a:pt x="2" y="28"/>
                    <a:pt x="0" y="27"/>
                    <a:pt x="0" y="27"/>
                  </a:cubicBezTo>
                  <a:cubicBezTo>
                    <a:pt x="0" y="18"/>
                    <a:pt x="0" y="10"/>
                    <a:pt x="0" y="0"/>
                  </a:cubicBezTo>
                  <a:cubicBezTo>
                    <a:pt x="14" y="3"/>
                    <a:pt x="22" y="11"/>
                    <a:pt x="29" y="2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" name="Freeform 1867"/>
            <p:cNvSpPr>
              <a:spLocks/>
            </p:cNvSpPr>
            <p:nvPr/>
          </p:nvSpPr>
          <p:spPr bwMode="auto">
            <a:xfrm>
              <a:off x="9440863" y="4089400"/>
              <a:ext cx="46038" cy="44450"/>
            </a:xfrm>
            <a:custGeom>
              <a:avLst/>
              <a:gdLst>
                <a:gd name="T0" fmla="*/ 0 w 28"/>
                <a:gd name="T1" fmla="*/ 21 h 27"/>
                <a:gd name="T2" fmla="*/ 28 w 28"/>
                <a:gd name="T3" fmla="*/ 0 h 27"/>
                <a:gd name="T4" fmla="*/ 28 w 28"/>
                <a:gd name="T5" fmla="*/ 14 h 27"/>
                <a:gd name="T6" fmla="*/ 28 w 28"/>
                <a:gd name="T7" fmla="*/ 25 h 27"/>
                <a:gd name="T8" fmla="*/ 26 w 28"/>
                <a:gd name="T9" fmla="*/ 27 h 27"/>
                <a:gd name="T10" fmla="*/ 0 w 28"/>
                <a:gd name="T11" fmla="*/ 21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27">
                  <a:moveTo>
                    <a:pt x="0" y="21"/>
                  </a:moveTo>
                  <a:cubicBezTo>
                    <a:pt x="5" y="11"/>
                    <a:pt x="18" y="0"/>
                    <a:pt x="28" y="0"/>
                  </a:cubicBezTo>
                  <a:cubicBezTo>
                    <a:pt x="28" y="5"/>
                    <a:pt x="28" y="10"/>
                    <a:pt x="28" y="14"/>
                  </a:cubicBezTo>
                  <a:cubicBezTo>
                    <a:pt x="28" y="18"/>
                    <a:pt x="28" y="21"/>
                    <a:pt x="28" y="25"/>
                  </a:cubicBezTo>
                  <a:cubicBezTo>
                    <a:pt x="28" y="26"/>
                    <a:pt x="28" y="27"/>
                    <a:pt x="26" y="27"/>
                  </a:cubicBezTo>
                  <a:cubicBezTo>
                    <a:pt x="17" y="26"/>
                    <a:pt x="9" y="25"/>
                    <a:pt x="0" y="2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" name="Freeform 1868"/>
            <p:cNvSpPr>
              <a:spLocks/>
            </p:cNvSpPr>
            <p:nvPr/>
          </p:nvSpPr>
          <p:spPr bwMode="auto">
            <a:xfrm>
              <a:off x="9383713" y="4200525"/>
              <a:ext cx="36513" cy="68263"/>
            </a:xfrm>
            <a:custGeom>
              <a:avLst/>
              <a:gdLst>
                <a:gd name="T0" fmla="*/ 22 w 22"/>
                <a:gd name="T1" fmla="*/ 37 h 41"/>
                <a:gd name="T2" fmla="*/ 16 w 22"/>
                <a:gd name="T3" fmla="*/ 41 h 41"/>
                <a:gd name="T4" fmla="*/ 5 w 22"/>
                <a:gd name="T5" fmla="*/ 22 h 41"/>
                <a:gd name="T6" fmla="*/ 0 w 22"/>
                <a:gd name="T7" fmla="*/ 2 h 41"/>
                <a:gd name="T8" fmla="*/ 2 w 22"/>
                <a:gd name="T9" fmla="*/ 0 h 41"/>
                <a:gd name="T10" fmla="*/ 12 w 22"/>
                <a:gd name="T11" fmla="*/ 0 h 41"/>
                <a:gd name="T12" fmla="*/ 14 w 22"/>
                <a:gd name="T13" fmla="*/ 3 h 41"/>
                <a:gd name="T14" fmla="*/ 20 w 22"/>
                <a:gd name="T15" fmla="*/ 31 h 41"/>
                <a:gd name="T16" fmla="*/ 22 w 22"/>
                <a:gd name="T17" fmla="*/ 3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41">
                  <a:moveTo>
                    <a:pt x="22" y="37"/>
                  </a:moveTo>
                  <a:cubicBezTo>
                    <a:pt x="20" y="38"/>
                    <a:pt x="18" y="39"/>
                    <a:pt x="16" y="41"/>
                  </a:cubicBezTo>
                  <a:cubicBezTo>
                    <a:pt x="12" y="35"/>
                    <a:pt x="8" y="29"/>
                    <a:pt x="5" y="22"/>
                  </a:cubicBezTo>
                  <a:cubicBezTo>
                    <a:pt x="3" y="16"/>
                    <a:pt x="2" y="9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" y="0"/>
                    <a:pt x="9" y="0"/>
                    <a:pt x="12" y="0"/>
                  </a:cubicBezTo>
                  <a:cubicBezTo>
                    <a:pt x="14" y="0"/>
                    <a:pt x="14" y="1"/>
                    <a:pt x="14" y="3"/>
                  </a:cubicBezTo>
                  <a:cubicBezTo>
                    <a:pt x="15" y="12"/>
                    <a:pt x="17" y="22"/>
                    <a:pt x="20" y="31"/>
                  </a:cubicBezTo>
                  <a:cubicBezTo>
                    <a:pt x="21" y="33"/>
                    <a:pt x="21" y="35"/>
                    <a:pt x="22" y="3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" name="Freeform 1869"/>
            <p:cNvSpPr>
              <a:spLocks/>
            </p:cNvSpPr>
            <p:nvPr/>
          </p:nvSpPr>
          <p:spPr bwMode="auto">
            <a:xfrm>
              <a:off x="9571038" y="4200525"/>
              <a:ext cx="36513" cy="68263"/>
            </a:xfrm>
            <a:custGeom>
              <a:avLst/>
              <a:gdLst>
                <a:gd name="T0" fmla="*/ 15 w 22"/>
                <a:gd name="T1" fmla="*/ 0 h 41"/>
                <a:gd name="T2" fmla="*/ 18 w 22"/>
                <a:gd name="T3" fmla="*/ 0 h 41"/>
                <a:gd name="T4" fmla="*/ 21 w 22"/>
                <a:gd name="T5" fmla="*/ 4 h 41"/>
                <a:gd name="T6" fmla="*/ 7 w 22"/>
                <a:gd name="T7" fmla="*/ 38 h 41"/>
                <a:gd name="T8" fmla="*/ 3 w 22"/>
                <a:gd name="T9" fmla="*/ 39 h 41"/>
                <a:gd name="T10" fmla="*/ 1 w 22"/>
                <a:gd name="T11" fmla="*/ 38 h 41"/>
                <a:gd name="T12" fmla="*/ 0 w 22"/>
                <a:gd name="T13" fmla="*/ 35 h 41"/>
                <a:gd name="T14" fmla="*/ 7 w 22"/>
                <a:gd name="T15" fmla="*/ 8 h 41"/>
                <a:gd name="T16" fmla="*/ 7 w 22"/>
                <a:gd name="T17" fmla="*/ 3 h 41"/>
                <a:gd name="T18" fmla="*/ 11 w 22"/>
                <a:gd name="T19" fmla="*/ 0 h 41"/>
                <a:gd name="T20" fmla="*/ 15 w 22"/>
                <a:gd name="T2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" h="41">
                  <a:moveTo>
                    <a:pt x="15" y="0"/>
                  </a:moveTo>
                  <a:cubicBezTo>
                    <a:pt x="16" y="0"/>
                    <a:pt x="17" y="0"/>
                    <a:pt x="18" y="0"/>
                  </a:cubicBezTo>
                  <a:cubicBezTo>
                    <a:pt x="22" y="0"/>
                    <a:pt x="22" y="1"/>
                    <a:pt x="21" y="4"/>
                  </a:cubicBezTo>
                  <a:cubicBezTo>
                    <a:pt x="20" y="17"/>
                    <a:pt x="15" y="28"/>
                    <a:pt x="7" y="38"/>
                  </a:cubicBezTo>
                  <a:cubicBezTo>
                    <a:pt x="6" y="40"/>
                    <a:pt x="5" y="41"/>
                    <a:pt x="3" y="39"/>
                  </a:cubicBezTo>
                  <a:cubicBezTo>
                    <a:pt x="2" y="39"/>
                    <a:pt x="2" y="38"/>
                    <a:pt x="1" y="38"/>
                  </a:cubicBezTo>
                  <a:cubicBezTo>
                    <a:pt x="1" y="37"/>
                    <a:pt x="0" y="36"/>
                    <a:pt x="0" y="35"/>
                  </a:cubicBezTo>
                  <a:cubicBezTo>
                    <a:pt x="4" y="27"/>
                    <a:pt x="6" y="17"/>
                    <a:pt x="7" y="8"/>
                  </a:cubicBezTo>
                  <a:cubicBezTo>
                    <a:pt x="7" y="7"/>
                    <a:pt x="7" y="5"/>
                    <a:pt x="7" y="3"/>
                  </a:cubicBezTo>
                  <a:cubicBezTo>
                    <a:pt x="8" y="1"/>
                    <a:pt x="8" y="0"/>
                    <a:pt x="11" y="0"/>
                  </a:cubicBezTo>
                  <a:cubicBezTo>
                    <a:pt x="12" y="0"/>
                    <a:pt x="13" y="0"/>
                    <a:pt x="1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" name="Freeform 1870"/>
            <p:cNvSpPr>
              <a:spLocks/>
            </p:cNvSpPr>
            <p:nvPr/>
          </p:nvSpPr>
          <p:spPr bwMode="auto">
            <a:xfrm>
              <a:off x="9571038" y="4122738"/>
              <a:ext cx="36513" cy="65088"/>
            </a:xfrm>
            <a:custGeom>
              <a:avLst/>
              <a:gdLst>
                <a:gd name="T0" fmla="*/ 0 w 22"/>
                <a:gd name="T1" fmla="*/ 4 h 39"/>
                <a:gd name="T2" fmla="*/ 4 w 22"/>
                <a:gd name="T3" fmla="*/ 1 h 39"/>
                <a:gd name="T4" fmla="*/ 7 w 22"/>
                <a:gd name="T5" fmla="*/ 1 h 39"/>
                <a:gd name="T6" fmla="*/ 21 w 22"/>
                <a:gd name="T7" fmla="*/ 32 h 39"/>
                <a:gd name="T8" fmla="*/ 21 w 22"/>
                <a:gd name="T9" fmla="*/ 36 h 39"/>
                <a:gd name="T10" fmla="*/ 21 w 22"/>
                <a:gd name="T11" fmla="*/ 39 h 39"/>
                <a:gd name="T12" fmla="*/ 9 w 22"/>
                <a:gd name="T13" fmla="*/ 39 h 39"/>
                <a:gd name="T14" fmla="*/ 8 w 22"/>
                <a:gd name="T15" fmla="*/ 37 h 39"/>
                <a:gd name="T16" fmla="*/ 0 w 22"/>
                <a:gd name="T17" fmla="*/ 5 h 39"/>
                <a:gd name="T18" fmla="*/ 0 w 22"/>
                <a:gd name="T19" fmla="*/ 4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39">
                  <a:moveTo>
                    <a:pt x="0" y="4"/>
                  </a:moveTo>
                  <a:cubicBezTo>
                    <a:pt x="1" y="3"/>
                    <a:pt x="3" y="1"/>
                    <a:pt x="4" y="1"/>
                  </a:cubicBezTo>
                  <a:cubicBezTo>
                    <a:pt x="5" y="0"/>
                    <a:pt x="6" y="1"/>
                    <a:pt x="7" y="1"/>
                  </a:cubicBezTo>
                  <a:cubicBezTo>
                    <a:pt x="14" y="10"/>
                    <a:pt x="19" y="21"/>
                    <a:pt x="21" y="32"/>
                  </a:cubicBezTo>
                  <a:cubicBezTo>
                    <a:pt x="21" y="33"/>
                    <a:pt x="21" y="34"/>
                    <a:pt x="21" y="36"/>
                  </a:cubicBezTo>
                  <a:cubicBezTo>
                    <a:pt x="22" y="37"/>
                    <a:pt x="21" y="38"/>
                    <a:pt x="21" y="39"/>
                  </a:cubicBezTo>
                  <a:cubicBezTo>
                    <a:pt x="17" y="39"/>
                    <a:pt x="13" y="39"/>
                    <a:pt x="9" y="39"/>
                  </a:cubicBezTo>
                  <a:cubicBezTo>
                    <a:pt x="9" y="39"/>
                    <a:pt x="8" y="38"/>
                    <a:pt x="8" y="37"/>
                  </a:cubicBezTo>
                  <a:cubicBezTo>
                    <a:pt x="7" y="26"/>
                    <a:pt x="4" y="15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" name="Freeform 1871"/>
            <p:cNvSpPr>
              <a:spLocks/>
            </p:cNvSpPr>
            <p:nvPr/>
          </p:nvSpPr>
          <p:spPr bwMode="auto">
            <a:xfrm>
              <a:off x="9383713" y="4122738"/>
              <a:ext cx="36513" cy="65088"/>
            </a:xfrm>
            <a:custGeom>
              <a:avLst/>
              <a:gdLst>
                <a:gd name="T0" fmla="*/ 16 w 22"/>
                <a:gd name="T1" fmla="*/ 0 h 39"/>
                <a:gd name="T2" fmla="*/ 22 w 22"/>
                <a:gd name="T3" fmla="*/ 4 h 39"/>
                <a:gd name="T4" fmla="*/ 18 w 22"/>
                <a:gd name="T5" fmla="*/ 16 h 39"/>
                <a:gd name="T6" fmla="*/ 14 w 22"/>
                <a:gd name="T7" fmla="*/ 37 h 39"/>
                <a:gd name="T8" fmla="*/ 12 w 22"/>
                <a:gd name="T9" fmla="*/ 39 h 39"/>
                <a:gd name="T10" fmla="*/ 0 w 22"/>
                <a:gd name="T11" fmla="*/ 39 h 39"/>
                <a:gd name="T12" fmla="*/ 16 w 22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39">
                  <a:moveTo>
                    <a:pt x="16" y="0"/>
                  </a:moveTo>
                  <a:cubicBezTo>
                    <a:pt x="19" y="1"/>
                    <a:pt x="20" y="2"/>
                    <a:pt x="22" y="4"/>
                  </a:cubicBezTo>
                  <a:cubicBezTo>
                    <a:pt x="21" y="8"/>
                    <a:pt x="19" y="12"/>
                    <a:pt x="18" y="16"/>
                  </a:cubicBezTo>
                  <a:cubicBezTo>
                    <a:pt x="16" y="23"/>
                    <a:pt x="15" y="30"/>
                    <a:pt x="14" y="37"/>
                  </a:cubicBezTo>
                  <a:cubicBezTo>
                    <a:pt x="14" y="39"/>
                    <a:pt x="13" y="39"/>
                    <a:pt x="12" y="39"/>
                  </a:cubicBezTo>
                  <a:cubicBezTo>
                    <a:pt x="8" y="39"/>
                    <a:pt x="4" y="39"/>
                    <a:pt x="0" y="39"/>
                  </a:cubicBezTo>
                  <a:cubicBezTo>
                    <a:pt x="1" y="24"/>
                    <a:pt x="7" y="11"/>
                    <a:pt x="1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" name="Freeform 1872"/>
            <p:cNvSpPr>
              <a:spLocks/>
            </p:cNvSpPr>
            <p:nvPr/>
          </p:nvSpPr>
          <p:spPr bwMode="auto">
            <a:xfrm>
              <a:off x="9418638" y="4097338"/>
              <a:ext cx="22225" cy="19050"/>
            </a:xfrm>
            <a:custGeom>
              <a:avLst/>
              <a:gdLst>
                <a:gd name="T0" fmla="*/ 4 w 13"/>
                <a:gd name="T1" fmla="*/ 12 h 12"/>
                <a:gd name="T2" fmla="*/ 0 w 13"/>
                <a:gd name="T3" fmla="*/ 9 h 12"/>
                <a:gd name="T4" fmla="*/ 13 w 13"/>
                <a:gd name="T5" fmla="*/ 0 h 12"/>
                <a:gd name="T6" fmla="*/ 13 w 13"/>
                <a:gd name="T7" fmla="*/ 1 h 12"/>
                <a:gd name="T8" fmla="*/ 4 w 1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4" y="12"/>
                  </a:moveTo>
                  <a:cubicBezTo>
                    <a:pt x="3" y="11"/>
                    <a:pt x="2" y="10"/>
                    <a:pt x="0" y="9"/>
                  </a:cubicBezTo>
                  <a:cubicBezTo>
                    <a:pt x="5" y="6"/>
                    <a:pt x="9" y="3"/>
                    <a:pt x="13" y="0"/>
                  </a:cubicBezTo>
                  <a:cubicBezTo>
                    <a:pt x="13" y="0"/>
                    <a:pt x="13" y="1"/>
                    <a:pt x="13" y="1"/>
                  </a:cubicBezTo>
                  <a:cubicBezTo>
                    <a:pt x="10" y="4"/>
                    <a:pt x="7" y="8"/>
                    <a:pt x="4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" name="Freeform 1873"/>
            <p:cNvSpPr>
              <a:spLocks/>
            </p:cNvSpPr>
            <p:nvPr/>
          </p:nvSpPr>
          <p:spPr bwMode="auto">
            <a:xfrm>
              <a:off x="9550400" y="4097338"/>
              <a:ext cx="20638" cy="19050"/>
            </a:xfrm>
            <a:custGeom>
              <a:avLst/>
              <a:gdLst>
                <a:gd name="T0" fmla="*/ 8 w 12"/>
                <a:gd name="T1" fmla="*/ 12 h 12"/>
                <a:gd name="T2" fmla="*/ 0 w 12"/>
                <a:gd name="T3" fmla="*/ 1 h 12"/>
                <a:gd name="T4" fmla="*/ 0 w 12"/>
                <a:gd name="T5" fmla="*/ 0 h 12"/>
                <a:gd name="T6" fmla="*/ 12 w 12"/>
                <a:gd name="T7" fmla="*/ 9 h 12"/>
                <a:gd name="T8" fmla="*/ 8 w 12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8" y="12"/>
                  </a:moveTo>
                  <a:cubicBezTo>
                    <a:pt x="5" y="8"/>
                    <a:pt x="3" y="4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4" y="3"/>
                    <a:pt x="8" y="6"/>
                    <a:pt x="12" y="9"/>
                  </a:cubicBezTo>
                  <a:cubicBezTo>
                    <a:pt x="11" y="10"/>
                    <a:pt x="10" y="11"/>
                    <a:pt x="8" y="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8" name="グループ化 1997"/>
          <p:cNvGrpSpPr/>
          <p:nvPr/>
        </p:nvGrpSpPr>
        <p:grpSpPr>
          <a:xfrm>
            <a:off x="9876397" y="4110213"/>
            <a:ext cx="455613" cy="377825"/>
            <a:chOff x="9875838" y="4010025"/>
            <a:chExt cx="455613" cy="377825"/>
          </a:xfrm>
        </p:grpSpPr>
        <p:sp>
          <p:nvSpPr>
            <p:cNvPr id="77" name="Freeform 1874"/>
            <p:cNvSpPr>
              <a:spLocks/>
            </p:cNvSpPr>
            <p:nvPr/>
          </p:nvSpPr>
          <p:spPr bwMode="auto">
            <a:xfrm>
              <a:off x="9875838" y="4010025"/>
              <a:ext cx="455613" cy="377825"/>
            </a:xfrm>
            <a:custGeom>
              <a:avLst/>
              <a:gdLst>
                <a:gd name="T0" fmla="*/ 121 w 272"/>
                <a:gd name="T1" fmla="*/ 0 h 226"/>
                <a:gd name="T2" fmla="*/ 49 w 272"/>
                <a:gd name="T3" fmla="*/ 0 h 226"/>
                <a:gd name="T4" fmla="*/ 11 w 272"/>
                <a:gd name="T5" fmla="*/ 0 h 226"/>
                <a:gd name="T6" fmla="*/ 1 w 272"/>
                <a:gd name="T7" fmla="*/ 8 h 226"/>
                <a:gd name="T8" fmla="*/ 0 w 272"/>
                <a:gd name="T9" fmla="*/ 16 h 226"/>
                <a:gd name="T10" fmla="*/ 0 w 272"/>
                <a:gd name="T11" fmla="*/ 178 h 226"/>
                <a:gd name="T12" fmla="*/ 0 w 272"/>
                <a:gd name="T13" fmla="*/ 186 h 226"/>
                <a:gd name="T14" fmla="*/ 9 w 272"/>
                <a:gd name="T15" fmla="*/ 195 h 226"/>
                <a:gd name="T16" fmla="*/ 12 w 272"/>
                <a:gd name="T17" fmla="*/ 200 h 226"/>
                <a:gd name="T18" fmla="*/ 24 w 272"/>
                <a:gd name="T19" fmla="*/ 212 h 226"/>
                <a:gd name="T20" fmla="*/ 26 w 272"/>
                <a:gd name="T21" fmla="*/ 214 h 226"/>
                <a:gd name="T22" fmla="*/ 42 w 272"/>
                <a:gd name="T23" fmla="*/ 226 h 226"/>
                <a:gd name="T24" fmla="*/ 256 w 272"/>
                <a:gd name="T25" fmla="*/ 226 h 226"/>
                <a:gd name="T26" fmla="*/ 258 w 272"/>
                <a:gd name="T27" fmla="*/ 226 h 226"/>
                <a:gd name="T28" fmla="*/ 271 w 272"/>
                <a:gd name="T29" fmla="*/ 216 h 226"/>
                <a:gd name="T30" fmla="*/ 272 w 272"/>
                <a:gd name="T31" fmla="*/ 210 h 226"/>
                <a:gd name="T32" fmla="*/ 272 w 272"/>
                <a:gd name="T33" fmla="*/ 43 h 226"/>
                <a:gd name="T34" fmla="*/ 260 w 272"/>
                <a:gd name="T35" fmla="*/ 27 h 226"/>
                <a:gd name="T36" fmla="*/ 258 w 272"/>
                <a:gd name="T37" fmla="*/ 25 h 226"/>
                <a:gd name="T38" fmla="*/ 244 w 272"/>
                <a:gd name="T39" fmla="*/ 13 h 226"/>
                <a:gd name="T40" fmla="*/ 241 w 272"/>
                <a:gd name="T41" fmla="*/ 10 h 226"/>
                <a:gd name="T42" fmla="*/ 228 w 272"/>
                <a:gd name="T43" fmla="*/ 0 h 226"/>
                <a:gd name="T44" fmla="*/ 121 w 272"/>
                <a:gd name="T4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72" h="226">
                  <a:moveTo>
                    <a:pt x="121" y="0"/>
                  </a:moveTo>
                  <a:cubicBezTo>
                    <a:pt x="97" y="0"/>
                    <a:pt x="73" y="0"/>
                    <a:pt x="49" y="0"/>
                  </a:cubicBezTo>
                  <a:cubicBezTo>
                    <a:pt x="36" y="0"/>
                    <a:pt x="23" y="0"/>
                    <a:pt x="11" y="0"/>
                  </a:cubicBezTo>
                  <a:cubicBezTo>
                    <a:pt x="6" y="0"/>
                    <a:pt x="2" y="3"/>
                    <a:pt x="1" y="8"/>
                  </a:cubicBezTo>
                  <a:cubicBezTo>
                    <a:pt x="0" y="10"/>
                    <a:pt x="0" y="13"/>
                    <a:pt x="0" y="16"/>
                  </a:cubicBezTo>
                  <a:cubicBezTo>
                    <a:pt x="0" y="70"/>
                    <a:pt x="0" y="124"/>
                    <a:pt x="0" y="178"/>
                  </a:cubicBezTo>
                  <a:cubicBezTo>
                    <a:pt x="0" y="181"/>
                    <a:pt x="0" y="183"/>
                    <a:pt x="0" y="186"/>
                  </a:cubicBezTo>
                  <a:cubicBezTo>
                    <a:pt x="1" y="191"/>
                    <a:pt x="4" y="195"/>
                    <a:pt x="9" y="195"/>
                  </a:cubicBezTo>
                  <a:cubicBezTo>
                    <a:pt x="12" y="196"/>
                    <a:pt x="12" y="197"/>
                    <a:pt x="12" y="200"/>
                  </a:cubicBezTo>
                  <a:cubicBezTo>
                    <a:pt x="13" y="206"/>
                    <a:pt x="18" y="211"/>
                    <a:pt x="24" y="212"/>
                  </a:cubicBezTo>
                  <a:cubicBezTo>
                    <a:pt x="26" y="212"/>
                    <a:pt x="26" y="212"/>
                    <a:pt x="26" y="214"/>
                  </a:cubicBezTo>
                  <a:cubicBezTo>
                    <a:pt x="29" y="223"/>
                    <a:pt x="33" y="226"/>
                    <a:pt x="42" y="226"/>
                  </a:cubicBezTo>
                  <a:cubicBezTo>
                    <a:pt x="114" y="226"/>
                    <a:pt x="185" y="226"/>
                    <a:pt x="256" y="226"/>
                  </a:cubicBezTo>
                  <a:cubicBezTo>
                    <a:pt x="257" y="226"/>
                    <a:pt x="257" y="226"/>
                    <a:pt x="258" y="226"/>
                  </a:cubicBezTo>
                  <a:cubicBezTo>
                    <a:pt x="265" y="226"/>
                    <a:pt x="270" y="222"/>
                    <a:pt x="271" y="216"/>
                  </a:cubicBezTo>
                  <a:cubicBezTo>
                    <a:pt x="272" y="214"/>
                    <a:pt x="272" y="212"/>
                    <a:pt x="272" y="210"/>
                  </a:cubicBezTo>
                  <a:cubicBezTo>
                    <a:pt x="272" y="154"/>
                    <a:pt x="272" y="98"/>
                    <a:pt x="272" y="43"/>
                  </a:cubicBezTo>
                  <a:cubicBezTo>
                    <a:pt x="272" y="34"/>
                    <a:pt x="268" y="27"/>
                    <a:pt x="260" y="27"/>
                  </a:cubicBezTo>
                  <a:cubicBezTo>
                    <a:pt x="259" y="26"/>
                    <a:pt x="258" y="25"/>
                    <a:pt x="258" y="25"/>
                  </a:cubicBezTo>
                  <a:cubicBezTo>
                    <a:pt x="256" y="16"/>
                    <a:pt x="253" y="13"/>
                    <a:pt x="244" y="13"/>
                  </a:cubicBezTo>
                  <a:cubicBezTo>
                    <a:pt x="242" y="12"/>
                    <a:pt x="242" y="12"/>
                    <a:pt x="241" y="10"/>
                  </a:cubicBezTo>
                  <a:cubicBezTo>
                    <a:pt x="239" y="2"/>
                    <a:pt x="237" y="0"/>
                    <a:pt x="228" y="0"/>
                  </a:cubicBezTo>
                  <a:cubicBezTo>
                    <a:pt x="192" y="0"/>
                    <a:pt x="157" y="0"/>
                    <a:pt x="1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8" name="Freeform 1875"/>
            <p:cNvSpPr>
              <a:spLocks noEditPoints="1"/>
            </p:cNvSpPr>
            <p:nvPr/>
          </p:nvSpPr>
          <p:spPr bwMode="auto">
            <a:xfrm>
              <a:off x="9875838" y="4010025"/>
              <a:ext cx="455613" cy="377825"/>
            </a:xfrm>
            <a:custGeom>
              <a:avLst/>
              <a:gdLst>
                <a:gd name="T0" fmla="*/ 121 w 272"/>
                <a:gd name="T1" fmla="*/ 0 h 226"/>
                <a:gd name="T2" fmla="*/ 228 w 272"/>
                <a:gd name="T3" fmla="*/ 0 h 226"/>
                <a:gd name="T4" fmla="*/ 241 w 272"/>
                <a:gd name="T5" fmla="*/ 10 h 226"/>
                <a:gd name="T6" fmla="*/ 244 w 272"/>
                <a:gd name="T7" fmla="*/ 13 h 226"/>
                <a:gd name="T8" fmla="*/ 258 w 272"/>
                <a:gd name="T9" fmla="*/ 25 h 226"/>
                <a:gd name="T10" fmla="*/ 260 w 272"/>
                <a:gd name="T11" fmla="*/ 27 h 226"/>
                <a:gd name="T12" fmla="*/ 272 w 272"/>
                <a:gd name="T13" fmla="*/ 43 h 226"/>
                <a:gd name="T14" fmla="*/ 272 w 272"/>
                <a:gd name="T15" fmla="*/ 210 h 226"/>
                <a:gd name="T16" fmla="*/ 271 w 272"/>
                <a:gd name="T17" fmla="*/ 216 h 226"/>
                <a:gd name="T18" fmla="*/ 258 w 272"/>
                <a:gd name="T19" fmla="*/ 226 h 226"/>
                <a:gd name="T20" fmla="*/ 256 w 272"/>
                <a:gd name="T21" fmla="*/ 226 h 226"/>
                <a:gd name="T22" fmla="*/ 42 w 272"/>
                <a:gd name="T23" fmla="*/ 226 h 226"/>
                <a:gd name="T24" fmla="*/ 26 w 272"/>
                <a:gd name="T25" fmla="*/ 214 h 226"/>
                <a:gd name="T26" fmla="*/ 24 w 272"/>
                <a:gd name="T27" fmla="*/ 212 h 226"/>
                <a:gd name="T28" fmla="*/ 12 w 272"/>
                <a:gd name="T29" fmla="*/ 200 h 226"/>
                <a:gd name="T30" fmla="*/ 9 w 272"/>
                <a:gd name="T31" fmla="*/ 195 h 226"/>
                <a:gd name="T32" fmla="*/ 0 w 272"/>
                <a:gd name="T33" fmla="*/ 186 h 226"/>
                <a:gd name="T34" fmla="*/ 0 w 272"/>
                <a:gd name="T35" fmla="*/ 178 h 226"/>
                <a:gd name="T36" fmla="*/ 0 w 272"/>
                <a:gd name="T37" fmla="*/ 16 h 226"/>
                <a:gd name="T38" fmla="*/ 1 w 272"/>
                <a:gd name="T39" fmla="*/ 8 h 226"/>
                <a:gd name="T40" fmla="*/ 11 w 272"/>
                <a:gd name="T41" fmla="*/ 0 h 226"/>
                <a:gd name="T42" fmla="*/ 49 w 272"/>
                <a:gd name="T43" fmla="*/ 0 h 226"/>
                <a:gd name="T44" fmla="*/ 121 w 272"/>
                <a:gd name="T45" fmla="*/ 0 h 226"/>
                <a:gd name="T46" fmla="*/ 119 w 272"/>
                <a:gd name="T47" fmla="*/ 165 h 226"/>
                <a:gd name="T48" fmla="*/ 189 w 272"/>
                <a:gd name="T49" fmla="*/ 95 h 226"/>
                <a:gd name="T50" fmla="*/ 119 w 272"/>
                <a:gd name="T51" fmla="*/ 26 h 226"/>
                <a:gd name="T52" fmla="*/ 50 w 272"/>
                <a:gd name="T53" fmla="*/ 96 h 226"/>
                <a:gd name="T54" fmla="*/ 119 w 272"/>
                <a:gd name="T55" fmla="*/ 165 h 226"/>
                <a:gd name="T56" fmla="*/ 135 w 272"/>
                <a:gd name="T57" fmla="*/ 209 h 226"/>
                <a:gd name="T58" fmla="*/ 218 w 272"/>
                <a:gd name="T59" fmla="*/ 209 h 226"/>
                <a:gd name="T60" fmla="*/ 244 w 272"/>
                <a:gd name="T61" fmla="*/ 209 h 226"/>
                <a:gd name="T62" fmla="*/ 254 w 272"/>
                <a:gd name="T63" fmla="*/ 200 h 226"/>
                <a:gd name="T64" fmla="*/ 255 w 272"/>
                <a:gd name="T65" fmla="*/ 195 h 226"/>
                <a:gd name="T66" fmla="*/ 255 w 272"/>
                <a:gd name="T67" fmla="*/ 29 h 226"/>
                <a:gd name="T68" fmla="*/ 255 w 272"/>
                <a:gd name="T69" fmla="*/ 27 h 226"/>
                <a:gd name="T70" fmla="*/ 247 w 272"/>
                <a:gd name="T71" fmla="*/ 16 h 226"/>
                <a:gd name="T72" fmla="*/ 242 w 272"/>
                <a:gd name="T73" fmla="*/ 20 h 226"/>
                <a:gd name="T74" fmla="*/ 242 w 272"/>
                <a:gd name="T75" fmla="*/ 183 h 226"/>
                <a:gd name="T76" fmla="*/ 229 w 272"/>
                <a:gd name="T77" fmla="*/ 196 h 226"/>
                <a:gd name="T78" fmla="*/ 20 w 272"/>
                <a:gd name="T79" fmla="*/ 196 h 226"/>
                <a:gd name="T80" fmla="*/ 17 w 272"/>
                <a:gd name="T81" fmla="*/ 196 h 226"/>
                <a:gd name="T82" fmla="*/ 15 w 272"/>
                <a:gd name="T83" fmla="*/ 198 h 226"/>
                <a:gd name="T84" fmla="*/ 26 w 272"/>
                <a:gd name="T85" fmla="*/ 209 h 226"/>
                <a:gd name="T86" fmla="*/ 135 w 272"/>
                <a:gd name="T87" fmla="*/ 209 h 226"/>
                <a:gd name="T88" fmla="*/ 30 w 272"/>
                <a:gd name="T89" fmla="*/ 212 h 226"/>
                <a:gd name="T90" fmla="*/ 39 w 272"/>
                <a:gd name="T91" fmla="*/ 223 h 226"/>
                <a:gd name="T92" fmla="*/ 43 w 272"/>
                <a:gd name="T93" fmla="*/ 223 h 226"/>
                <a:gd name="T94" fmla="*/ 259 w 272"/>
                <a:gd name="T95" fmla="*/ 223 h 226"/>
                <a:gd name="T96" fmla="*/ 268 w 272"/>
                <a:gd name="T97" fmla="*/ 216 h 226"/>
                <a:gd name="T98" fmla="*/ 269 w 272"/>
                <a:gd name="T99" fmla="*/ 211 h 226"/>
                <a:gd name="T100" fmla="*/ 269 w 272"/>
                <a:gd name="T101" fmla="*/ 41 h 226"/>
                <a:gd name="T102" fmla="*/ 269 w 272"/>
                <a:gd name="T103" fmla="*/ 39 h 226"/>
                <a:gd name="T104" fmla="*/ 264 w 272"/>
                <a:gd name="T105" fmla="*/ 31 h 226"/>
                <a:gd name="T106" fmla="*/ 258 w 272"/>
                <a:gd name="T107" fmla="*/ 34 h 226"/>
                <a:gd name="T108" fmla="*/ 258 w 272"/>
                <a:gd name="T109" fmla="*/ 198 h 226"/>
                <a:gd name="T110" fmla="*/ 244 w 272"/>
                <a:gd name="T111" fmla="*/ 212 h 226"/>
                <a:gd name="T112" fmla="*/ 34 w 272"/>
                <a:gd name="T113" fmla="*/ 212 h 226"/>
                <a:gd name="T114" fmla="*/ 30 w 272"/>
                <a:gd name="T115" fmla="*/ 212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2" h="226">
                  <a:moveTo>
                    <a:pt x="121" y="0"/>
                  </a:moveTo>
                  <a:cubicBezTo>
                    <a:pt x="157" y="0"/>
                    <a:pt x="192" y="0"/>
                    <a:pt x="228" y="0"/>
                  </a:cubicBezTo>
                  <a:cubicBezTo>
                    <a:pt x="237" y="0"/>
                    <a:pt x="239" y="2"/>
                    <a:pt x="241" y="10"/>
                  </a:cubicBezTo>
                  <a:cubicBezTo>
                    <a:pt x="242" y="12"/>
                    <a:pt x="242" y="12"/>
                    <a:pt x="244" y="13"/>
                  </a:cubicBezTo>
                  <a:cubicBezTo>
                    <a:pt x="253" y="13"/>
                    <a:pt x="256" y="16"/>
                    <a:pt x="258" y="25"/>
                  </a:cubicBezTo>
                  <a:cubicBezTo>
                    <a:pt x="258" y="25"/>
                    <a:pt x="259" y="26"/>
                    <a:pt x="260" y="27"/>
                  </a:cubicBezTo>
                  <a:cubicBezTo>
                    <a:pt x="268" y="27"/>
                    <a:pt x="272" y="34"/>
                    <a:pt x="272" y="43"/>
                  </a:cubicBezTo>
                  <a:cubicBezTo>
                    <a:pt x="272" y="98"/>
                    <a:pt x="272" y="154"/>
                    <a:pt x="272" y="210"/>
                  </a:cubicBezTo>
                  <a:cubicBezTo>
                    <a:pt x="272" y="212"/>
                    <a:pt x="272" y="214"/>
                    <a:pt x="271" y="216"/>
                  </a:cubicBezTo>
                  <a:cubicBezTo>
                    <a:pt x="270" y="222"/>
                    <a:pt x="265" y="226"/>
                    <a:pt x="258" y="226"/>
                  </a:cubicBezTo>
                  <a:cubicBezTo>
                    <a:pt x="257" y="226"/>
                    <a:pt x="257" y="226"/>
                    <a:pt x="256" y="226"/>
                  </a:cubicBezTo>
                  <a:cubicBezTo>
                    <a:pt x="185" y="226"/>
                    <a:pt x="114" y="226"/>
                    <a:pt x="42" y="226"/>
                  </a:cubicBezTo>
                  <a:cubicBezTo>
                    <a:pt x="33" y="226"/>
                    <a:pt x="29" y="223"/>
                    <a:pt x="26" y="214"/>
                  </a:cubicBezTo>
                  <a:cubicBezTo>
                    <a:pt x="26" y="212"/>
                    <a:pt x="26" y="212"/>
                    <a:pt x="24" y="212"/>
                  </a:cubicBezTo>
                  <a:cubicBezTo>
                    <a:pt x="18" y="211"/>
                    <a:pt x="13" y="206"/>
                    <a:pt x="12" y="200"/>
                  </a:cubicBezTo>
                  <a:cubicBezTo>
                    <a:pt x="12" y="197"/>
                    <a:pt x="12" y="196"/>
                    <a:pt x="9" y="195"/>
                  </a:cubicBezTo>
                  <a:cubicBezTo>
                    <a:pt x="4" y="195"/>
                    <a:pt x="1" y="191"/>
                    <a:pt x="0" y="186"/>
                  </a:cubicBezTo>
                  <a:cubicBezTo>
                    <a:pt x="0" y="183"/>
                    <a:pt x="0" y="181"/>
                    <a:pt x="0" y="178"/>
                  </a:cubicBezTo>
                  <a:cubicBezTo>
                    <a:pt x="0" y="124"/>
                    <a:pt x="0" y="70"/>
                    <a:pt x="0" y="16"/>
                  </a:cubicBezTo>
                  <a:cubicBezTo>
                    <a:pt x="0" y="13"/>
                    <a:pt x="0" y="10"/>
                    <a:pt x="1" y="8"/>
                  </a:cubicBezTo>
                  <a:cubicBezTo>
                    <a:pt x="2" y="3"/>
                    <a:pt x="6" y="0"/>
                    <a:pt x="11" y="0"/>
                  </a:cubicBezTo>
                  <a:cubicBezTo>
                    <a:pt x="23" y="0"/>
                    <a:pt x="36" y="0"/>
                    <a:pt x="49" y="0"/>
                  </a:cubicBezTo>
                  <a:cubicBezTo>
                    <a:pt x="73" y="0"/>
                    <a:pt x="97" y="0"/>
                    <a:pt x="121" y="0"/>
                  </a:cubicBezTo>
                  <a:close/>
                  <a:moveTo>
                    <a:pt x="119" y="165"/>
                  </a:moveTo>
                  <a:cubicBezTo>
                    <a:pt x="157" y="165"/>
                    <a:pt x="189" y="135"/>
                    <a:pt x="189" y="95"/>
                  </a:cubicBezTo>
                  <a:cubicBezTo>
                    <a:pt x="189" y="57"/>
                    <a:pt x="158" y="26"/>
                    <a:pt x="119" y="26"/>
                  </a:cubicBezTo>
                  <a:cubicBezTo>
                    <a:pt x="80" y="26"/>
                    <a:pt x="50" y="58"/>
                    <a:pt x="50" y="96"/>
                  </a:cubicBezTo>
                  <a:cubicBezTo>
                    <a:pt x="50" y="134"/>
                    <a:pt x="81" y="165"/>
                    <a:pt x="119" y="165"/>
                  </a:cubicBezTo>
                  <a:close/>
                  <a:moveTo>
                    <a:pt x="135" y="209"/>
                  </a:moveTo>
                  <a:cubicBezTo>
                    <a:pt x="163" y="209"/>
                    <a:pt x="191" y="209"/>
                    <a:pt x="218" y="209"/>
                  </a:cubicBezTo>
                  <a:cubicBezTo>
                    <a:pt x="227" y="209"/>
                    <a:pt x="235" y="209"/>
                    <a:pt x="244" y="209"/>
                  </a:cubicBezTo>
                  <a:cubicBezTo>
                    <a:pt x="250" y="209"/>
                    <a:pt x="254" y="206"/>
                    <a:pt x="254" y="200"/>
                  </a:cubicBezTo>
                  <a:cubicBezTo>
                    <a:pt x="255" y="198"/>
                    <a:pt x="255" y="197"/>
                    <a:pt x="255" y="195"/>
                  </a:cubicBezTo>
                  <a:cubicBezTo>
                    <a:pt x="255" y="140"/>
                    <a:pt x="255" y="85"/>
                    <a:pt x="255" y="29"/>
                  </a:cubicBezTo>
                  <a:cubicBezTo>
                    <a:pt x="255" y="28"/>
                    <a:pt x="255" y="28"/>
                    <a:pt x="255" y="27"/>
                  </a:cubicBezTo>
                  <a:cubicBezTo>
                    <a:pt x="254" y="21"/>
                    <a:pt x="252" y="17"/>
                    <a:pt x="247" y="16"/>
                  </a:cubicBezTo>
                  <a:cubicBezTo>
                    <a:pt x="243" y="15"/>
                    <a:pt x="242" y="15"/>
                    <a:pt x="242" y="20"/>
                  </a:cubicBezTo>
                  <a:cubicBezTo>
                    <a:pt x="242" y="74"/>
                    <a:pt x="242" y="128"/>
                    <a:pt x="242" y="183"/>
                  </a:cubicBezTo>
                  <a:cubicBezTo>
                    <a:pt x="242" y="189"/>
                    <a:pt x="238" y="196"/>
                    <a:pt x="229" y="196"/>
                  </a:cubicBezTo>
                  <a:cubicBezTo>
                    <a:pt x="159" y="196"/>
                    <a:pt x="90" y="196"/>
                    <a:pt x="20" y="196"/>
                  </a:cubicBezTo>
                  <a:cubicBezTo>
                    <a:pt x="19" y="196"/>
                    <a:pt x="18" y="196"/>
                    <a:pt x="17" y="196"/>
                  </a:cubicBezTo>
                  <a:cubicBezTo>
                    <a:pt x="16" y="196"/>
                    <a:pt x="15" y="196"/>
                    <a:pt x="15" y="198"/>
                  </a:cubicBezTo>
                  <a:cubicBezTo>
                    <a:pt x="15" y="205"/>
                    <a:pt x="20" y="209"/>
                    <a:pt x="26" y="209"/>
                  </a:cubicBezTo>
                  <a:cubicBezTo>
                    <a:pt x="63" y="209"/>
                    <a:pt x="99" y="209"/>
                    <a:pt x="135" y="209"/>
                  </a:cubicBezTo>
                  <a:close/>
                  <a:moveTo>
                    <a:pt x="30" y="212"/>
                  </a:moveTo>
                  <a:cubicBezTo>
                    <a:pt x="29" y="218"/>
                    <a:pt x="33" y="223"/>
                    <a:pt x="39" y="223"/>
                  </a:cubicBezTo>
                  <a:cubicBezTo>
                    <a:pt x="41" y="223"/>
                    <a:pt x="42" y="223"/>
                    <a:pt x="43" y="223"/>
                  </a:cubicBezTo>
                  <a:cubicBezTo>
                    <a:pt x="115" y="223"/>
                    <a:pt x="187" y="223"/>
                    <a:pt x="259" y="223"/>
                  </a:cubicBezTo>
                  <a:cubicBezTo>
                    <a:pt x="264" y="223"/>
                    <a:pt x="267" y="221"/>
                    <a:pt x="268" y="216"/>
                  </a:cubicBezTo>
                  <a:cubicBezTo>
                    <a:pt x="269" y="215"/>
                    <a:pt x="269" y="213"/>
                    <a:pt x="269" y="211"/>
                  </a:cubicBezTo>
                  <a:cubicBezTo>
                    <a:pt x="269" y="155"/>
                    <a:pt x="269" y="98"/>
                    <a:pt x="269" y="41"/>
                  </a:cubicBezTo>
                  <a:cubicBezTo>
                    <a:pt x="269" y="41"/>
                    <a:pt x="269" y="40"/>
                    <a:pt x="269" y="39"/>
                  </a:cubicBezTo>
                  <a:cubicBezTo>
                    <a:pt x="268" y="36"/>
                    <a:pt x="267" y="33"/>
                    <a:pt x="264" y="31"/>
                  </a:cubicBezTo>
                  <a:cubicBezTo>
                    <a:pt x="260" y="28"/>
                    <a:pt x="258" y="30"/>
                    <a:pt x="258" y="34"/>
                  </a:cubicBezTo>
                  <a:cubicBezTo>
                    <a:pt x="258" y="89"/>
                    <a:pt x="258" y="143"/>
                    <a:pt x="258" y="198"/>
                  </a:cubicBezTo>
                  <a:cubicBezTo>
                    <a:pt x="258" y="206"/>
                    <a:pt x="252" y="212"/>
                    <a:pt x="244" y="212"/>
                  </a:cubicBezTo>
                  <a:cubicBezTo>
                    <a:pt x="174" y="212"/>
                    <a:pt x="104" y="212"/>
                    <a:pt x="34" y="212"/>
                  </a:cubicBezTo>
                  <a:cubicBezTo>
                    <a:pt x="33" y="212"/>
                    <a:pt x="31" y="212"/>
                    <a:pt x="30" y="21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9" name="Freeform 1876"/>
            <p:cNvSpPr>
              <a:spLocks noEditPoints="1"/>
            </p:cNvSpPr>
            <p:nvPr/>
          </p:nvSpPr>
          <p:spPr bwMode="auto">
            <a:xfrm>
              <a:off x="9959975" y="4052888"/>
              <a:ext cx="231775" cy="233363"/>
            </a:xfrm>
            <a:custGeom>
              <a:avLst/>
              <a:gdLst>
                <a:gd name="T0" fmla="*/ 0 w 139"/>
                <a:gd name="T1" fmla="*/ 70 h 139"/>
                <a:gd name="T2" fmla="*/ 139 w 139"/>
                <a:gd name="T3" fmla="*/ 69 h 139"/>
                <a:gd name="T4" fmla="*/ 108 w 139"/>
                <a:gd name="T5" fmla="*/ 66 h 139"/>
                <a:gd name="T6" fmla="*/ 102 w 139"/>
                <a:gd name="T7" fmla="*/ 40 h 139"/>
                <a:gd name="T8" fmla="*/ 75 w 139"/>
                <a:gd name="T9" fmla="*/ 44 h 139"/>
                <a:gd name="T10" fmla="*/ 73 w 139"/>
                <a:gd name="T11" fmla="*/ 63 h 139"/>
                <a:gd name="T12" fmla="*/ 105 w 139"/>
                <a:gd name="T13" fmla="*/ 66 h 139"/>
                <a:gd name="T14" fmla="*/ 37 w 139"/>
                <a:gd name="T15" fmla="*/ 38 h 139"/>
                <a:gd name="T16" fmla="*/ 33 w 139"/>
                <a:gd name="T17" fmla="*/ 66 h 139"/>
                <a:gd name="T18" fmla="*/ 65 w 139"/>
                <a:gd name="T19" fmla="*/ 64 h 139"/>
                <a:gd name="T20" fmla="*/ 63 w 139"/>
                <a:gd name="T21" fmla="*/ 44 h 139"/>
                <a:gd name="T22" fmla="*/ 37 w 139"/>
                <a:gd name="T23" fmla="*/ 38 h 139"/>
                <a:gd name="T24" fmla="*/ 107 w 139"/>
                <a:gd name="T25" fmla="*/ 74 h 139"/>
                <a:gd name="T26" fmla="*/ 73 w 139"/>
                <a:gd name="T27" fmla="*/ 76 h 139"/>
                <a:gd name="T28" fmla="*/ 76 w 139"/>
                <a:gd name="T29" fmla="*/ 96 h 139"/>
                <a:gd name="T30" fmla="*/ 102 w 139"/>
                <a:gd name="T31" fmla="*/ 101 h 139"/>
                <a:gd name="T32" fmla="*/ 48 w 139"/>
                <a:gd name="T33" fmla="*/ 74 h 139"/>
                <a:gd name="T34" fmla="*/ 31 w 139"/>
                <a:gd name="T35" fmla="*/ 77 h 139"/>
                <a:gd name="T36" fmla="*/ 40 w 139"/>
                <a:gd name="T37" fmla="*/ 101 h 139"/>
                <a:gd name="T38" fmla="*/ 65 w 139"/>
                <a:gd name="T39" fmla="*/ 93 h 139"/>
                <a:gd name="T40" fmla="*/ 63 w 139"/>
                <a:gd name="T41" fmla="*/ 74 h 139"/>
                <a:gd name="T42" fmla="*/ 99 w 139"/>
                <a:gd name="T43" fmla="*/ 32 h 139"/>
                <a:gd name="T44" fmla="*/ 75 w 139"/>
                <a:gd name="T45" fmla="*/ 13 h 139"/>
                <a:gd name="T46" fmla="*/ 73 w 139"/>
                <a:gd name="T47" fmla="*/ 36 h 139"/>
                <a:gd name="T48" fmla="*/ 83 w 139"/>
                <a:gd name="T49" fmla="*/ 36 h 139"/>
                <a:gd name="T50" fmla="*/ 98 w 139"/>
                <a:gd name="T51" fmla="*/ 107 h 139"/>
                <a:gd name="T52" fmla="*/ 73 w 139"/>
                <a:gd name="T53" fmla="*/ 104 h 139"/>
                <a:gd name="T54" fmla="*/ 98 w 139"/>
                <a:gd name="T55" fmla="*/ 107 h 139"/>
                <a:gd name="T56" fmla="*/ 63 w 139"/>
                <a:gd name="T57" fmla="*/ 126 h 139"/>
                <a:gd name="T58" fmla="*/ 65 w 139"/>
                <a:gd name="T59" fmla="*/ 105 h 139"/>
                <a:gd name="T60" fmla="*/ 57 w 139"/>
                <a:gd name="T61" fmla="*/ 103 h 139"/>
                <a:gd name="T62" fmla="*/ 65 w 139"/>
                <a:gd name="T63" fmla="*/ 13 h 139"/>
                <a:gd name="T64" fmla="*/ 42 w 139"/>
                <a:gd name="T65" fmla="*/ 33 h 139"/>
                <a:gd name="T66" fmla="*/ 65 w 139"/>
                <a:gd name="T67" fmla="*/ 35 h 139"/>
                <a:gd name="T68" fmla="*/ 65 w 139"/>
                <a:gd name="T69" fmla="*/ 13 h 139"/>
                <a:gd name="T70" fmla="*/ 24 w 139"/>
                <a:gd name="T71" fmla="*/ 31 h 139"/>
                <a:gd name="T72" fmla="*/ 12 w 139"/>
                <a:gd name="T73" fmla="*/ 66 h 139"/>
                <a:gd name="T74" fmla="*/ 23 w 139"/>
                <a:gd name="T75" fmla="*/ 63 h 139"/>
                <a:gd name="T76" fmla="*/ 25 w 139"/>
                <a:gd name="T77" fmla="*/ 31 h 139"/>
                <a:gd name="T78" fmla="*/ 122 w 139"/>
                <a:gd name="T79" fmla="*/ 66 h 139"/>
                <a:gd name="T80" fmla="*/ 128 w 139"/>
                <a:gd name="T81" fmla="*/ 62 h 139"/>
                <a:gd name="T82" fmla="*/ 113 w 139"/>
                <a:gd name="T83" fmla="*/ 32 h 139"/>
                <a:gd name="T84" fmla="*/ 116 w 139"/>
                <a:gd name="T85" fmla="*/ 60 h 139"/>
                <a:gd name="T86" fmla="*/ 16 w 139"/>
                <a:gd name="T87" fmla="*/ 74 h 139"/>
                <a:gd name="T88" fmla="*/ 10 w 139"/>
                <a:gd name="T89" fmla="*/ 76 h 139"/>
                <a:gd name="T90" fmla="*/ 25 w 139"/>
                <a:gd name="T91" fmla="*/ 108 h 139"/>
                <a:gd name="T92" fmla="*/ 23 w 139"/>
                <a:gd name="T93" fmla="*/ 80 h 139"/>
                <a:gd name="T94" fmla="*/ 114 w 139"/>
                <a:gd name="T95" fmla="*/ 109 h 139"/>
                <a:gd name="T96" fmla="*/ 128 w 139"/>
                <a:gd name="T97" fmla="*/ 77 h 139"/>
                <a:gd name="T98" fmla="*/ 119 w 139"/>
                <a:gd name="T99" fmla="*/ 74 h 139"/>
                <a:gd name="T100" fmla="*/ 111 w 139"/>
                <a:gd name="T101" fmla="*/ 101 h 139"/>
                <a:gd name="T102" fmla="*/ 114 w 139"/>
                <a:gd name="T103" fmla="*/ 109 h 139"/>
                <a:gd name="T104" fmla="*/ 40 w 139"/>
                <a:gd name="T105" fmla="*/ 19 h 139"/>
                <a:gd name="T106" fmla="*/ 29 w 139"/>
                <a:gd name="T107" fmla="*/ 26 h 139"/>
                <a:gd name="T108" fmla="*/ 29 w 139"/>
                <a:gd name="T109" fmla="*/ 114 h 139"/>
                <a:gd name="T110" fmla="*/ 40 w 139"/>
                <a:gd name="T111" fmla="*/ 121 h 139"/>
                <a:gd name="T112" fmla="*/ 29 w 139"/>
                <a:gd name="T113" fmla="*/ 114 h 139"/>
                <a:gd name="T114" fmla="*/ 99 w 139"/>
                <a:gd name="T115" fmla="*/ 19 h 139"/>
                <a:gd name="T116" fmla="*/ 110 w 139"/>
                <a:gd name="T117" fmla="*/ 26 h 139"/>
                <a:gd name="T118" fmla="*/ 110 w 139"/>
                <a:gd name="T119" fmla="*/ 114 h 139"/>
                <a:gd name="T120" fmla="*/ 106 w 139"/>
                <a:gd name="T121" fmla="*/ 112 h 139"/>
                <a:gd name="T122" fmla="*/ 100 w 139"/>
                <a:gd name="T123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39" h="139">
                  <a:moveTo>
                    <a:pt x="69" y="139"/>
                  </a:moveTo>
                  <a:cubicBezTo>
                    <a:pt x="31" y="139"/>
                    <a:pt x="0" y="108"/>
                    <a:pt x="0" y="70"/>
                  </a:cubicBezTo>
                  <a:cubicBezTo>
                    <a:pt x="0" y="32"/>
                    <a:pt x="30" y="0"/>
                    <a:pt x="69" y="0"/>
                  </a:cubicBezTo>
                  <a:cubicBezTo>
                    <a:pt x="108" y="0"/>
                    <a:pt x="139" y="31"/>
                    <a:pt x="139" y="69"/>
                  </a:cubicBezTo>
                  <a:cubicBezTo>
                    <a:pt x="139" y="109"/>
                    <a:pt x="107" y="139"/>
                    <a:pt x="69" y="139"/>
                  </a:cubicBezTo>
                  <a:close/>
                  <a:moveTo>
                    <a:pt x="108" y="66"/>
                  </a:moveTo>
                  <a:cubicBezTo>
                    <a:pt x="108" y="62"/>
                    <a:pt x="108" y="60"/>
                    <a:pt x="107" y="57"/>
                  </a:cubicBezTo>
                  <a:cubicBezTo>
                    <a:pt x="106" y="51"/>
                    <a:pt x="104" y="46"/>
                    <a:pt x="102" y="40"/>
                  </a:cubicBezTo>
                  <a:cubicBezTo>
                    <a:pt x="102" y="39"/>
                    <a:pt x="102" y="38"/>
                    <a:pt x="100" y="38"/>
                  </a:cubicBezTo>
                  <a:cubicBezTo>
                    <a:pt x="92" y="42"/>
                    <a:pt x="84" y="43"/>
                    <a:pt x="75" y="44"/>
                  </a:cubicBezTo>
                  <a:cubicBezTo>
                    <a:pt x="73" y="44"/>
                    <a:pt x="73" y="45"/>
                    <a:pt x="73" y="46"/>
                  </a:cubicBezTo>
                  <a:cubicBezTo>
                    <a:pt x="73" y="52"/>
                    <a:pt x="73" y="58"/>
                    <a:pt x="73" y="63"/>
                  </a:cubicBezTo>
                  <a:cubicBezTo>
                    <a:pt x="73" y="65"/>
                    <a:pt x="74" y="66"/>
                    <a:pt x="76" y="66"/>
                  </a:cubicBezTo>
                  <a:cubicBezTo>
                    <a:pt x="86" y="66"/>
                    <a:pt x="96" y="66"/>
                    <a:pt x="105" y="66"/>
                  </a:cubicBezTo>
                  <a:cubicBezTo>
                    <a:pt x="106" y="66"/>
                    <a:pt x="107" y="66"/>
                    <a:pt x="108" y="66"/>
                  </a:cubicBezTo>
                  <a:close/>
                  <a:moveTo>
                    <a:pt x="37" y="38"/>
                  </a:moveTo>
                  <a:cubicBezTo>
                    <a:pt x="33" y="46"/>
                    <a:pt x="32" y="55"/>
                    <a:pt x="31" y="64"/>
                  </a:cubicBezTo>
                  <a:cubicBezTo>
                    <a:pt x="31" y="66"/>
                    <a:pt x="32" y="66"/>
                    <a:pt x="33" y="66"/>
                  </a:cubicBezTo>
                  <a:cubicBezTo>
                    <a:pt x="43" y="66"/>
                    <a:pt x="53" y="66"/>
                    <a:pt x="63" y="66"/>
                  </a:cubicBezTo>
                  <a:cubicBezTo>
                    <a:pt x="65" y="66"/>
                    <a:pt x="65" y="65"/>
                    <a:pt x="65" y="64"/>
                  </a:cubicBezTo>
                  <a:cubicBezTo>
                    <a:pt x="65" y="58"/>
                    <a:pt x="65" y="52"/>
                    <a:pt x="65" y="46"/>
                  </a:cubicBezTo>
                  <a:cubicBezTo>
                    <a:pt x="65" y="45"/>
                    <a:pt x="65" y="44"/>
                    <a:pt x="63" y="44"/>
                  </a:cubicBezTo>
                  <a:cubicBezTo>
                    <a:pt x="57" y="43"/>
                    <a:pt x="51" y="42"/>
                    <a:pt x="45" y="41"/>
                  </a:cubicBezTo>
                  <a:cubicBezTo>
                    <a:pt x="43" y="40"/>
                    <a:pt x="40" y="39"/>
                    <a:pt x="37" y="38"/>
                  </a:cubicBezTo>
                  <a:close/>
                  <a:moveTo>
                    <a:pt x="108" y="74"/>
                  </a:moveTo>
                  <a:cubicBezTo>
                    <a:pt x="107" y="74"/>
                    <a:pt x="107" y="74"/>
                    <a:pt x="107" y="74"/>
                  </a:cubicBezTo>
                  <a:cubicBezTo>
                    <a:pt x="96" y="74"/>
                    <a:pt x="86" y="74"/>
                    <a:pt x="75" y="74"/>
                  </a:cubicBezTo>
                  <a:cubicBezTo>
                    <a:pt x="73" y="74"/>
                    <a:pt x="73" y="75"/>
                    <a:pt x="73" y="76"/>
                  </a:cubicBezTo>
                  <a:cubicBezTo>
                    <a:pt x="73" y="82"/>
                    <a:pt x="73" y="87"/>
                    <a:pt x="73" y="93"/>
                  </a:cubicBezTo>
                  <a:cubicBezTo>
                    <a:pt x="73" y="95"/>
                    <a:pt x="74" y="96"/>
                    <a:pt x="76" y="96"/>
                  </a:cubicBezTo>
                  <a:cubicBezTo>
                    <a:pt x="84" y="96"/>
                    <a:pt x="92" y="98"/>
                    <a:pt x="99" y="101"/>
                  </a:cubicBezTo>
                  <a:cubicBezTo>
                    <a:pt x="100" y="101"/>
                    <a:pt x="101" y="101"/>
                    <a:pt x="102" y="101"/>
                  </a:cubicBezTo>
                  <a:cubicBezTo>
                    <a:pt x="105" y="93"/>
                    <a:pt x="107" y="84"/>
                    <a:pt x="108" y="74"/>
                  </a:cubicBezTo>
                  <a:close/>
                  <a:moveTo>
                    <a:pt x="48" y="74"/>
                  </a:moveTo>
                  <a:cubicBezTo>
                    <a:pt x="43" y="74"/>
                    <a:pt x="38" y="74"/>
                    <a:pt x="34" y="74"/>
                  </a:cubicBezTo>
                  <a:cubicBezTo>
                    <a:pt x="31" y="74"/>
                    <a:pt x="31" y="75"/>
                    <a:pt x="31" y="77"/>
                  </a:cubicBezTo>
                  <a:cubicBezTo>
                    <a:pt x="32" y="84"/>
                    <a:pt x="33" y="92"/>
                    <a:pt x="36" y="99"/>
                  </a:cubicBezTo>
                  <a:cubicBezTo>
                    <a:pt x="37" y="101"/>
                    <a:pt x="38" y="101"/>
                    <a:pt x="40" y="101"/>
                  </a:cubicBezTo>
                  <a:cubicBezTo>
                    <a:pt x="47" y="98"/>
                    <a:pt x="55" y="96"/>
                    <a:pt x="63" y="96"/>
                  </a:cubicBezTo>
                  <a:cubicBezTo>
                    <a:pt x="65" y="96"/>
                    <a:pt x="65" y="95"/>
                    <a:pt x="65" y="93"/>
                  </a:cubicBezTo>
                  <a:cubicBezTo>
                    <a:pt x="65" y="87"/>
                    <a:pt x="65" y="82"/>
                    <a:pt x="65" y="76"/>
                  </a:cubicBezTo>
                  <a:cubicBezTo>
                    <a:pt x="65" y="75"/>
                    <a:pt x="65" y="74"/>
                    <a:pt x="63" y="74"/>
                  </a:cubicBezTo>
                  <a:cubicBezTo>
                    <a:pt x="58" y="74"/>
                    <a:pt x="53" y="74"/>
                    <a:pt x="48" y="74"/>
                  </a:cubicBezTo>
                  <a:close/>
                  <a:moveTo>
                    <a:pt x="99" y="32"/>
                  </a:moveTo>
                  <a:cubicBezTo>
                    <a:pt x="95" y="25"/>
                    <a:pt x="90" y="20"/>
                    <a:pt x="83" y="16"/>
                  </a:cubicBezTo>
                  <a:cubicBezTo>
                    <a:pt x="81" y="15"/>
                    <a:pt x="78" y="14"/>
                    <a:pt x="75" y="13"/>
                  </a:cubicBezTo>
                  <a:cubicBezTo>
                    <a:pt x="75" y="13"/>
                    <a:pt x="73" y="14"/>
                    <a:pt x="73" y="14"/>
                  </a:cubicBezTo>
                  <a:cubicBezTo>
                    <a:pt x="73" y="22"/>
                    <a:pt x="73" y="29"/>
                    <a:pt x="73" y="36"/>
                  </a:cubicBezTo>
                  <a:cubicBezTo>
                    <a:pt x="73" y="36"/>
                    <a:pt x="74" y="37"/>
                    <a:pt x="75" y="37"/>
                  </a:cubicBezTo>
                  <a:cubicBezTo>
                    <a:pt x="78" y="37"/>
                    <a:pt x="80" y="37"/>
                    <a:pt x="83" y="36"/>
                  </a:cubicBezTo>
                  <a:cubicBezTo>
                    <a:pt x="88" y="35"/>
                    <a:pt x="93" y="34"/>
                    <a:pt x="99" y="32"/>
                  </a:cubicBezTo>
                  <a:close/>
                  <a:moveTo>
                    <a:pt x="98" y="107"/>
                  </a:moveTo>
                  <a:cubicBezTo>
                    <a:pt x="91" y="104"/>
                    <a:pt x="83" y="102"/>
                    <a:pt x="75" y="102"/>
                  </a:cubicBezTo>
                  <a:cubicBezTo>
                    <a:pt x="75" y="102"/>
                    <a:pt x="73" y="103"/>
                    <a:pt x="73" y="104"/>
                  </a:cubicBezTo>
                  <a:cubicBezTo>
                    <a:pt x="73" y="111"/>
                    <a:pt x="73" y="119"/>
                    <a:pt x="73" y="126"/>
                  </a:cubicBezTo>
                  <a:cubicBezTo>
                    <a:pt x="82" y="127"/>
                    <a:pt x="95" y="116"/>
                    <a:pt x="98" y="107"/>
                  </a:cubicBezTo>
                  <a:close/>
                  <a:moveTo>
                    <a:pt x="40" y="107"/>
                  </a:moveTo>
                  <a:cubicBezTo>
                    <a:pt x="44" y="115"/>
                    <a:pt x="55" y="125"/>
                    <a:pt x="63" y="126"/>
                  </a:cubicBezTo>
                  <a:cubicBezTo>
                    <a:pt x="65" y="127"/>
                    <a:pt x="65" y="126"/>
                    <a:pt x="65" y="124"/>
                  </a:cubicBezTo>
                  <a:cubicBezTo>
                    <a:pt x="65" y="118"/>
                    <a:pt x="65" y="111"/>
                    <a:pt x="65" y="105"/>
                  </a:cubicBezTo>
                  <a:cubicBezTo>
                    <a:pt x="65" y="103"/>
                    <a:pt x="65" y="102"/>
                    <a:pt x="63" y="102"/>
                  </a:cubicBezTo>
                  <a:cubicBezTo>
                    <a:pt x="61" y="102"/>
                    <a:pt x="59" y="102"/>
                    <a:pt x="57" y="103"/>
                  </a:cubicBezTo>
                  <a:cubicBezTo>
                    <a:pt x="52" y="104"/>
                    <a:pt x="46" y="105"/>
                    <a:pt x="40" y="107"/>
                  </a:cubicBezTo>
                  <a:close/>
                  <a:moveTo>
                    <a:pt x="65" y="13"/>
                  </a:moveTo>
                  <a:cubicBezTo>
                    <a:pt x="53" y="15"/>
                    <a:pt x="46" y="22"/>
                    <a:pt x="40" y="32"/>
                  </a:cubicBezTo>
                  <a:cubicBezTo>
                    <a:pt x="41" y="32"/>
                    <a:pt x="42" y="33"/>
                    <a:pt x="42" y="33"/>
                  </a:cubicBezTo>
                  <a:cubicBezTo>
                    <a:pt x="49" y="35"/>
                    <a:pt x="56" y="37"/>
                    <a:pt x="63" y="37"/>
                  </a:cubicBezTo>
                  <a:cubicBezTo>
                    <a:pt x="65" y="37"/>
                    <a:pt x="65" y="37"/>
                    <a:pt x="65" y="35"/>
                  </a:cubicBezTo>
                  <a:cubicBezTo>
                    <a:pt x="65" y="28"/>
                    <a:pt x="65" y="22"/>
                    <a:pt x="65" y="15"/>
                  </a:cubicBezTo>
                  <a:cubicBezTo>
                    <a:pt x="65" y="14"/>
                    <a:pt x="65" y="14"/>
                    <a:pt x="65" y="13"/>
                  </a:cubicBezTo>
                  <a:close/>
                  <a:moveTo>
                    <a:pt x="25" y="31"/>
                  </a:moveTo>
                  <a:cubicBezTo>
                    <a:pt x="24" y="31"/>
                    <a:pt x="24" y="31"/>
                    <a:pt x="24" y="31"/>
                  </a:cubicBezTo>
                  <a:cubicBezTo>
                    <a:pt x="16" y="41"/>
                    <a:pt x="12" y="52"/>
                    <a:pt x="10" y="64"/>
                  </a:cubicBezTo>
                  <a:cubicBezTo>
                    <a:pt x="10" y="65"/>
                    <a:pt x="10" y="66"/>
                    <a:pt x="12" y="66"/>
                  </a:cubicBezTo>
                  <a:cubicBezTo>
                    <a:pt x="14" y="66"/>
                    <a:pt x="17" y="66"/>
                    <a:pt x="20" y="66"/>
                  </a:cubicBezTo>
                  <a:cubicBezTo>
                    <a:pt x="22" y="66"/>
                    <a:pt x="22" y="66"/>
                    <a:pt x="23" y="63"/>
                  </a:cubicBezTo>
                  <a:cubicBezTo>
                    <a:pt x="23" y="55"/>
                    <a:pt x="25" y="47"/>
                    <a:pt x="28" y="39"/>
                  </a:cubicBezTo>
                  <a:cubicBezTo>
                    <a:pt x="30" y="34"/>
                    <a:pt x="30" y="34"/>
                    <a:pt x="25" y="31"/>
                  </a:cubicBezTo>
                  <a:cubicBezTo>
                    <a:pt x="25" y="31"/>
                    <a:pt x="25" y="31"/>
                    <a:pt x="25" y="31"/>
                  </a:cubicBezTo>
                  <a:close/>
                  <a:moveTo>
                    <a:pt x="122" y="66"/>
                  </a:moveTo>
                  <a:cubicBezTo>
                    <a:pt x="123" y="66"/>
                    <a:pt x="124" y="66"/>
                    <a:pt x="125" y="66"/>
                  </a:cubicBezTo>
                  <a:cubicBezTo>
                    <a:pt x="129" y="66"/>
                    <a:pt x="129" y="66"/>
                    <a:pt x="128" y="62"/>
                  </a:cubicBezTo>
                  <a:cubicBezTo>
                    <a:pt x="127" y="51"/>
                    <a:pt x="123" y="41"/>
                    <a:pt x="116" y="33"/>
                  </a:cubicBezTo>
                  <a:cubicBezTo>
                    <a:pt x="115" y="32"/>
                    <a:pt x="115" y="30"/>
                    <a:pt x="113" y="32"/>
                  </a:cubicBezTo>
                  <a:cubicBezTo>
                    <a:pt x="112" y="33"/>
                    <a:pt x="108" y="33"/>
                    <a:pt x="110" y="37"/>
                  </a:cubicBezTo>
                  <a:cubicBezTo>
                    <a:pt x="113" y="44"/>
                    <a:pt x="115" y="52"/>
                    <a:pt x="116" y="60"/>
                  </a:cubicBezTo>
                  <a:cubicBezTo>
                    <a:pt x="117" y="66"/>
                    <a:pt x="117" y="66"/>
                    <a:pt x="122" y="66"/>
                  </a:cubicBezTo>
                  <a:close/>
                  <a:moveTo>
                    <a:pt x="16" y="74"/>
                  </a:moveTo>
                  <a:cubicBezTo>
                    <a:pt x="15" y="74"/>
                    <a:pt x="13" y="74"/>
                    <a:pt x="12" y="74"/>
                  </a:cubicBezTo>
                  <a:cubicBezTo>
                    <a:pt x="11" y="74"/>
                    <a:pt x="10" y="75"/>
                    <a:pt x="10" y="76"/>
                  </a:cubicBezTo>
                  <a:cubicBezTo>
                    <a:pt x="12" y="87"/>
                    <a:pt x="16" y="98"/>
                    <a:pt x="23" y="107"/>
                  </a:cubicBezTo>
                  <a:cubicBezTo>
                    <a:pt x="24" y="108"/>
                    <a:pt x="24" y="108"/>
                    <a:pt x="25" y="108"/>
                  </a:cubicBezTo>
                  <a:cubicBezTo>
                    <a:pt x="27" y="109"/>
                    <a:pt x="30" y="105"/>
                    <a:pt x="29" y="103"/>
                  </a:cubicBezTo>
                  <a:cubicBezTo>
                    <a:pt x="26" y="96"/>
                    <a:pt x="24" y="88"/>
                    <a:pt x="23" y="80"/>
                  </a:cubicBezTo>
                  <a:cubicBezTo>
                    <a:pt x="22" y="74"/>
                    <a:pt x="23" y="74"/>
                    <a:pt x="16" y="74"/>
                  </a:cubicBezTo>
                  <a:close/>
                  <a:moveTo>
                    <a:pt x="114" y="109"/>
                  </a:moveTo>
                  <a:cubicBezTo>
                    <a:pt x="116" y="106"/>
                    <a:pt x="118" y="104"/>
                    <a:pt x="119" y="102"/>
                  </a:cubicBezTo>
                  <a:cubicBezTo>
                    <a:pt x="124" y="94"/>
                    <a:pt x="127" y="86"/>
                    <a:pt x="128" y="77"/>
                  </a:cubicBezTo>
                  <a:cubicBezTo>
                    <a:pt x="129" y="75"/>
                    <a:pt x="128" y="74"/>
                    <a:pt x="126" y="74"/>
                  </a:cubicBezTo>
                  <a:cubicBezTo>
                    <a:pt x="124" y="74"/>
                    <a:pt x="121" y="74"/>
                    <a:pt x="119" y="74"/>
                  </a:cubicBezTo>
                  <a:cubicBezTo>
                    <a:pt x="117" y="74"/>
                    <a:pt x="116" y="75"/>
                    <a:pt x="116" y="76"/>
                  </a:cubicBezTo>
                  <a:cubicBezTo>
                    <a:pt x="116" y="85"/>
                    <a:pt x="114" y="93"/>
                    <a:pt x="111" y="101"/>
                  </a:cubicBezTo>
                  <a:cubicBezTo>
                    <a:pt x="109" y="106"/>
                    <a:pt x="109" y="106"/>
                    <a:pt x="113" y="108"/>
                  </a:cubicBezTo>
                  <a:cubicBezTo>
                    <a:pt x="114" y="108"/>
                    <a:pt x="114" y="108"/>
                    <a:pt x="114" y="109"/>
                  </a:cubicBezTo>
                  <a:close/>
                  <a:moveTo>
                    <a:pt x="33" y="28"/>
                  </a:moveTo>
                  <a:cubicBezTo>
                    <a:pt x="35" y="25"/>
                    <a:pt x="37" y="22"/>
                    <a:pt x="40" y="19"/>
                  </a:cubicBezTo>
                  <a:cubicBezTo>
                    <a:pt x="39" y="18"/>
                    <a:pt x="39" y="18"/>
                    <a:pt x="39" y="18"/>
                  </a:cubicBezTo>
                  <a:cubicBezTo>
                    <a:pt x="36" y="21"/>
                    <a:pt x="33" y="23"/>
                    <a:pt x="29" y="26"/>
                  </a:cubicBezTo>
                  <a:cubicBezTo>
                    <a:pt x="31" y="27"/>
                    <a:pt x="32" y="27"/>
                    <a:pt x="33" y="28"/>
                  </a:cubicBezTo>
                  <a:close/>
                  <a:moveTo>
                    <a:pt x="29" y="114"/>
                  </a:moveTo>
                  <a:cubicBezTo>
                    <a:pt x="33" y="116"/>
                    <a:pt x="36" y="119"/>
                    <a:pt x="39" y="121"/>
                  </a:cubicBezTo>
                  <a:cubicBezTo>
                    <a:pt x="39" y="121"/>
                    <a:pt x="40" y="121"/>
                    <a:pt x="40" y="121"/>
                  </a:cubicBezTo>
                  <a:cubicBezTo>
                    <a:pt x="37" y="118"/>
                    <a:pt x="35" y="115"/>
                    <a:pt x="33" y="111"/>
                  </a:cubicBezTo>
                  <a:cubicBezTo>
                    <a:pt x="31" y="112"/>
                    <a:pt x="31" y="113"/>
                    <a:pt x="29" y="114"/>
                  </a:cubicBezTo>
                  <a:close/>
                  <a:moveTo>
                    <a:pt x="100" y="18"/>
                  </a:moveTo>
                  <a:cubicBezTo>
                    <a:pt x="100" y="18"/>
                    <a:pt x="99" y="19"/>
                    <a:pt x="99" y="19"/>
                  </a:cubicBezTo>
                  <a:cubicBezTo>
                    <a:pt x="102" y="22"/>
                    <a:pt x="104" y="25"/>
                    <a:pt x="106" y="28"/>
                  </a:cubicBezTo>
                  <a:cubicBezTo>
                    <a:pt x="108" y="27"/>
                    <a:pt x="108" y="27"/>
                    <a:pt x="110" y="26"/>
                  </a:cubicBezTo>
                  <a:cubicBezTo>
                    <a:pt x="106" y="23"/>
                    <a:pt x="103" y="21"/>
                    <a:pt x="100" y="18"/>
                  </a:cubicBezTo>
                  <a:close/>
                  <a:moveTo>
                    <a:pt x="110" y="114"/>
                  </a:moveTo>
                  <a:cubicBezTo>
                    <a:pt x="109" y="114"/>
                    <a:pt x="109" y="113"/>
                    <a:pt x="109" y="113"/>
                  </a:cubicBezTo>
                  <a:cubicBezTo>
                    <a:pt x="108" y="113"/>
                    <a:pt x="106" y="112"/>
                    <a:pt x="106" y="112"/>
                  </a:cubicBezTo>
                  <a:cubicBezTo>
                    <a:pt x="103" y="115"/>
                    <a:pt x="101" y="118"/>
                    <a:pt x="99" y="121"/>
                  </a:cubicBezTo>
                  <a:cubicBezTo>
                    <a:pt x="100" y="121"/>
                    <a:pt x="100" y="121"/>
                    <a:pt x="100" y="121"/>
                  </a:cubicBezTo>
                  <a:cubicBezTo>
                    <a:pt x="103" y="119"/>
                    <a:pt x="106" y="116"/>
                    <a:pt x="110" y="1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" name="Freeform 1877"/>
            <p:cNvSpPr>
              <a:spLocks/>
            </p:cNvSpPr>
            <p:nvPr/>
          </p:nvSpPr>
          <p:spPr bwMode="auto">
            <a:xfrm>
              <a:off x="9901238" y="4035425"/>
              <a:ext cx="401638" cy="323850"/>
            </a:xfrm>
            <a:custGeom>
              <a:avLst/>
              <a:gdLst>
                <a:gd name="T0" fmla="*/ 120 w 240"/>
                <a:gd name="T1" fmla="*/ 194 h 194"/>
                <a:gd name="T2" fmla="*/ 11 w 240"/>
                <a:gd name="T3" fmla="*/ 194 h 194"/>
                <a:gd name="T4" fmla="*/ 0 w 240"/>
                <a:gd name="T5" fmla="*/ 183 h 194"/>
                <a:gd name="T6" fmla="*/ 2 w 240"/>
                <a:gd name="T7" fmla="*/ 181 h 194"/>
                <a:gd name="T8" fmla="*/ 5 w 240"/>
                <a:gd name="T9" fmla="*/ 181 h 194"/>
                <a:gd name="T10" fmla="*/ 214 w 240"/>
                <a:gd name="T11" fmla="*/ 181 h 194"/>
                <a:gd name="T12" fmla="*/ 227 w 240"/>
                <a:gd name="T13" fmla="*/ 168 h 194"/>
                <a:gd name="T14" fmla="*/ 227 w 240"/>
                <a:gd name="T15" fmla="*/ 5 h 194"/>
                <a:gd name="T16" fmla="*/ 232 w 240"/>
                <a:gd name="T17" fmla="*/ 1 h 194"/>
                <a:gd name="T18" fmla="*/ 240 w 240"/>
                <a:gd name="T19" fmla="*/ 12 h 194"/>
                <a:gd name="T20" fmla="*/ 240 w 240"/>
                <a:gd name="T21" fmla="*/ 14 h 194"/>
                <a:gd name="T22" fmla="*/ 240 w 240"/>
                <a:gd name="T23" fmla="*/ 180 h 194"/>
                <a:gd name="T24" fmla="*/ 239 w 240"/>
                <a:gd name="T25" fmla="*/ 185 h 194"/>
                <a:gd name="T26" fmla="*/ 229 w 240"/>
                <a:gd name="T27" fmla="*/ 194 h 194"/>
                <a:gd name="T28" fmla="*/ 203 w 240"/>
                <a:gd name="T29" fmla="*/ 194 h 194"/>
                <a:gd name="T30" fmla="*/ 120 w 240"/>
                <a:gd name="T31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0" h="194">
                  <a:moveTo>
                    <a:pt x="120" y="194"/>
                  </a:moveTo>
                  <a:cubicBezTo>
                    <a:pt x="84" y="194"/>
                    <a:pt x="48" y="194"/>
                    <a:pt x="11" y="194"/>
                  </a:cubicBezTo>
                  <a:cubicBezTo>
                    <a:pt x="5" y="194"/>
                    <a:pt x="0" y="190"/>
                    <a:pt x="0" y="183"/>
                  </a:cubicBezTo>
                  <a:cubicBezTo>
                    <a:pt x="0" y="181"/>
                    <a:pt x="1" y="181"/>
                    <a:pt x="2" y="181"/>
                  </a:cubicBezTo>
                  <a:cubicBezTo>
                    <a:pt x="3" y="181"/>
                    <a:pt x="4" y="181"/>
                    <a:pt x="5" y="181"/>
                  </a:cubicBezTo>
                  <a:cubicBezTo>
                    <a:pt x="75" y="181"/>
                    <a:pt x="144" y="181"/>
                    <a:pt x="214" y="181"/>
                  </a:cubicBezTo>
                  <a:cubicBezTo>
                    <a:pt x="223" y="181"/>
                    <a:pt x="227" y="174"/>
                    <a:pt x="227" y="168"/>
                  </a:cubicBezTo>
                  <a:cubicBezTo>
                    <a:pt x="227" y="113"/>
                    <a:pt x="227" y="59"/>
                    <a:pt x="227" y="5"/>
                  </a:cubicBezTo>
                  <a:cubicBezTo>
                    <a:pt x="227" y="0"/>
                    <a:pt x="228" y="0"/>
                    <a:pt x="232" y="1"/>
                  </a:cubicBezTo>
                  <a:cubicBezTo>
                    <a:pt x="237" y="2"/>
                    <a:pt x="239" y="6"/>
                    <a:pt x="240" y="12"/>
                  </a:cubicBezTo>
                  <a:cubicBezTo>
                    <a:pt x="240" y="13"/>
                    <a:pt x="240" y="13"/>
                    <a:pt x="240" y="14"/>
                  </a:cubicBezTo>
                  <a:cubicBezTo>
                    <a:pt x="240" y="70"/>
                    <a:pt x="240" y="125"/>
                    <a:pt x="240" y="180"/>
                  </a:cubicBezTo>
                  <a:cubicBezTo>
                    <a:pt x="240" y="182"/>
                    <a:pt x="240" y="183"/>
                    <a:pt x="239" y="185"/>
                  </a:cubicBezTo>
                  <a:cubicBezTo>
                    <a:pt x="239" y="191"/>
                    <a:pt x="235" y="194"/>
                    <a:pt x="229" y="194"/>
                  </a:cubicBezTo>
                  <a:cubicBezTo>
                    <a:pt x="220" y="194"/>
                    <a:pt x="212" y="194"/>
                    <a:pt x="203" y="194"/>
                  </a:cubicBezTo>
                  <a:cubicBezTo>
                    <a:pt x="176" y="194"/>
                    <a:pt x="148" y="194"/>
                    <a:pt x="120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1" name="Freeform 1878"/>
            <p:cNvSpPr>
              <a:spLocks/>
            </p:cNvSpPr>
            <p:nvPr/>
          </p:nvSpPr>
          <p:spPr bwMode="auto">
            <a:xfrm>
              <a:off x="9923463" y="4057650"/>
              <a:ext cx="401638" cy="325438"/>
            </a:xfrm>
            <a:custGeom>
              <a:avLst/>
              <a:gdLst>
                <a:gd name="T0" fmla="*/ 1 w 240"/>
                <a:gd name="T1" fmla="*/ 184 h 195"/>
                <a:gd name="T2" fmla="*/ 5 w 240"/>
                <a:gd name="T3" fmla="*/ 184 h 195"/>
                <a:gd name="T4" fmla="*/ 215 w 240"/>
                <a:gd name="T5" fmla="*/ 184 h 195"/>
                <a:gd name="T6" fmla="*/ 229 w 240"/>
                <a:gd name="T7" fmla="*/ 170 h 195"/>
                <a:gd name="T8" fmla="*/ 229 w 240"/>
                <a:gd name="T9" fmla="*/ 6 h 195"/>
                <a:gd name="T10" fmla="*/ 235 w 240"/>
                <a:gd name="T11" fmla="*/ 3 h 195"/>
                <a:gd name="T12" fmla="*/ 240 w 240"/>
                <a:gd name="T13" fmla="*/ 11 h 195"/>
                <a:gd name="T14" fmla="*/ 240 w 240"/>
                <a:gd name="T15" fmla="*/ 13 h 195"/>
                <a:gd name="T16" fmla="*/ 240 w 240"/>
                <a:gd name="T17" fmla="*/ 183 h 195"/>
                <a:gd name="T18" fmla="*/ 239 w 240"/>
                <a:gd name="T19" fmla="*/ 188 h 195"/>
                <a:gd name="T20" fmla="*/ 230 w 240"/>
                <a:gd name="T21" fmla="*/ 195 h 195"/>
                <a:gd name="T22" fmla="*/ 14 w 240"/>
                <a:gd name="T23" fmla="*/ 195 h 195"/>
                <a:gd name="T24" fmla="*/ 10 w 240"/>
                <a:gd name="T25" fmla="*/ 195 h 195"/>
                <a:gd name="T26" fmla="*/ 1 w 240"/>
                <a:gd name="T27" fmla="*/ 184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0" h="195">
                  <a:moveTo>
                    <a:pt x="1" y="184"/>
                  </a:moveTo>
                  <a:cubicBezTo>
                    <a:pt x="2" y="184"/>
                    <a:pt x="4" y="184"/>
                    <a:pt x="5" y="184"/>
                  </a:cubicBezTo>
                  <a:cubicBezTo>
                    <a:pt x="75" y="184"/>
                    <a:pt x="145" y="184"/>
                    <a:pt x="215" y="184"/>
                  </a:cubicBezTo>
                  <a:cubicBezTo>
                    <a:pt x="223" y="184"/>
                    <a:pt x="229" y="178"/>
                    <a:pt x="229" y="170"/>
                  </a:cubicBezTo>
                  <a:cubicBezTo>
                    <a:pt x="229" y="115"/>
                    <a:pt x="229" y="61"/>
                    <a:pt x="229" y="6"/>
                  </a:cubicBezTo>
                  <a:cubicBezTo>
                    <a:pt x="229" y="2"/>
                    <a:pt x="231" y="0"/>
                    <a:pt x="235" y="3"/>
                  </a:cubicBezTo>
                  <a:cubicBezTo>
                    <a:pt x="238" y="5"/>
                    <a:pt x="239" y="8"/>
                    <a:pt x="240" y="11"/>
                  </a:cubicBezTo>
                  <a:cubicBezTo>
                    <a:pt x="240" y="12"/>
                    <a:pt x="240" y="13"/>
                    <a:pt x="240" y="13"/>
                  </a:cubicBezTo>
                  <a:cubicBezTo>
                    <a:pt x="240" y="70"/>
                    <a:pt x="240" y="127"/>
                    <a:pt x="240" y="183"/>
                  </a:cubicBezTo>
                  <a:cubicBezTo>
                    <a:pt x="240" y="185"/>
                    <a:pt x="240" y="187"/>
                    <a:pt x="239" y="188"/>
                  </a:cubicBezTo>
                  <a:cubicBezTo>
                    <a:pt x="238" y="193"/>
                    <a:pt x="235" y="195"/>
                    <a:pt x="230" y="195"/>
                  </a:cubicBezTo>
                  <a:cubicBezTo>
                    <a:pt x="158" y="195"/>
                    <a:pt x="86" y="195"/>
                    <a:pt x="14" y="195"/>
                  </a:cubicBezTo>
                  <a:cubicBezTo>
                    <a:pt x="13" y="195"/>
                    <a:pt x="12" y="195"/>
                    <a:pt x="10" y="195"/>
                  </a:cubicBezTo>
                  <a:cubicBezTo>
                    <a:pt x="4" y="195"/>
                    <a:pt x="0" y="190"/>
                    <a:pt x="1" y="1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2" name="Freeform 1879"/>
            <p:cNvSpPr>
              <a:spLocks/>
            </p:cNvSpPr>
            <p:nvPr/>
          </p:nvSpPr>
          <p:spPr bwMode="auto">
            <a:xfrm>
              <a:off x="10080625" y="4116388"/>
              <a:ext cx="58738" cy="47625"/>
            </a:xfrm>
            <a:custGeom>
              <a:avLst/>
              <a:gdLst>
                <a:gd name="T0" fmla="*/ 35 w 35"/>
                <a:gd name="T1" fmla="*/ 28 h 28"/>
                <a:gd name="T2" fmla="*/ 32 w 35"/>
                <a:gd name="T3" fmla="*/ 28 h 28"/>
                <a:gd name="T4" fmla="*/ 3 w 35"/>
                <a:gd name="T5" fmla="*/ 28 h 28"/>
                <a:gd name="T6" fmla="*/ 0 w 35"/>
                <a:gd name="T7" fmla="*/ 25 h 28"/>
                <a:gd name="T8" fmla="*/ 0 w 35"/>
                <a:gd name="T9" fmla="*/ 8 h 28"/>
                <a:gd name="T10" fmla="*/ 2 w 35"/>
                <a:gd name="T11" fmla="*/ 6 h 28"/>
                <a:gd name="T12" fmla="*/ 27 w 35"/>
                <a:gd name="T13" fmla="*/ 0 h 28"/>
                <a:gd name="T14" fmla="*/ 29 w 35"/>
                <a:gd name="T15" fmla="*/ 2 h 28"/>
                <a:gd name="T16" fmla="*/ 34 w 35"/>
                <a:gd name="T17" fmla="*/ 19 h 28"/>
                <a:gd name="T18" fmla="*/ 35 w 35"/>
                <a:gd name="T1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28">
                  <a:moveTo>
                    <a:pt x="35" y="28"/>
                  </a:moveTo>
                  <a:cubicBezTo>
                    <a:pt x="34" y="28"/>
                    <a:pt x="33" y="28"/>
                    <a:pt x="32" y="28"/>
                  </a:cubicBezTo>
                  <a:cubicBezTo>
                    <a:pt x="23" y="28"/>
                    <a:pt x="13" y="28"/>
                    <a:pt x="3" y="28"/>
                  </a:cubicBezTo>
                  <a:cubicBezTo>
                    <a:pt x="1" y="28"/>
                    <a:pt x="0" y="27"/>
                    <a:pt x="0" y="25"/>
                  </a:cubicBezTo>
                  <a:cubicBezTo>
                    <a:pt x="0" y="20"/>
                    <a:pt x="0" y="14"/>
                    <a:pt x="0" y="8"/>
                  </a:cubicBezTo>
                  <a:cubicBezTo>
                    <a:pt x="0" y="7"/>
                    <a:pt x="0" y="6"/>
                    <a:pt x="2" y="6"/>
                  </a:cubicBezTo>
                  <a:cubicBezTo>
                    <a:pt x="11" y="5"/>
                    <a:pt x="19" y="4"/>
                    <a:pt x="27" y="0"/>
                  </a:cubicBezTo>
                  <a:cubicBezTo>
                    <a:pt x="29" y="0"/>
                    <a:pt x="29" y="1"/>
                    <a:pt x="29" y="2"/>
                  </a:cubicBezTo>
                  <a:cubicBezTo>
                    <a:pt x="31" y="8"/>
                    <a:pt x="33" y="13"/>
                    <a:pt x="34" y="19"/>
                  </a:cubicBezTo>
                  <a:cubicBezTo>
                    <a:pt x="35" y="22"/>
                    <a:pt x="35" y="24"/>
                    <a:pt x="35" y="2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" name="Freeform 1880"/>
            <p:cNvSpPr>
              <a:spLocks/>
            </p:cNvSpPr>
            <p:nvPr/>
          </p:nvSpPr>
          <p:spPr bwMode="auto">
            <a:xfrm>
              <a:off x="10010775" y="4116388"/>
              <a:ext cx="57150" cy="47625"/>
            </a:xfrm>
            <a:custGeom>
              <a:avLst/>
              <a:gdLst>
                <a:gd name="T0" fmla="*/ 6 w 34"/>
                <a:gd name="T1" fmla="*/ 0 h 28"/>
                <a:gd name="T2" fmla="*/ 14 w 34"/>
                <a:gd name="T3" fmla="*/ 3 h 28"/>
                <a:gd name="T4" fmla="*/ 32 w 34"/>
                <a:gd name="T5" fmla="*/ 6 h 28"/>
                <a:gd name="T6" fmla="*/ 34 w 34"/>
                <a:gd name="T7" fmla="*/ 8 h 28"/>
                <a:gd name="T8" fmla="*/ 34 w 34"/>
                <a:gd name="T9" fmla="*/ 26 h 28"/>
                <a:gd name="T10" fmla="*/ 32 w 34"/>
                <a:gd name="T11" fmla="*/ 28 h 28"/>
                <a:gd name="T12" fmla="*/ 2 w 34"/>
                <a:gd name="T13" fmla="*/ 28 h 28"/>
                <a:gd name="T14" fmla="*/ 0 w 34"/>
                <a:gd name="T15" fmla="*/ 26 h 28"/>
                <a:gd name="T16" fmla="*/ 6 w 34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28">
                  <a:moveTo>
                    <a:pt x="6" y="0"/>
                  </a:moveTo>
                  <a:cubicBezTo>
                    <a:pt x="9" y="1"/>
                    <a:pt x="12" y="2"/>
                    <a:pt x="14" y="3"/>
                  </a:cubicBezTo>
                  <a:cubicBezTo>
                    <a:pt x="20" y="4"/>
                    <a:pt x="26" y="5"/>
                    <a:pt x="32" y="6"/>
                  </a:cubicBezTo>
                  <a:cubicBezTo>
                    <a:pt x="34" y="6"/>
                    <a:pt x="34" y="7"/>
                    <a:pt x="34" y="8"/>
                  </a:cubicBezTo>
                  <a:cubicBezTo>
                    <a:pt x="34" y="14"/>
                    <a:pt x="34" y="20"/>
                    <a:pt x="34" y="26"/>
                  </a:cubicBezTo>
                  <a:cubicBezTo>
                    <a:pt x="34" y="27"/>
                    <a:pt x="34" y="28"/>
                    <a:pt x="32" y="28"/>
                  </a:cubicBezTo>
                  <a:cubicBezTo>
                    <a:pt x="22" y="28"/>
                    <a:pt x="12" y="28"/>
                    <a:pt x="2" y="28"/>
                  </a:cubicBezTo>
                  <a:cubicBezTo>
                    <a:pt x="1" y="28"/>
                    <a:pt x="0" y="28"/>
                    <a:pt x="0" y="26"/>
                  </a:cubicBezTo>
                  <a:cubicBezTo>
                    <a:pt x="1" y="17"/>
                    <a:pt x="2" y="8"/>
                    <a:pt x="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" name="Freeform 1881"/>
            <p:cNvSpPr>
              <a:spLocks/>
            </p:cNvSpPr>
            <p:nvPr/>
          </p:nvSpPr>
          <p:spPr bwMode="auto">
            <a:xfrm>
              <a:off x="10080625" y="4176713"/>
              <a:ext cx="58738" cy="46038"/>
            </a:xfrm>
            <a:custGeom>
              <a:avLst/>
              <a:gdLst>
                <a:gd name="T0" fmla="*/ 35 w 35"/>
                <a:gd name="T1" fmla="*/ 0 h 27"/>
                <a:gd name="T2" fmla="*/ 29 w 35"/>
                <a:gd name="T3" fmla="*/ 27 h 27"/>
                <a:gd name="T4" fmla="*/ 26 w 35"/>
                <a:gd name="T5" fmla="*/ 27 h 27"/>
                <a:gd name="T6" fmla="*/ 3 w 35"/>
                <a:gd name="T7" fmla="*/ 22 h 27"/>
                <a:gd name="T8" fmla="*/ 0 w 35"/>
                <a:gd name="T9" fmla="*/ 19 h 27"/>
                <a:gd name="T10" fmla="*/ 0 w 35"/>
                <a:gd name="T11" fmla="*/ 2 h 27"/>
                <a:gd name="T12" fmla="*/ 2 w 35"/>
                <a:gd name="T13" fmla="*/ 0 h 27"/>
                <a:gd name="T14" fmla="*/ 34 w 35"/>
                <a:gd name="T15" fmla="*/ 0 h 27"/>
                <a:gd name="T16" fmla="*/ 35 w 35"/>
                <a:gd name="T1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27">
                  <a:moveTo>
                    <a:pt x="35" y="0"/>
                  </a:moveTo>
                  <a:cubicBezTo>
                    <a:pt x="34" y="10"/>
                    <a:pt x="32" y="19"/>
                    <a:pt x="29" y="27"/>
                  </a:cubicBezTo>
                  <a:cubicBezTo>
                    <a:pt x="28" y="27"/>
                    <a:pt x="27" y="27"/>
                    <a:pt x="26" y="27"/>
                  </a:cubicBezTo>
                  <a:cubicBezTo>
                    <a:pt x="19" y="24"/>
                    <a:pt x="11" y="22"/>
                    <a:pt x="3" y="22"/>
                  </a:cubicBezTo>
                  <a:cubicBezTo>
                    <a:pt x="1" y="22"/>
                    <a:pt x="0" y="21"/>
                    <a:pt x="0" y="19"/>
                  </a:cubicBezTo>
                  <a:cubicBezTo>
                    <a:pt x="0" y="13"/>
                    <a:pt x="0" y="8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3" y="0"/>
                    <a:pt x="23" y="0"/>
                    <a:pt x="34" y="0"/>
                  </a:cubicBezTo>
                  <a:cubicBezTo>
                    <a:pt x="34" y="0"/>
                    <a:pt x="34" y="0"/>
                    <a:pt x="3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" name="Freeform 1882"/>
            <p:cNvSpPr>
              <a:spLocks/>
            </p:cNvSpPr>
            <p:nvPr/>
          </p:nvSpPr>
          <p:spPr bwMode="auto">
            <a:xfrm>
              <a:off x="10010775" y="4176713"/>
              <a:ext cx="57150" cy="46038"/>
            </a:xfrm>
            <a:custGeom>
              <a:avLst/>
              <a:gdLst>
                <a:gd name="T0" fmla="*/ 17 w 34"/>
                <a:gd name="T1" fmla="*/ 0 h 27"/>
                <a:gd name="T2" fmla="*/ 32 w 34"/>
                <a:gd name="T3" fmla="*/ 0 h 27"/>
                <a:gd name="T4" fmla="*/ 34 w 34"/>
                <a:gd name="T5" fmla="*/ 2 h 27"/>
                <a:gd name="T6" fmla="*/ 34 w 34"/>
                <a:gd name="T7" fmla="*/ 19 h 27"/>
                <a:gd name="T8" fmla="*/ 32 w 34"/>
                <a:gd name="T9" fmla="*/ 22 h 27"/>
                <a:gd name="T10" fmla="*/ 9 w 34"/>
                <a:gd name="T11" fmla="*/ 27 h 27"/>
                <a:gd name="T12" fmla="*/ 5 w 34"/>
                <a:gd name="T13" fmla="*/ 25 h 27"/>
                <a:gd name="T14" fmla="*/ 0 w 34"/>
                <a:gd name="T15" fmla="*/ 3 h 27"/>
                <a:gd name="T16" fmla="*/ 3 w 34"/>
                <a:gd name="T17" fmla="*/ 0 h 27"/>
                <a:gd name="T18" fmla="*/ 17 w 34"/>
                <a:gd name="T1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27">
                  <a:moveTo>
                    <a:pt x="17" y="0"/>
                  </a:moveTo>
                  <a:cubicBezTo>
                    <a:pt x="22" y="0"/>
                    <a:pt x="27" y="0"/>
                    <a:pt x="32" y="0"/>
                  </a:cubicBezTo>
                  <a:cubicBezTo>
                    <a:pt x="34" y="0"/>
                    <a:pt x="34" y="1"/>
                    <a:pt x="34" y="2"/>
                  </a:cubicBezTo>
                  <a:cubicBezTo>
                    <a:pt x="34" y="8"/>
                    <a:pt x="34" y="13"/>
                    <a:pt x="34" y="19"/>
                  </a:cubicBezTo>
                  <a:cubicBezTo>
                    <a:pt x="34" y="21"/>
                    <a:pt x="34" y="22"/>
                    <a:pt x="32" y="22"/>
                  </a:cubicBezTo>
                  <a:cubicBezTo>
                    <a:pt x="24" y="22"/>
                    <a:pt x="16" y="24"/>
                    <a:pt x="9" y="27"/>
                  </a:cubicBezTo>
                  <a:cubicBezTo>
                    <a:pt x="7" y="27"/>
                    <a:pt x="6" y="27"/>
                    <a:pt x="5" y="25"/>
                  </a:cubicBezTo>
                  <a:cubicBezTo>
                    <a:pt x="2" y="18"/>
                    <a:pt x="1" y="10"/>
                    <a:pt x="0" y="3"/>
                  </a:cubicBezTo>
                  <a:cubicBezTo>
                    <a:pt x="0" y="1"/>
                    <a:pt x="0" y="0"/>
                    <a:pt x="3" y="0"/>
                  </a:cubicBezTo>
                  <a:cubicBezTo>
                    <a:pt x="7" y="0"/>
                    <a:pt x="12" y="0"/>
                    <a:pt x="17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" name="Freeform 1883"/>
            <p:cNvSpPr>
              <a:spLocks/>
            </p:cNvSpPr>
            <p:nvPr/>
          </p:nvSpPr>
          <p:spPr bwMode="auto">
            <a:xfrm>
              <a:off x="10080625" y="4075113"/>
              <a:ext cx="44450" cy="39688"/>
            </a:xfrm>
            <a:custGeom>
              <a:avLst/>
              <a:gdLst>
                <a:gd name="T0" fmla="*/ 26 w 26"/>
                <a:gd name="T1" fmla="*/ 19 h 24"/>
                <a:gd name="T2" fmla="*/ 10 w 26"/>
                <a:gd name="T3" fmla="*/ 23 h 24"/>
                <a:gd name="T4" fmla="*/ 2 w 26"/>
                <a:gd name="T5" fmla="*/ 24 h 24"/>
                <a:gd name="T6" fmla="*/ 0 w 26"/>
                <a:gd name="T7" fmla="*/ 23 h 24"/>
                <a:gd name="T8" fmla="*/ 0 w 26"/>
                <a:gd name="T9" fmla="*/ 1 h 24"/>
                <a:gd name="T10" fmla="*/ 2 w 26"/>
                <a:gd name="T11" fmla="*/ 0 h 24"/>
                <a:gd name="T12" fmla="*/ 10 w 26"/>
                <a:gd name="T13" fmla="*/ 3 h 24"/>
                <a:gd name="T14" fmla="*/ 26 w 26"/>
                <a:gd name="T15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24">
                  <a:moveTo>
                    <a:pt x="26" y="19"/>
                  </a:moveTo>
                  <a:cubicBezTo>
                    <a:pt x="20" y="21"/>
                    <a:pt x="15" y="22"/>
                    <a:pt x="10" y="23"/>
                  </a:cubicBezTo>
                  <a:cubicBezTo>
                    <a:pt x="7" y="24"/>
                    <a:pt x="5" y="24"/>
                    <a:pt x="2" y="24"/>
                  </a:cubicBezTo>
                  <a:cubicBezTo>
                    <a:pt x="1" y="24"/>
                    <a:pt x="0" y="23"/>
                    <a:pt x="0" y="23"/>
                  </a:cubicBezTo>
                  <a:cubicBezTo>
                    <a:pt x="0" y="16"/>
                    <a:pt x="0" y="9"/>
                    <a:pt x="0" y="1"/>
                  </a:cubicBezTo>
                  <a:cubicBezTo>
                    <a:pt x="0" y="1"/>
                    <a:pt x="2" y="0"/>
                    <a:pt x="2" y="0"/>
                  </a:cubicBezTo>
                  <a:cubicBezTo>
                    <a:pt x="5" y="1"/>
                    <a:pt x="8" y="2"/>
                    <a:pt x="10" y="3"/>
                  </a:cubicBezTo>
                  <a:cubicBezTo>
                    <a:pt x="17" y="7"/>
                    <a:pt x="22" y="12"/>
                    <a:pt x="26" y="1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7" name="Freeform 1884"/>
            <p:cNvSpPr>
              <a:spLocks/>
            </p:cNvSpPr>
            <p:nvPr/>
          </p:nvSpPr>
          <p:spPr bwMode="auto">
            <a:xfrm>
              <a:off x="10080625" y="4224338"/>
              <a:ext cx="42863" cy="41275"/>
            </a:xfrm>
            <a:custGeom>
              <a:avLst/>
              <a:gdLst>
                <a:gd name="T0" fmla="*/ 25 w 25"/>
                <a:gd name="T1" fmla="*/ 5 h 25"/>
                <a:gd name="T2" fmla="*/ 0 w 25"/>
                <a:gd name="T3" fmla="*/ 24 h 25"/>
                <a:gd name="T4" fmla="*/ 0 w 25"/>
                <a:gd name="T5" fmla="*/ 2 h 25"/>
                <a:gd name="T6" fmla="*/ 2 w 25"/>
                <a:gd name="T7" fmla="*/ 0 h 25"/>
                <a:gd name="T8" fmla="*/ 25 w 25"/>
                <a:gd name="T9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5">
                  <a:moveTo>
                    <a:pt x="25" y="5"/>
                  </a:moveTo>
                  <a:cubicBezTo>
                    <a:pt x="22" y="14"/>
                    <a:pt x="9" y="25"/>
                    <a:pt x="0" y="24"/>
                  </a:cubicBezTo>
                  <a:cubicBezTo>
                    <a:pt x="0" y="17"/>
                    <a:pt x="0" y="9"/>
                    <a:pt x="0" y="2"/>
                  </a:cubicBezTo>
                  <a:cubicBezTo>
                    <a:pt x="0" y="1"/>
                    <a:pt x="2" y="0"/>
                    <a:pt x="2" y="0"/>
                  </a:cubicBezTo>
                  <a:cubicBezTo>
                    <a:pt x="10" y="0"/>
                    <a:pt x="18" y="2"/>
                    <a:pt x="25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8" name="Freeform 1885"/>
            <p:cNvSpPr>
              <a:spLocks/>
            </p:cNvSpPr>
            <p:nvPr/>
          </p:nvSpPr>
          <p:spPr bwMode="auto">
            <a:xfrm>
              <a:off x="10026650" y="4224338"/>
              <a:ext cx="41275" cy="41275"/>
            </a:xfrm>
            <a:custGeom>
              <a:avLst/>
              <a:gdLst>
                <a:gd name="T0" fmla="*/ 0 w 25"/>
                <a:gd name="T1" fmla="*/ 5 h 25"/>
                <a:gd name="T2" fmla="*/ 17 w 25"/>
                <a:gd name="T3" fmla="*/ 1 h 25"/>
                <a:gd name="T4" fmla="*/ 23 w 25"/>
                <a:gd name="T5" fmla="*/ 0 h 25"/>
                <a:gd name="T6" fmla="*/ 25 w 25"/>
                <a:gd name="T7" fmla="*/ 3 h 25"/>
                <a:gd name="T8" fmla="*/ 25 w 25"/>
                <a:gd name="T9" fmla="*/ 22 h 25"/>
                <a:gd name="T10" fmla="*/ 23 w 25"/>
                <a:gd name="T11" fmla="*/ 24 h 25"/>
                <a:gd name="T12" fmla="*/ 0 w 25"/>
                <a:gd name="T13" fmla="*/ 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5">
                  <a:moveTo>
                    <a:pt x="0" y="5"/>
                  </a:moveTo>
                  <a:cubicBezTo>
                    <a:pt x="6" y="3"/>
                    <a:pt x="12" y="2"/>
                    <a:pt x="17" y="1"/>
                  </a:cubicBezTo>
                  <a:cubicBezTo>
                    <a:pt x="19" y="0"/>
                    <a:pt x="21" y="0"/>
                    <a:pt x="23" y="0"/>
                  </a:cubicBezTo>
                  <a:cubicBezTo>
                    <a:pt x="25" y="0"/>
                    <a:pt x="25" y="1"/>
                    <a:pt x="25" y="3"/>
                  </a:cubicBezTo>
                  <a:cubicBezTo>
                    <a:pt x="25" y="9"/>
                    <a:pt x="25" y="16"/>
                    <a:pt x="25" y="22"/>
                  </a:cubicBezTo>
                  <a:cubicBezTo>
                    <a:pt x="25" y="24"/>
                    <a:pt x="25" y="25"/>
                    <a:pt x="23" y="24"/>
                  </a:cubicBezTo>
                  <a:cubicBezTo>
                    <a:pt x="15" y="23"/>
                    <a:pt x="4" y="13"/>
                    <a:pt x="0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9" name="Freeform 1886"/>
            <p:cNvSpPr>
              <a:spLocks/>
            </p:cNvSpPr>
            <p:nvPr/>
          </p:nvSpPr>
          <p:spPr bwMode="auto">
            <a:xfrm>
              <a:off x="10026650" y="4075113"/>
              <a:ext cx="41275" cy="39688"/>
            </a:xfrm>
            <a:custGeom>
              <a:avLst/>
              <a:gdLst>
                <a:gd name="T0" fmla="*/ 25 w 25"/>
                <a:gd name="T1" fmla="*/ 0 h 24"/>
                <a:gd name="T2" fmla="*/ 25 w 25"/>
                <a:gd name="T3" fmla="*/ 2 h 24"/>
                <a:gd name="T4" fmla="*/ 25 w 25"/>
                <a:gd name="T5" fmla="*/ 22 h 24"/>
                <a:gd name="T6" fmla="*/ 23 w 25"/>
                <a:gd name="T7" fmla="*/ 24 h 24"/>
                <a:gd name="T8" fmla="*/ 2 w 25"/>
                <a:gd name="T9" fmla="*/ 20 h 24"/>
                <a:gd name="T10" fmla="*/ 0 w 25"/>
                <a:gd name="T11" fmla="*/ 19 h 24"/>
                <a:gd name="T12" fmla="*/ 25 w 25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4">
                  <a:moveTo>
                    <a:pt x="25" y="0"/>
                  </a:moveTo>
                  <a:cubicBezTo>
                    <a:pt x="25" y="1"/>
                    <a:pt x="25" y="1"/>
                    <a:pt x="25" y="2"/>
                  </a:cubicBezTo>
                  <a:cubicBezTo>
                    <a:pt x="25" y="9"/>
                    <a:pt x="25" y="15"/>
                    <a:pt x="25" y="22"/>
                  </a:cubicBezTo>
                  <a:cubicBezTo>
                    <a:pt x="25" y="24"/>
                    <a:pt x="25" y="24"/>
                    <a:pt x="23" y="24"/>
                  </a:cubicBezTo>
                  <a:cubicBezTo>
                    <a:pt x="16" y="24"/>
                    <a:pt x="9" y="22"/>
                    <a:pt x="2" y="20"/>
                  </a:cubicBezTo>
                  <a:cubicBezTo>
                    <a:pt x="2" y="20"/>
                    <a:pt x="1" y="19"/>
                    <a:pt x="0" y="19"/>
                  </a:cubicBezTo>
                  <a:cubicBezTo>
                    <a:pt x="6" y="9"/>
                    <a:pt x="13" y="2"/>
                    <a:pt x="2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0" name="Freeform 1887"/>
            <p:cNvSpPr>
              <a:spLocks/>
            </p:cNvSpPr>
            <p:nvPr/>
          </p:nvSpPr>
          <p:spPr bwMode="auto">
            <a:xfrm>
              <a:off x="9975850" y="4105275"/>
              <a:ext cx="33338" cy="58738"/>
            </a:xfrm>
            <a:custGeom>
              <a:avLst/>
              <a:gdLst>
                <a:gd name="T0" fmla="*/ 15 w 20"/>
                <a:gd name="T1" fmla="*/ 0 h 35"/>
                <a:gd name="T2" fmla="*/ 15 w 20"/>
                <a:gd name="T3" fmla="*/ 0 h 35"/>
                <a:gd name="T4" fmla="*/ 18 w 20"/>
                <a:gd name="T5" fmla="*/ 8 h 35"/>
                <a:gd name="T6" fmla="*/ 13 w 20"/>
                <a:gd name="T7" fmla="*/ 32 h 35"/>
                <a:gd name="T8" fmla="*/ 10 w 20"/>
                <a:gd name="T9" fmla="*/ 35 h 35"/>
                <a:gd name="T10" fmla="*/ 2 w 20"/>
                <a:gd name="T11" fmla="*/ 35 h 35"/>
                <a:gd name="T12" fmla="*/ 0 w 20"/>
                <a:gd name="T13" fmla="*/ 33 h 35"/>
                <a:gd name="T14" fmla="*/ 14 w 20"/>
                <a:gd name="T15" fmla="*/ 0 h 35"/>
                <a:gd name="T16" fmla="*/ 15 w 20"/>
                <a:gd name="T1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5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20" y="3"/>
                    <a:pt x="20" y="3"/>
                    <a:pt x="18" y="8"/>
                  </a:cubicBezTo>
                  <a:cubicBezTo>
                    <a:pt x="15" y="16"/>
                    <a:pt x="13" y="24"/>
                    <a:pt x="13" y="32"/>
                  </a:cubicBezTo>
                  <a:cubicBezTo>
                    <a:pt x="12" y="35"/>
                    <a:pt x="12" y="35"/>
                    <a:pt x="10" y="35"/>
                  </a:cubicBezTo>
                  <a:cubicBezTo>
                    <a:pt x="7" y="35"/>
                    <a:pt x="4" y="35"/>
                    <a:pt x="2" y="35"/>
                  </a:cubicBezTo>
                  <a:cubicBezTo>
                    <a:pt x="0" y="35"/>
                    <a:pt x="0" y="34"/>
                    <a:pt x="0" y="33"/>
                  </a:cubicBezTo>
                  <a:cubicBezTo>
                    <a:pt x="2" y="21"/>
                    <a:pt x="6" y="10"/>
                    <a:pt x="14" y="0"/>
                  </a:cubicBezTo>
                  <a:cubicBezTo>
                    <a:pt x="14" y="0"/>
                    <a:pt x="14" y="0"/>
                    <a:pt x="1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1" name="Freeform 1888"/>
            <p:cNvSpPr>
              <a:spLocks/>
            </p:cNvSpPr>
            <p:nvPr/>
          </p:nvSpPr>
          <p:spPr bwMode="auto">
            <a:xfrm>
              <a:off x="10139363" y="4103688"/>
              <a:ext cx="36513" cy="60325"/>
            </a:xfrm>
            <a:custGeom>
              <a:avLst/>
              <a:gdLst>
                <a:gd name="T0" fmla="*/ 14 w 21"/>
                <a:gd name="T1" fmla="*/ 36 h 36"/>
                <a:gd name="T2" fmla="*/ 8 w 21"/>
                <a:gd name="T3" fmla="*/ 30 h 36"/>
                <a:gd name="T4" fmla="*/ 2 w 21"/>
                <a:gd name="T5" fmla="*/ 7 h 36"/>
                <a:gd name="T6" fmla="*/ 5 w 21"/>
                <a:gd name="T7" fmla="*/ 2 h 36"/>
                <a:gd name="T8" fmla="*/ 8 w 21"/>
                <a:gd name="T9" fmla="*/ 3 h 36"/>
                <a:gd name="T10" fmla="*/ 20 w 21"/>
                <a:gd name="T11" fmla="*/ 32 h 36"/>
                <a:gd name="T12" fmla="*/ 17 w 21"/>
                <a:gd name="T13" fmla="*/ 36 h 36"/>
                <a:gd name="T14" fmla="*/ 14 w 21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36">
                  <a:moveTo>
                    <a:pt x="14" y="36"/>
                  </a:moveTo>
                  <a:cubicBezTo>
                    <a:pt x="9" y="36"/>
                    <a:pt x="9" y="36"/>
                    <a:pt x="8" y="30"/>
                  </a:cubicBezTo>
                  <a:cubicBezTo>
                    <a:pt x="7" y="22"/>
                    <a:pt x="5" y="14"/>
                    <a:pt x="2" y="7"/>
                  </a:cubicBezTo>
                  <a:cubicBezTo>
                    <a:pt x="0" y="3"/>
                    <a:pt x="4" y="3"/>
                    <a:pt x="5" y="2"/>
                  </a:cubicBezTo>
                  <a:cubicBezTo>
                    <a:pt x="7" y="0"/>
                    <a:pt x="7" y="2"/>
                    <a:pt x="8" y="3"/>
                  </a:cubicBezTo>
                  <a:cubicBezTo>
                    <a:pt x="15" y="11"/>
                    <a:pt x="19" y="21"/>
                    <a:pt x="20" y="32"/>
                  </a:cubicBezTo>
                  <a:cubicBezTo>
                    <a:pt x="21" y="36"/>
                    <a:pt x="21" y="36"/>
                    <a:pt x="17" y="36"/>
                  </a:cubicBezTo>
                  <a:cubicBezTo>
                    <a:pt x="16" y="36"/>
                    <a:pt x="15" y="36"/>
                    <a:pt x="14" y="3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" name="Freeform 1889"/>
            <p:cNvSpPr>
              <a:spLocks/>
            </p:cNvSpPr>
            <p:nvPr/>
          </p:nvSpPr>
          <p:spPr bwMode="auto">
            <a:xfrm>
              <a:off x="9975850" y="4176713"/>
              <a:ext cx="33338" cy="58738"/>
            </a:xfrm>
            <a:custGeom>
              <a:avLst/>
              <a:gdLst>
                <a:gd name="T0" fmla="*/ 6 w 20"/>
                <a:gd name="T1" fmla="*/ 0 h 35"/>
                <a:gd name="T2" fmla="*/ 13 w 20"/>
                <a:gd name="T3" fmla="*/ 6 h 35"/>
                <a:gd name="T4" fmla="*/ 19 w 20"/>
                <a:gd name="T5" fmla="*/ 29 h 35"/>
                <a:gd name="T6" fmla="*/ 15 w 20"/>
                <a:gd name="T7" fmla="*/ 34 h 35"/>
                <a:gd name="T8" fmla="*/ 13 w 20"/>
                <a:gd name="T9" fmla="*/ 33 h 35"/>
                <a:gd name="T10" fmla="*/ 0 w 20"/>
                <a:gd name="T11" fmla="*/ 2 h 35"/>
                <a:gd name="T12" fmla="*/ 2 w 20"/>
                <a:gd name="T13" fmla="*/ 0 h 35"/>
                <a:gd name="T14" fmla="*/ 6 w 20"/>
                <a:gd name="T1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35">
                  <a:moveTo>
                    <a:pt x="6" y="0"/>
                  </a:moveTo>
                  <a:cubicBezTo>
                    <a:pt x="13" y="0"/>
                    <a:pt x="12" y="0"/>
                    <a:pt x="13" y="6"/>
                  </a:cubicBezTo>
                  <a:cubicBezTo>
                    <a:pt x="14" y="14"/>
                    <a:pt x="16" y="22"/>
                    <a:pt x="19" y="29"/>
                  </a:cubicBezTo>
                  <a:cubicBezTo>
                    <a:pt x="20" y="31"/>
                    <a:pt x="17" y="35"/>
                    <a:pt x="15" y="34"/>
                  </a:cubicBezTo>
                  <a:cubicBezTo>
                    <a:pt x="14" y="34"/>
                    <a:pt x="14" y="34"/>
                    <a:pt x="13" y="33"/>
                  </a:cubicBezTo>
                  <a:cubicBezTo>
                    <a:pt x="6" y="24"/>
                    <a:pt x="2" y="1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5" y="0"/>
                    <a:pt x="6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" name="Freeform 1890"/>
            <p:cNvSpPr>
              <a:spLocks/>
            </p:cNvSpPr>
            <p:nvPr/>
          </p:nvSpPr>
          <p:spPr bwMode="auto">
            <a:xfrm>
              <a:off x="10140950" y="4176713"/>
              <a:ext cx="34925" cy="58738"/>
            </a:xfrm>
            <a:custGeom>
              <a:avLst/>
              <a:gdLst>
                <a:gd name="T0" fmla="*/ 5 w 20"/>
                <a:gd name="T1" fmla="*/ 35 h 35"/>
                <a:gd name="T2" fmla="*/ 4 w 20"/>
                <a:gd name="T3" fmla="*/ 34 h 35"/>
                <a:gd name="T4" fmla="*/ 2 w 20"/>
                <a:gd name="T5" fmla="*/ 27 h 35"/>
                <a:gd name="T6" fmla="*/ 7 w 20"/>
                <a:gd name="T7" fmla="*/ 2 h 35"/>
                <a:gd name="T8" fmla="*/ 10 w 20"/>
                <a:gd name="T9" fmla="*/ 0 h 35"/>
                <a:gd name="T10" fmla="*/ 17 w 20"/>
                <a:gd name="T11" fmla="*/ 0 h 35"/>
                <a:gd name="T12" fmla="*/ 19 w 20"/>
                <a:gd name="T13" fmla="*/ 3 h 35"/>
                <a:gd name="T14" fmla="*/ 10 w 20"/>
                <a:gd name="T15" fmla="*/ 28 h 35"/>
                <a:gd name="T16" fmla="*/ 5 w 20"/>
                <a:gd name="T17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5">
                  <a:moveTo>
                    <a:pt x="5" y="35"/>
                  </a:moveTo>
                  <a:cubicBezTo>
                    <a:pt x="5" y="34"/>
                    <a:pt x="5" y="34"/>
                    <a:pt x="4" y="34"/>
                  </a:cubicBezTo>
                  <a:cubicBezTo>
                    <a:pt x="0" y="32"/>
                    <a:pt x="0" y="32"/>
                    <a:pt x="2" y="27"/>
                  </a:cubicBezTo>
                  <a:cubicBezTo>
                    <a:pt x="5" y="19"/>
                    <a:pt x="7" y="11"/>
                    <a:pt x="7" y="2"/>
                  </a:cubicBezTo>
                  <a:cubicBezTo>
                    <a:pt x="7" y="1"/>
                    <a:pt x="8" y="0"/>
                    <a:pt x="10" y="0"/>
                  </a:cubicBezTo>
                  <a:cubicBezTo>
                    <a:pt x="12" y="0"/>
                    <a:pt x="15" y="0"/>
                    <a:pt x="17" y="0"/>
                  </a:cubicBezTo>
                  <a:cubicBezTo>
                    <a:pt x="19" y="0"/>
                    <a:pt x="20" y="1"/>
                    <a:pt x="19" y="3"/>
                  </a:cubicBezTo>
                  <a:cubicBezTo>
                    <a:pt x="18" y="12"/>
                    <a:pt x="15" y="20"/>
                    <a:pt x="10" y="28"/>
                  </a:cubicBezTo>
                  <a:cubicBezTo>
                    <a:pt x="9" y="30"/>
                    <a:pt x="7" y="32"/>
                    <a:pt x="5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4" name="Freeform 1891"/>
            <p:cNvSpPr>
              <a:spLocks/>
            </p:cNvSpPr>
            <p:nvPr/>
          </p:nvSpPr>
          <p:spPr bwMode="auto">
            <a:xfrm>
              <a:off x="10007600" y="4083050"/>
              <a:ext cx="19050" cy="17463"/>
            </a:xfrm>
            <a:custGeom>
              <a:avLst/>
              <a:gdLst>
                <a:gd name="T0" fmla="*/ 4 w 11"/>
                <a:gd name="T1" fmla="*/ 10 h 10"/>
                <a:gd name="T2" fmla="*/ 0 w 11"/>
                <a:gd name="T3" fmla="*/ 8 h 10"/>
                <a:gd name="T4" fmla="*/ 10 w 11"/>
                <a:gd name="T5" fmla="*/ 0 h 10"/>
                <a:gd name="T6" fmla="*/ 11 w 11"/>
                <a:gd name="T7" fmla="*/ 1 h 10"/>
                <a:gd name="T8" fmla="*/ 4 w 1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4" y="10"/>
                  </a:moveTo>
                  <a:cubicBezTo>
                    <a:pt x="3" y="9"/>
                    <a:pt x="2" y="9"/>
                    <a:pt x="0" y="8"/>
                  </a:cubicBezTo>
                  <a:cubicBezTo>
                    <a:pt x="4" y="5"/>
                    <a:pt x="7" y="3"/>
                    <a:pt x="10" y="0"/>
                  </a:cubicBezTo>
                  <a:cubicBezTo>
                    <a:pt x="10" y="0"/>
                    <a:pt x="10" y="0"/>
                    <a:pt x="11" y="1"/>
                  </a:cubicBezTo>
                  <a:cubicBezTo>
                    <a:pt x="8" y="4"/>
                    <a:pt x="6" y="7"/>
                    <a:pt x="4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5" name="Freeform 1892"/>
            <p:cNvSpPr>
              <a:spLocks/>
            </p:cNvSpPr>
            <p:nvPr/>
          </p:nvSpPr>
          <p:spPr bwMode="auto">
            <a:xfrm>
              <a:off x="10007600" y="4240213"/>
              <a:ext cx="19050" cy="15875"/>
            </a:xfrm>
            <a:custGeom>
              <a:avLst/>
              <a:gdLst>
                <a:gd name="T0" fmla="*/ 0 w 11"/>
                <a:gd name="T1" fmla="*/ 3 h 10"/>
                <a:gd name="T2" fmla="*/ 4 w 11"/>
                <a:gd name="T3" fmla="*/ 0 h 10"/>
                <a:gd name="T4" fmla="*/ 11 w 11"/>
                <a:gd name="T5" fmla="*/ 10 h 10"/>
                <a:gd name="T6" fmla="*/ 10 w 11"/>
                <a:gd name="T7" fmla="*/ 10 h 10"/>
                <a:gd name="T8" fmla="*/ 0 w 11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0" y="3"/>
                  </a:moveTo>
                  <a:cubicBezTo>
                    <a:pt x="2" y="2"/>
                    <a:pt x="2" y="1"/>
                    <a:pt x="4" y="0"/>
                  </a:cubicBezTo>
                  <a:cubicBezTo>
                    <a:pt x="6" y="4"/>
                    <a:pt x="8" y="7"/>
                    <a:pt x="11" y="10"/>
                  </a:cubicBezTo>
                  <a:cubicBezTo>
                    <a:pt x="11" y="10"/>
                    <a:pt x="10" y="10"/>
                    <a:pt x="10" y="10"/>
                  </a:cubicBezTo>
                  <a:cubicBezTo>
                    <a:pt x="7" y="8"/>
                    <a:pt x="4" y="5"/>
                    <a:pt x="0" y="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6" name="Freeform 1893"/>
            <p:cNvSpPr>
              <a:spLocks/>
            </p:cNvSpPr>
            <p:nvPr/>
          </p:nvSpPr>
          <p:spPr bwMode="auto">
            <a:xfrm>
              <a:off x="10125075" y="4083050"/>
              <a:ext cx="17463" cy="17463"/>
            </a:xfrm>
            <a:custGeom>
              <a:avLst/>
              <a:gdLst>
                <a:gd name="T0" fmla="*/ 1 w 11"/>
                <a:gd name="T1" fmla="*/ 0 h 10"/>
                <a:gd name="T2" fmla="*/ 11 w 11"/>
                <a:gd name="T3" fmla="*/ 8 h 10"/>
                <a:gd name="T4" fmla="*/ 7 w 11"/>
                <a:gd name="T5" fmla="*/ 10 h 10"/>
                <a:gd name="T6" fmla="*/ 0 w 11"/>
                <a:gd name="T7" fmla="*/ 1 h 10"/>
                <a:gd name="T8" fmla="*/ 1 w 11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0">
                  <a:moveTo>
                    <a:pt x="1" y="0"/>
                  </a:moveTo>
                  <a:cubicBezTo>
                    <a:pt x="4" y="3"/>
                    <a:pt x="7" y="5"/>
                    <a:pt x="11" y="8"/>
                  </a:cubicBezTo>
                  <a:cubicBezTo>
                    <a:pt x="9" y="9"/>
                    <a:pt x="9" y="9"/>
                    <a:pt x="7" y="10"/>
                  </a:cubicBezTo>
                  <a:cubicBezTo>
                    <a:pt x="5" y="7"/>
                    <a:pt x="3" y="4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7" name="Freeform 1894"/>
            <p:cNvSpPr>
              <a:spLocks/>
            </p:cNvSpPr>
            <p:nvPr/>
          </p:nvSpPr>
          <p:spPr bwMode="auto">
            <a:xfrm>
              <a:off x="10125075" y="4241800"/>
              <a:ext cx="17463" cy="14288"/>
            </a:xfrm>
            <a:custGeom>
              <a:avLst/>
              <a:gdLst>
                <a:gd name="T0" fmla="*/ 11 w 11"/>
                <a:gd name="T1" fmla="*/ 2 h 9"/>
                <a:gd name="T2" fmla="*/ 1 w 11"/>
                <a:gd name="T3" fmla="*/ 9 h 9"/>
                <a:gd name="T4" fmla="*/ 0 w 11"/>
                <a:gd name="T5" fmla="*/ 9 h 9"/>
                <a:gd name="T6" fmla="*/ 7 w 11"/>
                <a:gd name="T7" fmla="*/ 0 h 9"/>
                <a:gd name="T8" fmla="*/ 10 w 11"/>
                <a:gd name="T9" fmla="*/ 1 h 9"/>
                <a:gd name="T10" fmla="*/ 11 w 11"/>
                <a:gd name="T11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9">
                  <a:moveTo>
                    <a:pt x="11" y="2"/>
                  </a:moveTo>
                  <a:cubicBezTo>
                    <a:pt x="7" y="4"/>
                    <a:pt x="4" y="7"/>
                    <a:pt x="1" y="9"/>
                  </a:cubicBezTo>
                  <a:cubicBezTo>
                    <a:pt x="1" y="9"/>
                    <a:pt x="1" y="9"/>
                    <a:pt x="0" y="9"/>
                  </a:cubicBezTo>
                  <a:cubicBezTo>
                    <a:pt x="2" y="6"/>
                    <a:pt x="4" y="3"/>
                    <a:pt x="7" y="0"/>
                  </a:cubicBezTo>
                  <a:cubicBezTo>
                    <a:pt x="7" y="0"/>
                    <a:pt x="9" y="1"/>
                    <a:pt x="10" y="1"/>
                  </a:cubicBezTo>
                  <a:cubicBezTo>
                    <a:pt x="10" y="1"/>
                    <a:pt x="10" y="2"/>
                    <a:pt x="11" y="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99" name="グループ化 1998"/>
          <p:cNvGrpSpPr/>
          <p:nvPr/>
        </p:nvGrpSpPr>
        <p:grpSpPr>
          <a:xfrm>
            <a:off x="10492347" y="4053063"/>
            <a:ext cx="447675" cy="476250"/>
            <a:chOff x="10491788" y="3952875"/>
            <a:chExt cx="447675" cy="476250"/>
          </a:xfrm>
        </p:grpSpPr>
        <p:sp>
          <p:nvSpPr>
            <p:cNvPr id="98" name="Freeform 1895"/>
            <p:cNvSpPr>
              <a:spLocks/>
            </p:cNvSpPr>
            <p:nvPr/>
          </p:nvSpPr>
          <p:spPr bwMode="auto">
            <a:xfrm>
              <a:off x="10491788" y="3952875"/>
              <a:ext cx="447675" cy="419100"/>
            </a:xfrm>
            <a:custGeom>
              <a:avLst/>
              <a:gdLst>
                <a:gd name="T0" fmla="*/ 126 w 268"/>
                <a:gd name="T1" fmla="*/ 174 h 250"/>
                <a:gd name="T2" fmla="*/ 114 w 268"/>
                <a:gd name="T3" fmla="*/ 177 h 250"/>
                <a:gd name="T4" fmla="*/ 112 w 268"/>
                <a:gd name="T5" fmla="*/ 181 h 250"/>
                <a:gd name="T6" fmla="*/ 112 w 268"/>
                <a:gd name="T7" fmla="*/ 187 h 250"/>
                <a:gd name="T8" fmla="*/ 96 w 268"/>
                <a:gd name="T9" fmla="*/ 176 h 250"/>
                <a:gd name="T10" fmla="*/ 90 w 268"/>
                <a:gd name="T11" fmla="*/ 171 h 250"/>
                <a:gd name="T12" fmla="*/ 84 w 268"/>
                <a:gd name="T13" fmla="*/ 170 h 250"/>
                <a:gd name="T14" fmla="*/ 74 w 268"/>
                <a:gd name="T15" fmla="*/ 171 h 250"/>
                <a:gd name="T16" fmla="*/ 71 w 268"/>
                <a:gd name="T17" fmla="*/ 174 h 250"/>
                <a:gd name="T18" fmla="*/ 64 w 268"/>
                <a:gd name="T19" fmla="*/ 205 h 250"/>
                <a:gd name="T20" fmla="*/ 64 w 268"/>
                <a:gd name="T21" fmla="*/ 219 h 250"/>
                <a:gd name="T22" fmla="*/ 66 w 268"/>
                <a:gd name="T23" fmla="*/ 224 h 250"/>
                <a:gd name="T24" fmla="*/ 83 w 268"/>
                <a:gd name="T25" fmla="*/ 235 h 250"/>
                <a:gd name="T26" fmla="*/ 80 w 268"/>
                <a:gd name="T27" fmla="*/ 236 h 250"/>
                <a:gd name="T28" fmla="*/ 78 w 268"/>
                <a:gd name="T29" fmla="*/ 240 h 250"/>
                <a:gd name="T30" fmla="*/ 81 w 268"/>
                <a:gd name="T31" fmla="*/ 250 h 250"/>
                <a:gd name="T32" fmla="*/ 35 w 268"/>
                <a:gd name="T33" fmla="*/ 213 h 250"/>
                <a:gd name="T34" fmla="*/ 10 w 268"/>
                <a:gd name="T35" fmla="*/ 160 h 250"/>
                <a:gd name="T36" fmla="*/ 76 w 268"/>
                <a:gd name="T37" fmla="*/ 25 h 250"/>
                <a:gd name="T38" fmla="*/ 224 w 268"/>
                <a:gd name="T39" fmla="*/ 49 h 250"/>
                <a:gd name="T40" fmla="*/ 247 w 268"/>
                <a:gd name="T41" fmla="*/ 193 h 250"/>
                <a:gd name="T42" fmla="*/ 245 w 268"/>
                <a:gd name="T43" fmla="*/ 189 h 250"/>
                <a:gd name="T44" fmla="*/ 241 w 268"/>
                <a:gd name="T45" fmla="*/ 188 h 250"/>
                <a:gd name="T46" fmla="*/ 236 w 268"/>
                <a:gd name="T47" fmla="*/ 189 h 250"/>
                <a:gd name="T48" fmla="*/ 234 w 268"/>
                <a:gd name="T49" fmla="*/ 189 h 250"/>
                <a:gd name="T50" fmla="*/ 234 w 268"/>
                <a:gd name="T51" fmla="*/ 187 h 250"/>
                <a:gd name="T52" fmla="*/ 238 w 268"/>
                <a:gd name="T53" fmla="*/ 176 h 250"/>
                <a:gd name="T54" fmla="*/ 236 w 268"/>
                <a:gd name="T55" fmla="*/ 172 h 250"/>
                <a:gd name="T56" fmla="*/ 218 w 268"/>
                <a:gd name="T57" fmla="*/ 159 h 250"/>
                <a:gd name="T58" fmla="*/ 215 w 268"/>
                <a:gd name="T59" fmla="*/ 159 h 250"/>
                <a:gd name="T60" fmla="*/ 179 w 268"/>
                <a:gd name="T61" fmla="*/ 152 h 250"/>
                <a:gd name="T62" fmla="*/ 178 w 268"/>
                <a:gd name="T63" fmla="*/ 133 h 250"/>
                <a:gd name="T64" fmla="*/ 177 w 268"/>
                <a:gd name="T65" fmla="*/ 129 h 250"/>
                <a:gd name="T66" fmla="*/ 139 w 268"/>
                <a:gd name="T67" fmla="*/ 97 h 250"/>
                <a:gd name="T68" fmla="*/ 134 w 268"/>
                <a:gd name="T69" fmla="*/ 97 h 250"/>
                <a:gd name="T70" fmla="*/ 105 w 268"/>
                <a:gd name="T71" fmla="*/ 121 h 250"/>
                <a:gd name="T72" fmla="*/ 104 w 268"/>
                <a:gd name="T73" fmla="*/ 125 h 250"/>
                <a:gd name="T74" fmla="*/ 103 w 268"/>
                <a:gd name="T75" fmla="*/ 154 h 250"/>
                <a:gd name="T76" fmla="*/ 104 w 268"/>
                <a:gd name="T77" fmla="*/ 158 h 250"/>
                <a:gd name="T78" fmla="*/ 124 w 268"/>
                <a:gd name="T79" fmla="*/ 172 h 250"/>
                <a:gd name="T80" fmla="*/ 126 w 268"/>
                <a:gd name="T81" fmla="*/ 174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8" h="250">
                  <a:moveTo>
                    <a:pt x="126" y="174"/>
                  </a:moveTo>
                  <a:cubicBezTo>
                    <a:pt x="122" y="175"/>
                    <a:pt x="118" y="176"/>
                    <a:pt x="114" y="177"/>
                  </a:cubicBezTo>
                  <a:cubicBezTo>
                    <a:pt x="112" y="178"/>
                    <a:pt x="111" y="179"/>
                    <a:pt x="112" y="181"/>
                  </a:cubicBezTo>
                  <a:cubicBezTo>
                    <a:pt x="112" y="182"/>
                    <a:pt x="112" y="184"/>
                    <a:pt x="112" y="187"/>
                  </a:cubicBezTo>
                  <a:cubicBezTo>
                    <a:pt x="106" y="183"/>
                    <a:pt x="101" y="179"/>
                    <a:pt x="96" y="176"/>
                  </a:cubicBezTo>
                  <a:cubicBezTo>
                    <a:pt x="94" y="174"/>
                    <a:pt x="92" y="173"/>
                    <a:pt x="90" y="171"/>
                  </a:cubicBezTo>
                  <a:cubicBezTo>
                    <a:pt x="88" y="169"/>
                    <a:pt x="86" y="169"/>
                    <a:pt x="84" y="170"/>
                  </a:cubicBezTo>
                  <a:cubicBezTo>
                    <a:pt x="81" y="171"/>
                    <a:pt x="77" y="171"/>
                    <a:pt x="74" y="171"/>
                  </a:cubicBezTo>
                  <a:cubicBezTo>
                    <a:pt x="72" y="171"/>
                    <a:pt x="71" y="172"/>
                    <a:pt x="71" y="174"/>
                  </a:cubicBezTo>
                  <a:cubicBezTo>
                    <a:pt x="67" y="184"/>
                    <a:pt x="65" y="194"/>
                    <a:pt x="64" y="205"/>
                  </a:cubicBezTo>
                  <a:cubicBezTo>
                    <a:pt x="64" y="210"/>
                    <a:pt x="64" y="214"/>
                    <a:pt x="64" y="219"/>
                  </a:cubicBezTo>
                  <a:cubicBezTo>
                    <a:pt x="64" y="221"/>
                    <a:pt x="65" y="222"/>
                    <a:pt x="66" y="224"/>
                  </a:cubicBezTo>
                  <a:cubicBezTo>
                    <a:pt x="72" y="227"/>
                    <a:pt x="77" y="231"/>
                    <a:pt x="83" y="235"/>
                  </a:cubicBezTo>
                  <a:cubicBezTo>
                    <a:pt x="82" y="235"/>
                    <a:pt x="81" y="236"/>
                    <a:pt x="80" y="236"/>
                  </a:cubicBezTo>
                  <a:cubicBezTo>
                    <a:pt x="78" y="237"/>
                    <a:pt x="77" y="238"/>
                    <a:pt x="78" y="240"/>
                  </a:cubicBezTo>
                  <a:cubicBezTo>
                    <a:pt x="79" y="243"/>
                    <a:pt x="80" y="246"/>
                    <a:pt x="81" y="250"/>
                  </a:cubicBezTo>
                  <a:cubicBezTo>
                    <a:pt x="62" y="241"/>
                    <a:pt x="47" y="229"/>
                    <a:pt x="35" y="213"/>
                  </a:cubicBezTo>
                  <a:cubicBezTo>
                    <a:pt x="22" y="197"/>
                    <a:pt x="14" y="179"/>
                    <a:pt x="10" y="160"/>
                  </a:cubicBezTo>
                  <a:cubicBezTo>
                    <a:pt x="0" y="103"/>
                    <a:pt x="29" y="50"/>
                    <a:pt x="76" y="25"/>
                  </a:cubicBezTo>
                  <a:cubicBezTo>
                    <a:pt x="126" y="0"/>
                    <a:pt x="186" y="10"/>
                    <a:pt x="224" y="49"/>
                  </a:cubicBezTo>
                  <a:cubicBezTo>
                    <a:pt x="264" y="90"/>
                    <a:pt x="268" y="147"/>
                    <a:pt x="247" y="193"/>
                  </a:cubicBezTo>
                  <a:cubicBezTo>
                    <a:pt x="246" y="192"/>
                    <a:pt x="245" y="191"/>
                    <a:pt x="245" y="189"/>
                  </a:cubicBezTo>
                  <a:cubicBezTo>
                    <a:pt x="244" y="188"/>
                    <a:pt x="243" y="187"/>
                    <a:pt x="241" y="188"/>
                  </a:cubicBezTo>
                  <a:cubicBezTo>
                    <a:pt x="240" y="189"/>
                    <a:pt x="238" y="189"/>
                    <a:pt x="236" y="189"/>
                  </a:cubicBezTo>
                  <a:cubicBezTo>
                    <a:pt x="236" y="189"/>
                    <a:pt x="234" y="189"/>
                    <a:pt x="234" y="189"/>
                  </a:cubicBezTo>
                  <a:cubicBezTo>
                    <a:pt x="233" y="189"/>
                    <a:pt x="234" y="187"/>
                    <a:pt x="234" y="187"/>
                  </a:cubicBezTo>
                  <a:cubicBezTo>
                    <a:pt x="235" y="183"/>
                    <a:pt x="236" y="179"/>
                    <a:pt x="238" y="176"/>
                  </a:cubicBezTo>
                  <a:cubicBezTo>
                    <a:pt x="238" y="174"/>
                    <a:pt x="238" y="173"/>
                    <a:pt x="236" y="172"/>
                  </a:cubicBezTo>
                  <a:cubicBezTo>
                    <a:pt x="230" y="168"/>
                    <a:pt x="224" y="163"/>
                    <a:pt x="218" y="159"/>
                  </a:cubicBezTo>
                  <a:cubicBezTo>
                    <a:pt x="217" y="159"/>
                    <a:pt x="215" y="159"/>
                    <a:pt x="215" y="159"/>
                  </a:cubicBezTo>
                  <a:cubicBezTo>
                    <a:pt x="202" y="168"/>
                    <a:pt x="187" y="165"/>
                    <a:pt x="179" y="152"/>
                  </a:cubicBezTo>
                  <a:cubicBezTo>
                    <a:pt x="176" y="146"/>
                    <a:pt x="176" y="140"/>
                    <a:pt x="178" y="133"/>
                  </a:cubicBezTo>
                  <a:cubicBezTo>
                    <a:pt x="179" y="132"/>
                    <a:pt x="179" y="131"/>
                    <a:pt x="177" y="129"/>
                  </a:cubicBezTo>
                  <a:cubicBezTo>
                    <a:pt x="164" y="119"/>
                    <a:pt x="151" y="108"/>
                    <a:pt x="139" y="97"/>
                  </a:cubicBezTo>
                  <a:cubicBezTo>
                    <a:pt x="137" y="96"/>
                    <a:pt x="136" y="96"/>
                    <a:pt x="134" y="97"/>
                  </a:cubicBezTo>
                  <a:cubicBezTo>
                    <a:pt x="124" y="104"/>
                    <a:pt x="114" y="112"/>
                    <a:pt x="105" y="121"/>
                  </a:cubicBezTo>
                  <a:cubicBezTo>
                    <a:pt x="104" y="122"/>
                    <a:pt x="104" y="123"/>
                    <a:pt x="104" y="125"/>
                  </a:cubicBezTo>
                  <a:cubicBezTo>
                    <a:pt x="108" y="135"/>
                    <a:pt x="108" y="145"/>
                    <a:pt x="103" y="154"/>
                  </a:cubicBezTo>
                  <a:cubicBezTo>
                    <a:pt x="102" y="156"/>
                    <a:pt x="103" y="157"/>
                    <a:pt x="104" y="158"/>
                  </a:cubicBezTo>
                  <a:cubicBezTo>
                    <a:pt x="111" y="163"/>
                    <a:pt x="118" y="168"/>
                    <a:pt x="124" y="172"/>
                  </a:cubicBezTo>
                  <a:cubicBezTo>
                    <a:pt x="125" y="173"/>
                    <a:pt x="125" y="173"/>
                    <a:pt x="126" y="17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9" name="Freeform 1896"/>
            <p:cNvSpPr>
              <a:spLocks/>
            </p:cNvSpPr>
            <p:nvPr/>
          </p:nvSpPr>
          <p:spPr bwMode="auto">
            <a:xfrm>
              <a:off x="10742613" y="4064000"/>
              <a:ext cx="158750" cy="163513"/>
            </a:xfrm>
            <a:custGeom>
              <a:avLst/>
              <a:gdLst>
                <a:gd name="T0" fmla="*/ 90 w 95"/>
                <a:gd name="T1" fmla="*/ 98 h 98"/>
                <a:gd name="T2" fmla="*/ 91 w 95"/>
                <a:gd name="T3" fmla="*/ 95 h 98"/>
                <a:gd name="T4" fmla="*/ 92 w 95"/>
                <a:gd name="T5" fmla="*/ 47 h 98"/>
                <a:gd name="T6" fmla="*/ 72 w 95"/>
                <a:gd name="T7" fmla="*/ 3 h 98"/>
                <a:gd name="T8" fmla="*/ 66 w 95"/>
                <a:gd name="T9" fmla="*/ 1 h 98"/>
                <a:gd name="T10" fmla="*/ 52 w 95"/>
                <a:gd name="T11" fmla="*/ 2 h 98"/>
                <a:gd name="T12" fmla="*/ 14 w 95"/>
                <a:gd name="T13" fmla="*/ 13 h 98"/>
                <a:gd name="T14" fmla="*/ 0 w 95"/>
                <a:gd name="T15" fmla="*/ 20 h 98"/>
                <a:gd name="T16" fmla="*/ 2 w 95"/>
                <a:gd name="T17" fmla="*/ 22 h 98"/>
                <a:gd name="T18" fmla="*/ 35 w 95"/>
                <a:gd name="T19" fmla="*/ 53 h 98"/>
                <a:gd name="T20" fmla="*/ 39 w 95"/>
                <a:gd name="T21" fmla="*/ 54 h 98"/>
                <a:gd name="T22" fmla="*/ 53 w 95"/>
                <a:gd name="T23" fmla="*/ 52 h 98"/>
                <a:gd name="T24" fmla="*/ 71 w 95"/>
                <a:gd name="T25" fmla="*/ 81 h 98"/>
                <a:gd name="T26" fmla="*/ 72 w 95"/>
                <a:gd name="T27" fmla="*/ 85 h 98"/>
                <a:gd name="T28" fmla="*/ 83 w 95"/>
                <a:gd name="T29" fmla="*/ 93 h 98"/>
                <a:gd name="T30" fmla="*/ 90 w 95"/>
                <a:gd name="T31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5" h="98">
                  <a:moveTo>
                    <a:pt x="90" y="98"/>
                  </a:moveTo>
                  <a:cubicBezTo>
                    <a:pt x="90" y="97"/>
                    <a:pt x="91" y="96"/>
                    <a:pt x="91" y="95"/>
                  </a:cubicBezTo>
                  <a:cubicBezTo>
                    <a:pt x="95" y="79"/>
                    <a:pt x="95" y="63"/>
                    <a:pt x="92" y="47"/>
                  </a:cubicBezTo>
                  <a:cubicBezTo>
                    <a:pt x="88" y="31"/>
                    <a:pt x="82" y="17"/>
                    <a:pt x="72" y="3"/>
                  </a:cubicBezTo>
                  <a:cubicBezTo>
                    <a:pt x="70" y="1"/>
                    <a:pt x="69" y="0"/>
                    <a:pt x="66" y="1"/>
                  </a:cubicBezTo>
                  <a:cubicBezTo>
                    <a:pt x="61" y="1"/>
                    <a:pt x="57" y="1"/>
                    <a:pt x="52" y="2"/>
                  </a:cubicBezTo>
                  <a:cubicBezTo>
                    <a:pt x="39" y="4"/>
                    <a:pt x="26" y="8"/>
                    <a:pt x="14" y="13"/>
                  </a:cubicBezTo>
                  <a:cubicBezTo>
                    <a:pt x="9" y="15"/>
                    <a:pt x="5" y="17"/>
                    <a:pt x="0" y="20"/>
                  </a:cubicBezTo>
                  <a:cubicBezTo>
                    <a:pt x="1" y="21"/>
                    <a:pt x="2" y="22"/>
                    <a:pt x="2" y="22"/>
                  </a:cubicBezTo>
                  <a:cubicBezTo>
                    <a:pt x="13" y="33"/>
                    <a:pt x="24" y="43"/>
                    <a:pt x="35" y="53"/>
                  </a:cubicBezTo>
                  <a:cubicBezTo>
                    <a:pt x="36" y="54"/>
                    <a:pt x="38" y="55"/>
                    <a:pt x="39" y="54"/>
                  </a:cubicBezTo>
                  <a:cubicBezTo>
                    <a:pt x="44" y="52"/>
                    <a:pt x="48" y="51"/>
                    <a:pt x="53" y="52"/>
                  </a:cubicBezTo>
                  <a:cubicBezTo>
                    <a:pt x="65" y="54"/>
                    <a:pt x="75" y="66"/>
                    <a:pt x="71" y="81"/>
                  </a:cubicBezTo>
                  <a:cubicBezTo>
                    <a:pt x="71" y="83"/>
                    <a:pt x="71" y="84"/>
                    <a:pt x="72" y="85"/>
                  </a:cubicBezTo>
                  <a:cubicBezTo>
                    <a:pt x="76" y="87"/>
                    <a:pt x="79" y="90"/>
                    <a:pt x="83" y="93"/>
                  </a:cubicBezTo>
                  <a:cubicBezTo>
                    <a:pt x="85" y="95"/>
                    <a:pt x="87" y="96"/>
                    <a:pt x="90" y="9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0" name="Freeform 1897"/>
            <p:cNvSpPr>
              <a:spLocks/>
            </p:cNvSpPr>
            <p:nvPr/>
          </p:nvSpPr>
          <p:spPr bwMode="auto">
            <a:xfrm>
              <a:off x="10580688" y="4014788"/>
              <a:ext cx="104775" cy="117475"/>
            </a:xfrm>
            <a:custGeom>
              <a:avLst/>
              <a:gdLst>
                <a:gd name="T0" fmla="*/ 0 w 63"/>
                <a:gd name="T1" fmla="*/ 33 h 70"/>
                <a:gd name="T2" fmla="*/ 8 w 63"/>
                <a:gd name="T3" fmla="*/ 68 h 70"/>
                <a:gd name="T4" fmla="*/ 12 w 63"/>
                <a:gd name="T5" fmla="*/ 70 h 70"/>
                <a:gd name="T6" fmla="*/ 23 w 63"/>
                <a:gd name="T7" fmla="*/ 69 h 70"/>
                <a:gd name="T8" fmla="*/ 32 w 63"/>
                <a:gd name="T9" fmla="*/ 65 h 70"/>
                <a:gd name="T10" fmla="*/ 60 w 63"/>
                <a:gd name="T11" fmla="*/ 40 h 70"/>
                <a:gd name="T12" fmla="*/ 61 w 63"/>
                <a:gd name="T13" fmla="*/ 36 h 70"/>
                <a:gd name="T14" fmla="*/ 34 w 63"/>
                <a:gd name="T15" fmla="*/ 2 h 70"/>
                <a:gd name="T16" fmla="*/ 31 w 63"/>
                <a:gd name="T17" fmla="*/ 1 h 70"/>
                <a:gd name="T18" fmla="*/ 3 w 63"/>
                <a:gd name="T19" fmla="*/ 21 h 70"/>
                <a:gd name="T20" fmla="*/ 1 w 63"/>
                <a:gd name="T21" fmla="*/ 25 h 70"/>
                <a:gd name="T22" fmla="*/ 0 w 63"/>
                <a:gd name="T23" fmla="*/ 33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70">
                  <a:moveTo>
                    <a:pt x="0" y="33"/>
                  </a:moveTo>
                  <a:cubicBezTo>
                    <a:pt x="1" y="46"/>
                    <a:pt x="3" y="57"/>
                    <a:pt x="8" y="68"/>
                  </a:cubicBezTo>
                  <a:cubicBezTo>
                    <a:pt x="9" y="70"/>
                    <a:pt x="10" y="70"/>
                    <a:pt x="12" y="70"/>
                  </a:cubicBezTo>
                  <a:cubicBezTo>
                    <a:pt x="16" y="69"/>
                    <a:pt x="19" y="68"/>
                    <a:pt x="23" y="69"/>
                  </a:cubicBezTo>
                  <a:cubicBezTo>
                    <a:pt x="27" y="69"/>
                    <a:pt x="29" y="68"/>
                    <a:pt x="32" y="65"/>
                  </a:cubicBezTo>
                  <a:cubicBezTo>
                    <a:pt x="40" y="56"/>
                    <a:pt x="50" y="47"/>
                    <a:pt x="60" y="40"/>
                  </a:cubicBezTo>
                  <a:cubicBezTo>
                    <a:pt x="63" y="38"/>
                    <a:pt x="63" y="38"/>
                    <a:pt x="61" y="36"/>
                  </a:cubicBezTo>
                  <a:cubicBezTo>
                    <a:pt x="51" y="25"/>
                    <a:pt x="42" y="14"/>
                    <a:pt x="34" y="2"/>
                  </a:cubicBezTo>
                  <a:cubicBezTo>
                    <a:pt x="33" y="1"/>
                    <a:pt x="32" y="0"/>
                    <a:pt x="31" y="1"/>
                  </a:cubicBezTo>
                  <a:cubicBezTo>
                    <a:pt x="20" y="6"/>
                    <a:pt x="11" y="13"/>
                    <a:pt x="3" y="21"/>
                  </a:cubicBezTo>
                  <a:cubicBezTo>
                    <a:pt x="2" y="22"/>
                    <a:pt x="1" y="24"/>
                    <a:pt x="1" y="25"/>
                  </a:cubicBezTo>
                  <a:cubicBezTo>
                    <a:pt x="1" y="28"/>
                    <a:pt x="1" y="31"/>
                    <a:pt x="0" y="3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1" name="Freeform 1898"/>
            <p:cNvSpPr>
              <a:spLocks/>
            </p:cNvSpPr>
            <p:nvPr/>
          </p:nvSpPr>
          <p:spPr bwMode="auto">
            <a:xfrm>
              <a:off x="10656888" y="3994150"/>
              <a:ext cx="174625" cy="68263"/>
            </a:xfrm>
            <a:custGeom>
              <a:avLst/>
              <a:gdLst>
                <a:gd name="T0" fmla="*/ 0 w 104"/>
                <a:gd name="T1" fmla="*/ 7 h 40"/>
                <a:gd name="T2" fmla="*/ 3 w 104"/>
                <a:gd name="T3" fmla="*/ 10 h 40"/>
                <a:gd name="T4" fmla="*/ 29 w 104"/>
                <a:gd name="T5" fmla="*/ 39 h 40"/>
                <a:gd name="T6" fmla="*/ 34 w 104"/>
                <a:gd name="T7" fmla="*/ 39 h 40"/>
                <a:gd name="T8" fmla="*/ 61 w 104"/>
                <a:gd name="T9" fmla="*/ 29 h 40"/>
                <a:gd name="T10" fmla="*/ 95 w 104"/>
                <a:gd name="T11" fmla="*/ 26 h 40"/>
                <a:gd name="T12" fmla="*/ 104 w 104"/>
                <a:gd name="T13" fmla="*/ 27 h 40"/>
                <a:gd name="T14" fmla="*/ 55 w 104"/>
                <a:gd name="T15" fmla="*/ 3 h 40"/>
                <a:gd name="T16" fmla="*/ 0 w 104"/>
                <a:gd name="T17" fmla="*/ 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40">
                  <a:moveTo>
                    <a:pt x="0" y="7"/>
                  </a:moveTo>
                  <a:cubicBezTo>
                    <a:pt x="1" y="8"/>
                    <a:pt x="2" y="9"/>
                    <a:pt x="3" y="10"/>
                  </a:cubicBezTo>
                  <a:cubicBezTo>
                    <a:pt x="12" y="19"/>
                    <a:pt x="21" y="29"/>
                    <a:pt x="29" y="39"/>
                  </a:cubicBezTo>
                  <a:cubicBezTo>
                    <a:pt x="31" y="40"/>
                    <a:pt x="32" y="40"/>
                    <a:pt x="34" y="39"/>
                  </a:cubicBezTo>
                  <a:cubicBezTo>
                    <a:pt x="43" y="35"/>
                    <a:pt x="52" y="31"/>
                    <a:pt x="61" y="29"/>
                  </a:cubicBezTo>
                  <a:cubicBezTo>
                    <a:pt x="72" y="27"/>
                    <a:pt x="84" y="25"/>
                    <a:pt x="95" y="26"/>
                  </a:cubicBezTo>
                  <a:cubicBezTo>
                    <a:pt x="98" y="27"/>
                    <a:pt x="101" y="27"/>
                    <a:pt x="104" y="27"/>
                  </a:cubicBezTo>
                  <a:cubicBezTo>
                    <a:pt x="90" y="14"/>
                    <a:pt x="73" y="7"/>
                    <a:pt x="55" y="3"/>
                  </a:cubicBezTo>
                  <a:cubicBezTo>
                    <a:pt x="37" y="0"/>
                    <a:pt x="19" y="1"/>
                    <a:pt x="0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2" name="Freeform 1899"/>
            <p:cNvSpPr>
              <a:spLocks/>
            </p:cNvSpPr>
            <p:nvPr/>
          </p:nvSpPr>
          <p:spPr bwMode="auto">
            <a:xfrm>
              <a:off x="10529888" y="4076700"/>
              <a:ext cx="47625" cy="207963"/>
            </a:xfrm>
            <a:custGeom>
              <a:avLst/>
              <a:gdLst>
                <a:gd name="T0" fmla="*/ 20 w 28"/>
                <a:gd name="T1" fmla="*/ 0 h 124"/>
                <a:gd name="T2" fmla="*/ 20 w 28"/>
                <a:gd name="T3" fmla="*/ 0 h 124"/>
                <a:gd name="T4" fmla="*/ 1 w 28"/>
                <a:gd name="T5" fmla="*/ 68 h 124"/>
                <a:gd name="T6" fmla="*/ 21 w 28"/>
                <a:gd name="T7" fmla="*/ 124 h 124"/>
                <a:gd name="T8" fmla="*/ 22 w 28"/>
                <a:gd name="T9" fmla="*/ 122 h 124"/>
                <a:gd name="T10" fmla="*/ 22 w 28"/>
                <a:gd name="T11" fmla="*/ 115 h 124"/>
                <a:gd name="T12" fmla="*/ 27 w 28"/>
                <a:gd name="T13" fmla="*/ 89 h 124"/>
                <a:gd name="T14" fmla="*/ 27 w 28"/>
                <a:gd name="T15" fmla="*/ 85 h 124"/>
                <a:gd name="T16" fmla="*/ 24 w 28"/>
                <a:gd name="T17" fmla="*/ 47 h 124"/>
                <a:gd name="T18" fmla="*/ 24 w 28"/>
                <a:gd name="T19" fmla="*/ 41 h 124"/>
                <a:gd name="T20" fmla="*/ 19 w 28"/>
                <a:gd name="T21" fmla="*/ 8 h 124"/>
                <a:gd name="T22" fmla="*/ 20 w 28"/>
                <a:gd name="T2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124">
                  <a:moveTo>
                    <a:pt x="20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6" y="21"/>
                    <a:pt x="0" y="43"/>
                    <a:pt x="1" y="68"/>
                  </a:cubicBezTo>
                  <a:cubicBezTo>
                    <a:pt x="2" y="89"/>
                    <a:pt x="9" y="107"/>
                    <a:pt x="21" y="124"/>
                  </a:cubicBezTo>
                  <a:cubicBezTo>
                    <a:pt x="21" y="123"/>
                    <a:pt x="22" y="123"/>
                    <a:pt x="22" y="122"/>
                  </a:cubicBezTo>
                  <a:cubicBezTo>
                    <a:pt x="22" y="119"/>
                    <a:pt x="22" y="117"/>
                    <a:pt x="22" y="115"/>
                  </a:cubicBezTo>
                  <a:cubicBezTo>
                    <a:pt x="24" y="106"/>
                    <a:pt x="26" y="97"/>
                    <a:pt x="27" y="89"/>
                  </a:cubicBezTo>
                  <a:cubicBezTo>
                    <a:pt x="28" y="88"/>
                    <a:pt x="27" y="86"/>
                    <a:pt x="27" y="85"/>
                  </a:cubicBezTo>
                  <a:cubicBezTo>
                    <a:pt x="17" y="74"/>
                    <a:pt x="16" y="59"/>
                    <a:pt x="24" y="47"/>
                  </a:cubicBezTo>
                  <a:cubicBezTo>
                    <a:pt x="25" y="45"/>
                    <a:pt x="25" y="43"/>
                    <a:pt x="24" y="41"/>
                  </a:cubicBezTo>
                  <a:cubicBezTo>
                    <a:pt x="20" y="30"/>
                    <a:pt x="18" y="19"/>
                    <a:pt x="19" y="8"/>
                  </a:cubicBezTo>
                  <a:cubicBezTo>
                    <a:pt x="20" y="5"/>
                    <a:pt x="20" y="3"/>
                    <a:pt x="20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3" name="Freeform 1900"/>
            <p:cNvSpPr>
              <a:spLocks noEditPoints="1"/>
            </p:cNvSpPr>
            <p:nvPr/>
          </p:nvSpPr>
          <p:spPr bwMode="auto">
            <a:xfrm>
              <a:off x="10625138" y="4251325"/>
              <a:ext cx="177800" cy="177800"/>
            </a:xfrm>
            <a:custGeom>
              <a:avLst/>
              <a:gdLst>
                <a:gd name="T0" fmla="*/ 11 w 106"/>
                <a:gd name="T1" fmla="*/ 35 h 106"/>
                <a:gd name="T2" fmla="*/ 17 w 106"/>
                <a:gd name="T3" fmla="*/ 27 h 106"/>
                <a:gd name="T4" fmla="*/ 13 w 106"/>
                <a:gd name="T5" fmla="*/ 18 h 106"/>
                <a:gd name="T6" fmla="*/ 25 w 106"/>
                <a:gd name="T7" fmla="*/ 16 h 106"/>
                <a:gd name="T8" fmla="*/ 34 w 106"/>
                <a:gd name="T9" fmla="*/ 13 h 106"/>
                <a:gd name="T10" fmla="*/ 34 w 106"/>
                <a:gd name="T11" fmla="*/ 4 h 106"/>
                <a:gd name="T12" fmla="*/ 44 w 106"/>
                <a:gd name="T13" fmla="*/ 3 h 106"/>
                <a:gd name="T14" fmla="*/ 57 w 106"/>
                <a:gd name="T15" fmla="*/ 9 h 106"/>
                <a:gd name="T16" fmla="*/ 63 w 106"/>
                <a:gd name="T17" fmla="*/ 1 h 106"/>
                <a:gd name="T18" fmla="*/ 75 w 106"/>
                <a:gd name="T19" fmla="*/ 16 h 106"/>
                <a:gd name="T20" fmla="*/ 84 w 106"/>
                <a:gd name="T21" fmla="*/ 12 h 106"/>
                <a:gd name="T22" fmla="*/ 89 w 106"/>
                <a:gd name="T23" fmla="*/ 23 h 106"/>
                <a:gd name="T24" fmla="*/ 88 w 106"/>
                <a:gd name="T25" fmla="*/ 28 h 106"/>
                <a:gd name="T26" fmla="*/ 100 w 106"/>
                <a:gd name="T27" fmla="*/ 32 h 106"/>
                <a:gd name="T28" fmla="*/ 104 w 106"/>
                <a:gd name="T29" fmla="*/ 39 h 106"/>
                <a:gd name="T30" fmla="*/ 96 w 106"/>
                <a:gd name="T31" fmla="*/ 46 h 106"/>
                <a:gd name="T32" fmla="*/ 101 w 106"/>
                <a:gd name="T33" fmla="*/ 60 h 106"/>
                <a:gd name="T34" fmla="*/ 104 w 106"/>
                <a:gd name="T35" fmla="*/ 70 h 106"/>
                <a:gd name="T36" fmla="*/ 95 w 106"/>
                <a:gd name="T37" fmla="*/ 72 h 106"/>
                <a:gd name="T38" fmla="*/ 90 w 106"/>
                <a:gd name="T39" fmla="*/ 81 h 106"/>
                <a:gd name="T40" fmla="*/ 94 w 106"/>
                <a:gd name="T41" fmla="*/ 87 h 106"/>
                <a:gd name="T42" fmla="*/ 86 w 106"/>
                <a:gd name="T43" fmla="*/ 94 h 106"/>
                <a:gd name="T44" fmla="*/ 72 w 106"/>
                <a:gd name="T45" fmla="*/ 94 h 106"/>
                <a:gd name="T46" fmla="*/ 70 w 106"/>
                <a:gd name="T47" fmla="*/ 103 h 106"/>
                <a:gd name="T48" fmla="*/ 60 w 106"/>
                <a:gd name="T49" fmla="*/ 100 h 106"/>
                <a:gd name="T50" fmla="*/ 48 w 106"/>
                <a:gd name="T51" fmla="*/ 99 h 106"/>
                <a:gd name="T52" fmla="*/ 37 w 106"/>
                <a:gd name="T53" fmla="*/ 104 h 106"/>
                <a:gd name="T54" fmla="*/ 35 w 106"/>
                <a:gd name="T55" fmla="*/ 93 h 106"/>
                <a:gd name="T56" fmla="*/ 21 w 106"/>
                <a:gd name="T57" fmla="*/ 93 h 106"/>
                <a:gd name="T58" fmla="*/ 17 w 106"/>
                <a:gd name="T59" fmla="*/ 92 h 106"/>
                <a:gd name="T60" fmla="*/ 16 w 106"/>
                <a:gd name="T61" fmla="*/ 82 h 106"/>
                <a:gd name="T62" fmla="*/ 13 w 106"/>
                <a:gd name="T63" fmla="*/ 72 h 106"/>
                <a:gd name="T64" fmla="*/ 3 w 106"/>
                <a:gd name="T65" fmla="*/ 70 h 106"/>
                <a:gd name="T66" fmla="*/ 11 w 106"/>
                <a:gd name="T67" fmla="*/ 55 h 106"/>
                <a:gd name="T68" fmla="*/ 6 w 106"/>
                <a:gd name="T69" fmla="*/ 47 h 106"/>
                <a:gd name="T70" fmla="*/ 3 w 106"/>
                <a:gd name="T71" fmla="*/ 36 h 106"/>
                <a:gd name="T72" fmla="*/ 9 w 106"/>
                <a:gd name="T73" fmla="*/ 35 h 106"/>
                <a:gd name="T74" fmla="*/ 86 w 106"/>
                <a:gd name="T75" fmla="*/ 51 h 106"/>
                <a:gd name="T76" fmla="*/ 20 w 106"/>
                <a:gd name="T77" fmla="*/ 51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9" y="35"/>
                  </a:moveTo>
                  <a:cubicBezTo>
                    <a:pt x="10" y="35"/>
                    <a:pt x="10" y="35"/>
                    <a:pt x="11" y="35"/>
                  </a:cubicBezTo>
                  <a:cubicBezTo>
                    <a:pt x="15" y="35"/>
                    <a:pt x="16" y="33"/>
                    <a:pt x="17" y="30"/>
                  </a:cubicBezTo>
                  <a:cubicBezTo>
                    <a:pt x="17" y="29"/>
                    <a:pt x="17" y="28"/>
                    <a:pt x="17" y="27"/>
                  </a:cubicBezTo>
                  <a:cubicBezTo>
                    <a:pt x="15" y="25"/>
                    <a:pt x="14" y="23"/>
                    <a:pt x="13" y="21"/>
                  </a:cubicBezTo>
                  <a:cubicBezTo>
                    <a:pt x="12" y="20"/>
                    <a:pt x="13" y="19"/>
                    <a:pt x="13" y="18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18" y="12"/>
                    <a:pt x="18" y="12"/>
                    <a:pt x="25" y="16"/>
                  </a:cubicBezTo>
                  <a:cubicBezTo>
                    <a:pt x="28" y="18"/>
                    <a:pt x="31" y="18"/>
                    <a:pt x="34" y="15"/>
                  </a:cubicBezTo>
                  <a:cubicBezTo>
                    <a:pt x="34" y="14"/>
                    <a:pt x="34" y="14"/>
                    <a:pt x="34" y="13"/>
                  </a:cubicBezTo>
                  <a:cubicBezTo>
                    <a:pt x="34" y="12"/>
                    <a:pt x="34" y="10"/>
                    <a:pt x="34" y="9"/>
                  </a:cubicBezTo>
                  <a:cubicBezTo>
                    <a:pt x="34" y="7"/>
                    <a:pt x="34" y="4"/>
                    <a:pt x="34" y="4"/>
                  </a:cubicBezTo>
                  <a:cubicBezTo>
                    <a:pt x="37" y="2"/>
                    <a:pt x="40" y="2"/>
                    <a:pt x="43" y="1"/>
                  </a:cubicBezTo>
                  <a:cubicBezTo>
                    <a:pt x="43" y="1"/>
                    <a:pt x="44" y="2"/>
                    <a:pt x="44" y="3"/>
                  </a:cubicBezTo>
                  <a:cubicBezTo>
                    <a:pt x="45" y="5"/>
                    <a:pt x="47" y="7"/>
                    <a:pt x="48" y="9"/>
                  </a:cubicBezTo>
                  <a:cubicBezTo>
                    <a:pt x="50" y="12"/>
                    <a:pt x="55" y="12"/>
                    <a:pt x="57" y="9"/>
                  </a:cubicBezTo>
                  <a:cubicBezTo>
                    <a:pt x="58" y="7"/>
                    <a:pt x="59" y="4"/>
                    <a:pt x="60" y="2"/>
                  </a:cubicBezTo>
                  <a:cubicBezTo>
                    <a:pt x="61" y="1"/>
                    <a:pt x="61" y="0"/>
                    <a:pt x="63" y="1"/>
                  </a:cubicBezTo>
                  <a:cubicBezTo>
                    <a:pt x="70" y="2"/>
                    <a:pt x="70" y="2"/>
                    <a:pt x="70" y="10"/>
                  </a:cubicBezTo>
                  <a:cubicBezTo>
                    <a:pt x="70" y="14"/>
                    <a:pt x="71" y="15"/>
                    <a:pt x="75" y="16"/>
                  </a:cubicBezTo>
                  <a:cubicBezTo>
                    <a:pt x="76" y="17"/>
                    <a:pt x="77" y="16"/>
                    <a:pt x="78" y="16"/>
                  </a:cubicBezTo>
                  <a:cubicBezTo>
                    <a:pt x="80" y="15"/>
                    <a:pt x="82" y="13"/>
                    <a:pt x="84" y="12"/>
                  </a:cubicBezTo>
                  <a:cubicBezTo>
                    <a:pt x="85" y="11"/>
                    <a:pt x="86" y="11"/>
                    <a:pt x="87" y="12"/>
                  </a:cubicBezTo>
                  <a:cubicBezTo>
                    <a:pt x="93" y="17"/>
                    <a:pt x="93" y="17"/>
                    <a:pt x="89" y="23"/>
                  </a:cubicBezTo>
                  <a:cubicBezTo>
                    <a:pt x="89" y="23"/>
                    <a:pt x="89" y="24"/>
                    <a:pt x="89" y="24"/>
                  </a:cubicBezTo>
                  <a:cubicBezTo>
                    <a:pt x="88" y="25"/>
                    <a:pt x="87" y="27"/>
                    <a:pt x="88" y="28"/>
                  </a:cubicBezTo>
                  <a:cubicBezTo>
                    <a:pt x="89" y="30"/>
                    <a:pt x="90" y="33"/>
                    <a:pt x="93" y="32"/>
                  </a:cubicBezTo>
                  <a:cubicBezTo>
                    <a:pt x="95" y="32"/>
                    <a:pt x="97" y="31"/>
                    <a:pt x="100" y="32"/>
                  </a:cubicBezTo>
                  <a:cubicBezTo>
                    <a:pt x="101" y="32"/>
                    <a:pt x="102" y="32"/>
                    <a:pt x="102" y="33"/>
                  </a:cubicBezTo>
                  <a:cubicBezTo>
                    <a:pt x="103" y="35"/>
                    <a:pt x="103" y="37"/>
                    <a:pt x="104" y="39"/>
                  </a:cubicBezTo>
                  <a:cubicBezTo>
                    <a:pt x="104" y="40"/>
                    <a:pt x="103" y="41"/>
                    <a:pt x="103" y="42"/>
                  </a:cubicBezTo>
                  <a:cubicBezTo>
                    <a:pt x="100" y="43"/>
                    <a:pt x="98" y="44"/>
                    <a:pt x="96" y="46"/>
                  </a:cubicBezTo>
                  <a:cubicBezTo>
                    <a:pt x="95" y="46"/>
                    <a:pt x="94" y="47"/>
                    <a:pt x="94" y="49"/>
                  </a:cubicBezTo>
                  <a:cubicBezTo>
                    <a:pt x="94" y="57"/>
                    <a:pt x="94" y="57"/>
                    <a:pt x="101" y="60"/>
                  </a:cubicBezTo>
                  <a:cubicBezTo>
                    <a:pt x="106" y="63"/>
                    <a:pt x="106" y="63"/>
                    <a:pt x="104" y="67"/>
                  </a:cubicBezTo>
                  <a:cubicBezTo>
                    <a:pt x="104" y="68"/>
                    <a:pt x="104" y="69"/>
                    <a:pt x="104" y="70"/>
                  </a:cubicBezTo>
                  <a:cubicBezTo>
                    <a:pt x="103" y="72"/>
                    <a:pt x="102" y="72"/>
                    <a:pt x="101" y="72"/>
                  </a:cubicBezTo>
                  <a:cubicBezTo>
                    <a:pt x="99" y="72"/>
                    <a:pt x="97" y="72"/>
                    <a:pt x="95" y="72"/>
                  </a:cubicBezTo>
                  <a:cubicBezTo>
                    <a:pt x="93" y="72"/>
                    <a:pt x="91" y="73"/>
                    <a:pt x="90" y="75"/>
                  </a:cubicBezTo>
                  <a:cubicBezTo>
                    <a:pt x="88" y="77"/>
                    <a:pt x="89" y="79"/>
                    <a:pt x="90" y="81"/>
                  </a:cubicBezTo>
                  <a:cubicBezTo>
                    <a:pt x="91" y="81"/>
                    <a:pt x="91" y="81"/>
                    <a:pt x="91" y="81"/>
                  </a:cubicBezTo>
                  <a:cubicBezTo>
                    <a:pt x="92" y="83"/>
                    <a:pt x="94" y="85"/>
                    <a:pt x="94" y="87"/>
                  </a:cubicBezTo>
                  <a:cubicBezTo>
                    <a:pt x="94" y="89"/>
                    <a:pt x="91" y="91"/>
                    <a:pt x="89" y="93"/>
                  </a:cubicBezTo>
                  <a:cubicBezTo>
                    <a:pt x="88" y="94"/>
                    <a:pt x="88" y="94"/>
                    <a:pt x="86" y="94"/>
                  </a:cubicBezTo>
                  <a:cubicBezTo>
                    <a:pt x="84" y="92"/>
                    <a:pt x="82" y="91"/>
                    <a:pt x="80" y="90"/>
                  </a:cubicBezTo>
                  <a:cubicBezTo>
                    <a:pt x="77" y="88"/>
                    <a:pt x="72" y="90"/>
                    <a:pt x="72" y="94"/>
                  </a:cubicBezTo>
                  <a:cubicBezTo>
                    <a:pt x="72" y="96"/>
                    <a:pt x="73" y="98"/>
                    <a:pt x="72" y="101"/>
                  </a:cubicBezTo>
                  <a:cubicBezTo>
                    <a:pt x="72" y="102"/>
                    <a:pt x="71" y="102"/>
                    <a:pt x="70" y="103"/>
                  </a:cubicBezTo>
                  <a:cubicBezTo>
                    <a:pt x="70" y="104"/>
                    <a:pt x="70" y="104"/>
                    <a:pt x="70" y="104"/>
                  </a:cubicBezTo>
                  <a:cubicBezTo>
                    <a:pt x="63" y="106"/>
                    <a:pt x="63" y="105"/>
                    <a:pt x="60" y="100"/>
                  </a:cubicBezTo>
                  <a:cubicBezTo>
                    <a:pt x="59" y="98"/>
                    <a:pt x="58" y="95"/>
                    <a:pt x="55" y="95"/>
                  </a:cubicBezTo>
                  <a:cubicBezTo>
                    <a:pt x="51" y="95"/>
                    <a:pt x="49" y="96"/>
                    <a:pt x="48" y="99"/>
                  </a:cubicBezTo>
                  <a:cubicBezTo>
                    <a:pt x="48" y="99"/>
                    <a:pt x="47" y="100"/>
                    <a:pt x="47" y="100"/>
                  </a:cubicBezTo>
                  <a:cubicBezTo>
                    <a:pt x="44" y="106"/>
                    <a:pt x="44" y="106"/>
                    <a:pt x="37" y="104"/>
                  </a:cubicBezTo>
                  <a:cubicBezTo>
                    <a:pt x="36" y="103"/>
                    <a:pt x="35" y="102"/>
                    <a:pt x="35" y="101"/>
                  </a:cubicBezTo>
                  <a:cubicBezTo>
                    <a:pt x="35" y="98"/>
                    <a:pt x="35" y="96"/>
                    <a:pt x="35" y="93"/>
                  </a:cubicBezTo>
                  <a:cubicBezTo>
                    <a:pt x="35" y="90"/>
                    <a:pt x="30" y="87"/>
                    <a:pt x="27" y="89"/>
                  </a:cubicBezTo>
                  <a:cubicBezTo>
                    <a:pt x="25" y="90"/>
                    <a:pt x="23" y="91"/>
                    <a:pt x="21" y="93"/>
                  </a:cubicBezTo>
                  <a:cubicBezTo>
                    <a:pt x="20" y="94"/>
                    <a:pt x="18" y="94"/>
                    <a:pt x="17" y="92"/>
                  </a:cubicBezTo>
                  <a:cubicBezTo>
                    <a:pt x="17" y="92"/>
                    <a:pt x="17" y="92"/>
                    <a:pt x="17" y="92"/>
                  </a:cubicBezTo>
                  <a:cubicBezTo>
                    <a:pt x="12" y="88"/>
                    <a:pt x="12" y="88"/>
                    <a:pt x="15" y="83"/>
                  </a:cubicBezTo>
                  <a:cubicBezTo>
                    <a:pt x="16" y="83"/>
                    <a:pt x="16" y="82"/>
                    <a:pt x="16" y="82"/>
                  </a:cubicBezTo>
                  <a:cubicBezTo>
                    <a:pt x="19" y="78"/>
                    <a:pt x="18" y="76"/>
                    <a:pt x="15" y="73"/>
                  </a:cubicBezTo>
                  <a:cubicBezTo>
                    <a:pt x="15" y="72"/>
                    <a:pt x="14" y="72"/>
                    <a:pt x="13" y="72"/>
                  </a:cubicBezTo>
                  <a:cubicBezTo>
                    <a:pt x="11" y="72"/>
                    <a:pt x="8" y="72"/>
                    <a:pt x="6" y="72"/>
                  </a:cubicBezTo>
                  <a:cubicBezTo>
                    <a:pt x="5" y="72"/>
                    <a:pt x="3" y="71"/>
                    <a:pt x="3" y="70"/>
                  </a:cubicBezTo>
                  <a:cubicBezTo>
                    <a:pt x="0" y="63"/>
                    <a:pt x="1" y="63"/>
                    <a:pt x="7" y="59"/>
                  </a:cubicBezTo>
                  <a:cubicBezTo>
                    <a:pt x="9" y="58"/>
                    <a:pt x="11" y="58"/>
                    <a:pt x="11" y="55"/>
                  </a:cubicBezTo>
                  <a:cubicBezTo>
                    <a:pt x="11" y="51"/>
                    <a:pt x="11" y="48"/>
                    <a:pt x="7" y="47"/>
                  </a:cubicBezTo>
                  <a:cubicBezTo>
                    <a:pt x="7" y="47"/>
                    <a:pt x="6" y="47"/>
                    <a:pt x="6" y="47"/>
                  </a:cubicBezTo>
                  <a:cubicBezTo>
                    <a:pt x="4" y="46"/>
                    <a:pt x="1" y="45"/>
                    <a:pt x="1" y="44"/>
                  </a:cubicBezTo>
                  <a:cubicBezTo>
                    <a:pt x="1" y="41"/>
                    <a:pt x="2" y="38"/>
                    <a:pt x="3" y="36"/>
                  </a:cubicBezTo>
                  <a:cubicBezTo>
                    <a:pt x="3" y="35"/>
                    <a:pt x="4" y="35"/>
                    <a:pt x="5" y="35"/>
                  </a:cubicBezTo>
                  <a:cubicBezTo>
                    <a:pt x="6" y="35"/>
                    <a:pt x="8" y="35"/>
                    <a:pt x="9" y="35"/>
                  </a:cubicBezTo>
                  <a:close/>
                  <a:moveTo>
                    <a:pt x="53" y="84"/>
                  </a:moveTo>
                  <a:cubicBezTo>
                    <a:pt x="70" y="84"/>
                    <a:pt x="85" y="70"/>
                    <a:pt x="86" y="51"/>
                  </a:cubicBezTo>
                  <a:cubicBezTo>
                    <a:pt x="86" y="34"/>
                    <a:pt x="71" y="19"/>
                    <a:pt x="52" y="19"/>
                  </a:cubicBezTo>
                  <a:cubicBezTo>
                    <a:pt x="35" y="19"/>
                    <a:pt x="21" y="33"/>
                    <a:pt x="20" y="51"/>
                  </a:cubicBezTo>
                  <a:cubicBezTo>
                    <a:pt x="20" y="68"/>
                    <a:pt x="35" y="85"/>
                    <a:pt x="53" y="8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4" name="Freeform 1901"/>
            <p:cNvSpPr>
              <a:spLocks noEditPoints="1"/>
            </p:cNvSpPr>
            <p:nvPr/>
          </p:nvSpPr>
          <p:spPr bwMode="auto">
            <a:xfrm>
              <a:off x="10791825" y="4249738"/>
              <a:ext cx="114300" cy="115888"/>
            </a:xfrm>
            <a:custGeom>
              <a:avLst/>
              <a:gdLst>
                <a:gd name="T0" fmla="*/ 4 w 69"/>
                <a:gd name="T1" fmla="*/ 48 h 69"/>
                <a:gd name="T2" fmla="*/ 8 w 69"/>
                <a:gd name="T3" fmla="*/ 43 h 69"/>
                <a:gd name="T4" fmla="*/ 10 w 69"/>
                <a:gd name="T5" fmla="*/ 39 h 69"/>
                <a:gd name="T6" fmla="*/ 6 w 69"/>
                <a:gd name="T7" fmla="*/ 32 h 69"/>
                <a:gd name="T8" fmla="*/ 5 w 69"/>
                <a:gd name="T9" fmla="*/ 31 h 69"/>
                <a:gd name="T10" fmla="*/ 2 w 69"/>
                <a:gd name="T11" fmla="*/ 23 h 69"/>
                <a:gd name="T12" fmla="*/ 5 w 69"/>
                <a:gd name="T13" fmla="*/ 22 h 69"/>
                <a:gd name="T14" fmla="*/ 10 w 69"/>
                <a:gd name="T15" fmla="*/ 21 h 69"/>
                <a:gd name="T16" fmla="*/ 15 w 69"/>
                <a:gd name="T17" fmla="*/ 13 h 69"/>
                <a:gd name="T18" fmla="*/ 15 w 69"/>
                <a:gd name="T19" fmla="*/ 12 h 69"/>
                <a:gd name="T20" fmla="*/ 19 w 69"/>
                <a:gd name="T21" fmla="*/ 4 h 69"/>
                <a:gd name="T22" fmla="*/ 22 w 69"/>
                <a:gd name="T23" fmla="*/ 4 h 69"/>
                <a:gd name="T24" fmla="*/ 25 w 69"/>
                <a:gd name="T25" fmla="*/ 7 h 69"/>
                <a:gd name="T26" fmla="*/ 33 w 69"/>
                <a:gd name="T27" fmla="*/ 9 h 69"/>
                <a:gd name="T28" fmla="*/ 35 w 69"/>
                <a:gd name="T29" fmla="*/ 7 h 69"/>
                <a:gd name="T30" fmla="*/ 38 w 69"/>
                <a:gd name="T31" fmla="*/ 3 h 69"/>
                <a:gd name="T32" fmla="*/ 40 w 69"/>
                <a:gd name="T33" fmla="*/ 0 h 69"/>
                <a:gd name="T34" fmla="*/ 47 w 69"/>
                <a:gd name="T35" fmla="*/ 2 h 69"/>
                <a:gd name="T36" fmla="*/ 47 w 69"/>
                <a:gd name="T37" fmla="*/ 4 h 69"/>
                <a:gd name="T38" fmla="*/ 48 w 69"/>
                <a:gd name="T39" fmla="*/ 10 h 69"/>
                <a:gd name="T40" fmla="*/ 54 w 69"/>
                <a:gd name="T41" fmla="*/ 15 h 69"/>
                <a:gd name="T42" fmla="*/ 61 w 69"/>
                <a:gd name="T43" fmla="*/ 14 h 69"/>
                <a:gd name="T44" fmla="*/ 63 w 69"/>
                <a:gd name="T45" fmla="*/ 15 h 69"/>
                <a:gd name="T46" fmla="*/ 63 w 69"/>
                <a:gd name="T47" fmla="*/ 25 h 69"/>
                <a:gd name="T48" fmla="*/ 60 w 69"/>
                <a:gd name="T49" fmla="*/ 30 h 69"/>
                <a:gd name="T50" fmla="*/ 66 w 69"/>
                <a:gd name="T51" fmla="*/ 38 h 69"/>
                <a:gd name="T52" fmla="*/ 69 w 69"/>
                <a:gd name="T53" fmla="*/ 40 h 69"/>
                <a:gd name="T54" fmla="*/ 68 w 69"/>
                <a:gd name="T55" fmla="*/ 46 h 69"/>
                <a:gd name="T56" fmla="*/ 67 w 69"/>
                <a:gd name="T57" fmla="*/ 47 h 69"/>
                <a:gd name="T58" fmla="*/ 61 w 69"/>
                <a:gd name="T59" fmla="*/ 47 h 69"/>
                <a:gd name="T60" fmla="*/ 55 w 69"/>
                <a:gd name="T61" fmla="*/ 51 h 69"/>
                <a:gd name="T62" fmla="*/ 54 w 69"/>
                <a:gd name="T63" fmla="*/ 55 h 69"/>
                <a:gd name="T64" fmla="*/ 55 w 69"/>
                <a:gd name="T65" fmla="*/ 59 h 69"/>
                <a:gd name="T66" fmla="*/ 53 w 69"/>
                <a:gd name="T67" fmla="*/ 64 h 69"/>
                <a:gd name="T68" fmla="*/ 46 w 69"/>
                <a:gd name="T69" fmla="*/ 63 h 69"/>
                <a:gd name="T70" fmla="*/ 37 w 69"/>
                <a:gd name="T71" fmla="*/ 60 h 69"/>
                <a:gd name="T72" fmla="*/ 34 w 69"/>
                <a:gd name="T73" fmla="*/ 62 h 69"/>
                <a:gd name="T74" fmla="*/ 32 w 69"/>
                <a:gd name="T75" fmla="*/ 65 h 69"/>
                <a:gd name="T76" fmla="*/ 26 w 69"/>
                <a:gd name="T77" fmla="*/ 68 h 69"/>
                <a:gd name="T78" fmla="*/ 22 w 69"/>
                <a:gd name="T79" fmla="*/ 64 h 69"/>
                <a:gd name="T80" fmla="*/ 22 w 69"/>
                <a:gd name="T81" fmla="*/ 58 h 69"/>
                <a:gd name="T82" fmla="*/ 15 w 69"/>
                <a:gd name="T83" fmla="*/ 54 h 69"/>
                <a:gd name="T84" fmla="*/ 10 w 69"/>
                <a:gd name="T85" fmla="*/ 55 h 69"/>
                <a:gd name="T86" fmla="*/ 6 w 69"/>
                <a:gd name="T87" fmla="*/ 53 h 69"/>
                <a:gd name="T88" fmla="*/ 4 w 69"/>
                <a:gd name="T89" fmla="*/ 48 h 69"/>
                <a:gd name="T90" fmla="*/ 46 w 69"/>
                <a:gd name="T91" fmla="*/ 35 h 69"/>
                <a:gd name="T92" fmla="*/ 34 w 69"/>
                <a:gd name="T93" fmla="*/ 22 h 69"/>
                <a:gd name="T94" fmla="*/ 22 w 69"/>
                <a:gd name="T95" fmla="*/ 34 h 69"/>
                <a:gd name="T96" fmla="*/ 33 w 69"/>
                <a:gd name="T97" fmla="*/ 46 h 69"/>
                <a:gd name="T98" fmla="*/ 46 w 69"/>
                <a:gd name="T99" fmla="*/ 35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9" h="69">
                  <a:moveTo>
                    <a:pt x="4" y="48"/>
                  </a:moveTo>
                  <a:cubicBezTo>
                    <a:pt x="5" y="47"/>
                    <a:pt x="7" y="45"/>
                    <a:pt x="8" y="43"/>
                  </a:cubicBezTo>
                  <a:cubicBezTo>
                    <a:pt x="9" y="42"/>
                    <a:pt x="9" y="41"/>
                    <a:pt x="10" y="39"/>
                  </a:cubicBezTo>
                  <a:cubicBezTo>
                    <a:pt x="10" y="36"/>
                    <a:pt x="9" y="34"/>
                    <a:pt x="6" y="32"/>
                  </a:cubicBezTo>
                  <a:cubicBezTo>
                    <a:pt x="5" y="32"/>
                    <a:pt x="5" y="32"/>
                    <a:pt x="5" y="31"/>
                  </a:cubicBezTo>
                  <a:cubicBezTo>
                    <a:pt x="1" y="29"/>
                    <a:pt x="0" y="27"/>
                    <a:pt x="2" y="23"/>
                  </a:cubicBezTo>
                  <a:cubicBezTo>
                    <a:pt x="3" y="22"/>
                    <a:pt x="4" y="22"/>
                    <a:pt x="5" y="22"/>
                  </a:cubicBezTo>
                  <a:cubicBezTo>
                    <a:pt x="6" y="21"/>
                    <a:pt x="8" y="21"/>
                    <a:pt x="10" y="21"/>
                  </a:cubicBezTo>
                  <a:cubicBezTo>
                    <a:pt x="14" y="21"/>
                    <a:pt x="16" y="18"/>
                    <a:pt x="15" y="13"/>
                  </a:cubicBezTo>
                  <a:cubicBezTo>
                    <a:pt x="15" y="13"/>
                    <a:pt x="15" y="12"/>
                    <a:pt x="15" y="12"/>
                  </a:cubicBezTo>
                  <a:cubicBezTo>
                    <a:pt x="14" y="6"/>
                    <a:pt x="14" y="6"/>
                    <a:pt x="19" y="4"/>
                  </a:cubicBezTo>
                  <a:cubicBezTo>
                    <a:pt x="19" y="3"/>
                    <a:pt x="21" y="4"/>
                    <a:pt x="22" y="4"/>
                  </a:cubicBezTo>
                  <a:cubicBezTo>
                    <a:pt x="23" y="5"/>
                    <a:pt x="24" y="6"/>
                    <a:pt x="25" y="7"/>
                  </a:cubicBezTo>
                  <a:cubicBezTo>
                    <a:pt x="27" y="9"/>
                    <a:pt x="30" y="9"/>
                    <a:pt x="33" y="9"/>
                  </a:cubicBezTo>
                  <a:cubicBezTo>
                    <a:pt x="34" y="9"/>
                    <a:pt x="35" y="8"/>
                    <a:pt x="35" y="7"/>
                  </a:cubicBezTo>
                  <a:cubicBezTo>
                    <a:pt x="36" y="6"/>
                    <a:pt x="37" y="4"/>
                    <a:pt x="38" y="3"/>
                  </a:cubicBezTo>
                  <a:cubicBezTo>
                    <a:pt x="39" y="2"/>
                    <a:pt x="40" y="0"/>
                    <a:pt x="40" y="0"/>
                  </a:cubicBezTo>
                  <a:cubicBezTo>
                    <a:pt x="42" y="1"/>
                    <a:pt x="45" y="1"/>
                    <a:pt x="47" y="2"/>
                  </a:cubicBezTo>
                  <a:cubicBezTo>
                    <a:pt x="47" y="2"/>
                    <a:pt x="47" y="3"/>
                    <a:pt x="47" y="4"/>
                  </a:cubicBezTo>
                  <a:cubicBezTo>
                    <a:pt x="47" y="6"/>
                    <a:pt x="48" y="8"/>
                    <a:pt x="48" y="10"/>
                  </a:cubicBezTo>
                  <a:cubicBezTo>
                    <a:pt x="48" y="12"/>
                    <a:pt x="52" y="15"/>
                    <a:pt x="54" y="15"/>
                  </a:cubicBezTo>
                  <a:cubicBezTo>
                    <a:pt x="56" y="14"/>
                    <a:pt x="58" y="14"/>
                    <a:pt x="61" y="14"/>
                  </a:cubicBezTo>
                  <a:cubicBezTo>
                    <a:pt x="61" y="13"/>
                    <a:pt x="63" y="14"/>
                    <a:pt x="63" y="15"/>
                  </a:cubicBezTo>
                  <a:cubicBezTo>
                    <a:pt x="67" y="20"/>
                    <a:pt x="66" y="20"/>
                    <a:pt x="63" y="25"/>
                  </a:cubicBezTo>
                  <a:cubicBezTo>
                    <a:pt x="61" y="26"/>
                    <a:pt x="61" y="28"/>
                    <a:pt x="60" y="30"/>
                  </a:cubicBezTo>
                  <a:cubicBezTo>
                    <a:pt x="59" y="34"/>
                    <a:pt x="63" y="36"/>
                    <a:pt x="66" y="38"/>
                  </a:cubicBezTo>
                  <a:cubicBezTo>
                    <a:pt x="67" y="39"/>
                    <a:pt x="69" y="39"/>
                    <a:pt x="69" y="40"/>
                  </a:cubicBezTo>
                  <a:cubicBezTo>
                    <a:pt x="69" y="42"/>
                    <a:pt x="69" y="44"/>
                    <a:pt x="68" y="46"/>
                  </a:cubicBezTo>
                  <a:cubicBezTo>
                    <a:pt x="68" y="46"/>
                    <a:pt x="67" y="47"/>
                    <a:pt x="67" y="47"/>
                  </a:cubicBezTo>
                  <a:cubicBezTo>
                    <a:pt x="65" y="47"/>
                    <a:pt x="63" y="48"/>
                    <a:pt x="61" y="47"/>
                  </a:cubicBezTo>
                  <a:cubicBezTo>
                    <a:pt x="59" y="47"/>
                    <a:pt x="56" y="48"/>
                    <a:pt x="55" y="51"/>
                  </a:cubicBezTo>
                  <a:cubicBezTo>
                    <a:pt x="55" y="52"/>
                    <a:pt x="54" y="54"/>
                    <a:pt x="54" y="55"/>
                  </a:cubicBezTo>
                  <a:cubicBezTo>
                    <a:pt x="54" y="56"/>
                    <a:pt x="55" y="58"/>
                    <a:pt x="55" y="59"/>
                  </a:cubicBezTo>
                  <a:cubicBezTo>
                    <a:pt x="56" y="62"/>
                    <a:pt x="56" y="63"/>
                    <a:pt x="53" y="64"/>
                  </a:cubicBezTo>
                  <a:cubicBezTo>
                    <a:pt x="49" y="66"/>
                    <a:pt x="50" y="67"/>
                    <a:pt x="46" y="63"/>
                  </a:cubicBezTo>
                  <a:cubicBezTo>
                    <a:pt x="44" y="61"/>
                    <a:pt x="41" y="59"/>
                    <a:pt x="37" y="60"/>
                  </a:cubicBezTo>
                  <a:cubicBezTo>
                    <a:pt x="36" y="61"/>
                    <a:pt x="35" y="61"/>
                    <a:pt x="34" y="62"/>
                  </a:cubicBezTo>
                  <a:cubicBezTo>
                    <a:pt x="33" y="63"/>
                    <a:pt x="33" y="64"/>
                    <a:pt x="32" y="65"/>
                  </a:cubicBezTo>
                  <a:cubicBezTo>
                    <a:pt x="30" y="69"/>
                    <a:pt x="30" y="69"/>
                    <a:pt x="26" y="68"/>
                  </a:cubicBezTo>
                  <a:cubicBezTo>
                    <a:pt x="23" y="67"/>
                    <a:pt x="22" y="66"/>
                    <a:pt x="22" y="64"/>
                  </a:cubicBezTo>
                  <a:cubicBezTo>
                    <a:pt x="23" y="62"/>
                    <a:pt x="22" y="60"/>
                    <a:pt x="22" y="58"/>
                  </a:cubicBezTo>
                  <a:cubicBezTo>
                    <a:pt x="22" y="56"/>
                    <a:pt x="17" y="54"/>
                    <a:pt x="15" y="54"/>
                  </a:cubicBezTo>
                  <a:cubicBezTo>
                    <a:pt x="13" y="54"/>
                    <a:pt x="12" y="55"/>
                    <a:pt x="10" y="55"/>
                  </a:cubicBezTo>
                  <a:cubicBezTo>
                    <a:pt x="8" y="56"/>
                    <a:pt x="7" y="55"/>
                    <a:pt x="6" y="53"/>
                  </a:cubicBezTo>
                  <a:cubicBezTo>
                    <a:pt x="5" y="52"/>
                    <a:pt x="5" y="50"/>
                    <a:pt x="4" y="48"/>
                  </a:cubicBezTo>
                  <a:close/>
                  <a:moveTo>
                    <a:pt x="46" y="35"/>
                  </a:moveTo>
                  <a:cubicBezTo>
                    <a:pt x="45" y="26"/>
                    <a:pt x="40" y="23"/>
                    <a:pt x="34" y="22"/>
                  </a:cubicBezTo>
                  <a:cubicBezTo>
                    <a:pt x="28" y="22"/>
                    <a:pt x="22" y="28"/>
                    <a:pt x="22" y="34"/>
                  </a:cubicBezTo>
                  <a:cubicBezTo>
                    <a:pt x="22" y="41"/>
                    <a:pt x="27" y="46"/>
                    <a:pt x="33" y="46"/>
                  </a:cubicBezTo>
                  <a:cubicBezTo>
                    <a:pt x="41" y="46"/>
                    <a:pt x="46" y="41"/>
                    <a:pt x="46" y="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5" name="Freeform 1902"/>
            <p:cNvSpPr>
              <a:spLocks/>
            </p:cNvSpPr>
            <p:nvPr/>
          </p:nvSpPr>
          <p:spPr bwMode="auto">
            <a:xfrm>
              <a:off x="10742613" y="4064000"/>
              <a:ext cx="158750" cy="163513"/>
            </a:xfrm>
            <a:custGeom>
              <a:avLst/>
              <a:gdLst>
                <a:gd name="T0" fmla="*/ 90 w 95"/>
                <a:gd name="T1" fmla="*/ 98 h 98"/>
                <a:gd name="T2" fmla="*/ 83 w 95"/>
                <a:gd name="T3" fmla="*/ 93 h 98"/>
                <a:gd name="T4" fmla="*/ 72 w 95"/>
                <a:gd name="T5" fmla="*/ 85 h 98"/>
                <a:gd name="T6" fmla="*/ 71 w 95"/>
                <a:gd name="T7" fmla="*/ 81 h 98"/>
                <a:gd name="T8" fmla="*/ 53 w 95"/>
                <a:gd name="T9" fmla="*/ 52 h 98"/>
                <a:gd name="T10" fmla="*/ 39 w 95"/>
                <a:gd name="T11" fmla="*/ 54 h 98"/>
                <a:gd name="T12" fmla="*/ 35 w 95"/>
                <a:gd name="T13" fmla="*/ 53 h 98"/>
                <a:gd name="T14" fmla="*/ 2 w 95"/>
                <a:gd name="T15" fmla="*/ 22 h 98"/>
                <a:gd name="T16" fmla="*/ 0 w 95"/>
                <a:gd name="T17" fmla="*/ 20 h 98"/>
                <a:gd name="T18" fmla="*/ 14 w 95"/>
                <a:gd name="T19" fmla="*/ 13 h 98"/>
                <a:gd name="T20" fmla="*/ 52 w 95"/>
                <a:gd name="T21" fmla="*/ 2 h 98"/>
                <a:gd name="T22" fmla="*/ 66 w 95"/>
                <a:gd name="T23" fmla="*/ 1 h 98"/>
                <a:gd name="T24" fmla="*/ 72 w 95"/>
                <a:gd name="T25" fmla="*/ 3 h 98"/>
                <a:gd name="T26" fmla="*/ 92 w 95"/>
                <a:gd name="T27" fmla="*/ 47 h 98"/>
                <a:gd name="T28" fmla="*/ 91 w 95"/>
                <a:gd name="T29" fmla="*/ 95 h 98"/>
                <a:gd name="T30" fmla="*/ 90 w 95"/>
                <a:gd name="T31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5" h="98">
                  <a:moveTo>
                    <a:pt x="90" y="98"/>
                  </a:moveTo>
                  <a:cubicBezTo>
                    <a:pt x="87" y="96"/>
                    <a:pt x="85" y="95"/>
                    <a:pt x="83" y="93"/>
                  </a:cubicBezTo>
                  <a:cubicBezTo>
                    <a:pt x="79" y="90"/>
                    <a:pt x="76" y="87"/>
                    <a:pt x="72" y="85"/>
                  </a:cubicBezTo>
                  <a:cubicBezTo>
                    <a:pt x="71" y="84"/>
                    <a:pt x="71" y="83"/>
                    <a:pt x="71" y="81"/>
                  </a:cubicBezTo>
                  <a:cubicBezTo>
                    <a:pt x="75" y="66"/>
                    <a:pt x="65" y="54"/>
                    <a:pt x="53" y="52"/>
                  </a:cubicBezTo>
                  <a:cubicBezTo>
                    <a:pt x="48" y="51"/>
                    <a:pt x="44" y="52"/>
                    <a:pt x="39" y="54"/>
                  </a:cubicBezTo>
                  <a:cubicBezTo>
                    <a:pt x="38" y="55"/>
                    <a:pt x="36" y="54"/>
                    <a:pt x="35" y="53"/>
                  </a:cubicBezTo>
                  <a:cubicBezTo>
                    <a:pt x="24" y="43"/>
                    <a:pt x="13" y="33"/>
                    <a:pt x="2" y="22"/>
                  </a:cubicBezTo>
                  <a:cubicBezTo>
                    <a:pt x="2" y="22"/>
                    <a:pt x="1" y="21"/>
                    <a:pt x="0" y="20"/>
                  </a:cubicBezTo>
                  <a:cubicBezTo>
                    <a:pt x="5" y="17"/>
                    <a:pt x="9" y="15"/>
                    <a:pt x="14" y="13"/>
                  </a:cubicBezTo>
                  <a:cubicBezTo>
                    <a:pt x="26" y="8"/>
                    <a:pt x="39" y="4"/>
                    <a:pt x="52" y="2"/>
                  </a:cubicBezTo>
                  <a:cubicBezTo>
                    <a:pt x="57" y="1"/>
                    <a:pt x="61" y="1"/>
                    <a:pt x="66" y="1"/>
                  </a:cubicBezTo>
                  <a:cubicBezTo>
                    <a:pt x="69" y="0"/>
                    <a:pt x="70" y="1"/>
                    <a:pt x="72" y="3"/>
                  </a:cubicBezTo>
                  <a:cubicBezTo>
                    <a:pt x="82" y="17"/>
                    <a:pt x="88" y="31"/>
                    <a:pt x="92" y="47"/>
                  </a:cubicBezTo>
                  <a:cubicBezTo>
                    <a:pt x="95" y="63"/>
                    <a:pt x="95" y="79"/>
                    <a:pt x="91" y="95"/>
                  </a:cubicBezTo>
                  <a:cubicBezTo>
                    <a:pt x="91" y="96"/>
                    <a:pt x="90" y="97"/>
                    <a:pt x="90" y="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6" name="Freeform 1903"/>
            <p:cNvSpPr>
              <a:spLocks/>
            </p:cNvSpPr>
            <p:nvPr/>
          </p:nvSpPr>
          <p:spPr bwMode="auto">
            <a:xfrm>
              <a:off x="10580688" y="4014788"/>
              <a:ext cx="104775" cy="117475"/>
            </a:xfrm>
            <a:custGeom>
              <a:avLst/>
              <a:gdLst>
                <a:gd name="T0" fmla="*/ 0 w 63"/>
                <a:gd name="T1" fmla="*/ 33 h 70"/>
                <a:gd name="T2" fmla="*/ 1 w 63"/>
                <a:gd name="T3" fmla="*/ 25 h 70"/>
                <a:gd name="T4" fmla="*/ 3 w 63"/>
                <a:gd name="T5" fmla="*/ 21 h 70"/>
                <a:gd name="T6" fmla="*/ 31 w 63"/>
                <a:gd name="T7" fmla="*/ 1 h 70"/>
                <a:gd name="T8" fmla="*/ 34 w 63"/>
                <a:gd name="T9" fmla="*/ 2 h 70"/>
                <a:gd name="T10" fmla="*/ 61 w 63"/>
                <a:gd name="T11" fmla="*/ 36 h 70"/>
                <a:gd name="T12" fmla="*/ 60 w 63"/>
                <a:gd name="T13" fmla="*/ 40 h 70"/>
                <a:gd name="T14" fmla="*/ 32 w 63"/>
                <a:gd name="T15" fmla="*/ 65 h 70"/>
                <a:gd name="T16" fmla="*/ 23 w 63"/>
                <a:gd name="T17" fmla="*/ 69 h 70"/>
                <a:gd name="T18" fmla="*/ 12 w 63"/>
                <a:gd name="T19" fmla="*/ 70 h 70"/>
                <a:gd name="T20" fmla="*/ 8 w 63"/>
                <a:gd name="T21" fmla="*/ 68 h 70"/>
                <a:gd name="T22" fmla="*/ 0 w 63"/>
                <a:gd name="T23" fmla="*/ 33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70">
                  <a:moveTo>
                    <a:pt x="0" y="33"/>
                  </a:moveTo>
                  <a:cubicBezTo>
                    <a:pt x="1" y="31"/>
                    <a:pt x="1" y="28"/>
                    <a:pt x="1" y="25"/>
                  </a:cubicBezTo>
                  <a:cubicBezTo>
                    <a:pt x="1" y="24"/>
                    <a:pt x="2" y="22"/>
                    <a:pt x="3" y="21"/>
                  </a:cubicBezTo>
                  <a:cubicBezTo>
                    <a:pt x="11" y="13"/>
                    <a:pt x="20" y="6"/>
                    <a:pt x="31" y="1"/>
                  </a:cubicBezTo>
                  <a:cubicBezTo>
                    <a:pt x="32" y="0"/>
                    <a:pt x="33" y="1"/>
                    <a:pt x="34" y="2"/>
                  </a:cubicBezTo>
                  <a:cubicBezTo>
                    <a:pt x="42" y="14"/>
                    <a:pt x="51" y="25"/>
                    <a:pt x="61" y="36"/>
                  </a:cubicBezTo>
                  <a:cubicBezTo>
                    <a:pt x="63" y="38"/>
                    <a:pt x="63" y="38"/>
                    <a:pt x="60" y="40"/>
                  </a:cubicBezTo>
                  <a:cubicBezTo>
                    <a:pt x="50" y="47"/>
                    <a:pt x="40" y="56"/>
                    <a:pt x="32" y="65"/>
                  </a:cubicBezTo>
                  <a:cubicBezTo>
                    <a:pt x="29" y="68"/>
                    <a:pt x="27" y="69"/>
                    <a:pt x="23" y="69"/>
                  </a:cubicBezTo>
                  <a:cubicBezTo>
                    <a:pt x="19" y="68"/>
                    <a:pt x="16" y="69"/>
                    <a:pt x="12" y="70"/>
                  </a:cubicBezTo>
                  <a:cubicBezTo>
                    <a:pt x="10" y="70"/>
                    <a:pt x="9" y="70"/>
                    <a:pt x="8" y="68"/>
                  </a:cubicBezTo>
                  <a:cubicBezTo>
                    <a:pt x="3" y="57"/>
                    <a:pt x="1" y="46"/>
                    <a:pt x="0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7" name="Freeform 1904"/>
            <p:cNvSpPr>
              <a:spLocks/>
            </p:cNvSpPr>
            <p:nvPr/>
          </p:nvSpPr>
          <p:spPr bwMode="auto">
            <a:xfrm>
              <a:off x="10656888" y="3994150"/>
              <a:ext cx="174625" cy="68263"/>
            </a:xfrm>
            <a:custGeom>
              <a:avLst/>
              <a:gdLst>
                <a:gd name="T0" fmla="*/ 0 w 104"/>
                <a:gd name="T1" fmla="*/ 7 h 40"/>
                <a:gd name="T2" fmla="*/ 55 w 104"/>
                <a:gd name="T3" fmla="*/ 3 h 40"/>
                <a:gd name="T4" fmla="*/ 104 w 104"/>
                <a:gd name="T5" fmla="*/ 27 h 40"/>
                <a:gd name="T6" fmla="*/ 95 w 104"/>
                <a:gd name="T7" fmla="*/ 26 h 40"/>
                <a:gd name="T8" fmla="*/ 61 w 104"/>
                <a:gd name="T9" fmla="*/ 29 h 40"/>
                <a:gd name="T10" fmla="*/ 34 w 104"/>
                <a:gd name="T11" fmla="*/ 39 h 40"/>
                <a:gd name="T12" fmla="*/ 29 w 104"/>
                <a:gd name="T13" fmla="*/ 39 h 40"/>
                <a:gd name="T14" fmla="*/ 3 w 104"/>
                <a:gd name="T15" fmla="*/ 10 h 40"/>
                <a:gd name="T16" fmla="*/ 0 w 104"/>
                <a:gd name="T17" fmla="*/ 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4" h="40">
                  <a:moveTo>
                    <a:pt x="0" y="7"/>
                  </a:moveTo>
                  <a:cubicBezTo>
                    <a:pt x="19" y="1"/>
                    <a:pt x="37" y="0"/>
                    <a:pt x="55" y="3"/>
                  </a:cubicBezTo>
                  <a:cubicBezTo>
                    <a:pt x="73" y="7"/>
                    <a:pt x="90" y="14"/>
                    <a:pt x="104" y="27"/>
                  </a:cubicBezTo>
                  <a:cubicBezTo>
                    <a:pt x="101" y="27"/>
                    <a:pt x="98" y="27"/>
                    <a:pt x="95" y="26"/>
                  </a:cubicBezTo>
                  <a:cubicBezTo>
                    <a:pt x="84" y="25"/>
                    <a:pt x="72" y="27"/>
                    <a:pt x="61" y="29"/>
                  </a:cubicBezTo>
                  <a:cubicBezTo>
                    <a:pt x="52" y="31"/>
                    <a:pt x="43" y="35"/>
                    <a:pt x="34" y="39"/>
                  </a:cubicBezTo>
                  <a:cubicBezTo>
                    <a:pt x="32" y="40"/>
                    <a:pt x="31" y="40"/>
                    <a:pt x="29" y="39"/>
                  </a:cubicBezTo>
                  <a:cubicBezTo>
                    <a:pt x="21" y="29"/>
                    <a:pt x="12" y="19"/>
                    <a:pt x="3" y="10"/>
                  </a:cubicBezTo>
                  <a:cubicBezTo>
                    <a:pt x="2" y="9"/>
                    <a:pt x="1" y="8"/>
                    <a:pt x="0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8" name="Freeform 1905"/>
            <p:cNvSpPr>
              <a:spLocks/>
            </p:cNvSpPr>
            <p:nvPr/>
          </p:nvSpPr>
          <p:spPr bwMode="auto">
            <a:xfrm>
              <a:off x="10529888" y="4076700"/>
              <a:ext cx="47625" cy="207963"/>
            </a:xfrm>
            <a:custGeom>
              <a:avLst/>
              <a:gdLst>
                <a:gd name="T0" fmla="*/ 20 w 28"/>
                <a:gd name="T1" fmla="*/ 0 h 124"/>
                <a:gd name="T2" fmla="*/ 19 w 28"/>
                <a:gd name="T3" fmla="*/ 8 h 124"/>
                <a:gd name="T4" fmla="*/ 24 w 28"/>
                <a:gd name="T5" fmla="*/ 41 h 124"/>
                <a:gd name="T6" fmla="*/ 24 w 28"/>
                <a:gd name="T7" fmla="*/ 47 h 124"/>
                <a:gd name="T8" fmla="*/ 27 w 28"/>
                <a:gd name="T9" fmla="*/ 85 h 124"/>
                <a:gd name="T10" fmla="*/ 27 w 28"/>
                <a:gd name="T11" fmla="*/ 89 h 124"/>
                <a:gd name="T12" fmla="*/ 22 w 28"/>
                <a:gd name="T13" fmla="*/ 115 h 124"/>
                <a:gd name="T14" fmla="*/ 22 w 28"/>
                <a:gd name="T15" fmla="*/ 122 h 124"/>
                <a:gd name="T16" fmla="*/ 21 w 28"/>
                <a:gd name="T17" fmla="*/ 124 h 124"/>
                <a:gd name="T18" fmla="*/ 1 w 28"/>
                <a:gd name="T19" fmla="*/ 68 h 124"/>
                <a:gd name="T20" fmla="*/ 20 w 28"/>
                <a:gd name="T21" fmla="*/ 0 h 124"/>
                <a:gd name="T22" fmla="*/ 20 w 28"/>
                <a:gd name="T23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" h="124">
                  <a:moveTo>
                    <a:pt x="20" y="0"/>
                  </a:moveTo>
                  <a:cubicBezTo>
                    <a:pt x="20" y="3"/>
                    <a:pt x="20" y="5"/>
                    <a:pt x="19" y="8"/>
                  </a:cubicBezTo>
                  <a:cubicBezTo>
                    <a:pt x="18" y="19"/>
                    <a:pt x="20" y="30"/>
                    <a:pt x="24" y="41"/>
                  </a:cubicBezTo>
                  <a:cubicBezTo>
                    <a:pt x="25" y="43"/>
                    <a:pt x="25" y="45"/>
                    <a:pt x="24" y="47"/>
                  </a:cubicBezTo>
                  <a:cubicBezTo>
                    <a:pt x="16" y="59"/>
                    <a:pt x="17" y="74"/>
                    <a:pt x="27" y="85"/>
                  </a:cubicBezTo>
                  <a:cubicBezTo>
                    <a:pt x="27" y="86"/>
                    <a:pt x="28" y="88"/>
                    <a:pt x="27" y="89"/>
                  </a:cubicBezTo>
                  <a:cubicBezTo>
                    <a:pt x="26" y="97"/>
                    <a:pt x="24" y="106"/>
                    <a:pt x="22" y="115"/>
                  </a:cubicBezTo>
                  <a:cubicBezTo>
                    <a:pt x="22" y="117"/>
                    <a:pt x="22" y="119"/>
                    <a:pt x="22" y="122"/>
                  </a:cubicBezTo>
                  <a:cubicBezTo>
                    <a:pt x="22" y="123"/>
                    <a:pt x="21" y="123"/>
                    <a:pt x="21" y="124"/>
                  </a:cubicBezTo>
                  <a:cubicBezTo>
                    <a:pt x="9" y="107"/>
                    <a:pt x="2" y="89"/>
                    <a:pt x="1" y="68"/>
                  </a:cubicBezTo>
                  <a:cubicBezTo>
                    <a:pt x="0" y="43"/>
                    <a:pt x="6" y="21"/>
                    <a:pt x="20" y="0"/>
                  </a:cubicBezTo>
                  <a:cubicBezTo>
                    <a:pt x="20" y="0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9" name="Freeform 1906"/>
            <p:cNvSpPr>
              <a:spLocks noEditPoints="1"/>
            </p:cNvSpPr>
            <p:nvPr/>
          </p:nvSpPr>
          <p:spPr bwMode="auto">
            <a:xfrm>
              <a:off x="10658475" y="4283075"/>
              <a:ext cx="111125" cy="111125"/>
            </a:xfrm>
            <a:custGeom>
              <a:avLst/>
              <a:gdLst>
                <a:gd name="T0" fmla="*/ 33 w 66"/>
                <a:gd name="T1" fmla="*/ 65 h 66"/>
                <a:gd name="T2" fmla="*/ 0 w 66"/>
                <a:gd name="T3" fmla="*/ 32 h 66"/>
                <a:gd name="T4" fmla="*/ 32 w 66"/>
                <a:gd name="T5" fmla="*/ 0 h 66"/>
                <a:gd name="T6" fmla="*/ 66 w 66"/>
                <a:gd name="T7" fmla="*/ 32 h 66"/>
                <a:gd name="T8" fmla="*/ 33 w 66"/>
                <a:gd name="T9" fmla="*/ 65 h 66"/>
                <a:gd name="T10" fmla="*/ 29 w 66"/>
                <a:gd name="T11" fmla="*/ 26 h 66"/>
                <a:gd name="T12" fmla="*/ 29 w 66"/>
                <a:gd name="T13" fmla="*/ 26 h 66"/>
                <a:gd name="T14" fmla="*/ 29 w 66"/>
                <a:gd name="T15" fmla="*/ 31 h 66"/>
                <a:gd name="T16" fmla="*/ 31 w 66"/>
                <a:gd name="T17" fmla="*/ 34 h 66"/>
                <a:gd name="T18" fmla="*/ 44 w 66"/>
                <a:gd name="T19" fmla="*/ 46 h 66"/>
                <a:gd name="T20" fmla="*/ 49 w 66"/>
                <a:gd name="T21" fmla="*/ 46 h 66"/>
                <a:gd name="T22" fmla="*/ 49 w 66"/>
                <a:gd name="T23" fmla="*/ 41 h 66"/>
                <a:gd name="T24" fmla="*/ 36 w 66"/>
                <a:gd name="T25" fmla="*/ 29 h 66"/>
                <a:gd name="T26" fmla="*/ 35 w 66"/>
                <a:gd name="T27" fmla="*/ 26 h 66"/>
                <a:gd name="T28" fmla="*/ 35 w 66"/>
                <a:gd name="T29" fmla="*/ 21 h 66"/>
                <a:gd name="T30" fmla="*/ 31 w 66"/>
                <a:gd name="T31" fmla="*/ 17 h 66"/>
                <a:gd name="T32" fmla="*/ 29 w 66"/>
                <a:gd name="T33" fmla="*/ 21 h 66"/>
                <a:gd name="T34" fmla="*/ 29 w 66"/>
                <a:gd name="T35" fmla="*/ 2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66">
                  <a:moveTo>
                    <a:pt x="33" y="65"/>
                  </a:moveTo>
                  <a:cubicBezTo>
                    <a:pt x="15" y="66"/>
                    <a:pt x="0" y="49"/>
                    <a:pt x="0" y="32"/>
                  </a:cubicBezTo>
                  <a:cubicBezTo>
                    <a:pt x="1" y="14"/>
                    <a:pt x="15" y="0"/>
                    <a:pt x="32" y="0"/>
                  </a:cubicBezTo>
                  <a:cubicBezTo>
                    <a:pt x="51" y="0"/>
                    <a:pt x="66" y="15"/>
                    <a:pt x="66" y="32"/>
                  </a:cubicBezTo>
                  <a:cubicBezTo>
                    <a:pt x="65" y="51"/>
                    <a:pt x="50" y="65"/>
                    <a:pt x="33" y="65"/>
                  </a:cubicBezTo>
                  <a:close/>
                  <a:moveTo>
                    <a:pt x="29" y="26"/>
                  </a:moveTo>
                  <a:cubicBezTo>
                    <a:pt x="29" y="26"/>
                    <a:pt x="29" y="26"/>
                    <a:pt x="29" y="26"/>
                  </a:cubicBezTo>
                  <a:cubicBezTo>
                    <a:pt x="29" y="27"/>
                    <a:pt x="29" y="29"/>
                    <a:pt x="29" y="31"/>
                  </a:cubicBezTo>
                  <a:cubicBezTo>
                    <a:pt x="29" y="32"/>
                    <a:pt x="30" y="34"/>
                    <a:pt x="31" y="34"/>
                  </a:cubicBezTo>
                  <a:cubicBezTo>
                    <a:pt x="35" y="39"/>
                    <a:pt x="39" y="43"/>
                    <a:pt x="44" y="46"/>
                  </a:cubicBezTo>
                  <a:cubicBezTo>
                    <a:pt x="45" y="48"/>
                    <a:pt x="47" y="47"/>
                    <a:pt x="49" y="46"/>
                  </a:cubicBezTo>
                  <a:cubicBezTo>
                    <a:pt x="50" y="44"/>
                    <a:pt x="50" y="43"/>
                    <a:pt x="49" y="41"/>
                  </a:cubicBezTo>
                  <a:cubicBezTo>
                    <a:pt x="45" y="37"/>
                    <a:pt x="40" y="33"/>
                    <a:pt x="36" y="29"/>
                  </a:cubicBezTo>
                  <a:cubicBezTo>
                    <a:pt x="36" y="29"/>
                    <a:pt x="35" y="28"/>
                    <a:pt x="35" y="26"/>
                  </a:cubicBezTo>
                  <a:cubicBezTo>
                    <a:pt x="35" y="25"/>
                    <a:pt x="35" y="23"/>
                    <a:pt x="35" y="21"/>
                  </a:cubicBezTo>
                  <a:cubicBezTo>
                    <a:pt x="35" y="19"/>
                    <a:pt x="33" y="17"/>
                    <a:pt x="31" y="17"/>
                  </a:cubicBezTo>
                  <a:cubicBezTo>
                    <a:pt x="30" y="17"/>
                    <a:pt x="29" y="19"/>
                    <a:pt x="29" y="21"/>
                  </a:cubicBezTo>
                  <a:cubicBezTo>
                    <a:pt x="29" y="22"/>
                    <a:pt x="29" y="24"/>
                    <a:pt x="29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0" name="Freeform 1907"/>
            <p:cNvSpPr>
              <a:spLocks/>
            </p:cNvSpPr>
            <p:nvPr/>
          </p:nvSpPr>
          <p:spPr bwMode="auto">
            <a:xfrm>
              <a:off x="10828338" y="4286250"/>
              <a:ext cx="39688" cy="39688"/>
            </a:xfrm>
            <a:custGeom>
              <a:avLst/>
              <a:gdLst>
                <a:gd name="T0" fmla="*/ 24 w 24"/>
                <a:gd name="T1" fmla="*/ 13 h 24"/>
                <a:gd name="T2" fmla="*/ 11 w 24"/>
                <a:gd name="T3" fmla="*/ 24 h 24"/>
                <a:gd name="T4" fmla="*/ 0 w 24"/>
                <a:gd name="T5" fmla="*/ 12 h 24"/>
                <a:gd name="T6" fmla="*/ 12 w 24"/>
                <a:gd name="T7" fmla="*/ 0 h 24"/>
                <a:gd name="T8" fmla="*/ 24 w 24"/>
                <a:gd name="T9" fmla="*/ 13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4">
                  <a:moveTo>
                    <a:pt x="24" y="13"/>
                  </a:moveTo>
                  <a:cubicBezTo>
                    <a:pt x="24" y="19"/>
                    <a:pt x="19" y="24"/>
                    <a:pt x="11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6"/>
                    <a:pt x="6" y="0"/>
                    <a:pt x="12" y="0"/>
                  </a:cubicBezTo>
                  <a:cubicBezTo>
                    <a:pt x="18" y="1"/>
                    <a:pt x="23" y="4"/>
                    <a:pt x="24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1" name="Freeform 1908"/>
            <p:cNvSpPr>
              <a:spLocks/>
            </p:cNvSpPr>
            <p:nvPr/>
          </p:nvSpPr>
          <p:spPr bwMode="auto">
            <a:xfrm>
              <a:off x="10707688" y="4311650"/>
              <a:ext cx="34925" cy="52388"/>
            </a:xfrm>
            <a:custGeom>
              <a:avLst/>
              <a:gdLst>
                <a:gd name="T0" fmla="*/ 0 w 21"/>
                <a:gd name="T1" fmla="*/ 9 h 31"/>
                <a:gd name="T2" fmla="*/ 0 w 21"/>
                <a:gd name="T3" fmla="*/ 4 h 31"/>
                <a:gd name="T4" fmla="*/ 2 w 21"/>
                <a:gd name="T5" fmla="*/ 0 h 31"/>
                <a:gd name="T6" fmla="*/ 6 w 21"/>
                <a:gd name="T7" fmla="*/ 4 h 31"/>
                <a:gd name="T8" fmla="*/ 6 w 21"/>
                <a:gd name="T9" fmla="*/ 9 h 31"/>
                <a:gd name="T10" fmla="*/ 7 w 21"/>
                <a:gd name="T11" fmla="*/ 12 h 31"/>
                <a:gd name="T12" fmla="*/ 20 w 21"/>
                <a:gd name="T13" fmla="*/ 24 h 31"/>
                <a:gd name="T14" fmla="*/ 20 w 21"/>
                <a:gd name="T15" fmla="*/ 29 h 31"/>
                <a:gd name="T16" fmla="*/ 15 w 21"/>
                <a:gd name="T17" fmla="*/ 29 h 31"/>
                <a:gd name="T18" fmla="*/ 2 w 21"/>
                <a:gd name="T19" fmla="*/ 17 h 31"/>
                <a:gd name="T20" fmla="*/ 0 w 21"/>
                <a:gd name="T21" fmla="*/ 14 h 31"/>
                <a:gd name="T22" fmla="*/ 0 w 21"/>
                <a:gd name="T23" fmla="*/ 9 h 31"/>
                <a:gd name="T24" fmla="*/ 0 w 21"/>
                <a:gd name="T25" fmla="*/ 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" h="31">
                  <a:moveTo>
                    <a:pt x="0" y="9"/>
                  </a:moveTo>
                  <a:cubicBezTo>
                    <a:pt x="0" y="7"/>
                    <a:pt x="0" y="5"/>
                    <a:pt x="0" y="4"/>
                  </a:cubicBezTo>
                  <a:cubicBezTo>
                    <a:pt x="0" y="2"/>
                    <a:pt x="1" y="0"/>
                    <a:pt x="2" y="0"/>
                  </a:cubicBezTo>
                  <a:cubicBezTo>
                    <a:pt x="4" y="0"/>
                    <a:pt x="6" y="2"/>
                    <a:pt x="6" y="4"/>
                  </a:cubicBezTo>
                  <a:cubicBezTo>
                    <a:pt x="6" y="6"/>
                    <a:pt x="6" y="8"/>
                    <a:pt x="6" y="9"/>
                  </a:cubicBezTo>
                  <a:cubicBezTo>
                    <a:pt x="6" y="11"/>
                    <a:pt x="7" y="12"/>
                    <a:pt x="7" y="12"/>
                  </a:cubicBezTo>
                  <a:cubicBezTo>
                    <a:pt x="11" y="16"/>
                    <a:pt x="16" y="20"/>
                    <a:pt x="20" y="24"/>
                  </a:cubicBezTo>
                  <a:cubicBezTo>
                    <a:pt x="21" y="26"/>
                    <a:pt x="21" y="27"/>
                    <a:pt x="20" y="29"/>
                  </a:cubicBezTo>
                  <a:cubicBezTo>
                    <a:pt x="18" y="30"/>
                    <a:pt x="16" y="31"/>
                    <a:pt x="15" y="29"/>
                  </a:cubicBezTo>
                  <a:cubicBezTo>
                    <a:pt x="10" y="26"/>
                    <a:pt x="6" y="22"/>
                    <a:pt x="2" y="17"/>
                  </a:cubicBezTo>
                  <a:cubicBezTo>
                    <a:pt x="1" y="17"/>
                    <a:pt x="0" y="15"/>
                    <a:pt x="0" y="14"/>
                  </a:cubicBezTo>
                  <a:cubicBezTo>
                    <a:pt x="0" y="12"/>
                    <a:pt x="0" y="10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0" name="グループ化 1999"/>
          <p:cNvGrpSpPr/>
          <p:nvPr/>
        </p:nvGrpSpPr>
        <p:grpSpPr>
          <a:xfrm>
            <a:off x="11100359" y="4072113"/>
            <a:ext cx="455613" cy="457200"/>
            <a:chOff x="11099800" y="3971925"/>
            <a:chExt cx="455613" cy="457200"/>
          </a:xfrm>
        </p:grpSpPr>
        <p:sp>
          <p:nvSpPr>
            <p:cNvPr id="112" name="Freeform 1909"/>
            <p:cNvSpPr>
              <a:spLocks/>
            </p:cNvSpPr>
            <p:nvPr/>
          </p:nvSpPr>
          <p:spPr bwMode="auto">
            <a:xfrm>
              <a:off x="11317288" y="3971925"/>
              <a:ext cx="238125" cy="457200"/>
            </a:xfrm>
            <a:custGeom>
              <a:avLst/>
              <a:gdLst>
                <a:gd name="T0" fmla="*/ 3 w 143"/>
                <a:gd name="T1" fmla="*/ 43 h 273"/>
                <a:gd name="T2" fmla="*/ 6 w 143"/>
                <a:gd name="T3" fmla="*/ 43 h 273"/>
                <a:gd name="T4" fmla="*/ 58 w 143"/>
                <a:gd name="T5" fmla="*/ 32 h 273"/>
                <a:gd name="T6" fmla="*/ 79 w 143"/>
                <a:gd name="T7" fmla="*/ 46 h 273"/>
                <a:gd name="T8" fmla="*/ 93 w 143"/>
                <a:gd name="T9" fmla="*/ 116 h 273"/>
                <a:gd name="T10" fmla="*/ 121 w 143"/>
                <a:gd name="T11" fmla="*/ 255 h 273"/>
                <a:gd name="T12" fmla="*/ 122 w 143"/>
                <a:gd name="T13" fmla="*/ 270 h 273"/>
                <a:gd name="T14" fmla="*/ 122 w 143"/>
                <a:gd name="T15" fmla="*/ 272 h 273"/>
                <a:gd name="T16" fmla="*/ 140 w 143"/>
                <a:gd name="T17" fmla="*/ 272 h 273"/>
                <a:gd name="T18" fmla="*/ 143 w 143"/>
                <a:gd name="T19" fmla="*/ 269 h 273"/>
                <a:gd name="T20" fmla="*/ 143 w 143"/>
                <a:gd name="T21" fmla="*/ 202 h 273"/>
                <a:gd name="T22" fmla="*/ 143 w 143"/>
                <a:gd name="T23" fmla="*/ 3 h 273"/>
                <a:gd name="T24" fmla="*/ 140 w 143"/>
                <a:gd name="T25" fmla="*/ 0 h 273"/>
                <a:gd name="T26" fmla="*/ 39 w 143"/>
                <a:gd name="T27" fmla="*/ 0 h 273"/>
                <a:gd name="T28" fmla="*/ 36 w 143"/>
                <a:gd name="T29" fmla="*/ 1 h 273"/>
                <a:gd name="T30" fmla="*/ 1 w 143"/>
                <a:gd name="T31" fmla="*/ 25 h 273"/>
                <a:gd name="T32" fmla="*/ 0 w 143"/>
                <a:gd name="T33" fmla="*/ 28 h 273"/>
                <a:gd name="T34" fmla="*/ 3 w 143"/>
                <a:gd name="T35" fmla="*/ 4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3" h="273">
                  <a:moveTo>
                    <a:pt x="3" y="43"/>
                  </a:moveTo>
                  <a:cubicBezTo>
                    <a:pt x="4" y="43"/>
                    <a:pt x="5" y="43"/>
                    <a:pt x="6" y="43"/>
                  </a:cubicBezTo>
                  <a:cubicBezTo>
                    <a:pt x="23" y="39"/>
                    <a:pt x="41" y="36"/>
                    <a:pt x="58" y="32"/>
                  </a:cubicBezTo>
                  <a:cubicBezTo>
                    <a:pt x="68" y="30"/>
                    <a:pt x="77" y="35"/>
                    <a:pt x="79" y="46"/>
                  </a:cubicBezTo>
                  <a:cubicBezTo>
                    <a:pt x="84" y="69"/>
                    <a:pt x="88" y="93"/>
                    <a:pt x="93" y="116"/>
                  </a:cubicBezTo>
                  <a:cubicBezTo>
                    <a:pt x="103" y="163"/>
                    <a:pt x="112" y="209"/>
                    <a:pt x="121" y="255"/>
                  </a:cubicBezTo>
                  <a:cubicBezTo>
                    <a:pt x="123" y="260"/>
                    <a:pt x="124" y="265"/>
                    <a:pt x="122" y="270"/>
                  </a:cubicBezTo>
                  <a:cubicBezTo>
                    <a:pt x="122" y="271"/>
                    <a:pt x="122" y="272"/>
                    <a:pt x="122" y="272"/>
                  </a:cubicBezTo>
                  <a:cubicBezTo>
                    <a:pt x="128" y="272"/>
                    <a:pt x="134" y="272"/>
                    <a:pt x="140" y="272"/>
                  </a:cubicBezTo>
                  <a:cubicBezTo>
                    <a:pt x="143" y="273"/>
                    <a:pt x="143" y="272"/>
                    <a:pt x="143" y="269"/>
                  </a:cubicBezTo>
                  <a:cubicBezTo>
                    <a:pt x="143" y="247"/>
                    <a:pt x="143" y="224"/>
                    <a:pt x="143" y="202"/>
                  </a:cubicBezTo>
                  <a:cubicBezTo>
                    <a:pt x="143" y="136"/>
                    <a:pt x="143" y="69"/>
                    <a:pt x="143" y="3"/>
                  </a:cubicBezTo>
                  <a:cubicBezTo>
                    <a:pt x="143" y="1"/>
                    <a:pt x="143" y="0"/>
                    <a:pt x="140" y="0"/>
                  </a:cubicBezTo>
                  <a:cubicBezTo>
                    <a:pt x="107" y="0"/>
                    <a:pt x="73" y="0"/>
                    <a:pt x="39" y="0"/>
                  </a:cubicBezTo>
                  <a:cubicBezTo>
                    <a:pt x="38" y="0"/>
                    <a:pt x="37" y="0"/>
                    <a:pt x="36" y="1"/>
                  </a:cubicBezTo>
                  <a:cubicBezTo>
                    <a:pt x="24" y="9"/>
                    <a:pt x="13" y="17"/>
                    <a:pt x="1" y="25"/>
                  </a:cubicBezTo>
                  <a:cubicBezTo>
                    <a:pt x="0" y="26"/>
                    <a:pt x="0" y="27"/>
                    <a:pt x="0" y="28"/>
                  </a:cubicBezTo>
                  <a:cubicBezTo>
                    <a:pt x="0" y="33"/>
                    <a:pt x="2" y="38"/>
                    <a:pt x="3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" name="Freeform 1910"/>
            <p:cNvSpPr>
              <a:spLocks/>
            </p:cNvSpPr>
            <p:nvPr/>
          </p:nvSpPr>
          <p:spPr bwMode="auto">
            <a:xfrm>
              <a:off x="11099800" y="3971925"/>
              <a:ext cx="163513" cy="455613"/>
            </a:xfrm>
            <a:custGeom>
              <a:avLst/>
              <a:gdLst>
                <a:gd name="T0" fmla="*/ 66 w 98"/>
                <a:gd name="T1" fmla="*/ 272 h 272"/>
                <a:gd name="T2" fmla="*/ 60 w 98"/>
                <a:gd name="T3" fmla="*/ 241 h 272"/>
                <a:gd name="T4" fmla="*/ 29 w 98"/>
                <a:gd name="T5" fmla="*/ 88 h 272"/>
                <a:gd name="T6" fmla="*/ 28 w 98"/>
                <a:gd name="T7" fmla="*/ 77 h 272"/>
                <a:gd name="T8" fmla="*/ 42 w 98"/>
                <a:gd name="T9" fmla="*/ 62 h 272"/>
                <a:gd name="T10" fmla="*/ 95 w 98"/>
                <a:gd name="T11" fmla="*/ 51 h 272"/>
                <a:gd name="T12" fmla="*/ 97 w 98"/>
                <a:gd name="T13" fmla="*/ 48 h 272"/>
                <a:gd name="T14" fmla="*/ 95 w 98"/>
                <a:gd name="T15" fmla="*/ 37 h 272"/>
                <a:gd name="T16" fmla="*/ 92 w 98"/>
                <a:gd name="T17" fmla="*/ 31 h 272"/>
                <a:gd name="T18" fmla="*/ 71 w 98"/>
                <a:gd name="T19" fmla="*/ 2 h 272"/>
                <a:gd name="T20" fmla="*/ 67 w 98"/>
                <a:gd name="T21" fmla="*/ 0 h 272"/>
                <a:gd name="T22" fmla="*/ 4 w 98"/>
                <a:gd name="T23" fmla="*/ 0 h 272"/>
                <a:gd name="T24" fmla="*/ 0 w 98"/>
                <a:gd name="T25" fmla="*/ 3 h 272"/>
                <a:gd name="T26" fmla="*/ 0 w 98"/>
                <a:gd name="T27" fmla="*/ 269 h 272"/>
                <a:gd name="T28" fmla="*/ 4 w 98"/>
                <a:gd name="T29" fmla="*/ 272 h 272"/>
                <a:gd name="T30" fmla="*/ 63 w 98"/>
                <a:gd name="T31" fmla="*/ 272 h 272"/>
                <a:gd name="T32" fmla="*/ 66 w 98"/>
                <a:gd name="T3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72">
                  <a:moveTo>
                    <a:pt x="66" y="272"/>
                  </a:moveTo>
                  <a:cubicBezTo>
                    <a:pt x="64" y="261"/>
                    <a:pt x="62" y="251"/>
                    <a:pt x="60" y="241"/>
                  </a:cubicBezTo>
                  <a:cubicBezTo>
                    <a:pt x="50" y="190"/>
                    <a:pt x="39" y="139"/>
                    <a:pt x="29" y="88"/>
                  </a:cubicBezTo>
                  <a:cubicBezTo>
                    <a:pt x="28" y="84"/>
                    <a:pt x="27" y="80"/>
                    <a:pt x="28" y="77"/>
                  </a:cubicBezTo>
                  <a:cubicBezTo>
                    <a:pt x="29" y="69"/>
                    <a:pt x="34" y="64"/>
                    <a:pt x="42" y="62"/>
                  </a:cubicBezTo>
                  <a:cubicBezTo>
                    <a:pt x="60" y="58"/>
                    <a:pt x="78" y="55"/>
                    <a:pt x="95" y="51"/>
                  </a:cubicBezTo>
                  <a:cubicBezTo>
                    <a:pt x="97" y="51"/>
                    <a:pt x="98" y="50"/>
                    <a:pt x="97" y="48"/>
                  </a:cubicBezTo>
                  <a:cubicBezTo>
                    <a:pt x="97" y="45"/>
                    <a:pt x="96" y="41"/>
                    <a:pt x="95" y="37"/>
                  </a:cubicBezTo>
                  <a:cubicBezTo>
                    <a:pt x="95" y="35"/>
                    <a:pt x="94" y="33"/>
                    <a:pt x="92" y="31"/>
                  </a:cubicBezTo>
                  <a:cubicBezTo>
                    <a:pt x="85" y="22"/>
                    <a:pt x="78" y="12"/>
                    <a:pt x="71" y="2"/>
                  </a:cubicBezTo>
                  <a:cubicBezTo>
                    <a:pt x="70" y="0"/>
                    <a:pt x="69" y="0"/>
                    <a:pt x="67" y="0"/>
                  </a:cubicBezTo>
                  <a:cubicBezTo>
                    <a:pt x="46" y="0"/>
                    <a:pt x="25" y="0"/>
                    <a:pt x="4" y="0"/>
                  </a:cubicBezTo>
                  <a:cubicBezTo>
                    <a:pt x="1" y="0"/>
                    <a:pt x="0" y="0"/>
                    <a:pt x="0" y="3"/>
                  </a:cubicBezTo>
                  <a:cubicBezTo>
                    <a:pt x="0" y="92"/>
                    <a:pt x="0" y="180"/>
                    <a:pt x="0" y="269"/>
                  </a:cubicBezTo>
                  <a:cubicBezTo>
                    <a:pt x="0" y="272"/>
                    <a:pt x="1" y="272"/>
                    <a:pt x="4" y="272"/>
                  </a:cubicBezTo>
                  <a:cubicBezTo>
                    <a:pt x="24" y="272"/>
                    <a:pt x="43" y="272"/>
                    <a:pt x="63" y="272"/>
                  </a:cubicBezTo>
                  <a:cubicBezTo>
                    <a:pt x="64" y="272"/>
                    <a:pt x="65" y="272"/>
                    <a:pt x="66" y="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" name="Freeform 1911"/>
            <p:cNvSpPr>
              <a:spLocks/>
            </p:cNvSpPr>
            <p:nvPr/>
          </p:nvSpPr>
          <p:spPr bwMode="auto">
            <a:xfrm>
              <a:off x="11177588" y="4079875"/>
              <a:ext cx="298450" cy="293688"/>
            </a:xfrm>
            <a:custGeom>
              <a:avLst/>
              <a:gdLst>
                <a:gd name="T0" fmla="*/ 97 w 178"/>
                <a:gd name="T1" fmla="*/ 120 h 175"/>
                <a:gd name="T2" fmla="*/ 98 w 178"/>
                <a:gd name="T3" fmla="*/ 117 h 175"/>
                <a:gd name="T4" fmla="*/ 110 w 178"/>
                <a:gd name="T5" fmla="*/ 91 h 175"/>
                <a:gd name="T6" fmla="*/ 113 w 178"/>
                <a:gd name="T7" fmla="*/ 88 h 175"/>
                <a:gd name="T8" fmla="*/ 137 w 178"/>
                <a:gd name="T9" fmla="*/ 83 h 175"/>
                <a:gd name="T10" fmla="*/ 140 w 178"/>
                <a:gd name="T11" fmla="*/ 85 h 175"/>
                <a:gd name="T12" fmla="*/ 153 w 178"/>
                <a:gd name="T13" fmla="*/ 147 h 175"/>
                <a:gd name="T14" fmla="*/ 156 w 178"/>
                <a:gd name="T15" fmla="*/ 149 h 175"/>
                <a:gd name="T16" fmla="*/ 168 w 178"/>
                <a:gd name="T17" fmla="*/ 146 h 175"/>
                <a:gd name="T18" fmla="*/ 178 w 178"/>
                <a:gd name="T19" fmla="*/ 144 h 175"/>
                <a:gd name="T20" fmla="*/ 178 w 178"/>
                <a:gd name="T21" fmla="*/ 141 h 175"/>
                <a:gd name="T22" fmla="*/ 150 w 178"/>
                <a:gd name="T23" fmla="*/ 3 h 175"/>
                <a:gd name="T24" fmla="*/ 147 w 178"/>
                <a:gd name="T25" fmla="*/ 1 h 175"/>
                <a:gd name="T26" fmla="*/ 2 w 178"/>
                <a:gd name="T27" fmla="*/ 30 h 175"/>
                <a:gd name="T28" fmla="*/ 0 w 178"/>
                <a:gd name="T29" fmla="*/ 33 h 175"/>
                <a:gd name="T30" fmla="*/ 26 w 178"/>
                <a:gd name="T31" fmla="*/ 159 h 175"/>
                <a:gd name="T32" fmla="*/ 29 w 178"/>
                <a:gd name="T33" fmla="*/ 175 h 175"/>
                <a:gd name="T34" fmla="*/ 56 w 178"/>
                <a:gd name="T35" fmla="*/ 170 h 175"/>
                <a:gd name="T36" fmla="*/ 56 w 178"/>
                <a:gd name="T37" fmla="*/ 167 h 175"/>
                <a:gd name="T38" fmla="*/ 50 w 178"/>
                <a:gd name="T39" fmla="*/ 137 h 175"/>
                <a:gd name="T40" fmla="*/ 43 w 178"/>
                <a:gd name="T41" fmla="*/ 106 h 175"/>
                <a:gd name="T42" fmla="*/ 46 w 178"/>
                <a:gd name="T43" fmla="*/ 102 h 175"/>
                <a:gd name="T44" fmla="*/ 69 w 178"/>
                <a:gd name="T45" fmla="*/ 97 h 175"/>
                <a:gd name="T46" fmla="*/ 74 w 178"/>
                <a:gd name="T47" fmla="*/ 98 h 175"/>
                <a:gd name="T48" fmla="*/ 83 w 178"/>
                <a:gd name="T49" fmla="*/ 107 h 175"/>
                <a:gd name="T50" fmla="*/ 97 w 178"/>
                <a:gd name="T51" fmla="*/ 12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78" h="175">
                  <a:moveTo>
                    <a:pt x="97" y="120"/>
                  </a:moveTo>
                  <a:cubicBezTo>
                    <a:pt x="97" y="118"/>
                    <a:pt x="98" y="118"/>
                    <a:pt x="98" y="117"/>
                  </a:cubicBezTo>
                  <a:cubicBezTo>
                    <a:pt x="102" y="108"/>
                    <a:pt x="106" y="100"/>
                    <a:pt x="110" y="91"/>
                  </a:cubicBezTo>
                  <a:cubicBezTo>
                    <a:pt x="110" y="90"/>
                    <a:pt x="112" y="89"/>
                    <a:pt x="113" y="88"/>
                  </a:cubicBezTo>
                  <a:cubicBezTo>
                    <a:pt x="121" y="86"/>
                    <a:pt x="129" y="85"/>
                    <a:pt x="137" y="83"/>
                  </a:cubicBezTo>
                  <a:cubicBezTo>
                    <a:pt x="139" y="83"/>
                    <a:pt x="140" y="83"/>
                    <a:pt x="140" y="85"/>
                  </a:cubicBezTo>
                  <a:cubicBezTo>
                    <a:pt x="144" y="106"/>
                    <a:pt x="149" y="126"/>
                    <a:pt x="153" y="147"/>
                  </a:cubicBezTo>
                  <a:cubicBezTo>
                    <a:pt x="153" y="149"/>
                    <a:pt x="154" y="149"/>
                    <a:pt x="156" y="149"/>
                  </a:cubicBezTo>
                  <a:cubicBezTo>
                    <a:pt x="160" y="148"/>
                    <a:pt x="164" y="147"/>
                    <a:pt x="168" y="146"/>
                  </a:cubicBezTo>
                  <a:cubicBezTo>
                    <a:pt x="172" y="146"/>
                    <a:pt x="175" y="145"/>
                    <a:pt x="178" y="144"/>
                  </a:cubicBezTo>
                  <a:cubicBezTo>
                    <a:pt x="178" y="143"/>
                    <a:pt x="178" y="142"/>
                    <a:pt x="178" y="141"/>
                  </a:cubicBezTo>
                  <a:cubicBezTo>
                    <a:pt x="169" y="95"/>
                    <a:pt x="159" y="49"/>
                    <a:pt x="150" y="3"/>
                  </a:cubicBezTo>
                  <a:cubicBezTo>
                    <a:pt x="150" y="1"/>
                    <a:pt x="149" y="0"/>
                    <a:pt x="147" y="1"/>
                  </a:cubicBezTo>
                  <a:cubicBezTo>
                    <a:pt x="99" y="11"/>
                    <a:pt x="51" y="20"/>
                    <a:pt x="2" y="30"/>
                  </a:cubicBezTo>
                  <a:cubicBezTo>
                    <a:pt x="1" y="30"/>
                    <a:pt x="0" y="31"/>
                    <a:pt x="0" y="33"/>
                  </a:cubicBezTo>
                  <a:cubicBezTo>
                    <a:pt x="9" y="75"/>
                    <a:pt x="17" y="117"/>
                    <a:pt x="26" y="159"/>
                  </a:cubicBezTo>
                  <a:cubicBezTo>
                    <a:pt x="27" y="164"/>
                    <a:pt x="28" y="170"/>
                    <a:pt x="29" y="175"/>
                  </a:cubicBezTo>
                  <a:cubicBezTo>
                    <a:pt x="38" y="173"/>
                    <a:pt x="47" y="172"/>
                    <a:pt x="56" y="170"/>
                  </a:cubicBezTo>
                  <a:cubicBezTo>
                    <a:pt x="56" y="169"/>
                    <a:pt x="56" y="168"/>
                    <a:pt x="56" y="167"/>
                  </a:cubicBezTo>
                  <a:cubicBezTo>
                    <a:pt x="54" y="157"/>
                    <a:pt x="52" y="147"/>
                    <a:pt x="50" y="137"/>
                  </a:cubicBezTo>
                  <a:cubicBezTo>
                    <a:pt x="47" y="127"/>
                    <a:pt x="45" y="116"/>
                    <a:pt x="43" y="106"/>
                  </a:cubicBezTo>
                  <a:cubicBezTo>
                    <a:pt x="43" y="103"/>
                    <a:pt x="43" y="102"/>
                    <a:pt x="46" y="102"/>
                  </a:cubicBezTo>
                  <a:cubicBezTo>
                    <a:pt x="53" y="100"/>
                    <a:pt x="61" y="99"/>
                    <a:pt x="69" y="97"/>
                  </a:cubicBezTo>
                  <a:cubicBezTo>
                    <a:pt x="71" y="96"/>
                    <a:pt x="72" y="97"/>
                    <a:pt x="74" y="98"/>
                  </a:cubicBezTo>
                  <a:cubicBezTo>
                    <a:pt x="77" y="101"/>
                    <a:pt x="80" y="104"/>
                    <a:pt x="83" y="107"/>
                  </a:cubicBezTo>
                  <a:cubicBezTo>
                    <a:pt x="87" y="111"/>
                    <a:pt x="92" y="115"/>
                    <a:pt x="97" y="1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" name="Freeform 1912"/>
            <p:cNvSpPr>
              <a:spLocks/>
            </p:cNvSpPr>
            <p:nvPr/>
          </p:nvSpPr>
          <p:spPr bwMode="auto">
            <a:xfrm>
              <a:off x="11237913" y="4065588"/>
              <a:ext cx="122238" cy="33338"/>
            </a:xfrm>
            <a:custGeom>
              <a:avLst/>
              <a:gdLst>
                <a:gd name="T0" fmla="*/ 19 w 73"/>
                <a:gd name="T1" fmla="*/ 10 h 20"/>
                <a:gd name="T2" fmla="*/ 2 w 73"/>
                <a:gd name="T3" fmla="*/ 14 h 20"/>
                <a:gd name="T4" fmla="*/ 0 w 73"/>
                <a:gd name="T5" fmla="*/ 17 h 20"/>
                <a:gd name="T6" fmla="*/ 4 w 73"/>
                <a:gd name="T7" fmla="*/ 20 h 20"/>
                <a:gd name="T8" fmla="*/ 60 w 73"/>
                <a:gd name="T9" fmla="*/ 8 h 20"/>
                <a:gd name="T10" fmla="*/ 70 w 73"/>
                <a:gd name="T11" fmla="*/ 6 h 20"/>
                <a:gd name="T12" fmla="*/ 73 w 73"/>
                <a:gd name="T13" fmla="*/ 3 h 20"/>
                <a:gd name="T14" fmla="*/ 69 w 73"/>
                <a:gd name="T15" fmla="*/ 0 h 20"/>
                <a:gd name="T16" fmla="*/ 54 w 73"/>
                <a:gd name="T17" fmla="*/ 3 h 20"/>
                <a:gd name="T18" fmla="*/ 54 w 73"/>
                <a:gd name="T19" fmla="*/ 5 h 20"/>
                <a:gd name="T20" fmla="*/ 52 w 73"/>
                <a:gd name="T21" fmla="*/ 9 h 20"/>
                <a:gd name="T22" fmla="*/ 25 w 73"/>
                <a:gd name="T23" fmla="*/ 14 h 20"/>
                <a:gd name="T24" fmla="*/ 19 w 73"/>
                <a:gd name="T2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" h="20">
                  <a:moveTo>
                    <a:pt x="19" y="10"/>
                  </a:moveTo>
                  <a:cubicBezTo>
                    <a:pt x="13" y="12"/>
                    <a:pt x="7" y="13"/>
                    <a:pt x="2" y="14"/>
                  </a:cubicBezTo>
                  <a:cubicBezTo>
                    <a:pt x="1" y="14"/>
                    <a:pt x="0" y="16"/>
                    <a:pt x="0" y="17"/>
                  </a:cubicBezTo>
                  <a:cubicBezTo>
                    <a:pt x="1" y="19"/>
                    <a:pt x="2" y="20"/>
                    <a:pt x="4" y="20"/>
                  </a:cubicBezTo>
                  <a:cubicBezTo>
                    <a:pt x="23" y="16"/>
                    <a:pt x="42" y="12"/>
                    <a:pt x="60" y="8"/>
                  </a:cubicBezTo>
                  <a:cubicBezTo>
                    <a:pt x="64" y="8"/>
                    <a:pt x="67" y="7"/>
                    <a:pt x="70" y="6"/>
                  </a:cubicBezTo>
                  <a:cubicBezTo>
                    <a:pt x="71" y="6"/>
                    <a:pt x="73" y="4"/>
                    <a:pt x="73" y="3"/>
                  </a:cubicBezTo>
                  <a:cubicBezTo>
                    <a:pt x="72" y="2"/>
                    <a:pt x="70" y="0"/>
                    <a:pt x="69" y="0"/>
                  </a:cubicBezTo>
                  <a:cubicBezTo>
                    <a:pt x="64" y="1"/>
                    <a:pt x="59" y="2"/>
                    <a:pt x="54" y="3"/>
                  </a:cubicBezTo>
                  <a:cubicBezTo>
                    <a:pt x="54" y="4"/>
                    <a:pt x="54" y="4"/>
                    <a:pt x="54" y="5"/>
                  </a:cubicBezTo>
                  <a:cubicBezTo>
                    <a:pt x="55" y="7"/>
                    <a:pt x="54" y="8"/>
                    <a:pt x="52" y="9"/>
                  </a:cubicBezTo>
                  <a:cubicBezTo>
                    <a:pt x="43" y="11"/>
                    <a:pt x="34" y="12"/>
                    <a:pt x="25" y="14"/>
                  </a:cubicBezTo>
                  <a:cubicBezTo>
                    <a:pt x="20" y="15"/>
                    <a:pt x="20" y="15"/>
                    <a:pt x="19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6" name="Freeform 1913"/>
            <p:cNvSpPr>
              <a:spLocks/>
            </p:cNvSpPr>
            <p:nvPr/>
          </p:nvSpPr>
          <p:spPr bwMode="auto">
            <a:xfrm>
              <a:off x="11264900" y="3971925"/>
              <a:ext cx="39688" cy="22225"/>
            </a:xfrm>
            <a:custGeom>
              <a:avLst/>
              <a:gdLst>
                <a:gd name="T0" fmla="*/ 12 w 24"/>
                <a:gd name="T1" fmla="*/ 14 h 14"/>
                <a:gd name="T2" fmla="*/ 24 w 24"/>
                <a:gd name="T3" fmla="*/ 0 h 14"/>
                <a:gd name="T4" fmla="*/ 0 w 24"/>
                <a:gd name="T5" fmla="*/ 0 h 14"/>
                <a:gd name="T6" fmla="*/ 12 w 24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4">
                  <a:moveTo>
                    <a:pt x="12" y="14"/>
                  </a:moveTo>
                  <a:cubicBezTo>
                    <a:pt x="16" y="9"/>
                    <a:pt x="20" y="5"/>
                    <a:pt x="24" y="0"/>
                  </a:cubicBezTo>
                  <a:cubicBezTo>
                    <a:pt x="16" y="0"/>
                    <a:pt x="8" y="0"/>
                    <a:pt x="0" y="0"/>
                  </a:cubicBezTo>
                  <a:cubicBezTo>
                    <a:pt x="4" y="5"/>
                    <a:pt x="8" y="9"/>
                    <a:pt x="12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7" name="Oval 1914"/>
            <p:cNvSpPr>
              <a:spLocks noChangeArrowheads="1"/>
            </p:cNvSpPr>
            <p:nvPr/>
          </p:nvSpPr>
          <p:spPr bwMode="auto">
            <a:xfrm>
              <a:off x="11283950" y="4035425"/>
              <a:ext cx="12700" cy="1428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8" name="Freeform 1915"/>
            <p:cNvSpPr>
              <a:spLocks/>
            </p:cNvSpPr>
            <p:nvPr/>
          </p:nvSpPr>
          <p:spPr bwMode="auto">
            <a:xfrm>
              <a:off x="11317288" y="3971925"/>
              <a:ext cx="238125" cy="457200"/>
            </a:xfrm>
            <a:custGeom>
              <a:avLst/>
              <a:gdLst>
                <a:gd name="T0" fmla="*/ 3 w 143"/>
                <a:gd name="T1" fmla="*/ 43 h 273"/>
                <a:gd name="T2" fmla="*/ 0 w 143"/>
                <a:gd name="T3" fmla="*/ 28 h 273"/>
                <a:gd name="T4" fmla="*/ 1 w 143"/>
                <a:gd name="T5" fmla="*/ 25 h 273"/>
                <a:gd name="T6" fmla="*/ 36 w 143"/>
                <a:gd name="T7" fmla="*/ 1 h 273"/>
                <a:gd name="T8" fmla="*/ 39 w 143"/>
                <a:gd name="T9" fmla="*/ 0 h 273"/>
                <a:gd name="T10" fmla="*/ 140 w 143"/>
                <a:gd name="T11" fmla="*/ 0 h 273"/>
                <a:gd name="T12" fmla="*/ 143 w 143"/>
                <a:gd name="T13" fmla="*/ 3 h 273"/>
                <a:gd name="T14" fmla="*/ 143 w 143"/>
                <a:gd name="T15" fmla="*/ 202 h 273"/>
                <a:gd name="T16" fmla="*/ 143 w 143"/>
                <a:gd name="T17" fmla="*/ 269 h 273"/>
                <a:gd name="T18" fmla="*/ 140 w 143"/>
                <a:gd name="T19" fmla="*/ 272 h 273"/>
                <a:gd name="T20" fmla="*/ 122 w 143"/>
                <a:gd name="T21" fmla="*/ 272 h 273"/>
                <a:gd name="T22" fmla="*/ 122 w 143"/>
                <a:gd name="T23" fmla="*/ 270 h 273"/>
                <a:gd name="T24" fmla="*/ 121 w 143"/>
                <a:gd name="T25" fmla="*/ 255 h 273"/>
                <a:gd name="T26" fmla="*/ 93 w 143"/>
                <a:gd name="T27" fmla="*/ 116 h 273"/>
                <a:gd name="T28" fmla="*/ 79 w 143"/>
                <a:gd name="T29" fmla="*/ 46 h 273"/>
                <a:gd name="T30" fmla="*/ 58 w 143"/>
                <a:gd name="T31" fmla="*/ 32 h 273"/>
                <a:gd name="T32" fmla="*/ 6 w 143"/>
                <a:gd name="T33" fmla="*/ 43 h 273"/>
                <a:gd name="T34" fmla="*/ 3 w 143"/>
                <a:gd name="T35" fmla="*/ 43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3" h="273">
                  <a:moveTo>
                    <a:pt x="3" y="43"/>
                  </a:moveTo>
                  <a:cubicBezTo>
                    <a:pt x="2" y="38"/>
                    <a:pt x="0" y="33"/>
                    <a:pt x="0" y="28"/>
                  </a:cubicBezTo>
                  <a:cubicBezTo>
                    <a:pt x="0" y="27"/>
                    <a:pt x="0" y="26"/>
                    <a:pt x="1" y="25"/>
                  </a:cubicBezTo>
                  <a:cubicBezTo>
                    <a:pt x="13" y="17"/>
                    <a:pt x="24" y="9"/>
                    <a:pt x="36" y="1"/>
                  </a:cubicBezTo>
                  <a:cubicBezTo>
                    <a:pt x="37" y="0"/>
                    <a:pt x="38" y="0"/>
                    <a:pt x="39" y="0"/>
                  </a:cubicBezTo>
                  <a:cubicBezTo>
                    <a:pt x="73" y="0"/>
                    <a:pt x="107" y="0"/>
                    <a:pt x="140" y="0"/>
                  </a:cubicBezTo>
                  <a:cubicBezTo>
                    <a:pt x="143" y="0"/>
                    <a:pt x="143" y="1"/>
                    <a:pt x="143" y="3"/>
                  </a:cubicBezTo>
                  <a:cubicBezTo>
                    <a:pt x="143" y="69"/>
                    <a:pt x="143" y="136"/>
                    <a:pt x="143" y="202"/>
                  </a:cubicBezTo>
                  <a:cubicBezTo>
                    <a:pt x="143" y="224"/>
                    <a:pt x="143" y="247"/>
                    <a:pt x="143" y="269"/>
                  </a:cubicBezTo>
                  <a:cubicBezTo>
                    <a:pt x="143" y="272"/>
                    <a:pt x="143" y="273"/>
                    <a:pt x="140" y="272"/>
                  </a:cubicBezTo>
                  <a:cubicBezTo>
                    <a:pt x="134" y="272"/>
                    <a:pt x="128" y="272"/>
                    <a:pt x="122" y="272"/>
                  </a:cubicBezTo>
                  <a:cubicBezTo>
                    <a:pt x="122" y="272"/>
                    <a:pt x="122" y="271"/>
                    <a:pt x="122" y="270"/>
                  </a:cubicBezTo>
                  <a:cubicBezTo>
                    <a:pt x="124" y="265"/>
                    <a:pt x="123" y="260"/>
                    <a:pt x="121" y="255"/>
                  </a:cubicBezTo>
                  <a:cubicBezTo>
                    <a:pt x="112" y="209"/>
                    <a:pt x="103" y="163"/>
                    <a:pt x="93" y="116"/>
                  </a:cubicBezTo>
                  <a:cubicBezTo>
                    <a:pt x="88" y="93"/>
                    <a:pt x="84" y="69"/>
                    <a:pt x="79" y="46"/>
                  </a:cubicBezTo>
                  <a:cubicBezTo>
                    <a:pt x="77" y="35"/>
                    <a:pt x="68" y="30"/>
                    <a:pt x="58" y="32"/>
                  </a:cubicBezTo>
                  <a:cubicBezTo>
                    <a:pt x="41" y="36"/>
                    <a:pt x="23" y="39"/>
                    <a:pt x="6" y="43"/>
                  </a:cubicBezTo>
                  <a:cubicBezTo>
                    <a:pt x="5" y="43"/>
                    <a:pt x="4" y="43"/>
                    <a:pt x="3" y="4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9" name="Freeform 1916"/>
            <p:cNvSpPr>
              <a:spLocks/>
            </p:cNvSpPr>
            <p:nvPr/>
          </p:nvSpPr>
          <p:spPr bwMode="auto">
            <a:xfrm>
              <a:off x="11099800" y="3971925"/>
              <a:ext cx="163513" cy="455613"/>
            </a:xfrm>
            <a:custGeom>
              <a:avLst/>
              <a:gdLst>
                <a:gd name="T0" fmla="*/ 66 w 98"/>
                <a:gd name="T1" fmla="*/ 272 h 272"/>
                <a:gd name="T2" fmla="*/ 63 w 98"/>
                <a:gd name="T3" fmla="*/ 272 h 272"/>
                <a:gd name="T4" fmla="*/ 4 w 98"/>
                <a:gd name="T5" fmla="*/ 272 h 272"/>
                <a:gd name="T6" fmla="*/ 0 w 98"/>
                <a:gd name="T7" fmla="*/ 269 h 272"/>
                <a:gd name="T8" fmla="*/ 0 w 98"/>
                <a:gd name="T9" fmla="*/ 3 h 272"/>
                <a:gd name="T10" fmla="*/ 4 w 98"/>
                <a:gd name="T11" fmla="*/ 0 h 272"/>
                <a:gd name="T12" fmla="*/ 67 w 98"/>
                <a:gd name="T13" fmla="*/ 0 h 272"/>
                <a:gd name="T14" fmla="*/ 71 w 98"/>
                <a:gd name="T15" fmla="*/ 2 h 272"/>
                <a:gd name="T16" fmla="*/ 92 w 98"/>
                <a:gd name="T17" fmla="*/ 31 h 272"/>
                <a:gd name="T18" fmla="*/ 95 w 98"/>
                <a:gd name="T19" fmla="*/ 37 h 272"/>
                <a:gd name="T20" fmla="*/ 97 w 98"/>
                <a:gd name="T21" fmla="*/ 48 h 272"/>
                <a:gd name="T22" fmla="*/ 95 w 98"/>
                <a:gd name="T23" fmla="*/ 51 h 272"/>
                <a:gd name="T24" fmla="*/ 42 w 98"/>
                <a:gd name="T25" fmla="*/ 62 h 272"/>
                <a:gd name="T26" fmla="*/ 28 w 98"/>
                <a:gd name="T27" fmla="*/ 77 h 272"/>
                <a:gd name="T28" fmla="*/ 29 w 98"/>
                <a:gd name="T29" fmla="*/ 88 h 272"/>
                <a:gd name="T30" fmla="*/ 60 w 98"/>
                <a:gd name="T31" fmla="*/ 241 h 272"/>
                <a:gd name="T32" fmla="*/ 66 w 98"/>
                <a:gd name="T33" fmla="*/ 272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" h="272">
                  <a:moveTo>
                    <a:pt x="66" y="272"/>
                  </a:moveTo>
                  <a:cubicBezTo>
                    <a:pt x="65" y="272"/>
                    <a:pt x="64" y="272"/>
                    <a:pt x="63" y="272"/>
                  </a:cubicBezTo>
                  <a:cubicBezTo>
                    <a:pt x="43" y="272"/>
                    <a:pt x="24" y="272"/>
                    <a:pt x="4" y="272"/>
                  </a:cubicBezTo>
                  <a:cubicBezTo>
                    <a:pt x="1" y="272"/>
                    <a:pt x="0" y="272"/>
                    <a:pt x="0" y="269"/>
                  </a:cubicBezTo>
                  <a:cubicBezTo>
                    <a:pt x="0" y="180"/>
                    <a:pt x="0" y="92"/>
                    <a:pt x="0" y="3"/>
                  </a:cubicBezTo>
                  <a:cubicBezTo>
                    <a:pt x="0" y="0"/>
                    <a:pt x="1" y="0"/>
                    <a:pt x="4" y="0"/>
                  </a:cubicBezTo>
                  <a:cubicBezTo>
                    <a:pt x="25" y="0"/>
                    <a:pt x="46" y="0"/>
                    <a:pt x="67" y="0"/>
                  </a:cubicBezTo>
                  <a:cubicBezTo>
                    <a:pt x="69" y="0"/>
                    <a:pt x="70" y="0"/>
                    <a:pt x="71" y="2"/>
                  </a:cubicBezTo>
                  <a:cubicBezTo>
                    <a:pt x="78" y="12"/>
                    <a:pt x="85" y="22"/>
                    <a:pt x="92" y="31"/>
                  </a:cubicBezTo>
                  <a:cubicBezTo>
                    <a:pt x="94" y="33"/>
                    <a:pt x="95" y="35"/>
                    <a:pt x="95" y="37"/>
                  </a:cubicBezTo>
                  <a:cubicBezTo>
                    <a:pt x="96" y="41"/>
                    <a:pt x="97" y="45"/>
                    <a:pt x="97" y="48"/>
                  </a:cubicBezTo>
                  <a:cubicBezTo>
                    <a:pt x="98" y="50"/>
                    <a:pt x="97" y="51"/>
                    <a:pt x="95" y="51"/>
                  </a:cubicBezTo>
                  <a:cubicBezTo>
                    <a:pt x="78" y="55"/>
                    <a:pt x="60" y="58"/>
                    <a:pt x="42" y="62"/>
                  </a:cubicBezTo>
                  <a:cubicBezTo>
                    <a:pt x="34" y="64"/>
                    <a:pt x="29" y="69"/>
                    <a:pt x="28" y="77"/>
                  </a:cubicBezTo>
                  <a:cubicBezTo>
                    <a:pt x="27" y="80"/>
                    <a:pt x="28" y="84"/>
                    <a:pt x="29" y="88"/>
                  </a:cubicBezTo>
                  <a:cubicBezTo>
                    <a:pt x="39" y="139"/>
                    <a:pt x="50" y="190"/>
                    <a:pt x="60" y="241"/>
                  </a:cubicBezTo>
                  <a:cubicBezTo>
                    <a:pt x="62" y="251"/>
                    <a:pt x="64" y="261"/>
                    <a:pt x="66" y="27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0" name="Freeform 1917"/>
            <p:cNvSpPr>
              <a:spLocks noEditPoints="1"/>
            </p:cNvSpPr>
            <p:nvPr/>
          </p:nvSpPr>
          <p:spPr bwMode="auto">
            <a:xfrm>
              <a:off x="11177588" y="4079875"/>
              <a:ext cx="298450" cy="293688"/>
            </a:xfrm>
            <a:custGeom>
              <a:avLst/>
              <a:gdLst>
                <a:gd name="T0" fmla="*/ 97 w 178"/>
                <a:gd name="T1" fmla="*/ 120 h 175"/>
                <a:gd name="T2" fmla="*/ 83 w 178"/>
                <a:gd name="T3" fmla="*/ 107 h 175"/>
                <a:gd name="T4" fmla="*/ 74 w 178"/>
                <a:gd name="T5" fmla="*/ 98 h 175"/>
                <a:gd name="T6" fmla="*/ 69 w 178"/>
                <a:gd name="T7" fmla="*/ 97 h 175"/>
                <a:gd name="T8" fmla="*/ 46 w 178"/>
                <a:gd name="T9" fmla="*/ 102 h 175"/>
                <a:gd name="T10" fmla="*/ 43 w 178"/>
                <a:gd name="T11" fmla="*/ 106 h 175"/>
                <a:gd name="T12" fmla="*/ 50 w 178"/>
                <a:gd name="T13" fmla="*/ 137 h 175"/>
                <a:gd name="T14" fmla="*/ 56 w 178"/>
                <a:gd name="T15" fmla="*/ 167 h 175"/>
                <a:gd name="T16" fmla="*/ 56 w 178"/>
                <a:gd name="T17" fmla="*/ 170 h 175"/>
                <a:gd name="T18" fmla="*/ 29 w 178"/>
                <a:gd name="T19" fmla="*/ 175 h 175"/>
                <a:gd name="T20" fmla="*/ 26 w 178"/>
                <a:gd name="T21" fmla="*/ 159 h 175"/>
                <a:gd name="T22" fmla="*/ 0 w 178"/>
                <a:gd name="T23" fmla="*/ 33 h 175"/>
                <a:gd name="T24" fmla="*/ 2 w 178"/>
                <a:gd name="T25" fmla="*/ 30 h 175"/>
                <a:gd name="T26" fmla="*/ 147 w 178"/>
                <a:gd name="T27" fmla="*/ 1 h 175"/>
                <a:gd name="T28" fmla="*/ 150 w 178"/>
                <a:gd name="T29" fmla="*/ 3 h 175"/>
                <a:gd name="T30" fmla="*/ 178 w 178"/>
                <a:gd name="T31" fmla="*/ 141 h 175"/>
                <a:gd name="T32" fmla="*/ 178 w 178"/>
                <a:gd name="T33" fmla="*/ 144 h 175"/>
                <a:gd name="T34" fmla="*/ 168 w 178"/>
                <a:gd name="T35" fmla="*/ 146 h 175"/>
                <a:gd name="T36" fmla="*/ 156 w 178"/>
                <a:gd name="T37" fmla="*/ 149 h 175"/>
                <a:gd name="T38" fmla="*/ 153 w 178"/>
                <a:gd name="T39" fmla="*/ 147 h 175"/>
                <a:gd name="T40" fmla="*/ 140 w 178"/>
                <a:gd name="T41" fmla="*/ 85 h 175"/>
                <a:gd name="T42" fmla="*/ 137 w 178"/>
                <a:gd name="T43" fmla="*/ 83 h 175"/>
                <a:gd name="T44" fmla="*/ 113 w 178"/>
                <a:gd name="T45" fmla="*/ 88 h 175"/>
                <a:gd name="T46" fmla="*/ 110 w 178"/>
                <a:gd name="T47" fmla="*/ 91 h 175"/>
                <a:gd name="T48" fmla="*/ 98 w 178"/>
                <a:gd name="T49" fmla="*/ 117 h 175"/>
                <a:gd name="T50" fmla="*/ 97 w 178"/>
                <a:gd name="T51" fmla="*/ 120 h 175"/>
                <a:gd name="T52" fmla="*/ 113 w 178"/>
                <a:gd name="T53" fmla="*/ 58 h 175"/>
                <a:gd name="T54" fmla="*/ 85 w 178"/>
                <a:gd name="T55" fmla="*/ 30 h 175"/>
                <a:gd name="T56" fmla="*/ 57 w 178"/>
                <a:gd name="T57" fmla="*/ 57 h 175"/>
                <a:gd name="T58" fmla="*/ 84 w 178"/>
                <a:gd name="T59" fmla="*/ 86 h 175"/>
                <a:gd name="T60" fmla="*/ 113 w 178"/>
                <a:gd name="T61" fmla="*/ 5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8" h="175">
                  <a:moveTo>
                    <a:pt x="97" y="120"/>
                  </a:moveTo>
                  <a:cubicBezTo>
                    <a:pt x="92" y="115"/>
                    <a:pt x="87" y="111"/>
                    <a:pt x="83" y="107"/>
                  </a:cubicBezTo>
                  <a:cubicBezTo>
                    <a:pt x="80" y="104"/>
                    <a:pt x="77" y="101"/>
                    <a:pt x="74" y="98"/>
                  </a:cubicBezTo>
                  <a:cubicBezTo>
                    <a:pt x="72" y="97"/>
                    <a:pt x="71" y="96"/>
                    <a:pt x="69" y="97"/>
                  </a:cubicBezTo>
                  <a:cubicBezTo>
                    <a:pt x="61" y="99"/>
                    <a:pt x="53" y="100"/>
                    <a:pt x="46" y="102"/>
                  </a:cubicBezTo>
                  <a:cubicBezTo>
                    <a:pt x="43" y="102"/>
                    <a:pt x="43" y="103"/>
                    <a:pt x="43" y="106"/>
                  </a:cubicBezTo>
                  <a:cubicBezTo>
                    <a:pt x="45" y="116"/>
                    <a:pt x="47" y="127"/>
                    <a:pt x="50" y="137"/>
                  </a:cubicBezTo>
                  <a:cubicBezTo>
                    <a:pt x="52" y="147"/>
                    <a:pt x="54" y="157"/>
                    <a:pt x="56" y="167"/>
                  </a:cubicBezTo>
                  <a:cubicBezTo>
                    <a:pt x="56" y="168"/>
                    <a:pt x="56" y="169"/>
                    <a:pt x="56" y="170"/>
                  </a:cubicBezTo>
                  <a:cubicBezTo>
                    <a:pt x="47" y="172"/>
                    <a:pt x="38" y="173"/>
                    <a:pt x="29" y="175"/>
                  </a:cubicBezTo>
                  <a:cubicBezTo>
                    <a:pt x="28" y="170"/>
                    <a:pt x="27" y="164"/>
                    <a:pt x="26" y="159"/>
                  </a:cubicBezTo>
                  <a:cubicBezTo>
                    <a:pt x="17" y="117"/>
                    <a:pt x="9" y="75"/>
                    <a:pt x="0" y="33"/>
                  </a:cubicBezTo>
                  <a:cubicBezTo>
                    <a:pt x="0" y="31"/>
                    <a:pt x="1" y="30"/>
                    <a:pt x="2" y="30"/>
                  </a:cubicBezTo>
                  <a:cubicBezTo>
                    <a:pt x="51" y="20"/>
                    <a:pt x="99" y="11"/>
                    <a:pt x="147" y="1"/>
                  </a:cubicBezTo>
                  <a:cubicBezTo>
                    <a:pt x="149" y="0"/>
                    <a:pt x="150" y="1"/>
                    <a:pt x="150" y="3"/>
                  </a:cubicBezTo>
                  <a:cubicBezTo>
                    <a:pt x="159" y="49"/>
                    <a:pt x="169" y="95"/>
                    <a:pt x="178" y="141"/>
                  </a:cubicBezTo>
                  <a:cubicBezTo>
                    <a:pt x="178" y="142"/>
                    <a:pt x="178" y="143"/>
                    <a:pt x="178" y="144"/>
                  </a:cubicBezTo>
                  <a:cubicBezTo>
                    <a:pt x="175" y="145"/>
                    <a:pt x="172" y="146"/>
                    <a:pt x="168" y="146"/>
                  </a:cubicBezTo>
                  <a:cubicBezTo>
                    <a:pt x="164" y="147"/>
                    <a:pt x="160" y="148"/>
                    <a:pt x="156" y="149"/>
                  </a:cubicBezTo>
                  <a:cubicBezTo>
                    <a:pt x="154" y="149"/>
                    <a:pt x="153" y="149"/>
                    <a:pt x="153" y="147"/>
                  </a:cubicBezTo>
                  <a:cubicBezTo>
                    <a:pt x="149" y="126"/>
                    <a:pt x="144" y="106"/>
                    <a:pt x="140" y="85"/>
                  </a:cubicBezTo>
                  <a:cubicBezTo>
                    <a:pt x="140" y="83"/>
                    <a:pt x="139" y="83"/>
                    <a:pt x="137" y="83"/>
                  </a:cubicBezTo>
                  <a:cubicBezTo>
                    <a:pt x="129" y="85"/>
                    <a:pt x="121" y="86"/>
                    <a:pt x="113" y="88"/>
                  </a:cubicBezTo>
                  <a:cubicBezTo>
                    <a:pt x="112" y="89"/>
                    <a:pt x="110" y="90"/>
                    <a:pt x="110" y="91"/>
                  </a:cubicBezTo>
                  <a:cubicBezTo>
                    <a:pt x="106" y="100"/>
                    <a:pt x="102" y="108"/>
                    <a:pt x="98" y="117"/>
                  </a:cubicBezTo>
                  <a:cubicBezTo>
                    <a:pt x="98" y="118"/>
                    <a:pt x="97" y="118"/>
                    <a:pt x="97" y="120"/>
                  </a:cubicBezTo>
                  <a:close/>
                  <a:moveTo>
                    <a:pt x="113" y="58"/>
                  </a:moveTo>
                  <a:cubicBezTo>
                    <a:pt x="113" y="42"/>
                    <a:pt x="100" y="30"/>
                    <a:pt x="85" y="30"/>
                  </a:cubicBezTo>
                  <a:cubicBezTo>
                    <a:pt x="70" y="30"/>
                    <a:pt x="57" y="42"/>
                    <a:pt x="57" y="57"/>
                  </a:cubicBezTo>
                  <a:cubicBezTo>
                    <a:pt x="57" y="72"/>
                    <a:pt x="68" y="85"/>
                    <a:pt x="84" y="86"/>
                  </a:cubicBezTo>
                  <a:cubicBezTo>
                    <a:pt x="102" y="86"/>
                    <a:pt x="113" y="72"/>
                    <a:pt x="113" y="5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1" name="Freeform 1918"/>
            <p:cNvSpPr>
              <a:spLocks/>
            </p:cNvSpPr>
            <p:nvPr/>
          </p:nvSpPr>
          <p:spPr bwMode="auto">
            <a:xfrm>
              <a:off x="11237913" y="4065588"/>
              <a:ext cx="122238" cy="33338"/>
            </a:xfrm>
            <a:custGeom>
              <a:avLst/>
              <a:gdLst>
                <a:gd name="T0" fmla="*/ 19 w 73"/>
                <a:gd name="T1" fmla="*/ 10 h 20"/>
                <a:gd name="T2" fmla="*/ 25 w 73"/>
                <a:gd name="T3" fmla="*/ 14 h 20"/>
                <a:gd name="T4" fmla="*/ 52 w 73"/>
                <a:gd name="T5" fmla="*/ 9 h 20"/>
                <a:gd name="T6" fmla="*/ 54 w 73"/>
                <a:gd name="T7" fmla="*/ 5 h 20"/>
                <a:gd name="T8" fmla="*/ 54 w 73"/>
                <a:gd name="T9" fmla="*/ 3 h 20"/>
                <a:gd name="T10" fmla="*/ 69 w 73"/>
                <a:gd name="T11" fmla="*/ 0 h 20"/>
                <a:gd name="T12" fmla="*/ 73 w 73"/>
                <a:gd name="T13" fmla="*/ 3 h 20"/>
                <a:gd name="T14" fmla="*/ 70 w 73"/>
                <a:gd name="T15" fmla="*/ 6 h 20"/>
                <a:gd name="T16" fmla="*/ 60 w 73"/>
                <a:gd name="T17" fmla="*/ 8 h 20"/>
                <a:gd name="T18" fmla="*/ 4 w 73"/>
                <a:gd name="T19" fmla="*/ 20 h 20"/>
                <a:gd name="T20" fmla="*/ 0 w 73"/>
                <a:gd name="T21" fmla="*/ 17 h 20"/>
                <a:gd name="T22" fmla="*/ 2 w 73"/>
                <a:gd name="T23" fmla="*/ 14 h 20"/>
                <a:gd name="T24" fmla="*/ 19 w 73"/>
                <a:gd name="T2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3" h="20">
                  <a:moveTo>
                    <a:pt x="19" y="10"/>
                  </a:moveTo>
                  <a:cubicBezTo>
                    <a:pt x="20" y="15"/>
                    <a:pt x="20" y="15"/>
                    <a:pt x="25" y="14"/>
                  </a:cubicBezTo>
                  <a:cubicBezTo>
                    <a:pt x="34" y="12"/>
                    <a:pt x="43" y="11"/>
                    <a:pt x="52" y="9"/>
                  </a:cubicBezTo>
                  <a:cubicBezTo>
                    <a:pt x="54" y="8"/>
                    <a:pt x="55" y="7"/>
                    <a:pt x="54" y="5"/>
                  </a:cubicBezTo>
                  <a:cubicBezTo>
                    <a:pt x="54" y="4"/>
                    <a:pt x="54" y="4"/>
                    <a:pt x="54" y="3"/>
                  </a:cubicBezTo>
                  <a:cubicBezTo>
                    <a:pt x="59" y="2"/>
                    <a:pt x="64" y="1"/>
                    <a:pt x="69" y="0"/>
                  </a:cubicBezTo>
                  <a:cubicBezTo>
                    <a:pt x="70" y="0"/>
                    <a:pt x="72" y="2"/>
                    <a:pt x="73" y="3"/>
                  </a:cubicBezTo>
                  <a:cubicBezTo>
                    <a:pt x="73" y="4"/>
                    <a:pt x="71" y="6"/>
                    <a:pt x="70" y="6"/>
                  </a:cubicBezTo>
                  <a:cubicBezTo>
                    <a:pt x="67" y="7"/>
                    <a:pt x="64" y="8"/>
                    <a:pt x="60" y="8"/>
                  </a:cubicBezTo>
                  <a:cubicBezTo>
                    <a:pt x="42" y="12"/>
                    <a:pt x="23" y="16"/>
                    <a:pt x="4" y="20"/>
                  </a:cubicBezTo>
                  <a:cubicBezTo>
                    <a:pt x="2" y="20"/>
                    <a:pt x="1" y="19"/>
                    <a:pt x="0" y="17"/>
                  </a:cubicBezTo>
                  <a:cubicBezTo>
                    <a:pt x="0" y="16"/>
                    <a:pt x="1" y="14"/>
                    <a:pt x="2" y="14"/>
                  </a:cubicBezTo>
                  <a:cubicBezTo>
                    <a:pt x="7" y="13"/>
                    <a:pt x="13" y="12"/>
                    <a:pt x="19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2" name="Freeform 1919"/>
            <p:cNvSpPr>
              <a:spLocks/>
            </p:cNvSpPr>
            <p:nvPr/>
          </p:nvSpPr>
          <p:spPr bwMode="auto">
            <a:xfrm>
              <a:off x="11264900" y="3971925"/>
              <a:ext cx="39688" cy="22225"/>
            </a:xfrm>
            <a:custGeom>
              <a:avLst/>
              <a:gdLst>
                <a:gd name="T0" fmla="*/ 12 w 24"/>
                <a:gd name="T1" fmla="*/ 14 h 14"/>
                <a:gd name="T2" fmla="*/ 0 w 24"/>
                <a:gd name="T3" fmla="*/ 0 h 14"/>
                <a:gd name="T4" fmla="*/ 24 w 24"/>
                <a:gd name="T5" fmla="*/ 0 h 14"/>
                <a:gd name="T6" fmla="*/ 12 w 24"/>
                <a:gd name="T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4">
                  <a:moveTo>
                    <a:pt x="12" y="14"/>
                  </a:moveTo>
                  <a:cubicBezTo>
                    <a:pt x="8" y="9"/>
                    <a:pt x="4" y="5"/>
                    <a:pt x="0" y="0"/>
                  </a:cubicBezTo>
                  <a:cubicBezTo>
                    <a:pt x="8" y="0"/>
                    <a:pt x="16" y="0"/>
                    <a:pt x="24" y="0"/>
                  </a:cubicBezTo>
                  <a:cubicBezTo>
                    <a:pt x="20" y="5"/>
                    <a:pt x="16" y="9"/>
                    <a:pt x="12" y="1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3" name="Oval 1920"/>
            <p:cNvSpPr>
              <a:spLocks noChangeArrowheads="1"/>
            </p:cNvSpPr>
            <p:nvPr/>
          </p:nvSpPr>
          <p:spPr bwMode="auto">
            <a:xfrm>
              <a:off x="11283950" y="4035425"/>
              <a:ext cx="12700" cy="14288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" name="Freeform 1921"/>
            <p:cNvSpPr>
              <a:spLocks/>
            </p:cNvSpPr>
            <p:nvPr/>
          </p:nvSpPr>
          <p:spPr bwMode="auto">
            <a:xfrm>
              <a:off x="11272838" y="4130675"/>
              <a:ext cx="93663" cy="93663"/>
            </a:xfrm>
            <a:custGeom>
              <a:avLst/>
              <a:gdLst>
                <a:gd name="T0" fmla="*/ 56 w 56"/>
                <a:gd name="T1" fmla="*/ 28 h 56"/>
                <a:gd name="T2" fmla="*/ 27 w 56"/>
                <a:gd name="T3" fmla="*/ 56 h 56"/>
                <a:gd name="T4" fmla="*/ 0 w 56"/>
                <a:gd name="T5" fmla="*/ 27 h 56"/>
                <a:gd name="T6" fmla="*/ 28 w 56"/>
                <a:gd name="T7" fmla="*/ 0 h 56"/>
                <a:gd name="T8" fmla="*/ 56 w 56"/>
                <a:gd name="T9" fmla="*/ 2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6">
                  <a:moveTo>
                    <a:pt x="56" y="28"/>
                  </a:moveTo>
                  <a:cubicBezTo>
                    <a:pt x="56" y="42"/>
                    <a:pt x="45" y="56"/>
                    <a:pt x="27" y="56"/>
                  </a:cubicBezTo>
                  <a:cubicBezTo>
                    <a:pt x="11" y="55"/>
                    <a:pt x="0" y="42"/>
                    <a:pt x="0" y="27"/>
                  </a:cubicBezTo>
                  <a:cubicBezTo>
                    <a:pt x="0" y="12"/>
                    <a:pt x="13" y="0"/>
                    <a:pt x="28" y="0"/>
                  </a:cubicBezTo>
                  <a:cubicBezTo>
                    <a:pt x="43" y="0"/>
                    <a:pt x="56" y="12"/>
                    <a:pt x="56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01" name="グループ化 2000"/>
          <p:cNvGrpSpPr/>
          <p:nvPr/>
        </p:nvGrpSpPr>
        <p:grpSpPr>
          <a:xfrm>
            <a:off x="11705197" y="4114976"/>
            <a:ext cx="457200" cy="374650"/>
            <a:chOff x="11704638" y="4014788"/>
            <a:chExt cx="457200" cy="374650"/>
          </a:xfrm>
        </p:grpSpPr>
        <p:sp>
          <p:nvSpPr>
            <p:cNvPr id="125" name="Freeform 1922"/>
            <p:cNvSpPr>
              <a:spLocks/>
            </p:cNvSpPr>
            <p:nvPr/>
          </p:nvSpPr>
          <p:spPr bwMode="auto">
            <a:xfrm>
              <a:off x="11704638" y="4021138"/>
              <a:ext cx="457200" cy="368300"/>
            </a:xfrm>
            <a:custGeom>
              <a:avLst/>
              <a:gdLst>
                <a:gd name="T0" fmla="*/ 136 w 273"/>
                <a:gd name="T1" fmla="*/ 220 h 220"/>
                <a:gd name="T2" fmla="*/ 260 w 273"/>
                <a:gd name="T3" fmla="*/ 220 h 220"/>
                <a:gd name="T4" fmla="*/ 272 w 273"/>
                <a:gd name="T5" fmla="*/ 211 h 220"/>
                <a:gd name="T6" fmla="*/ 273 w 273"/>
                <a:gd name="T7" fmla="*/ 204 h 220"/>
                <a:gd name="T8" fmla="*/ 273 w 273"/>
                <a:gd name="T9" fmla="*/ 16 h 220"/>
                <a:gd name="T10" fmla="*/ 272 w 273"/>
                <a:gd name="T11" fmla="*/ 10 h 220"/>
                <a:gd name="T12" fmla="*/ 260 w 273"/>
                <a:gd name="T13" fmla="*/ 0 h 220"/>
                <a:gd name="T14" fmla="*/ 12 w 273"/>
                <a:gd name="T15" fmla="*/ 0 h 220"/>
                <a:gd name="T16" fmla="*/ 3 w 273"/>
                <a:gd name="T17" fmla="*/ 5 h 220"/>
                <a:gd name="T18" fmla="*/ 0 w 273"/>
                <a:gd name="T19" fmla="*/ 17 h 220"/>
                <a:gd name="T20" fmla="*/ 0 w 273"/>
                <a:gd name="T21" fmla="*/ 199 h 220"/>
                <a:gd name="T22" fmla="*/ 0 w 273"/>
                <a:gd name="T23" fmla="*/ 208 h 220"/>
                <a:gd name="T24" fmla="*/ 13 w 273"/>
                <a:gd name="T25" fmla="*/ 220 h 220"/>
                <a:gd name="T26" fmla="*/ 136 w 273"/>
                <a:gd name="T27" fmla="*/ 22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3" h="220">
                  <a:moveTo>
                    <a:pt x="136" y="220"/>
                  </a:moveTo>
                  <a:cubicBezTo>
                    <a:pt x="177" y="220"/>
                    <a:pt x="219" y="220"/>
                    <a:pt x="260" y="220"/>
                  </a:cubicBezTo>
                  <a:cubicBezTo>
                    <a:pt x="266" y="220"/>
                    <a:pt x="270" y="217"/>
                    <a:pt x="272" y="211"/>
                  </a:cubicBezTo>
                  <a:cubicBezTo>
                    <a:pt x="272" y="209"/>
                    <a:pt x="273" y="206"/>
                    <a:pt x="273" y="204"/>
                  </a:cubicBezTo>
                  <a:cubicBezTo>
                    <a:pt x="273" y="141"/>
                    <a:pt x="273" y="79"/>
                    <a:pt x="273" y="16"/>
                  </a:cubicBezTo>
                  <a:cubicBezTo>
                    <a:pt x="273" y="14"/>
                    <a:pt x="272" y="12"/>
                    <a:pt x="272" y="10"/>
                  </a:cubicBezTo>
                  <a:cubicBezTo>
                    <a:pt x="271" y="4"/>
                    <a:pt x="266" y="0"/>
                    <a:pt x="260" y="0"/>
                  </a:cubicBezTo>
                  <a:cubicBezTo>
                    <a:pt x="178" y="0"/>
                    <a:pt x="95" y="0"/>
                    <a:pt x="12" y="0"/>
                  </a:cubicBezTo>
                  <a:cubicBezTo>
                    <a:pt x="8" y="0"/>
                    <a:pt x="5" y="2"/>
                    <a:pt x="3" y="5"/>
                  </a:cubicBezTo>
                  <a:cubicBezTo>
                    <a:pt x="0" y="8"/>
                    <a:pt x="0" y="12"/>
                    <a:pt x="0" y="17"/>
                  </a:cubicBezTo>
                  <a:cubicBezTo>
                    <a:pt x="0" y="77"/>
                    <a:pt x="0" y="138"/>
                    <a:pt x="0" y="199"/>
                  </a:cubicBezTo>
                  <a:cubicBezTo>
                    <a:pt x="0" y="202"/>
                    <a:pt x="0" y="205"/>
                    <a:pt x="0" y="208"/>
                  </a:cubicBezTo>
                  <a:cubicBezTo>
                    <a:pt x="1" y="216"/>
                    <a:pt x="6" y="220"/>
                    <a:pt x="13" y="220"/>
                  </a:cubicBezTo>
                  <a:cubicBezTo>
                    <a:pt x="54" y="220"/>
                    <a:pt x="95" y="220"/>
                    <a:pt x="136" y="2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" name="Freeform 1923"/>
            <p:cNvSpPr>
              <a:spLocks noEditPoints="1"/>
            </p:cNvSpPr>
            <p:nvPr/>
          </p:nvSpPr>
          <p:spPr bwMode="auto">
            <a:xfrm>
              <a:off x="11704638" y="4014788"/>
              <a:ext cx="457200" cy="368300"/>
            </a:xfrm>
            <a:custGeom>
              <a:avLst/>
              <a:gdLst>
                <a:gd name="T0" fmla="*/ 13 w 273"/>
                <a:gd name="T1" fmla="*/ 220 h 220"/>
                <a:gd name="T2" fmla="*/ 0 w 273"/>
                <a:gd name="T3" fmla="*/ 199 h 220"/>
                <a:gd name="T4" fmla="*/ 3 w 273"/>
                <a:gd name="T5" fmla="*/ 5 h 220"/>
                <a:gd name="T6" fmla="*/ 260 w 273"/>
                <a:gd name="T7" fmla="*/ 0 h 220"/>
                <a:gd name="T8" fmla="*/ 273 w 273"/>
                <a:gd name="T9" fmla="*/ 16 h 220"/>
                <a:gd name="T10" fmla="*/ 272 w 273"/>
                <a:gd name="T11" fmla="*/ 211 h 220"/>
                <a:gd name="T12" fmla="*/ 136 w 273"/>
                <a:gd name="T13" fmla="*/ 220 h 220"/>
                <a:gd name="T14" fmla="*/ 180 w 273"/>
                <a:gd name="T15" fmla="*/ 80 h 220"/>
                <a:gd name="T16" fmla="*/ 176 w 273"/>
                <a:gd name="T17" fmla="*/ 71 h 220"/>
                <a:gd name="T18" fmla="*/ 180 w 273"/>
                <a:gd name="T19" fmla="*/ 54 h 220"/>
                <a:gd name="T20" fmla="*/ 160 w 273"/>
                <a:gd name="T21" fmla="*/ 44 h 220"/>
                <a:gd name="T22" fmla="*/ 147 w 273"/>
                <a:gd name="T23" fmla="*/ 58 h 220"/>
                <a:gd name="T24" fmla="*/ 135 w 273"/>
                <a:gd name="T25" fmla="*/ 54 h 220"/>
                <a:gd name="T26" fmla="*/ 125 w 273"/>
                <a:gd name="T27" fmla="*/ 39 h 220"/>
                <a:gd name="T28" fmla="*/ 105 w 273"/>
                <a:gd name="T29" fmla="*/ 48 h 220"/>
                <a:gd name="T30" fmla="*/ 105 w 273"/>
                <a:gd name="T31" fmla="*/ 66 h 220"/>
                <a:gd name="T32" fmla="*/ 96 w 273"/>
                <a:gd name="T33" fmla="*/ 70 h 220"/>
                <a:gd name="T34" fmla="*/ 80 w 273"/>
                <a:gd name="T35" fmla="*/ 65 h 220"/>
                <a:gd name="T36" fmla="*/ 70 w 273"/>
                <a:gd name="T37" fmla="*/ 86 h 220"/>
                <a:gd name="T38" fmla="*/ 83 w 273"/>
                <a:gd name="T39" fmla="*/ 99 h 220"/>
                <a:gd name="T40" fmla="*/ 79 w 273"/>
                <a:gd name="T41" fmla="*/ 110 h 220"/>
                <a:gd name="T42" fmla="*/ 65 w 273"/>
                <a:gd name="T43" fmla="*/ 119 h 220"/>
                <a:gd name="T44" fmla="*/ 73 w 273"/>
                <a:gd name="T45" fmla="*/ 140 h 220"/>
                <a:gd name="T46" fmla="*/ 91 w 273"/>
                <a:gd name="T47" fmla="*/ 140 h 220"/>
                <a:gd name="T48" fmla="*/ 96 w 273"/>
                <a:gd name="T49" fmla="*/ 151 h 220"/>
                <a:gd name="T50" fmla="*/ 92 w 273"/>
                <a:gd name="T51" fmla="*/ 167 h 220"/>
                <a:gd name="T52" fmla="*/ 112 w 273"/>
                <a:gd name="T53" fmla="*/ 176 h 220"/>
                <a:gd name="T54" fmla="*/ 125 w 273"/>
                <a:gd name="T55" fmla="*/ 163 h 220"/>
                <a:gd name="T56" fmla="*/ 136 w 273"/>
                <a:gd name="T57" fmla="*/ 166 h 220"/>
                <a:gd name="T58" fmla="*/ 145 w 273"/>
                <a:gd name="T59" fmla="*/ 181 h 220"/>
                <a:gd name="T60" fmla="*/ 166 w 273"/>
                <a:gd name="T61" fmla="*/ 174 h 220"/>
                <a:gd name="T62" fmla="*/ 165 w 273"/>
                <a:gd name="T63" fmla="*/ 155 h 220"/>
                <a:gd name="T64" fmla="*/ 175 w 273"/>
                <a:gd name="T65" fmla="*/ 150 h 220"/>
                <a:gd name="T66" fmla="*/ 192 w 273"/>
                <a:gd name="T67" fmla="*/ 154 h 220"/>
                <a:gd name="T68" fmla="*/ 202 w 273"/>
                <a:gd name="T69" fmla="*/ 134 h 220"/>
                <a:gd name="T70" fmla="*/ 189 w 273"/>
                <a:gd name="T71" fmla="*/ 120 h 220"/>
                <a:gd name="T72" fmla="*/ 192 w 273"/>
                <a:gd name="T73" fmla="*/ 111 h 220"/>
                <a:gd name="T74" fmla="*/ 207 w 273"/>
                <a:gd name="T75" fmla="*/ 102 h 220"/>
                <a:gd name="T76" fmla="*/ 198 w 273"/>
                <a:gd name="T77" fmla="*/ 8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73" h="220">
                  <a:moveTo>
                    <a:pt x="136" y="220"/>
                  </a:moveTo>
                  <a:cubicBezTo>
                    <a:pt x="95" y="220"/>
                    <a:pt x="54" y="220"/>
                    <a:pt x="13" y="220"/>
                  </a:cubicBezTo>
                  <a:cubicBezTo>
                    <a:pt x="6" y="220"/>
                    <a:pt x="1" y="216"/>
                    <a:pt x="0" y="208"/>
                  </a:cubicBezTo>
                  <a:cubicBezTo>
                    <a:pt x="0" y="205"/>
                    <a:pt x="0" y="202"/>
                    <a:pt x="0" y="199"/>
                  </a:cubicBezTo>
                  <a:cubicBezTo>
                    <a:pt x="0" y="139"/>
                    <a:pt x="0" y="78"/>
                    <a:pt x="0" y="17"/>
                  </a:cubicBezTo>
                  <a:cubicBezTo>
                    <a:pt x="0" y="13"/>
                    <a:pt x="0" y="9"/>
                    <a:pt x="3" y="5"/>
                  </a:cubicBezTo>
                  <a:cubicBezTo>
                    <a:pt x="5" y="2"/>
                    <a:pt x="8" y="0"/>
                    <a:pt x="12" y="0"/>
                  </a:cubicBezTo>
                  <a:cubicBezTo>
                    <a:pt x="95" y="0"/>
                    <a:pt x="178" y="0"/>
                    <a:pt x="260" y="0"/>
                  </a:cubicBezTo>
                  <a:cubicBezTo>
                    <a:pt x="266" y="0"/>
                    <a:pt x="271" y="4"/>
                    <a:pt x="272" y="10"/>
                  </a:cubicBezTo>
                  <a:cubicBezTo>
                    <a:pt x="272" y="12"/>
                    <a:pt x="273" y="14"/>
                    <a:pt x="273" y="16"/>
                  </a:cubicBezTo>
                  <a:cubicBezTo>
                    <a:pt x="273" y="79"/>
                    <a:pt x="273" y="142"/>
                    <a:pt x="273" y="204"/>
                  </a:cubicBezTo>
                  <a:cubicBezTo>
                    <a:pt x="273" y="207"/>
                    <a:pt x="272" y="209"/>
                    <a:pt x="272" y="211"/>
                  </a:cubicBezTo>
                  <a:cubicBezTo>
                    <a:pt x="270" y="217"/>
                    <a:pt x="266" y="220"/>
                    <a:pt x="260" y="220"/>
                  </a:cubicBezTo>
                  <a:cubicBezTo>
                    <a:pt x="219" y="220"/>
                    <a:pt x="177" y="220"/>
                    <a:pt x="136" y="220"/>
                  </a:cubicBezTo>
                  <a:close/>
                  <a:moveTo>
                    <a:pt x="184" y="82"/>
                  </a:moveTo>
                  <a:cubicBezTo>
                    <a:pt x="182" y="83"/>
                    <a:pt x="181" y="81"/>
                    <a:pt x="180" y="80"/>
                  </a:cubicBezTo>
                  <a:cubicBezTo>
                    <a:pt x="179" y="78"/>
                    <a:pt x="178" y="77"/>
                    <a:pt x="177" y="75"/>
                  </a:cubicBezTo>
                  <a:cubicBezTo>
                    <a:pt x="175" y="74"/>
                    <a:pt x="175" y="73"/>
                    <a:pt x="176" y="71"/>
                  </a:cubicBezTo>
                  <a:cubicBezTo>
                    <a:pt x="178" y="66"/>
                    <a:pt x="180" y="62"/>
                    <a:pt x="182" y="58"/>
                  </a:cubicBezTo>
                  <a:cubicBezTo>
                    <a:pt x="182" y="56"/>
                    <a:pt x="182" y="55"/>
                    <a:pt x="180" y="54"/>
                  </a:cubicBezTo>
                  <a:cubicBezTo>
                    <a:pt x="175" y="50"/>
                    <a:pt x="169" y="47"/>
                    <a:pt x="164" y="44"/>
                  </a:cubicBezTo>
                  <a:cubicBezTo>
                    <a:pt x="162" y="42"/>
                    <a:pt x="161" y="43"/>
                    <a:pt x="160" y="44"/>
                  </a:cubicBezTo>
                  <a:cubicBezTo>
                    <a:pt x="157" y="48"/>
                    <a:pt x="153" y="52"/>
                    <a:pt x="150" y="56"/>
                  </a:cubicBezTo>
                  <a:cubicBezTo>
                    <a:pt x="149" y="57"/>
                    <a:pt x="148" y="58"/>
                    <a:pt x="147" y="58"/>
                  </a:cubicBezTo>
                  <a:cubicBezTo>
                    <a:pt x="144" y="57"/>
                    <a:pt x="141" y="56"/>
                    <a:pt x="138" y="56"/>
                  </a:cubicBezTo>
                  <a:cubicBezTo>
                    <a:pt x="136" y="56"/>
                    <a:pt x="135" y="55"/>
                    <a:pt x="135" y="54"/>
                  </a:cubicBezTo>
                  <a:cubicBezTo>
                    <a:pt x="133" y="50"/>
                    <a:pt x="131" y="46"/>
                    <a:pt x="129" y="41"/>
                  </a:cubicBezTo>
                  <a:cubicBezTo>
                    <a:pt x="128" y="39"/>
                    <a:pt x="127" y="39"/>
                    <a:pt x="125" y="39"/>
                  </a:cubicBezTo>
                  <a:cubicBezTo>
                    <a:pt x="119" y="41"/>
                    <a:pt x="113" y="43"/>
                    <a:pt x="107" y="44"/>
                  </a:cubicBezTo>
                  <a:cubicBezTo>
                    <a:pt x="105" y="45"/>
                    <a:pt x="104" y="46"/>
                    <a:pt x="105" y="48"/>
                  </a:cubicBezTo>
                  <a:cubicBezTo>
                    <a:pt x="105" y="53"/>
                    <a:pt x="106" y="57"/>
                    <a:pt x="107" y="62"/>
                  </a:cubicBezTo>
                  <a:cubicBezTo>
                    <a:pt x="107" y="63"/>
                    <a:pt x="107" y="65"/>
                    <a:pt x="105" y="66"/>
                  </a:cubicBezTo>
                  <a:cubicBezTo>
                    <a:pt x="103" y="67"/>
                    <a:pt x="102" y="68"/>
                    <a:pt x="100" y="69"/>
                  </a:cubicBezTo>
                  <a:cubicBezTo>
                    <a:pt x="99" y="71"/>
                    <a:pt x="98" y="71"/>
                    <a:pt x="96" y="70"/>
                  </a:cubicBezTo>
                  <a:cubicBezTo>
                    <a:pt x="92" y="68"/>
                    <a:pt x="88" y="66"/>
                    <a:pt x="83" y="64"/>
                  </a:cubicBezTo>
                  <a:cubicBezTo>
                    <a:pt x="82" y="64"/>
                    <a:pt x="81" y="64"/>
                    <a:pt x="80" y="65"/>
                  </a:cubicBezTo>
                  <a:cubicBezTo>
                    <a:pt x="76" y="71"/>
                    <a:pt x="73" y="77"/>
                    <a:pt x="69" y="82"/>
                  </a:cubicBezTo>
                  <a:cubicBezTo>
                    <a:pt x="68" y="84"/>
                    <a:pt x="69" y="85"/>
                    <a:pt x="70" y="86"/>
                  </a:cubicBezTo>
                  <a:cubicBezTo>
                    <a:pt x="74" y="89"/>
                    <a:pt x="78" y="92"/>
                    <a:pt x="81" y="95"/>
                  </a:cubicBezTo>
                  <a:cubicBezTo>
                    <a:pt x="82" y="96"/>
                    <a:pt x="83" y="98"/>
                    <a:pt x="83" y="99"/>
                  </a:cubicBezTo>
                  <a:cubicBezTo>
                    <a:pt x="83" y="102"/>
                    <a:pt x="82" y="104"/>
                    <a:pt x="82" y="107"/>
                  </a:cubicBezTo>
                  <a:cubicBezTo>
                    <a:pt x="82" y="109"/>
                    <a:pt x="81" y="109"/>
                    <a:pt x="79" y="110"/>
                  </a:cubicBezTo>
                  <a:cubicBezTo>
                    <a:pt x="75" y="112"/>
                    <a:pt x="71" y="114"/>
                    <a:pt x="67" y="115"/>
                  </a:cubicBezTo>
                  <a:cubicBezTo>
                    <a:pt x="65" y="116"/>
                    <a:pt x="64" y="117"/>
                    <a:pt x="65" y="119"/>
                  </a:cubicBezTo>
                  <a:cubicBezTo>
                    <a:pt x="66" y="125"/>
                    <a:pt x="68" y="131"/>
                    <a:pt x="69" y="137"/>
                  </a:cubicBezTo>
                  <a:cubicBezTo>
                    <a:pt x="70" y="139"/>
                    <a:pt x="71" y="140"/>
                    <a:pt x="73" y="140"/>
                  </a:cubicBezTo>
                  <a:cubicBezTo>
                    <a:pt x="77" y="139"/>
                    <a:pt x="81" y="139"/>
                    <a:pt x="86" y="138"/>
                  </a:cubicBezTo>
                  <a:cubicBezTo>
                    <a:pt x="88" y="138"/>
                    <a:pt x="90" y="138"/>
                    <a:pt x="91" y="140"/>
                  </a:cubicBezTo>
                  <a:cubicBezTo>
                    <a:pt x="92" y="142"/>
                    <a:pt x="93" y="144"/>
                    <a:pt x="95" y="146"/>
                  </a:cubicBezTo>
                  <a:cubicBezTo>
                    <a:pt x="97" y="147"/>
                    <a:pt x="97" y="149"/>
                    <a:pt x="96" y="151"/>
                  </a:cubicBezTo>
                  <a:cubicBezTo>
                    <a:pt x="94" y="155"/>
                    <a:pt x="92" y="159"/>
                    <a:pt x="91" y="163"/>
                  </a:cubicBezTo>
                  <a:cubicBezTo>
                    <a:pt x="90" y="165"/>
                    <a:pt x="90" y="166"/>
                    <a:pt x="92" y="167"/>
                  </a:cubicBezTo>
                  <a:cubicBezTo>
                    <a:pt x="97" y="170"/>
                    <a:pt x="103" y="173"/>
                    <a:pt x="108" y="177"/>
                  </a:cubicBezTo>
                  <a:cubicBezTo>
                    <a:pt x="110" y="178"/>
                    <a:pt x="111" y="177"/>
                    <a:pt x="112" y="176"/>
                  </a:cubicBezTo>
                  <a:cubicBezTo>
                    <a:pt x="115" y="172"/>
                    <a:pt x="118" y="168"/>
                    <a:pt x="122" y="164"/>
                  </a:cubicBezTo>
                  <a:cubicBezTo>
                    <a:pt x="122" y="164"/>
                    <a:pt x="124" y="163"/>
                    <a:pt x="125" y="163"/>
                  </a:cubicBezTo>
                  <a:cubicBezTo>
                    <a:pt x="127" y="163"/>
                    <a:pt x="130" y="164"/>
                    <a:pt x="133" y="164"/>
                  </a:cubicBezTo>
                  <a:cubicBezTo>
                    <a:pt x="134" y="165"/>
                    <a:pt x="135" y="166"/>
                    <a:pt x="136" y="166"/>
                  </a:cubicBezTo>
                  <a:cubicBezTo>
                    <a:pt x="138" y="171"/>
                    <a:pt x="139" y="175"/>
                    <a:pt x="141" y="179"/>
                  </a:cubicBezTo>
                  <a:cubicBezTo>
                    <a:pt x="142" y="181"/>
                    <a:pt x="143" y="182"/>
                    <a:pt x="145" y="181"/>
                  </a:cubicBezTo>
                  <a:cubicBezTo>
                    <a:pt x="151" y="180"/>
                    <a:pt x="157" y="178"/>
                    <a:pt x="164" y="177"/>
                  </a:cubicBezTo>
                  <a:cubicBezTo>
                    <a:pt x="165" y="176"/>
                    <a:pt x="166" y="176"/>
                    <a:pt x="166" y="174"/>
                  </a:cubicBezTo>
                  <a:cubicBezTo>
                    <a:pt x="165" y="168"/>
                    <a:pt x="165" y="163"/>
                    <a:pt x="164" y="158"/>
                  </a:cubicBezTo>
                  <a:cubicBezTo>
                    <a:pt x="164" y="157"/>
                    <a:pt x="165" y="156"/>
                    <a:pt x="165" y="155"/>
                  </a:cubicBezTo>
                  <a:cubicBezTo>
                    <a:pt x="167" y="154"/>
                    <a:pt x="170" y="152"/>
                    <a:pt x="172" y="151"/>
                  </a:cubicBezTo>
                  <a:cubicBezTo>
                    <a:pt x="173" y="150"/>
                    <a:pt x="174" y="149"/>
                    <a:pt x="175" y="150"/>
                  </a:cubicBezTo>
                  <a:cubicBezTo>
                    <a:pt x="180" y="152"/>
                    <a:pt x="184" y="154"/>
                    <a:pt x="189" y="156"/>
                  </a:cubicBezTo>
                  <a:cubicBezTo>
                    <a:pt x="191" y="156"/>
                    <a:pt x="191" y="156"/>
                    <a:pt x="192" y="154"/>
                  </a:cubicBezTo>
                  <a:cubicBezTo>
                    <a:pt x="196" y="149"/>
                    <a:pt x="199" y="143"/>
                    <a:pt x="203" y="138"/>
                  </a:cubicBezTo>
                  <a:cubicBezTo>
                    <a:pt x="204" y="136"/>
                    <a:pt x="204" y="135"/>
                    <a:pt x="202" y="134"/>
                  </a:cubicBezTo>
                  <a:cubicBezTo>
                    <a:pt x="198" y="131"/>
                    <a:pt x="195" y="128"/>
                    <a:pt x="191" y="125"/>
                  </a:cubicBezTo>
                  <a:cubicBezTo>
                    <a:pt x="189" y="123"/>
                    <a:pt x="188" y="122"/>
                    <a:pt x="189" y="120"/>
                  </a:cubicBezTo>
                  <a:cubicBezTo>
                    <a:pt x="189" y="118"/>
                    <a:pt x="190" y="116"/>
                    <a:pt x="190" y="114"/>
                  </a:cubicBezTo>
                  <a:cubicBezTo>
                    <a:pt x="190" y="112"/>
                    <a:pt x="190" y="111"/>
                    <a:pt x="192" y="111"/>
                  </a:cubicBezTo>
                  <a:cubicBezTo>
                    <a:pt x="196" y="109"/>
                    <a:pt x="201" y="107"/>
                    <a:pt x="206" y="105"/>
                  </a:cubicBezTo>
                  <a:cubicBezTo>
                    <a:pt x="207" y="104"/>
                    <a:pt x="208" y="103"/>
                    <a:pt x="207" y="102"/>
                  </a:cubicBezTo>
                  <a:cubicBezTo>
                    <a:pt x="206" y="96"/>
                    <a:pt x="205" y="90"/>
                    <a:pt x="203" y="84"/>
                  </a:cubicBezTo>
                  <a:cubicBezTo>
                    <a:pt x="202" y="80"/>
                    <a:pt x="202" y="80"/>
                    <a:pt x="198" y="80"/>
                  </a:cubicBezTo>
                  <a:cubicBezTo>
                    <a:pt x="193" y="81"/>
                    <a:pt x="189" y="82"/>
                    <a:pt x="184" y="82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7" name="Freeform 1924"/>
            <p:cNvSpPr>
              <a:spLocks noEditPoints="1"/>
            </p:cNvSpPr>
            <p:nvPr/>
          </p:nvSpPr>
          <p:spPr bwMode="auto">
            <a:xfrm>
              <a:off x="11812588" y="4079875"/>
              <a:ext cx="241300" cy="239713"/>
            </a:xfrm>
            <a:custGeom>
              <a:avLst/>
              <a:gdLst>
                <a:gd name="T0" fmla="*/ 134 w 144"/>
                <a:gd name="T1" fmla="*/ 41 h 143"/>
                <a:gd name="T2" fmla="*/ 143 w 144"/>
                <a:gd name="T3" fmla="*/ 63 h 143"/>
                <a:gd name="T4" fmla="*/ 128 w 144"/>
                <a:gd name="T5" fmla="*/ 72 h 143"/>
                <a:gd name="T6" fmla="*/ 125 w 144"/>
                <a:gd name="T7" fmla="*/ 81 h 143"/>
                <a:gd name="T8" fmla="*/ 138 w 144"/>
                <a:gd name="T9" fmla="*/ 95 h 143"/>
                <a:gd name="T10" fmla="*/ 128 w 144"/>
                <a:gd name="T11" fmla="*/ 115 h 143"/>
                <a:gd name="T12" fmla="*/ 111 w 144"/>
                <a:gd name="T13" fmla="*/ 111 h 143"/>
                <a:gd name="T14" fmla="*/ 101 w 144"/>
                <a:gd name="T15" fmla="*/ 116 h 143"/>
                <a:gd name="T16" fmla="*/ 102 w 144"/>
                <a:gd name="T17" fmla="*/ 135 h 143"/>
                <a:gd name="T18" fmla="*/ 81 w 144"/>
                <a:gd name="T19" fmla="*/ 142 h 143"/>
                <a:gd name="T20" fmla="*/ 72 w 144"/>
                <a:gd name="T21" fmla="*/ 127 h 143"/>
                <a:gd name="T22" fmla="*/ 61 w 144"/>
                <a:gd name="T23" fmla="*/ 124 h 143"/>
                <a:gd name="T24" fmla="*/ 48 w 144"/>
                <a:gd name="T25" fmla="*/ 137 h 143"/>
                <a:gd name="T26" fmla="*/ 28 w 144"/>
                <a:gd name="T27" fmla="*/ 128 h 143"/>
                <a:gd name="T28" fmla="*/ 32 w 144"/>
                <a:gd name="T29" fmla="*/ 112 h 143"/>
                <a:gd name="T30" fmla="*/ 27 w 144"/>
                <a:gd name="T31" fmla="*/ 101 h 143"/>
                <a:gd name="T32" fmla="*/ 9 w 144"/>
                <a:gd name="T33" fmla="*/ 101 h 143"/>
                <a:gd name="T34" fmla="*/ 1 w 144"/>
                <a:gd name="T35" fmla="*/ 80 h 143"/>
                <a:gd name="T36" fmla="*/ 15 w 144"/>
                <a:gd name="T37" fmla="*/ 71 h 143"/>
                <a:gd name="T38" fmla="*/ 19 w 144"/>
                <a:gd name="T39" fmla="*/ 60 h 143"/>
                <a:gd name="T40" fmla="*/ 6 w 144"/>
                <a:gd name="T41" fmla="*/ 47 h 143"/>
                <a:gd name="T42" fmla="*/ 16 w 144"/>
                <a:gd name="T43" fmla="*/ 26 h 143"/>
                <a:gd name="T44" fmla="*/ 32 w 144"/>
                <a:gd name="T45" fmla="*/ 31 h 143"/>
                <a:gd name="T46" fmla="*/ 41 w 144"/>
                <a:gd name="T47" fmla="*/ 27 h 143"/>
                <a:gd name="T48" fmla="*/ 41 w 144"/>
                <a:gd name="T49" fmla="*/ 9 h 143"/>
                <a:gd name="T50" fmla="*/ 61 w 144"/>
                <a:gd name="T51" fmla="*/ 0 h 143"/>
                <a:gd name="T52" fmla="*/ 71 w 144"/>
                <a:gd name="T53" fmla="*/ 15 h 143"/>
                <a:gd name="T54" fmla="*/ 83 w 144"/>
                <a:gd name="T55" fmla="*/ 19 h 143"/>
                <a:gd name="T56" fmla="*/ 96 w 144"/>
                <a:gd name="T57" fmla="*/ 5 h 143"/>
                <a:gd name="T58" fmla="*/ 116 w 144"/>
                <a:gd name="T59" fmla="*/ 15 h 143"/>
                <a:gd name="T60" fmla="*/ 112 w 144"/>
                <a:gd name="T61" fmla="*/ 32 h 143"/>
                <a:gd name="T62" fmla="*/ 116 w 144"/>
                <a:gd name="T63" fmla="*/ 41 h 143"/>
                <a:gd name="T64" fmla="*/ 105 w 144"/>
                <a:gd name="T65" fmla="*/ 71 h 143"/>
                <a:gd name="T66" fmla="*/ 39 w 144"/>
                <a:gd name="T67" fmla="*/ 71 h 143"/>
                <a:gd name="T68" fmla="*/ 105 w 144"/>
                <a:gd name="T69" fmla="*/ 71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44" h="143">
                  <a:moveTo>
                    <a:pt x="120" y="43"/>
                  </a:moveTo>
                  <a:cubicBezTo>
                    <a:pt x="125" y="43"/>
                    <a:pt x="129" y="42"/>
                    <a:pt x="134" y="41"/>
                  </a:cubicBezTo>
                  <a:cubicBezTo>
                    <a:pt x="138" y="41"/>
                    <a:pt x="138" y="41"/>
                    <a:pt x="139" y="45"/>
                  </a:cubicBezTo>
                  <a:cubicBezTo>
                    <a:pt x="141" y="51"/>
                    <a:pt x="142" y="57"/>
                    <a:pt x="143" y="63"/>
                  </a:cubicBezTo>
                  <a:cubicBezTo>
                    <a:pt x="144" y="64"/>
                    <a:pt x="143" y="65"/>
                    <a:pt x="142" y="66"/>
                  </a:cubicBezTo>
                  <a:cubicBezTo>
                    <a:pt x="137" y="68"/>
                    <a:pt x="132" y="70"/>
                    <a:pt x="128" y="72"/>
                  </a:cubicBezTo>
                  <a:cubicBezTo>
                    <a:pt x="126" y="72"/>
                    <a:pt x="126" y="73"/>
                    <a:pt x="126" y="75"/>
                  </a:cubicBezTo>
                  <a:cubicBezTo>
                    <a:pt x="126" y="77"/>
                    <a:pt x="125" y="79"/>
                    <a:pt x="125" y="81"/>
                  </a:cubicBezTo>
                  <a:cubicBezTo>
                    <a:pt x="124" y="83"/>
                    <a:pt x="125" y="84"/>
                    <a:pt x="127" y="86"/>
                  </a:cubicBezTo>
                  <a:cubicBezTo>
                    <a:pt x="131" y="89"/>
                    <a:pt x="134" y="92"/>
                    <a:pt x="138" y="95"/>
                  </a:cubicBezTo>
                  <a:cubicBezTo>
                    <a:pt x="140" y="96"/>
                    <a:pt x="140" y="97"/>
                    <a:pt x="139" y="99"/>
                  </a:cubicBezTo>
                  <a:cubicBezTo>
                    <a:pt x="135" y="104"/>
                    <a:pt x="132" y="110"/>
                    <a:pt x="128" y="115"/>
                  </a:cubicBezTo>
                  <a:cubicBezTo>
                    <a:pt x="127" y="117"/>
                    <a:pt x="127" y="117"/>
                    <a:pt x="125" y="117"/>
                  </a:cubicBezTo>
                  <a:cubicBezTo>
                    <a:pt x="120" y="115"/>
                    <a:pt x="116" y="113"/>
                    <a:pt x="111" y="111"/>
                  </a:cubicBezTo>
                  <a:cubicBezTo>
                    <a:pt x="110" y="110"/>
                    <a:pt x="109" y="111"/>
                    <a:pt x="108" y="112"/>
                  </a:cubicBezTo>
                  <a:cubicBezTo>
                    <a:pt x="106" y="113"/>
                    <a:pt x="103" y="115"/>
                    <a:pt x="101" y="116"/>
                  </a:cubicBezTo>
                  <a:cubicBezTo>
                    <a:pt x="101" y="117"/>
                    <a:pt x="100" y="118"/>
                    <a:pt x="100" y="119"/>
                  </a:cubicBezTo>
                  <a:cubicBezTo>
                    <a:pt x="101" y="124"/>
                    <a:pt x="101" y="129"/>
                    <a:pt x="102" y="135"/>
                  </a:cubicBezTo>
                  <a:cubicBezTo>
                    <a:pt x="102" y="137"/>
                    <a:pt x="101" y="137"/>
                    <a:pt x="100" y="138"/>
                  </a:cubicBezTo>
                  <a:cubicBezTo>
                    <a:pt x="93" y="139"/>
                    <a:pt x="87" y="141"/>
                    <a:pt x="81" y="142"/>
                  </a:cubicBezTo>
                  <a:cubicBezTo>
                    <a:pt x="79" y="143"/>
                    <a:pt x="78" y="142"/>
                    <a:pt x="77" y="140"/>
                  </a:cubicBezTo>
                  <a:cubicBezTo>
                    <a:pt x="75" y="136"/>
                    <a:pt x="74" y="132"/>
                    <a:pt x="72" y="127"/>
                  </a:cubicBezTo>
                  <a:cubicBezTo>
                    <a:pt x="71" y="127"/>
                    <a:pt x="70" y="126"/>
                    <a:pt x="69" y="125"/>
                  </a:cubicBezTo>
                  <a:cubicBezTo>
                    <a:pt x="66" y="125"/>
                    <a:pt x="63" y="124"/>
                    <a:pt x="61" y="124"/>
                  </a:cubicBezTo>
                  <a:cubicBezTo>
                    <a:pt x="60" y="124"/>
                    <a:pt x="58" y="125"/>
                    <a:pt x="58" y="125"/>
                  </a:cubicBezTo>
                  <a:cubicBezTo>
                    <a:pt x="54" y="129"/>
                    <a:pt x="51" y="133"/>
                    <a:pt x="48" y="137"/>
                  </a:cubicBezTo>
                  <a:cubicBezTo>
                    <a:pt x="47" y="138"/>
                    <a:pt x="46" y="139"/>
                    <a:pt x="44" y="138"/>
                  </a:cubicBezTo>
                  <a:cubicBezTo>
                    <a:pt x="39" y="134"/>
                    <a:pt x="33" y="131"/>
                    <a:pt x="28" y="128"/>
                  </a:cubicBezTo>
                  <a:cubicBezTo>
                    <a:pt x="26" y="127"/>
                    <a:pt x="26" y="126"/>
                    <a:pt x="27" y="124"/>
                  </a:cubicBezTo>
                  <a:cubicBezTo>
                    <a:pt x="28" y="120"/>
                    <a:pt x="30" y="116"/>
                    <a:pt x="32" y="112"/>
                  </a:cubicBezTo>
                  <a:cubicBezTo>
                    <a:pt x="33" y="110"/>
                    <a:pt x="33" y="108"/>
                    <a:pt x="31" y="107"/>
                  </a:cubicBezTo>
                  <a:cubicBezTo>
                    <a:pt x="29" y="105"/>
                    <a:pt x="28" y="103"/>
                    <a:pt x="27" y="101"/>
                  </a:cubicBezTo>
                  <a:cubicBezTo>
                    <a:pt x="26" y="99"/>
                    <a:pt x="24" y="99"/>
                    <a:pt x="22" y="99"/>
                  </a:cubicBezTo>
                  <a:cubicBezTo>
                    <a:pt x="17" y="100"/>
                    <a:pt x="13" y="100"/>
                    <a:pt x="9" y="101"/>
                  </a:cubicBezTo>
                  <a:cubicBezTo>
                    <a:pt x="7" y="101"/>
                    <a:pt x="6" y="100"/>
                    <a:pt x="5" y="98"/>
                  </a:cubicBezTo>
                  <a:cubicBezTo>
                    <a:pt x="4" y="92"/>
                    <a:pt x="2" y="86"/>
                    <a:pt x="1" y="80"/>
                  </a:cubicBezTo>
                  <a:cubicBezTo>
                    <a:pt x="0" y="78"/>
                    <a:pt x="1" y="77"/>
                    <a:pt x="3" y="76"/>
                  </a:cubicBezTo>
                  <a:cubicBezTo>
                    <a:pt x="7" y="75"/>
                    <a:pt x="11" y="73"/>
                    <a:pt x="15" y="71"/>
                  </a:cubicBezTo>
                  <a:cubicBezTo>
                    <a:pt x="17" y="70"/>
                    <a:pt x="18" y="70"/>
                    <a:pt x="18" y="68"/>
                  </a:cubicBezTo>
                  <a:cubicBezTo>
                    <a:pt x="18" y="65"/>
                    <a:pt x="19" y="63"/>
                    <a:pt x="19" y="60"/>
                  </a:cubicBezTo>
                  <a:cubicBezTo>
                    <a:pt x="19" y="59"/>
                    <a:pt x="18" y="57"/>
                    <a:pt x="17" y="56"/>
                  </a:cubicBezTo>
                  <a:cubicBezTo>
                    <a:pt x="14" y="53"/>
                    <a:pt x="10" y="50"/>
                    <a:pt x="6" y="47"/>
                  </a:cubicBezTo>
                  <a:cubicBezTo>
                    <a:pt x="5" y="46"/>
                    <a:pt x="4" y="45"/>
                    <a:pt x="5" y="43"/>
                  </a:cubicBezTo>
                  <a:cubicBezTo>
                    <a:pt x="9" y="38"/>
                    <a:pt x="12" y="32"/>
                    <a:pt x="16" y="26"/>
                  </a:cubicBezTo>
                  <a:cubicBezTo>
                    <a:pt x="17" y="25"/>
                    <a:pt x="18" y="25"/>
                    <a:pt x="19" y="25"/>
                  </a:cubicBezTo>
                  <a:cubicBezTo>
                    <a:pt x="24" y="27"/>
                    <a:pt x="28" y="29"/>
                    <a:pt x="32" y="31"/>
                  </a:cubicBezTo>
                  <a:cubicBezTo>
                    <a:pt x="34" y="32"/>
                    <a:pt x="35" y="32"/>
                    <a:pt x="36" y="30"/>
                  </a:cubicBezTo>
                  <a:cubicBezTo>
                    <a:pt x="38" y="29"/>
                    <a:pt x="39" y="28"/>
                    <a:pt x="41" y="27"/>
                  </a:cubicBezTo>
                  <a:cubicBezTo>
                    <a:pt x="43" y="26"/>
                    <a:pt x="43" y="24"/>
                    <a:pt x="43" y="23"/>
                  </a:cubicBezTo>
                  <a:cubicBezTo>
                    <a:pt x="42" y="18"/>
                    <a:pt x="41" y="14"/>
                    <a:pt x="41" y="9"/>
                  </a:cubicBezTo>
                  <a:cubicBezTo>
                    <a:pt x="40" y="7"/>
                    <a:pt x="41" y="6"/>
                    <a:pt x="43" y="5"/>
                  </a:cubicBezTo>
                  <a:cubicBezTo>
                    <a:pt x="49" y="4"/>
                    <a:pt x="55" y="2"/>
                    <a:pt x="61" y="0"/>
                  </a:cubicBezTo>
                  <a:cubicBezTo>
                    <a:pt x="63" y="0"/>
                    <a:pt x="64" y="0"/>
                    <a:pt x="65" y="2"/>
                  </a:cubicBezTo>
                  <a:cubicBezTo>
                    <a:pt x="67" y="7"/>
                    <a:pt x="69" y="11"/>
                    <a:pt x="71" y="15"/>
                  </a:cubicBezTo>
                  <a:cubicBezTo>
                    <a:pt x="71" y="16"/>
                    <a:pt x="72" y="17"/>
                    <a:pt x="74" y="17"/>
                  </a:cubicBezTo>
                  <a:cubicBezTo>
                    <a:pt x="77" y="17"/>
                    <a:pt x="80" y="18"/>
                    <a:pt x="83" y="19"/>
                  </a:cubicBezTo>
                  <a:cubicBezTo>
                    <a:pt x="84" y="19"/>
                    <a:pt x="85" y="18"/>
                    <a:pt x="86" y="17"/>
                  </a:cubicBezTo>
                  <a:cubicBezTo>
                    <a:pt x="89" y="13"/>
                    <a:pt x="93" y="9"/>
                    <a:pt x="96" y="5"/>
                  </a:cubicBezTo>
                  <a:cubicBezTo>
                    <a:pt x="97" y="4"/>
                    <a:pt x="98" y="3"/>
                    <a:pt x="100" y="5"/>
                  </a:cubicBezTo>
                  <a:cubicBezTo>
                    <a:pt x="105" y="8"/>
                    <a:pt x="111" y="11"/>
                    <a:pt x="116" y="15"/>
                  </a:cubicBezTo>
                  <a:cubicBezTo>
                    <a:pt x="118" y="16"/>
                    <a:pt x="118" y="17"/>
                    <a:pt x="118" y="19"/>
                  </a:cubicBezTo>
                  <a:cubicBezTo>
                    <a:pt x="116" y="23"/>
                    <a:pt x="114" y="27"/>
                    <a:pt x="112" y="32"/>
                  </a:cubicBezTo>
                  <a:cubicBezTo>
                    <a:pt x="111" y="34"/>
                    <a:pt x="111" y="35"/>
                    <a:pt x="113" y="36"/>
                  </a:cubicBezTo>
                  <a:cubicBezTo>
                    <a:pt x="114" y="38"/>
                    <a:pt x="115" y="39"/>
                    <a:pt x="116" y="41"/>
                  </a:cubicBezTo>
                  <a:cubicBezTo>
                    <a:pt x="117" y="42"/>
                    <a:pt x="118" y="44"/>
                    <a:pt x="120" y="43"/>
                  </a:cubicBezTo>
                  <a:close/>
                  <a:moveTo>
                    <a:pt x="105" y="71"/>
                  </a:moveTo>
                  <a:cubicBezTo>
                    <a:pt x="105" y="55"/>
                    <a:pt x="92" y="38"/>
                    <a:pt x="72" y="38"/>
                  </a:cubicBezTo>
                  <a:cubicBezTo>
                    <a:pt x="52" y="38"/>
                    <a:pt x="39" y="54"/>
                    <a:pt x="39" y="71"/>
                  </a:cubicBezTo>
                  <a:cubicBezTo>
                    <a:pt x="40" y="88"/>
                    <a:pt x="52" y="104"/>
                    <a:pt x="72" y="104"/>
                  </a:cubicBezTo>
                  <a:cubicBezTo>
                    <a:pt x="92" y="104"/>
                    <a:pt x="105" y="88"/>
                    <a:pt x="105" y="7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8" name="Freeform 1925"/>
            <p:cNvSpPr>
              <a:spLocks noEditPoints="1"/>
            </p:cNvSpPr>
            <p:nvPr/>
          </p:nvSpPr>
          <p:spPr bwMode="auto">
            <a:xfrm>
              <a:off x="11877675" y="4143375"/>
              <a:ext cx="109538" cy="111125"/>
            </a:xfrm>
            <a:custGeom>
              <a:avLst/>
              <a:gdLst>
                <a:gd name="T0" fmla="*/ 66 w 66"/>
                <a:gd name="T1" fmla="*/ 33 h 66"/>
                <a:gd name="T2" fmla="*/ 33 w 66"/>
                <a:gd name="T3" fmla="*/ 66 h 66"/>
                <a:gd name="T4" fmla="*/ 0 w 66"/>
                <a:gd name="T5" fmla="*/ 33 h 66"/>
                <a:gd name="T6" fmla="*/ 33 w 66"/>
                <a:gd name="T7" fmla="*/ 0 h 66"/>
                <a:gd name="T8" fmla="*/ 66 w 66"/>
                <a:gd name="T9" fmla="*/ 33 h 66"/>
                <a:gd name="T10" fmla="*/ 33 w 66"/>
                <a:gd name="T11" fmla="*/ 46 h 66"/>
                <a:gd name="T12" fmla="*/ 46 w 66"/>
                <a:gd name="T13" fmla="*/ 33 h 66"/>
                <a:gd name="T14" fmla="*/ 33 w 66"/>
                <a:gd name="T15" fmla="*/ 21 h 66"/>
                <a:gd name="T16" fmla="*/ 20 w 66"/>
                <a:gd name="T17" fmla="*/ 33 h 66"/>
                <a:gd name="T18" fmla="*/ 33 w 66"/>
                <a:gd name="T19" fmla="*/ 4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6" h="66">
                  <a:moveTo>
                    <a:pt x="66" y="33"/>
                  </a:moveTo>
                  <a:cubicBezTo>
                    <a:pt x="66" y="50"/>
                    <a:pt x="53" y="66"/>
                    <a:pt x="33" y="66"/>
                  </a:cubicBezTo>
                  <a:cubicBezTo>
                    <a:pt x="13" y="66"/>
                    <a:pt x="1" y="50"/>
                    <a:pt x="0" y="33"/>
                  </a:cubicBezTo>
                  <a:cubicBezTo>
                    <a:pt x="0" y="16"/>
                    <a:pt x="13" y="0"/>
                    <a:pt x="33" y="0"/>
                  </a:cubicBezTo>
                  <a:cubicBezTo>
                    <a:pt x="53" y="0"/>
                    <a:pt x="66" y="17"/>
                    <a:pt x="66" y="33"/>
                  </a:cubicBezTo>
                  <a:close/>
                  <a:moveTo>
                    <a:pt x="33" y="46"/>
                  </a:moveTo>
                  <a:cubicBezTo>
                    <a:pt x="40" y="46"/>
                    <a:pt x="46" y="40"/>
                    <a:pt x="46" y="33"/>
                  </a:cubicBezTo>
                  <a:cubicBezTo>
                    <a:pt x="46" y="26"/>
                    <a:pt x="40" y="21"/>
                    <a:pt x="33" y="21"/>
                  </a:cubicBezTo>
                  <a:cubicBezTo>
                    <a:pt x="26" y="20"/>
                    <a:pt x="20" y="26"/>
                    <a:pt x="20" y="33"/>
                  </a:cubicBezTo>
                  <a:cubicBezTo>
                    <a:pt x="20" y="40"/>
                    <a:pt x="26" y="46"/>
                    <a:pt x="33" y="4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9" name="Freeform 1926"/>
            <p:cNvSpPr>
              <a:spLocks/>
            </p:cNvSpPr>
            <p:nvPr/>
          </p:nvSpPr>
          <p:spPr bwMode="auto">
            <a:xfrm>
              <a:off x="11911013" y="4176713"/>
              <a:ext cx="42863" cy="44450"/>
            </a:xfrm>
            <a:custGeom>
              <a:avLst/>
              <a:gdLst>
                <a:gd name="T0" fmla="*/ 13 w 26"/>
                <a:gd name="T1" fmla="*/ 26 h 26"/>
                <a:gd name="T2" fmla="*/ 0 w 26"/>
                <a:gd name="T3" fmla="*/ 13 h 26"/>
                <a:gd name="T4" fmla="*/ 13 w 26"/>
                <a:gd name="T5" fmla="*/ 1 h 26"/>
                <a:gd name="T6" fmla="*/ 26 w 26"/>
                <a:gd name="T7" fmla="*/ 13 h 26"/>
                <a:gd name="T8" fmla="*/ 13 w 26"/>
                <a:gd name="T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13" y="26"/>
                  </a:moveTo>
                  <a:cubicBezTo>
                    <a:pt x="6" y="26"/>
                    <a:pt x="0" y="20"/>
                    <a:pt x="0" y="13"/>
                  </a:cubicBezTo>
                  <a:cubicBezTo>
                    <a:pt x="0" y="6"/>
                    <a:pt x="6" y="0"/>
                    <a:pt x="13" y="1"/>
                  </a:cubicBezTo>
                  <a:cubicBezTo>
                    <a:pt x="20" y="1"/>
                    <a:pt x="26" y="6"/>
                    <a:pt x="26" y="13"/>
                  </a:cubicBezTo>
                  <a:cubicBezTo>
                    <a:pt x="26" y="20"/>
                    <a:pt x="20" y="26"/>
                    <a:pt x="13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011" name="グループ化 2010"/>
          <p:cNvGrpSpPr/>
          <p:nvPr/>
        </p:nvGrpSpPr>
        <p:grpSpPr>
          <a:xfrm>
            <a:off x="6214034" y="5208440"/>
            <a:ext cx="457200" cy="379413"/>
            <a:chOff x="6213475" y="5026025"/>
            <a:chExt cx="457200" cy="379413"/>
          </a:xfrm>
        </p:grpSpPr>
        <p:sp>
          <p:nvSpPr>
            <p:cNvPr id="130" name="Freeform 1927"/>
            <p:cNvSpPr>
              <a:spLocks noEditPoints="1"/>
            </p:cNvSpPr>
            <p:nvPr/>
          </p:nvSpPr>
          <p:spPr bwMode="auto">
            <a:xfrm>
              <a:off x="6213475" y="5026025"/>
              <a:ext cx="457200" cy="379413"/>
            </a:xfrm>
            <a:custGeom>
              <a:avLst/>
              <a:gdLst>
                <a:gd name="T0" fmla="*/ 229 w 273"/>
                <a:gd name="T1" fmla="*/ 0 h 226"/>
                <a:gd name="T2" fmla="*/ 245 w 273"/>
                <a:gd name="T3" fmla="*/ 13 h 226"/>
                <a:gd name="T4" fmla="*/ 260 w 273"/>
                <a:gd name="T5" fmla="*/ 27 h 226"/>
                <a:gd name="T6" fmla="*/ 273 w 273"/>
                <a:gd name="T7" fmla="*/ 157 h 226"/>
                <a:gd name="T8" fmla="*/ 272 w 273"/>
                <a:gd name="T9" fmla="*/ 216 h 226"/>
                <a:gd name="T10" fmla="*/ 217 w 273"/>
                <a:gd name="T11" fmla="*/ 226 h 226"/>
                <a:gd name="T12" fmla="*/ 27 w 273"/>
                <a:gd name="T13" fmla="*/ 214 h 226"/>
                <a:gd name="T14" fmla="*/ 13 w 273"/>
                <a:gd name="T15" fmla="*/ 200 h 226"/>
                <a:gd name="T16" fmla="*/ 1 w 273"/>
                <a:gd name="T17" fmla="*/ 187 h 226"/>
                <a:gd name="T18" fmla="*/ 0 w 273"/>
                <a:gd name="T19" fmla="*/ 16 h 226"/>
                <a:gd name="T20" fmla="*/ 11 w 273"/>
                <a:gd name="T21" fmla="*/ 0 h 226"/>
                <a:gd name="T22" fmla="*/ 121 w 273"/>
                <a:gd name="T23" fmla="*/ 0 h 226"/>
                <a:gd name="T24" fmla="*/ 93 w 273"/>
                <a:gd name="T25" fmla="*/ 54 h 226"/>
                <a:gd name="T26" fmla="*/ 86 w 273"/>
                <a:gd name="T27" fmla="*/ 58 h 226"/>
                <a:gd name="T28" fmla="*/ 71 w 273"/>
                <a:gd name="T29" fmla="*/ 54 h 226"/>
                <a:gd name="T30" fmla="*/ 63 w 273"/>
                <a:gd name="T31" fmla="*/ 72 h 226"/>
                <a:gd name="T32" fmla="*/ 74 w 273"/>
                <a:gd name="T33" fmla="*/ 84 h 226"/>
                <a:gd name="T34" fmla="*/ 70 w 273"/>
                <a:gd name="T35" fmla="*/ 93 h 226"/>
                <a:gd name="T36" fmla="*/ 58 w 273"/>
                <a:gd name="T37" fmla="*/ 101 h 226"/>
                <a:gd name="T38" fmla="*/ 65 w 273"/>
                <a:gd name="T39" fmla="*/ 120 h 226"/>
                <a:gd name="T40" fmla="*/ 83 w 273"/>
                <a:gd name="T41" fmla="*/ 123 h 226"/>
                <a:gd name="T42" fmla="*/ 85 w 273"/>
                <a:gd name="T43" fmla="*/ 129 h 226"/>
                <a:gd name="T44" fmla="*/ 82 w 273"/>
                <a:gd name="T45" fmla="*/ 144 h 226"/>
                <a:gd name="T46" fmla="*/ 100 w 273"/>
                <a:gd name="T47" fmla="*/ 152 h 226"/>
                <a:gd name="T48" fmla="*/ 110 w 273"/>
                <a:gd name="T49" fmla="*/ 140 h 226"/>
                <a:gd name="T50" fmla="*/ 121 w 273"/>
                <a:gd name="T51" fmla="*/ 144 h 226"/>
                <a:gd name="T52" fmla="*/ 129 w 273"/>
                <a:gd name="T53" fmla="*/ 157 h 226"/>
                <a:gd name="T54" fmla="*/ 148 w 273"/>
                <a:gd name="T55" fmla="*/ 149 h 226"/>
                <a:gd name="T56" fmla="*/ 148 w 273"/>
                <a:gd name="T57" fmla="*/ 133 h 226"/>
                <a:gd name="T58" fmla="*/ 156 w 273"/>
                <a:gd name="T59" fmla="*/ 129 h 226"/>
                <a:gd name="T60" fmla="*/ 172 w 273"/>
                <a:gd name="T61" fmla="*/ 132 h 226"/>
                <a:gd name="T62" fmla="*/ 180 w 273"/>
                <a:gd name="T63" fmla="*/ 114 h 226"/>
                <a:gd name="T64" fmla="*/ 168 w 273"/>
                <a:gd name="T65" fmla="*/ 102 h 226"/>
                <a:gd name="T66" fmla="*/ 171 w 273"/>
                <a:gd name="T67" fmla="*/ 93 h 226"/>
                <a:gd name="T68" fmla="*/ 185 w 273"/>
                <a:gd name="T69" fmla="*/ 86 h 226"/>
                <a:gd name="T70" fmla="*/ 177 w 273"/>
                <a:gd name="T71" fmla="*/ 67 h 226"/>
                <a:gd name="T72" fmla="*/ 160 w 273"/>
                <a:gd name="T73" fmla="*/ 66 h 226"/>
                <a:gd name="T74" fmla="*/ 157 w 273"/>
                <a:gd name="T75" fmla="*/ 58 h 226"/>
                <a:gd name="T76" fmla="*/ 161 w 273"/>
                <a:gd name="T77" fmla="*/ 43 h 226"/>
                <a:gd name="T78" fmla="*/ 143 w 273"/>
                <a:gd name="T79" fmla="*/ 34 h 226"/>
                <a:gd name="T80" fmla="*/ 128 w 273"/>
                <a:gd name="T81" fmla="*/ 46 h 226"/>
                <a:gd name="T82" fmla="*/ 120 w 273"/>
                <a:gd name="T83" fmla="*/ 43 h 226"/>
                <a:gd name="T84" fmla="*/ 112 w 273"/>
                <a:gd name="T85" fmla="*/ 30 h 226"/>
                <a:gd name="T86" fmla="*/ 93 w 273"/>
                <a:gd name="T87" fmla="*/ 38 h 226"/>
                <a:gd name="T88" fmla="*/ 135 w 273"/>
                <a:gd name="T89" fmla="*/ 209 h 226"/>
                <a:gd name="T90" fmla="*/ 255 w 273"/>
                <a:gd name="T91" fmla="*/ 198 h 226"/>
                <a:gd name="T92" fmla="*/ 255 w 273"/>
                <a:gd name="T93" fmla="*/ 30 h 226"/>
                <a:gd name="T94" fmla="*/ 247 w 273"/>
                <a:gd name="T95" fmla="*/ 16 h 226"/>
                <a:gd name="T96" fmla="*/ 242 w 273"/>
                <a:gd name="T97" fmla="*/ 183 h 226"/>
                <a:gd name="T98" fmla="*/ 21 w 273"/>
                <a:gd name="T99" fmla="*/ 196 h 226"/>
                <a:gd name="T100" fmla="*/ 16 w 273"/>
                <a:gd name="T101" fmla="*/ 198 h 226"/>
                <a:gd name="T102" fmla="*/ 135 w 273"/>
                <a:gd name="T103" fmla="*/ 209 h 226"/>
                <a:gd name="T104" fmla="*/ 260 w 273"/>
                <a:gd name="T105" fmla="*/ 223 h 226"/>
                <a:gd name="T106" fmla="*/ 269 w 273"/>
                <a:gd name="T107" fmla="*/ 211 h 226"/>
                <a:gd name="T108" fmla="*/ 269 w 273"/>
                <a:gd name="T109" fmla="*/ 39 h 226"/>
                <a:gd name="T110" fmla="*/ 259 w 273"/>
                <a:gd name="T111" fmla="*/ 30 h 226"/>
                <a:gd name="T112" fmla="*/ 258 w 273"/>
                <a:gd name="T113" fmla="*/ 36 h 226"/>
                <a:gd name="T114" fmla="*/ 243 w 273"/>
                <a:gd name="T115" fmla="*/ 212 h 226"/>
                <a:gd name="T116" fmla="*/ 33 w 273"/>
                <a:gd name="T117" fmla="*/ 212 h 226"/>
                <a:gd name="T118" fmla="*/ 40 w 273"/>
                <a:gd name="T119" fmla="*/ 223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3" h="226">
                  <a:moveTo>
                    <a:pt x="121" y="0"/>
                  </a:moveTo>
                  <a:cubicBezTo>
                    <a:pt x="157" y="0"/>
                    <a:pt x="193" y="0"/>
                    <a:pt x="229" y="0"/>
                  </a:cubicBezTo>
                  <a:cubicBezTo>
                    <a:pt x="237" y="0"/>
                    <a:pt x="240" y="2"/>
                    <a:pt x="242" y="10"/>
                  </a:cubicBezTo>
                  <a:cubicBezTo>
                    <a:pt x="242" y="12"/>
                    <a:pt x="243" y="13"/>
                    <a:pt x="245" y="13"/>
                  </a:cubicBezTo>
                  <a:cubicBezTo>
                    <a:pt x="253" y="13"/>
                    <a:pt x="257" y="17"/>
                    <a:pt x="258" y="25"/>
                  </a:cubicBezTo>
                  <a:cubicBezTo>
                    <a:pt x="258" y="25"/>
                    <a:pt x="259" y="26"/>
                    <a:pt x="260" y="27"/>
                  </a:cubicBezTo>
                  <a:cubicBezTo>
                    <a:pt x="269" y="28"/>
                    <a:pt x="273" y="35"/>
                    <a:pt x="273" y="42"/>
                  </a:cubicBezTo>
                  <a:cubicBezTo>
                    <a:pt x="273" y="81"/>
                    <a:pt x="273" y="119"/>
                    <a:pt x="273" y="157"/>
                  </a:cubicBezTo>
                  <a:cubicBezTo>
                    <a:pt x="273" y="175"/>
                    <a:pt x="273" y="192"/>
                    <a:pt x="273" y="210"/>
                  </a:cubicBezTo>
                  <a:cubicBezTo>
                    <a:pt x="273" y="212"/>
                    <a:pt x="272" y="214"/>
                    <a:pt x="272" y="216"/>
                  </a:cubicBezTo>
                  <a:cubicBezTo>
                    <a:pt x="270" y="223"/>
                    <a:pt x="265" y="226"/>
                    <a:pt x="258" y="226"/>
                  </a:cubicBezTo>
                  <a:cubicBezTo>
                    <a:pt x="244" y="226"/>
                    <a:pt x="231" y="226"/>
                    <a:pt x="217" y="226"/>
                  </a:cubicBezTo>
                  <a:cubicBezTo>
                    <a:pt x="159" y="226"/>
                    <a:pt x="101" y="226"/>
                    <a:pt x="42" y="226"/>
                  </a:cubicBezTo>
                  <a:cubicBezTo>
                    <a:pt x="33" y="226"/>
                    <a:pt x="29" y="223"/>
                    <a:pt x="27" y="214"/>
                  </a:cubicBezTo>
                  <a:cubicBezTo>
                    <a:pt x="27" y="212"/>
                    <a:pt x="26" y="212"/>
                    <a:pt x="25" y="212"/>
                  </a:cubicBezTo>
                  <a:cubicBezTo>
                    <a:pt x="18" y="211"/>
                    <a:pt x="13" y="206"/>
                    <a:pt x="13" y="200"/>
                  </a:cubicBezTo>
                  <a:cubicBezTo>
                    <a:pt x="13" y="197"/>
                    <a:pt x="12" y="196"/>
                    <a:pt x="9" y="195"/>
                  </a:cubicBezTo>
                  <a:cubicBezTo>
                    <a:pt x="4" y="195"/>
                    <a:pt x="2" y="191"/>
                    <a:pt x="1" y="187"/>
                  </a:cubicBezTo>
                  <a:cubicBezTo>
                    <a:pt x="0" y="184"/>
                    <a:pt x="0" y="182"/>
                    <a:pt x="0" y="180"/>
                  </a:cubicBezTo>
                  <a:cubicBezTo>
                    <a:pt x="0" y="125"/>
                    <a:pt x="0" y="71"/>
                    <a:pt x="0" y="16"/>
                  </a:cubicBezTo>
                  <a:cubicBezTo>
                    <a:pt x="0" y="14"/>
                    <a:pt x="0" y="11"/>
                    <a:pt x="1" y="9"/>
                  </a:cubicBezTo>
                  <a:cubicBezTo>
                    <a:pt x="2" y="4"/>
                    <a:pt x="6" y="0"/>
                    <a:pt x="11" y="0"/>
                  </a:cubicBezTo>
                  <a:cubicBezTo>
                    <a:pt x="21" y="0"/>
                    <a:pt x="31" y="0"/>
                    <a:pt x="41" y="0"/>
                  </a:cubicBezTo>
                  <a:cubicBezTo>
                    <a:pt x="68" y="0"/>
                    <a:pt x="95" y="0"/>
                    <a:pt x="121" y="0"/>
                  </a:cubicBezTo>
                  <a:close/>
                  <a:moveTo>
                    <a:pt x="95" y="52"/>
                  </a:moveTo>
                  <a:cubicBezTo>
                    <a:pt x="95" y="52"/>
                    <a:pt x="94" y="53"/>
                    <a:pt x="93" y="54"/>
                  </a:cubicBezTo>
                  <a:cubicBezTo>
                    <a:pt x="92" y="55"/>
                    <a:pt x="91" y="56"/>
                    <a:pt x="90" y="57"/>
                  </a:cubicBezTo>
                  <a:cubicBezTo>
                    <a:pt x="88" y="58"/>
                    <a:pt x="87" y="58"/>
                    <a:pt x="86" y="58"/>
                  </a:cubicBezTo>
                  <a:cubicBezTo>
                    <a:pt x="82" y="56"/>
                    <a:pt x="78" y="54"/>
                    <a:pt x="74" y="53"/>
                  </a:cubicBezTo>
                  <a:cubicBezTo>
                    <a:pt x="73" y="52"/>
                    <a:pt x="72" y="52"/>
                    <a:pt x="71" y="54"/>
                  </a:cubicBezTo>
                  <a:cubicBezTo>
                    <a:pt x="68" y="59"/>
                    <a:pt x="65" y="64"/>
                    <a:pt x="62" y="69"/>
                  </a:cubicBezTo>
                  <a:cubicBezTo>
                    <a:pt x="61" y="70"/>
                    <a:pt x="61" y="71"/>
                    <a:pt x="63" y="72"/>
                  </a:cubicBezTo>
                  <a:cubicBezTo>
                    <a:pt x="66" y="75"/>
                    <a:pt x="69" y="77"/>
                    <a:pt x="72" y="80"/>
                  </a:cubicBezTo>
                  <a:cubicBezTo>
                    <a:pt x="73" y="81"/>
                    <a:pt x="74" y="82"/>
                    <a:pt x="74" y="84"/>
                  </a:cubicBezTo>
                  <a:cubicBezTo>
                    <a:pt x="74" y="86"/>
                    <a:pt x="73" y="87"/>
                    <a:pt x="73" y="89"/>
                  </a:cubicBezTo>
                  <a:cubicBezTo>
                    <a:pt x="73" y="91"/>
                    <a:pt x="72" y="92"/>
                    <a:pt x="70" y="93"/>
                  </a:cubicBezTo>
                  <a:cubicBezTo>
                    <a:pt x="67" y="95"/>
                    <a:pt x="63" y="96"/>
                    <a:pt x="59" y="98"/>
                  </a:cubicBezTo>
                  <a:cubicBezTo>
                    <a:pt x="58" y="98"/>
                    <a:pt x="57" y="99"/>
                    <a:pt x="58" y="101"/>
                  </a:cubicBezTo>
                  <a:cubicBezTo>
                    <a:pt x="59" y="106"/>
                    <a:pt x="61" y="112"/>
                    <a:pt x="62" y="117"/>
                  </a:cubicBezTo>
                  <a:cubicBezTo>
                    <a:pt x="62" y="119"/>
                    <a:pt x="63" y="120"/>
                    <a:pt x="65" y="120"/>
                  </a:cubicBezTo>
                  <a:cubicBezTo>
                    <a:pt x="67" y="119"/>
                    <a:pt x="70" y="119"/>
                    <a:pt x="72" y="119"/>
                  </a:cubicBezTo>
                  <a:cubicBezTo>
                    <a:pt x="77" y="118"/>
                    <a:pt x="81" y="118"/>
                    <a:pt x="83" y="123"/>
                  </a:cubicBezTo>
                  <a:cubicBezTo>
                    <a:pt x="83" y="124"/>
                    <a:pt x="84" y="124"/>
                    <a:pt x="85" y="125"/>
                  </a:cubicBezTo>
                  <a:cubicBezTo>
                    <a:pt x="86" y="126"/>
                    <a:pt x="86" y="127"/>
                    <a:pt x="85" y="129"/>
                  </a:cubicBezTo>
                  <a:cubicBezTo>
                    <a:pt x="84" y="133"/>
                    <a:pt x="82" y="136"/>
                    <a:pt x="81" y="140"/>
                  </a:cubicBezTo>
                  <a:cubicBezTo>
                    <a:pt x="80" y="142"/>
                    <a:pt x="80" y="143"/>
                    <a:pt x="82" y="144"/>
                  </a:cubicBezTo>
                  <a:cubicBezTo>
                    <a:pt x="87" y="146"/>
                    <a:pt x="92" y="149"/>
                    <a:pt x="96" y="152"/>
                  </a:cubicBezTo>
                  <a:cubicBezTo>
                    <a:pt x="98" y="153"/>
                    <a:pt x="99" y="153"/>
                    <a:pt x="100" y="152"/>
                  </a:cubicBezTo>
                  <a:cubicBezTo>
                    <a:pt x="103" y="148"/>
                    <a:pt x="106" y="145"/>
                    <a:pt x="108" y="142"/>
                  </a:cubicBezTo>
                  <a:cubicBezTo>
                    <a:pt x="109" y="141"/>
                    <a:pt x="110" y="140"/>
                    <a:pt x="110" y="140"/>
                  </a:cubicBezTo>
                  <a:cubicBezTo>
                    <a:pt x="113" y="141"/>
                    <a:pt x="116" y="141"/>
                    <a:pt x="118" y="142"/>
                  </a:cubicBezTo>
                  <a:cubicBezTo>
                    <a:pt x="119" y="142"/>
                    <a:pt x="121" y="143"/>
                    <a:pt x="121" y="144"/>
                  </a:cubicBezTo>
                  <a:cubicBezTo>
                    <a:pt x="123" y="147"/>
                    <a:pt x="124" y="151"/>
                    <a:pt x="126" y="155"/>
                  </a:cubicBezTo>
                  <a:cubicBezTo>
                    <a:pt x="126" y="157"/>
                    <a:pt x="127" y="157"/>
                    <a:pt x="129" y="157"/>
                  </a:cubicBezTo>
                  <a:cubicBezTo>
                    <a:pt x="134" y="155"/>
                    <a:pt x="140" y="154"/>
                    <a:pt x="146" y="153"/>
                  </a:cubicBezTo>
                  <a:cubicBezTo>
                    <a:pt x="148" y="152"/>
                    <a:pt x="148" y="151"/>
                    <a:pt x="148" y="149"/>
                  </a:cubicBezTo>
                  <a:cubicBezTo>
                    <a:pt x="147" y="145"/>
                    <a:pt x="147" y="141"/>
                    <a:pt x="146" y="137"/>
                  </a:cubicBezTo>
                  <a:cubicBezTo>
                    <a:pt x="146" y="135"/>
                    <a:pt x="146" y="134"/>
                    <a:pt x="148" y="133"/>
                  </a:cubicBezTo>
                  <a:cubicBezTo>
                    <a:pt x="150" y="132"/>
                    <a:pt x="151" y="130"/>
                    <a:pt x="153" y="129"/>
                  </a:cubicBezTo>
                  <a:cubicBezTo>
                    <a:pt x="154" y="129"/>
                    <a:pt x="155" y="129"/>
                    <a:pt x="156" y="129"/>
                  </a:cubicBezTo>
                  <a:cubicBezTo>
                    <a:pt x="160" y="130"/>
                    <a:pt x="164" y="132"/>
                    <a:pt x="168" y="134"/>
                  </a:cubicBezTo>
                  <a:cubicBezTo>
                    <a:pt x="170" y="134"/>
                    <a:pt x="171" y="134"/>
                    <a:pt x="172" y="132"/>
                  </a:cubicBezTo>
                  <a:cubicBezTo>
                    <a:pt x="174" y="128"/>
                    <a:pt x="177" y="123"/>
                    <a:pt x="180" y="118"/>
                  </a:cubicBezTo>
                  <a:cubicBezTo>
                    <a:pt x="181" y="117"/>
                    <a:pt x="181" y="116"/>
                    <a:pt x="180" y="114"/>
                  </a:cubicBezTo>
                  <a:cubicBezTo>
                    <a:pt x="176" y="112"/>
                    <a:pt x="173" y="109"/>
                    <a:pt x="170" y="106"/>
                  </a:cubicBezTo>
                  <a:cubicBezTo>
                    <a:pt x="168" y="105"/>
                    <a:pt x="167" y="104"/>
                    <a:pt x="168" y="102"/>
                  </a:cubicBezTo>
                  <a:cubicBezTo>
                    <a:pt x="169" y="101"/>
                    <a:pt x="169" y="99"/>
                    <a:pt x="169" y="97"/>
                  </a:cubicBezTo>
                  <a:cubicBezTo>
                    <a:pt x="169" y="95"/>
                    <a:pt x="170" y="94"/>
                    <a:pt x="171" y="93"/>
                  </a:cubicBezTo>
                  <a:cubicBezTo>
                    <a:pt x="175" y="92"/>
                    <a:pt x="179" y="90"/>
                    <a:pt x="183" y="89"/>
                  </a:cubicBezTo>
                  <a:cubicBezTo>
                    <a:pt x="185" y="88"/>
                    <a:pt x="185" y="87"/>
                    <a:pt x="185" y="86"/>
                  </a:cubicBezTo>
                  <a:cubicBezTo>
                    <a:pt x="183" y="80"/>
                    <a:pt x="182" y="75"/>
                    <a:pt x="181" y="70"/>
                  </a:cubicBezTo>
                  <a:cubicBezTo>
                    <a:pt x="180" y="67"/>
                    <a:pt x="179" y="67"/>
                    <a:pt x="177" y="67"/>
                  </a:cubicBezTo>
                  <a:cubicBezTo>
                    <a:pt x="173" y="67"/>
                    <a:pt x="169" y="68"/>
                    <a:pt x="165" y="68"/>
                  </a:cubicBezTo>
                  <a:cubicBezTo>
                    <a:pt x="163" y="69"/>
                    <a:pt x="161" y="68"/>
                    <a:pt x="160" y="66"/>
                  </a:cubicBezTo>
                  <a:cubicBezTo>
                    <a:pt x="160" y="65"/>
                    <a:pt x="159" y="64"/>
                    <a:pt x="157" y="62"/>
                  </a:cubicBezTo>
                  <a:cubicBezTo>
                    <a:pt x="156" y="61"/>
                    <a:pt x="156" y="60"/>
                    <a:pt x="157" y="58"/>
                  </a:cubicBezTo>
                  <a:cubicBezTo>
                    <a:pt x="158" y="54"/>
                    <a:pt x="160" y="50"/>
                    <a:pt x="162" y="46"/>
                  </a:cubicBezTo>
                  <a:cubicBezTo>
                    <a:pt x="162" y="45"/>
                    <a:pt x="162" y="44"/>
                    <a:pt x="161" y="43"/>
                  </a:cubicBezTo>
                  <a:cubicBezTo>
                    <a:pt x="156" y="40"/>
                    <a:pt x="151" y="37"/>
                    <a:pt x="146" y="34"/>
                  </a:cubicBezTo>
                  <a:cubicBezTo>
                    <a:pt x="144" y="33"/>
                    <a:pt x="144" y="33"/>
                    <a:pt x="143" y="34"/>
                  </a:cubicBezTo>
                  <a:cubicBezTo>
                    <a:pt x="141" y="37"/>
                    <a:pt x="138" y="40"/>
                    <a:pt x="136" y="42"/>
                  </a:cubicBezTo>
                  <a:cubicBezTo>
                    <a:pt x="134" y="46"/>
                    <a:pt x="132" y="48"/>
                    <a:pt x="128" y="46"/>
                  </a:cubicBezTo>
                  <a:cubicBezTo>
                    <a:pt x="126" y="45"/>
                    <a:pt x="125" y="45"/>
                    <a:pt x="123" y="45"/>
                  </a:cubicBezTo>
                  <a:cubicBezTo>
                    <a:pt x="122" y="45"/>
                    <a:pt x="121" y="45"/>
                    <a:pt x="120" y="43"/>
                  </a:cubicBezTo>
                  <a:cubicBezTo>
                    <a:pt x="118" y="39"/>
                    <a:pt x="117" y="36"/>
                    <a:pt x="115" y="32"/>
                  </a:cubicBezTo>
                  <a:cubicBezTo>
                    <a:pt x="114" y="30"/>
                    <a:pt x="113" y="30"/>
                    <a:pt x="112" y="30"/>
                  </a:cubicBezTo>
                  <a:cubicBezTo>
                    <a:pt x="106" y="32"/>
                    <a:pt x="101" y="33"/>
                    <a:pt x="95" y="35"/>
                  </a:cubicBezTo>
                  <a:cubicBezTo>
                    <a:pt x="93" y="35"/>
                    <a:pt x="93" y="36"/>
                    <a:pt x="93" y="38"/>
                  </a:cubicBezTo>
                  <a:cubicBezTo>
                    <a:pt x="94" y="42"/>
                    <a:pt x="94" y="46"/>
                    <a:pt x="95" y="52"/>
                  </a:cubicBezTo>
                  <a:close/>
                  <a:moveTo>
                    <a:pt x="135" y="209"/>
                  </a:moveTo>
                  <a:cubicBezTo>
                    <a:pt x="171" y="209"/>
                    <a:pt x="207" y="209"/>
                    <a:pt x="243" y="209"/>
                  </a:cubicBezTo>
                  <a:cubicBezTo>
                    <a:pt x="251" y="209"/>
                    <a:pt x="255" y="205"/>
                    <a:pt x="255" y="198"/>
                  </a:cubicBezTo>
                  <a:cubicBezTo>
                    <a:pt x="255" y="197"/>
                    <a:pt x="255" y="196"/>
                    <a:pt x="255" y="195"/>
                  </a:cubicBezTo>
                  <a:cubicBezTo>
                    <a:pt x="255" y="140"/>
                    <a:pt x="255" y="85"/>
                    <a:pt x="255" y="30"/>
                  </a:cubicBezTo>
                  <a:cubicBezTo>
                    <a:pt x="255" y="29"/>
                    <a:pt x="255" y="28"/>
                    <a:pt x="255" y="27"/>
                  </a:cubicBezTo>
                  <a:cubicBezTo>
                    <a:pt x="255" y="21"/>
                    <a:pt x="252" y="17"/>
                    <a:pt x="247" y="16"/>
                  </a:cubicBezTo>
                  <a:cubicBezTo>
                    <a:pt x="243" y="15"/>
                    <a:pt x="242" y="15"/>
                    <a:pt x="242" y="20"/>
                  </a:cubicBezTo>
                  <a:cubicBezTo>
                    <a:pt x="242" y="74"/>
                    <a:pt x="242" y="128"/>
                    <a:pt x="242" y="183"/>
                  </a:cubicBezTo>
                  <a:cubicBezTo>
                    <a:pt x="242" y="191"/>
                    <a:pt x="238" y="196"/>
                    <a:pt x="229" y="196"/>
                  </a:cubicBezTo>
                  <a:cubicBezTo>
                    <a:pt x="160" y="196"/>
                    <a:pt x="90" y="196"/>
                    <a:pt x="21" y="196"/>
                  </a:cubicBezTo>
                  <a:cubicBezTo>
                    <a:pt x="20" y="196"/>
                    <a:pt x="19" y="196"/>
                    <a:pt x="18" y="196"/>
                  </a:cubicBezTo>
                  <a:cubicBezTo>
                    <a:pt x="16" y="196"/>
                    <a:pt x="16" y="196"/>
                    <a:pt x="16" y="198"/>
                  </a:cubicBezTo>
                  <a:cubicBezTo>
                    <a:pt x="16" y="205"/>
                    <a:pt x="20" y="209"/>
                    <a:pt x="27" y="209"/>
                  </a:cubicBezTo>
                  <a:cubicBezTo>
                    <a:pt x="63" y="209"/>
                    <a:pt x="99" y="209"/>
                    <a:pt x="135" y="209"/>
                  </a:cubicBezTo>
                  <a:close/>
                  <a:moveTo>
                    <a:pt x="150" y="223"/>
                  </a:moveTo>
                  <a:cubicBezTo>
                    <a:pt x="186" y="223"/>
                    <a:pt x="223" y="223"/>
                    <a:pt x="260" y="223"/>
                  </a:cubicBezTo>
                  <a:cubicBezTo>
                    <a:pt x="263" y="223"/>
                    <a:pt x="266" y="222"/>
                    <a:pt x="268" y="219"/>
                  </a:cubicBezTo>
                  <a:cubicBezTo>
                    <a:pt x="269" y="216"/>
                    <a:pt x="269" y="214"/>
                    <a:pt x="269" y="211"/>
                  </a:cubicBezTo>
                  <a:cubicBezTo>
                    <a:pt x="269" y="155"/>
                    <a:pt x="269" y="98"/>
                    <a:pt x="269" y="41"/>
                  </a:cubicBezTo>
                  <a:cubicBezTo>
                    <a:pt x="269" y="41"/>
                    <a:pt x="269" y="40"/>
                    <a:pt x="269" y="39"/>
                  </a:cubicBezTo>
                  <a:cubicBezTo>
                    <a:pt x="269" y="36"/>
                    <a:pt x="268" y="33"/>
                    <a:pt x="264" y="31"/>
                  </a:cubicBezTo>
                  <a:cubicBezTo>
                    <a:pt x="263" y="30"/>
                    <a:pt x="261" y="30"/>
                    <a:pt x="259" y="30"/>
                  </a:cubicBezTo>
                  <a:cubicBezTo>
                    <a:pt x="259" y="30"/>
                    <a:pt x="258" y="33"/>
                    <a:pt x="258" y="34"/>
                  </a:cubicBezTo>
                  <a:cubicBezTo>
                    <a:pt x="258" y="35"/>
                    <a:pt x="258" y="35"/>
                    <a:pt x="258" y="36"/>
                  </a:cubicBezTo>
                  <a:cubicBezTo>
                    <a:pt x="258" y="90"/>
                    <a:pt x="258" y="143"/>
                    <a:pt x="258" y="197"/>
                  </a:cubicBezTo>
                  <a:cubicBezTo>
                    <a:pt x="258" y="207"/>
                    <a:pt x="253" y="212"/>
                    <a:pt x="243" y="212"/>
                  </a:cubicBezTo>
                  <a:cubicBezTo>
                    <a:pt x="182" y="212"/>
                    <a:pt x="121" y="212"/>
                    <a:pt x="60" y="212"/>
                  </a:cubicBezTo>
                  <a:cubicBezTo>
                    <a:pt x="51" y="212"/>
                    <a:pt x="42" y="212"/>
                    <a:pt x="33" y="212"/>
                  </a:cubicBezTo>
                  <a:cubicBezTo>
                    <a:pt x="30" y="212"/>
                    <a:pt x="30" y="212"/>
                    <a:pt x="30" y="215"/>
                  </a:cubicBezTo>
                  <a:cubicBezTo>
                    <a:pt x="31" y="220"/>
                    <a:pt x="35" y="223"/>
                    <a:pt x="40" y="223"/>
                  </a:cubicBezTo>
                  <a:cubicBezTo>
                    <a:pt x="77" y="223"/>
                    <a:pt x="113" y="223"/>
                    <a:pt x="150" y="223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1" name="Freeform 1928"/>
            <p:cNvSpPr>
              <a:spLocks noEditPoints="1"/>
            </p:cNvSpPr>
            <p:nvPr/>
          </p:nvSpPr>
          <p:spPr bwMode="auto">
            <a:xfrm>
              <a:off x="6367463" y="5133975"/>
              <a:ext cx="98425" cy="96838"/>
            </a:xfrm>
            <a:custGeom>
              <a:avLst/>
              <a:gdLst>
                <a:gd name="T0" fmla="*/ 58 w 59"/>
                <a:gd name="T1" fmla="*/ 29 h 58"/>
                <a:gd name="T2" fmla="*/ 29 w 59"/>
                <a:gd name="T3" fmla="*/ 58 h 58"/>
                <a:gd name="T4" fmla="*/ 0 w 59"/>
                <a:gd name="T5" fmla="*/ 29 h 58"/>
                <a:gd name="T6" fmla="*/ 29 w 59"/>
                <a:gd name="T7" fmla="*/ 0 h 58"/>
                <a:gd name="T8" fmla="*/ 58 w 59"/>
                <a:gd name="T9" fmla="*/ 29 h 58"/>
                <a:gd name="T10" fmla="*/ 29 w 59"/>
                <a:gd name="T11" fmla="*/ 18 h 58"/>
                <a:gd name="T12" fmla="*/ 18 w 59"/>
                <a:gd name="T13" fmla="*/ 29 h 58"/>
                <a:gd name="T14" fmla="*/ 29 w 59"/>
                <a:gd name="T15" fmla="*/ 41 h 58"/>
                <a:gd name="T16" fmla="*/ 40 w 59"/>
                <a:gd name="T17" fmla="*/ 29 h 58"/>
                <a:gd name="T18" fmla="*/ 29 w 59"/>
                <a:gd name="T19" fmla="*/ 1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9" h="58">
                  <a:moveTo>
                    <a:pt x="58" y="29"/>
                  </a:moveTo>
                  <a:cubicBezTo>
                    <a:pt x="59" y="44"/>
                    <a:pt x="47" y="58"/>
                    <a:pt x="29" y="58"/>
                  </a:cubicBezTo>
                  <a:cubicBezTo>
                    <a:pt x="12" y="58"/>
                    <a:pt x="0" y="45"/>
                    <a:pt x="0" y="29"/>
                  </a:cubicBezTo>
                  <a:cubicBezTo>
                    <a:pt x="0" y="13"/>
                    <a:pt x="13" y="0"/>
                    <a:pt x="29" y="0"/>
                  </a:cubicBezTo>
                  <a:cubicBezTo>
                    <a:pt x="47" y="0"/>
                    <a:pt x="59" y="15"/>
                    <a:pt x="58" y="29"/>
                  </a:cubicBezTo>
                  <a:close/>
                  <a:moveTo>
                    <a:pt x="29" y="18"/>
                  </a:moveTo>
                  <a:cubicBezTo>
                    <a:pt x="23" y="18"/>
                    <a:pt x="18" y="23"/>
                    <a:pt x="18" y="29"/>
                  </a:cubicBezTo>
                  <a:cubicBezTo>
                    <a:pt x="18" y="35"/>
                    <a:pt x="23" y="41"/>
                    <a:pt x="29" y="41"/>
                  </a:cubicBezTo>
                  <a:cubicBezTo>
                    <a:pt x="35" y="40"/>
                    <a:pt x="40" y="35"/>
                    <a:pt x="40" y="29"/>
                  </a:cubicBezTo>
                  <a:cubicBezTo>
                    <a:pt x="40" y="23"/>
                    <a:pt x="36" y="18"/>
                    <a:pt x="29" y="1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012" name="テキスト ボックス 2011"/>
          <p:cNvSpPr txBox="1"/>
          <p:nvPr/>
        </p:nvSpPr>
        <p:spPr>
          <a:xfrm>
            <a:off x="262" y="138386"/>
            <a:ext cx="1378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/>
              <a:t>Cloud icons</a:t>
            </a:r>
            <a:endParaRPr kumimoji="1" lang="ja-JP" altLang="en-US" sz="2000" dirty="0"/>
          </a:p>
        </p:txBody>
      </p:sp>
      <p:sp>
        <p:nvSpPr>
          <p:cNvPr id="2013" name="テキスト ボックス 2012"/>
          <p:cNvSpPr txBox="1"/>
          <p:nvPr/>
        </p:nvSpPr>
        <p:spPr>
          <a:xfrm>
            <a:off x="9380088" y="252260"/>
            <a:ext cx="2791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ja-JP" sz="1200" dirty="0"/>
              <a:t>Microsoft Cloud Enterprise Symbols v2.22</a:t>
            </a:r>
            <a:endParaRPr kumimoji="1" lang="ja-JP" altLang="en-US" sz="1200" dirty="0"/>
          </a:p>
        </p:txBody>
      </p:sp>
      <p:sp>
        <p:nvSpPr>
          <p:cNvPr id="2014" name="テキスト ボックス 2013"/>
          <p:cNvSpPr txBox="1"/>
          <p:nvPr/>
        </p:nvSpPr>
        <p:spPr>
          <a:xfrm>
            <a:off x="-34647" y="1202596"/>
            <a:ext cx="56618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Access Control</a:t>
            </a:r>
            <a:endParaRPr kumimoji="1" lang="ja-JP" altLang="en-US" sz="500" dirty="0"/>
          </a:p>
        </p:txBody>
      </p:sp>
      <p:sp>
        <p:nvSpPr>
          <p:cNvPr id="2015" name="テキスト ボックス 2014"/>
          <p:cNvSpPr txBox="1"/>
          <p:nvPr/>
        </p:nvSpPr>
        <p:spPr>
          <a:xfrm>
            <a:off x="680920" y="1208038"/>
            <a:ext cx="3898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API App</a:t>
            </a:r>
            <a:endParaRPr kumimoji="1" lang="ja-JP" altLang="en-US" sz="500" dirty="0"/>
          </a:p>
        </p:txBody>
      </p:sp>
      <p:sp>
        <p:nvSpPr>
          <p:cNvPr id="2016" name="テキスト ボックス 2015"/>
          <p:cNvSpPr txBox="1"/>
          <p:nvPr/>
        </p:nvSpPr>
        <p:spPr>
          <a:xfrm>
            <a:off x="1146915" y="1214560"/>
            <a:ext cx="63511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API Management</a:t>
            </a:r>
            <a:endParaRPr kumimoji="1" lang="ja-JP" altLang="en-US" sz="500" dirty="0"/>
          </a:p>
        </p:txBody>
      </p:sp>
      <p:sp>
        <p:nvSpPr>
          <p:cNvPr id="2017" name="テキスト ボックス 2016"/>
          <p:cNvSpPr txBox="1"/>
          <p:nvPr/>
        </p:nvSpPr>
        <p:spPr>
          <a:xfrm>
            <a:off x="1850200" y="1212120"/>
            <a:ext cx="48923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App Service</a:t>
            </a:r>
            <a:endParaRPr kumimoji="1" lang="ja-JP" altLang="en-US" sz="500" dirty="0"/>
          </a:p>
        </p:txBody>
      </p:sp>
      <p:sp>
        <p:nvSpPr>
          <p:cNvPr id="2018" name="テキスト ボックス 2017"/>
          <p:cNvSpPr txBox="1"/>
          <p:nvPr/>
        </p:nvSpPr>
        <p:spPr>
          <a:xfrm>
            <a:off x="2345198" y="1220674"/>
            <a:ext cx="69281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Application Insights</a:t>
            </a:r>
            <a:endParaRPr kumimoji="1" lang="ja-JP" altLang="en-US" sz="500" dirty="0"/>
          </a:p>
        </p:txBody>
      </p:sp>
      <p:sp>
        <p:nvSpPr>
          <p:cNvPr id="2019" name="テキスト ボックス 2018"/>
          <p:cNvSpPr txBox="1"/>
          <p:nvPr/>
        </p:nvSpPr>
        <p:spPr>
          <a:xfrm>
            <a:off x="3086335" y="1221119"/>
            <a:ext cx="48603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Autoscaling</a:t>
            </a:r>
            <a:endParaRPr kumimoji="1" lang="ja-JP" altLang="en-US" sz="500" dirty="0"/>
          </a:p>
        </p:txBody>
      </p:sp>
      <p:sp>
        <p:nvSpPr>
          <p:cNvPr id="2020" name="テキスト ボックス 2019"/>
          <p:cNvSpPr txBox="1"/>
          <p:nvPr/>
        </p:nvSpPr>
        <p:spPr>
          <a:xfrm>
            <a:off x="3622676" y="1221119"/>
            <a:ext cx="6014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</a:t>
            </a:r>
          </a:p>
          <a:p>
            <a:pPr algn="ctr"/>
            <a:r>
              <a:rPr lang="en-US" altLang="ja-JP" sz="500" dirty="0"/>
              <a:t>Active Directory</a:t>
            </a:r>
            <a:endParaRPr kumimoji="1" lang="ja-JP" altLang="en-US" sz="500" dirty="0"/>
          </a:p>
        </p:txBody>
      </p:sp>
      <p:sp>
        <p:nvSpPr>
          <p:cNvPr id="2021" name="テキスト ボックス 2020"/>
          <p:cNvSpPr txBox="1"/>
          <p:nvPr/>
        </p:nvSpPr>
        <p:spPr>
          <a:xfrm>
            <a:off x="4289846" y="1216253"/>
            <a:ext cx="47000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alert</a:t>
            </a:r>
            <a:endParaRPr kumimoji="1" lang="ja-JP" altLang="en-US" sz="500" dirty="0"/>
          </a:p>
        </p:txBody>
      </p:sp>
      <p:sp>
        <p:nvSpPr>
          <p:cNvPr id="2022" name="テキスト ボックス 2021"/>
          <p:cNvSpPr txBox="1"/>
          <p:nvPr/>
        </p:nvSpPr>
        <p:spPr>
          <a:xfrm>
            <a:off x="4850317" y="1227526"/>
            <a:ext cx="65274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automation</a:t>
            </a:r>
            <a:endParaRPr kumimoji="1" lang="ja-JP" altLang="en-US" sz="500" dirty="0"/>
          </a:p>
        </p:txBody>
      </p:sp>
      <p:sp>
        <p:nvSpPr>
          <p:cNvPr id="2023" name="テキスト ボックス 2022"/>
          <p:cNvSpPr txBox="1"/>
          <p:nvPr/>
        </p:nvSpPr>
        <p:spPr>
          <a:xfrm>
            <a:off x="5515586" y="1240980"/>
            <a:ext cx="49725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Batch</a:t>
            </a:r>
            <a:endParaRPr kumimoji="1" lang="ja-JP" altLang="en-US" sz="500" dirty="0"/>
          </a:p>
        </p:txBody>
      </p:sp>
      <p:sp>
        <p:nvSpPr>
          <p:cNvPr id="2024" name="テキスト ボックス 2023"/>
          <p:cNvSpPr txBox="1"/>
          <p:nvPr/>
        </p:nvSpPr>
        <p:spPr>
          <a:xfrm>
            <a:off x="-109998" y="2263691"/>
            <a:ext cx="7569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Cache including</a:t>
            </a:r>
          </a:p>
          <a:p>
            <a:pPr algn="ctr"/>
            <a:r>
              <a:rPr lang="en-US" altLang="ja-JP" sz="500" dirty="0"/>
              <a:t> </a:t>
            </a:r>
            <a:r>
              <a:rPr lang="en-US" altLang="ja-JP" sz="500" dirty="0" err="1"/>
              <a:t>Redis</a:t>
            </a:r>
            <a:endParaRPr kumimoji="1" lang="ja-JP" altLang="en-US" sz="500" dirty="0"/>
          </a:p>
        </p:txBody>
      </p:sp>
      <p:sp>
        <p:nvSpPr>
          <p:cNvPr id="2025" name="テキスト ボックス 2024"/>
          <p:cNvSpPr txBox="1"/>
          <p:nvPr/>
        </p:nvSpPr>
        <p:spPr>
          <a:xfrm>
            <a:off x="555268" y="2269133"/>
            <a:ext cx="61747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Certificate</a:t>
            </a:r>
            <a:endParaRPr kumimoji="1" lang="ja-JP" altLang="en-US" sz="500" dirty="0"/>
          </a:p>
        </p:txBody>
      </p:sp>
      <p:sp>
        <p:nvSpPr>
          <p:cNvPr id="2026" name="テキスト ボックス 2025"/>
          <p:cNvSpPr txBox="1"/>
          <p:nvPr/>
        </p:nvSpPr>
        <p:spPr>
          <a:xfrm>
            <a:off x="1119848" y="2275655"/>
            <a:ext cx="66556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Files Service</a:t>
            </a:r>
            <a:endParaRPr kumimoji="1" lang="ja-JP" altLang="en-US" sz="500" dirty="0"/>
          </a:p>
        </p:txBody>
      </p:sp>
      <p:sp>
        <p:nvSpPr>
          <p:cNvPr id="2027" name="テキスト ボックス 2026"/>
          <p:cNvSpPr txBox="1"/>
          <p:nvPr/>
        </p:nvSpPr>
        <p:spPr>
          <a:xfrm>
            <a:off x="1732562" y="2273215"/>
            <a:ext cx="7008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load balancer</a:t>
            </a:r>
            <a:endParaRPr kumimoji="1" lang="ja-JP" altLang="en-US" sz="500" dirty="0"/>
          </a:p>
        </p:txBody>
      </p:sp>
      <p:sp>
        <p:nvSpPr>
          <p:cNvPr id="2028" name="テキスト ボックス 2027"/>
          <p:cNvSpPr txBox="1"/>
          <p:nvPr/>
        </p:nvSpPr>
        <p:spPr>
          <a:xfrm>
            <a:off x="2333359" y="2281769"/>
            <a:ext cx="69281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Marketplace</a:t>
            </a:r>
            <a:endParaRPr kumimoji="1" lang="ja-JP" altLang="en-US" sz="500" dirty="0"/>
          </a:p>
        </p:txBody>
      </p:sp>
      <p:sp>
        <p:nvSpPr>
          <p:cNvPr id="2029" name="テキスト ボックス 2028"/>
          <p:cNvSpPr txBox="1"/>
          <p:nvPr/>
        </p:nvSpPr>
        <p:spPr>
          <a:xfrm>
            <a:off x="2959014" y="2282214"/>
            <a:ext cx="7056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Rights</a:t>
            </a:r>
          </a:p>
          <a:p>
            <a:pPr algn="ctr"/>
            <a:r>
              <a:rPr lang="en-US" altLang="ja-JP" sz="500" dirty="0"/>
              <a:t>Management (RMS)</a:t>
            </a:r>
            <a:endParaRPr kumimoji="1" lang="ja-JP" altLang="en-US" sz="500" dirty="0"/>
          </a:p>
        </p:txBody>
      </p:sp>
      <p:sp>
        <p:nvSpPr>
          <p:cNvPr id="2030" name="テキスト ボックス 2029"/>
          <p:cNvSpPr txBox="1"/>
          <p:nvPr/>
        </p:nvSpPr>
        <p:spPr>
          <a:xfrm>
            <a:off x="3685376" y="2282214"/>
            <a:ext cx="45236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SDK</a:t>
            </a:r>
            <a:endParaRPr kumimoji="1" lang="ja-JP" altLang="en-US" sz="500" dirty="0"/>
          </a:p>
        </p:txBody>
      </p:sp>
      <p:sp>
        <p:nvSpPr>
          <p:cNvPr id="2031" name="テキスト ボックス 2030"/>
          <p:cNvSpPr txBox="1"/>
          <p:nvPr/>
        </p:nvSpPr>
        <p:spPr>
          <a:xfrm>
            <a:off x="4250756" y="2277348"/>
            <a:ext cx="52450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Search</a:t>
            </a:r>
            <a:endParaRPr kumimoji="1" lang="ja-JP" altLang="en-US" sz="500" dirty="0"/>
          </a:p>
        </p:txBody>
      </p:sp>
      <p:sp>
        <p:nvSpPr>
          <p:cNvPr id="2032" name="テキスト ボックス 2031"/>
          <p:cNvSpPr txBox="1"/>
          <p:nvPr/>
        </p:nvSpPr>
        <p:spPr>
          <a:xfrm>
            <a:off x="4758942" y="2288621"/>
            <a:ext cx="70724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SQL Database</a:t>
            </a:r>
            <a:endParaRPr kumimoji="1" lang="ja-JP" altLang="en-US" sz="500" dirty="0"/>
          </a:p>
        </p:txBody>
      </p:sp>
      <p:sp>
        <p:nvSpPr>
          <p:cNvPr id="2033" name="テキスト ボックス 2032"/>
          <p:cNvSpPr txBox="1"/>
          <p:nvPr/>
        </p:nvSpPr>
        <p:spPr>
          <a:xfrm>
            <a:off x="5417987" y="2296348"/>
            <a:ext cx="66877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Azure subscription</a:t>
            </a:r>
            <a:endParaRPr kumimoji="1" lang="ja-JP" altLang="en-US" sz="500" dirty="0"/>
          </a:p>
        </p:txBody>
      </p:sp>
      <p:sp>
        <p:nvSpPr>
          <p:cNvPr id="2034" name="テキスト ボックス 2033"/>
          <p:cNvSpPr txBox="1"/>
          <p:nvPr/>
        </p:nvSpPr>
        <p:spPr>
          <a:xfrm>
            <a:off x="-15421" y="3391815"/>
            <a:ext cx="57419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Backup Service</a:t>
            </a:r>
            <a:endParaRPr kumimoji="1" lang="ja-JP" altLang="en-US" sz="500" dirty="0"/>
          </a:p>
        </p:txBody>
      </p:sp>
      <p:sp>
        <p:nvSpPr>
          <p:cNvPr id="2035" name="テキスト ボックス 2034"/>
          <p:cNvSpPr txBox="1"/>
          <p:nvPr/>
        </p:nvSpPr>
        <p:spPr>
          <a:xfrm>
            <a:off x="486339" y="3397257"/>
            <a:ext cx="7617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Bitbucket</a:t>
            </a:r>
            <a:r>
              <a:rPr lang="en-US" altLang="ja-JP" sz="500" dirty="0"/>
              <a:t> code source</a:t>
            </a:r>
            <a:endParaRPr kumimoji="1" lang="ja-JP" altLang="en-US" sz="500" dirty="0"/>
          </a:p>
        </p:txBody>
      </p:sp>
      <p:sp>
        <p:nvSpPr>
          <p:cNvPr id="2036" name="テキスト ボックス 2035"/>
          <p:cNvSpPr txBox="1"/>
          <p:nvPr/>
        </p:nvSpPr>
        <p:spPr>
          <a:xfrm>
            <a:off x="1160725" y="3403779"/>
            <a:ext cx="59022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BizTalk Services</a:t>
            </a:r>
            <a:endParaRPr kumimoji="1" lang="ja-JP" altLang="en-US" sz="500" dirty="0"/>
          </a:p>
        </p:txBody>
      </p:sp>
      <p:sp>
        <p:nvSpPr>
          <p:cNvPr id="2037" name="テキスト ボックス 2036"/>
          <p:cNvSpPr txBox="1"/>
          <p:nvPr/>
        </p:nvSpPr>
        <p:spPr>
          <a:xfrm>
            <a:off x="1819124" y="3401339"/>
            <a:ext cx="53412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Cloud Service</a:t>
            </a:r>
            <a:endParaRPr kumimoji="1" lang="ja-JP" altLang="en-US" sz="500" dirty="0"/>
          </a:p>
        </p:txBody>
      </p:sp>
      <p:sp>
        <p:nvSpPr>
          <p:cNvPr id="2038" name="テキスト ボックス 2037"/>
          <p:cNvSpPr txBox="1"/>
          <p:nvPr/>
        </p:nvSpPr>
        <p:spPr>
          <a:xfrm>
            <a:off x="2368625" y="3409893"/>
            <a:ext cx="62869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Cloud, Office 365</a:t>
            </a:r>
            <a:endParaRPr kumimoji="1" lang="ja-JP" altLang="en-US" sz="500" dirty="0"/>
          </a:p>
        </p:txBody>
      </p:sp>
      <p:sp>
        <p:nvSpPr>
          <p:cNvPr id="2039" name="テキスト ボックス 2038"/>
          <p:cNvSpPr txBox="1"/>
          <p:nvPr/>
        </p:nvSpPr>
        <p:spPr>
          <a:xfrm>
            <a:off x="3102482" y="3410338"/>
            <a:ext cx="4251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CodePlex</a:t>
            </a:r>
            <a:endParaRPr kumimoji="1" lang="ja-JP" altLang="en-US" sz="500" dirty="0"/>
          </a:p>
        </p:txBody>
      </p:sp>
      <p:sp>
        <p:nvSpPr>
          <p:cNvPr id="2040" name="テキスト ボックス 2039"/>
          <p:cNvSpPr txBox="1"/>
          <p:nvPr/>
        </p:nvSpPr>
        <p:spPr>
          <a:xfrm>
            <a:off x="3604425" y="3410338"/>
            <a:ext cx="62068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Content Delivery</a:t>
            </a:r>
          </a:p>
          <a:p>
            <a:pPr algn="ctr"/>
            <a:r>
              <a:rPr lang="en-US" altLang="ja-JP" sz="500" dirty="0"/>
              <a:t>Network (CDN)</a:t>
            </a:r>
            <a:endParaRPr kumimoji="1" lang="ja-JP" altLang="en-US" sz="500" dirty="0"/>
          </a:p>
        </p:txBody>
      </p:sp>
      <p:sp>
        <p:nvSpPr>
          <p:cNvPr id="2041" name="テキスト ボックス 2040"/>
          <p:cNvSpPr txBox="1"/>
          <p:nvPr/>
        </p:nvSpPr>
        <p:spPr>
          <a:xfrm>
            <a:off x="4253962" y="3405472"/>
            <a:ext cx="52450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Data Factory</a:t>
            </a:r>
            <a:endParaRPr kumimoji="1" lang="ja-JP" altLang="en-US" sz="500" dirty="0"/>
          </a:p>
        </p:txBody>
      </p:sp>
      <p:sp>
        <p:nvSpPr>
          <p:cNvPr id="2042" name="テキスト ボックス 2041"/>
          <p:cNvSpPr txBox="1"/>
          <p:nvPr/>
        </p:nvSpPr>
        <p:spPr>
          <a:xfrm>
            <a:off x="4878829" y="3416745"/>
            <a:ext cx="53251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DocumentDB</a:t>
            </a:r>
            <a:endParaRPr kumimoji="1" lang="ja-JP" altLang="en-US" sz="500" dirty="0"/>
          </a:p>
        </p:txBody>
      </p:sp>
      <p:sp>
        <p:nvSpPr>
          <p:cNvPr id="776" name="テキスト ボックス 775"/>
          <p:cNvSpPr txBox="1"/>
          <p:nvPr/>
        </p:nvSpPr>
        <p:spPr>
          <a:xfrm>
            <a:off x="23882" y="4569786"/>
            <a:ext cx="47961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Event Hubs</a:t>
            </a:r>
            <a:endParaRPr kumimoji="1" lang="ja-JP" altLang="en-US" sz="500" dirty="0"/>
          </a:p>
        </p:txBody>
      </p:sp>
      <p:sp>
        <p:nvSpPr>
          <p:cNvPr id="777" name="テキスト ボックス 776"/>
          <p:cNvSpPr txBox="1"/>
          <p:nvPr/>
        </p:nvSpPr>
        <p:spPr>
          <a:xfrm>
            <a:off x="589763" y="4575228"/>
            <a:ext cx="53892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ExpressRoute</a:t>
            </a:r>
            <a:endParaRPr kumimoji="1" lang="ja-JP" altLang="en-US" sz="500" dirty="0"/>
          </a:p>
        </p:txBody>
      </p:sp>
      <p:sp>
        <p:nvSpPr>
          <p:cNvPr id="778" name="テキスト ボックス 777"/>
          <p:cNvSpPr txBox="1"/>
          <p:nvPr/>
        </p:nvSpPr>
        <p:spPr>
          <a:xfrm>
            <a:off x="1176784" y="4581750"/>
            <a:ext cx="54213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Git</a:t>
            </a:r>
            <a:r>
              <a:rPr lang="en-US" altLang="ja-JP" sz="500" dirty="0"/>
              <a:t> repository</a:t>
            </a:r>
            <a:endParaRPr kumimoji="1" lang="ja-JP" altLang="en-US" sz="500" dirty="0"/>
          </a:p>
        </p:txBody>
      </p:sp>
      <p:sp>
        <p:nvSpPr>
          <p:cNvPr id="779" name="テキスト ボックス 778"/>
          <p:cNvSpPr txBox="1"/>
          <p:nvPr/>
        </p:nvSpPr>
        <p:spPr>
          <a:xfrm>
            <a:off x="1894495" y="4579310"/>
            <a:ext cx="36740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GitHub</a:t>
            </a:r>
            <a:endParaRPr kumimoji="1" lang="ja-JP" altLang="en-US" sz="500" dirty="0"/>
          </a:p>
        </p:txBody>
      </p:sp>
      <p:sp>
        <p:nvSpPr>
          <p:cNvPr id="780" name="テキスト ボックス 779"/>
          <p:cNvSpPr txBox="1"/>
          <p:nvPr/>
        </p:nvSpPr>
        <p:spPr>
          <a:xfrm>
            <a:off x="2455217" y="4587864"/>
            <a:ext cx="43954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HDInsight</a:t>
            </a:r>
            <a:endParaRPr kumimoji="1" lang="ja-JP" altLang="en-US" sz="500" dirty="0"/>
          </a:p>
        </p:txBody>
      </p:sp>
      <p:sp>
        <p:nvSpPr>
          <p:cNvPr id="781" name="テキスト ボックス 780"/>
          <p:cNvSpPr txBox="1"/>
          <p:nvPr/>
        </p:nvSpPr>
        <p:spPr>
          <a:xfrm>
            <a:off x="2977478" y="4588309"/>
            <a:ext cx="65915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Health monitoring</a:t>
            </a:r>
            <a:endParaRPr kumimoji="1" lang="ja-JP" altLang="en-US" sz="500" dirty="0"/>
          </a:p>
        </p:txBody>
      </p:sp>
      <p:sp>
        <p:nvSpPr>
          <p:cNvPr id="782" name="テキスト ボックス 781"/>
          <p:cNvSpPr txBox="1"/>
          <p:nvPr/>
        </p:nvSpPr>
        <p:spPr>
          <a:xfrm>
            <a:off x="3714261" y="4588309"/>
            <a:ext cx="38504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Healthy</a:t>
            </a:r>
            <a:endParaRPr kumimoji="1" lang="ja-JP" altLang="en-US" sz="500" dirty="0"/>
          </a:p>
        </p:txBody>
      </p:sp>
      <p:sp>
        <p:nvSpPr>
          <p:cNvPr id="783" name="テキスト ボックス 782"/>
          <p:cNvSpPr txBox="1"/>
          <p:nvPr/>
        </p:nvSpPr>
        <p:spPr>
          <a:xfrm>
            <a:off x="4069647" y="4583443"/>
            <a:ext cx="87716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Hybrid connection </a:t>
            </a:r>
          </a:p>
          <a:p>
            <a:pPr algn="ctr"/>
            <a:r>
              <a:rPr lang="en-US" altLang="ja-JP" sz="500" dirty="0"/>
              <a:t>manager for</a:t>
            </a:r>
          </a:p>
          <a:p>
            <a:pPr algn="ctr"/>
            <a:r>
              <a:rPr lang="en-US" altLang="ja-JP" sz="500" dirty="0"/>
              <a:t> BizTalk Hybrid Connection</a:t>
            </a:r>
            <a:endParaRPr kumimoji="1" lang="ja-JP" altLang="en-US" sz="500" dirty="0"/>
          </a:p>
        </p:txBody>
      </p:sp>
      <p:sp>
        <p:nvSpPr>
          <p:cNvPr id="784" name="テキスト ボックス 783"/>
          <p:cNvSpPr txBox="1"/>
          <p:nvPr/>
        </p:nvSpPr>
        <p:spPr>
          <a:xfrm>
            <a:off x="4789893" y="4594716"/>
            <a:ext cx="6944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Hybrid Connections</a:t>
            </a:r>
          </a:p>
          <a:p>
            <a:pPr algn="ctr"/>
            <a:r>
              <a:rPr lang="en-US" altLang="ja-JP" sz="500" dirty="0"/>
              <a:t> (BizTalk)</a:t>
            </a:r>
            <a:endParaRPr kumimoji="1" lang="ja-JP" altLang="en-US" sz="500" dirty="0"/>
          </a:p>
        </p:txBody>
      </p:sp>
      <p:sp>
        <p:nvSpPr>
          <p:cNvPr id="785" name="テキスト ボックス 784"/>
          <p:cNvSpPr txBox="1"/>
          <p:nvPr/>
        </p:nvSpPr>
        <p:spPr>
          <a:xfrm>
            <a:off x="55171" y="5684229"/>
            <a:ext cx="4363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Logic App</a:t>
            </a:r>
            <a:endParaRPr kumimoji="1" lang="ja-JP" altLang="en-US" sz="500" dirty="0"/>
          </a:p>
        </p:txBody>
      </p:sp>
      <p:sp>
        <p:nvSpPr>
          <p:cNvPr id="786" name="テキスト ボックス 785"/>
          <p:cNvSpPr txBox="1"/>
          <p:nvPr/>
        </p:nvSpPr>
        <p:spPr>
          <a:xfrm>
            <a:off x="544108" y="5689671"/>
            <a:ext cx="6495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Machine Learning</a:t>
            </a:r>
            <a:endParaRPr kumimoji="1" lang="ja-JP" altLang="en-US" sz="500" dirty="0"/>
          </a:p>
        </p:txBody>
      </p:sp>
      <p:sp>
        <p:nvSpPr>
          <p:cNvPr id="787" name="テキスト ボックス 786"/>
          <p:cNvSpPr txBox="1"/>
          <p:nvPr/>
        </p:nvSpPr>
        <p:spPr>
          <a:xfrm>
            <a:off x="1169601" y="5696193"/>
            <a:ext cx="57580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Media Services</a:t>
            </a:r>
            <a:endParaRPr kumimoji="1" lang="ja-JP" altLang="en-US" sz="500" dirty="0"/>
          </a:p>
        </p:txBody>
      </p:sp>
      <p:sp>
        <p:nvSpPr>
          <p:cNvPr id="788" name="テキスト ボックス 787"/>
          <p:cNvSpPr txBox="1"/>
          <p:nvPr/>
        </p:nvSpPr>
        <p:spPr>
          <a:xfrm>
            <a:off x="1759072" y="5693753"/>
            <a:ext cx="65755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Microsoft account</a:t>
            </a:r>
            <a:endParaRPr kumimoji="1" lang="ja-JP" altLang="en-US" sz="500" dirty="0"/>
          </a:p>
        </p:txBody>
      </p:sp>
      <p:sp>
        <p:nvSpPr>
          <p:cNvPr id="789" name="テキスト ボックス 788"/>
          <p:cNvSpPr txBox="1"/>
          <p:nvPr/>
        </p:nvSpPr>
        <p:spPr>
          <a:xfrm>
            <a:off x="2407818" y="5702307"/>
            <a:ext cx="6014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Microsoft Azure</a:t>
            </a:r>
            <a:endParaRPr kumimoji="1" lang="ja-JP" altLang="en-US" sz="500" dirty="0"/>
          </a:p>
        </p:txBody>
      </p:sp>
      <p:sp>
        <p:nvSpPr>
          <p:cNvPr id="790" name="テキスト ボックス 789"/>
          <p:cNvSpPr txBox="1"/>
          <p:nvPr/>
        </p:nvSpPr>
        <p:spPr>
          <a:xfrm>
            <a:off x="2942243" y="5702752"/>
            <a:ext cx="7489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Mobile App </a:t>
            </a:r>
          </a:p>
          <a:p>
            <a:pPr algn="ctr"/>
            <a:r>
              <a:rPr lang="en-US" altLang="ja-JP" sz="500" dirty="0"/>
              <a:t>(was Mobile Services)</a:t>
            </a:r>
            <a:endParaRPr kumimoji="1" lang="ja-JP" altLang="en-US" sz="500" dirty="0"/>
          </a:p>
        </p:txBody>
      </p:sp>
      <p:sp>
        <p:nvSpPr>
          <p:cNvPr id="791" name="テキスト ボックス 790"/>
          <p:cNvSpPr txBox="1"/>
          <p:nvPr/>
        </p:nvSpPr>
        <p:spPr>
          <a:xfrm>
            <a:off x="3676622" y="5702752"/>
            <a:ext cx="47961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Mobile </a:t>
            </a:r>
          </a:p>
          <a:p>
            <a:pPr algn="ctr"/>
            <a:r>
              <a:rPr lang="en-US" altLang="ja-JP" sz="500" dirty="0" err="1"/>
              <a:t>ngagement</a:t>
            </a:r>
            <a:endParaRPr kumimoji="1" lang="ja-JP" altLang="en-US" sz="500" dirty="0"/>
          </a:p>
        </p:txBody>
      </p:sp>
      <p:sp>
        <p:nvSpPr>
          <p:cNvPr id="792" name="テキスト ボックス 791"/>
          <p:cNvSpPr txBox="1"/>
          <p:nvPr/>
        </p:nvSpPr>
        <p:spPr>
          <a:xfrm>
            <a:off x="4232383" y="5697886"/>
            <a:ext cx="5709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Multi-Factor</a:t>
            </a:r>
          </a:p>
          <a:p>
            <a:pPr algn="ctr"/>
            <a:r>
              <a:rPr lang="en-US" altLang="ja-JP" sz="500" dirty="0"/>
              <a:t>Authentication</a:t>
            </a:r>
            <a:endParaRPr kumimoji="1" lang="ja-JP" altLang="en-US" sz="500" dirty="0"/>
          </a:p>
        </p:txBody>
      </p:sp>
      <p:sp>
        <p:nvSpPr>
          <p:cNvPr id="793" name="テキスト ボックス 792"/>
          <p:cNvSpPr txBox="1"/>
          <p:nvPr/>
        </p:nvSpPr>
        <p:spPr>
          <a:xfrm>
            <a:off x="4837213" y="5709159"/>
            <a:ext cx="61907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MySQL database</a:t>
            </a:r>
            <a:endParaRPr kumimoji="1" lang="ja-JP" altLang="en-US" sz="500" dirty="0"/>
          </a:p>
        </p:txBody>
      </p:sp>
      <p:sp>
        <p:nvSpPr>
          <p:cNvPr id="794" name="テキスト ボックス 793"/>
          <p:cNvSpPr txBox="1"/>
          <p:nvPr/>
        </p:nvSpPr>
        <p:spPr>
          <a:xfrm>
            <a:off x="5369160" y="3425281"/>
            <a:ext cx="73930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Dropbox code source</a:t>
            </a:r>
            <a:endParaRPr kumimoji="1" lang="ja-JP" altLang="en-US" sz="500" dirty="0"/>
          </a:p>
        </p:txBody>
      </p:sp>
      <p:sp>
        <p:nvSpPr>
          <p:cNvPr id="795" name="テキスト ボックス 794"/>
          <p:cNvSpPr txBox="1"/>
          <p:nvPr/>
        </p:nvSpPr>
        <p:spPr>
          <a:xfrm>
            <a:off x="5533374" y="4579310"/>
            <a:ext cx="42992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Key Vault</a:t>
            </a:r>
            <a:endParaRPr kumimoji="1" lang="ja-JP" altLang="en-US" sz="500" dirty="0"/>
          </a:p>
        </p:txBody>
      </p:sp>
      <p:sp>
        <p:nvSpPr>
          <p:cNvPr id="796" name="テキスト ボックス 795"/>
          <p:cNvSpPr txBox="1"/>
          <p:nvPr/>
        </p:nvSpPr>
        <p:spPr>
          <a:xfrm>
            <a:off x="5446841" y="5693753"/>
            <a:ext cx="63671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Notification Hubs</a:t>
            </a:r>
            <a:endParaRPr kumimoji="1" lang="ja-JP" altLang="en-US" sz="500" dirty="0"/>
          </a:p>
        </p:txBody>
      </p:sp>
      <p:sp>
        <p:nvSpPr>
          <p:cNvPr id="797" name="テキスト ボックス 796"/>
          <p:cNvSpPr txBox="1"/>
          <p:nvPr/>
        </p:nvSpPr>
        <p:spPr>
          <a:xfrm>
            <a:off x="6140870" y="1235352"/>
            <a:ext cx="63350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Notification topic</a:t>
            </a:r>
            <a:endParaRPr kumimoji="1" lang="ja-JP" altLang="en-US" sz="500" dirty="0"/>
          </a:p>
        </p:txBody>
      </p:sp>
      <p:sp>
        <p:nvSpPr>
          <p:cNvPr id="798" name="テキスト ボックス 797"/>
          <p:cNvSpPr txBox="1"/>
          <p:nvPr/>
        </p:nvSpPr>
        <p:spPr>
          <a:xfrm>
            <a:off x="6833194" y="1240794"/>
            <a:ext cx="50366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Office 365 </a:t>
            </a:r>
          </a:p>
          <a:p>
            <a:pPr algn="ctr"/>
            <a:r>
              <a:rPr lang="en-US" altLang="ja-JP" sz="500" dirty="0"/>
              <a:t>subscription</a:t>
            </a:r>
            <a:endParaRPr kumimoji="1" lang="ja-JP" altLang="en-US" sz="500" dirty="0"/>
          </a:p>
        </p:txBody>
      </p:sp>
      <p:sp>
        <p:nvSpPr>
          <p:cNvPr id="799" name="テキスト ボックス 798"/>
          <p:cNvSpPr txBox="1"/>
          <p:nvPr/>
        </p:nvSpPr>
        <p:spPr>
          <a:xfrm>
            <a:off x="7449069" y="1247316"/>
            <a:ext cx="44916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Office 365</a:t>
            </a:r>
            <a:endParaRPr kumimoji="1" lang="ja-JP" altLang="en-US" sz="500" dirty="0"/>
          </a:p>
        </p:txBody>
      </p:sp>
      <p:sp>
        <p:nvSpPr>
          <p:cNvPr id="800" name="テキスト ボックス 799"/>
          <p:cNvSpPr txBox="1"/>
          <p:nvPr/>
        </p:nvSpPr>
        <p:spPr>
          <a:xfrm>
            <a:off x="8050563" y="1244876"/>
            <a:ext cx="5068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Operational </a:t>
            </a:r>
          </a:p>
          <a:p>
            <a:pPr algn="ctr"/>
            <a:r>
              <a:rPr lang="en-US" altLang="ja-JP" sz="500" dirty="0"/>
              <a:t>Insights</a:t>
            </a:r>
            <a:endParaRPr kumimoji="1" lang="ja-JP" altLang="en-US" sz="500" dirty="0"/>
          </a:p>
        </p:txBody>
      </p:sp>
      <p:sp>
        <p:nvSpPr>
          <p:cNvPr id="801" name="テキスト ボックス 800"/>
          <p:cNvSpPr txBox="1"/>
          <p:nvPr/>
        </p:nvSpPr>
        <p:spPr>
          <a:xfrm>
            <a:off x="8686626" y="1253430"/>
            <a:ext cx="42832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OS image</a:t>
            </a:r>
            <a:endParaRPr kumimoji="1" lang="ja-JP" altLang="en-US" sz="500" dirty="0"/>
          </a:p>
        </p:txBody>
      </p:sp>
      <p:sp>
        <p:nvSpPr>
          <p:cNvPr id="802" name="テキスト ボックス 801"/>
          <p:cNvSpPr txBox="1"/>
          <p:nvPr/>
        </p:nvSpPr>
        <p:spPr>
          <a:xfrm>
            <a:off x="9227387" y="1253875"/>
            <a:ext cx="6222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rdp</a:t>
            </a:r>
            <a:r>
              <a:rPr lang="en-US" altLang="ja-JP" sz="500" dirty="0"/>
              <a:t> remoting file</a:t>
            </a:r>
            <a:endParaRPr kumimoji="1" lang="ja-JP" altLang="en-US" sz="500" dirty="0"/>
          </a:p>
        </p:txBody>
      </p:sp>
      <p:sp>
        <p:nvSpPr>
          <p:cNvPr id="803" name="テキスト ボックス 802"/>
          <p:cNvSpPr txBox="1"/>
          <p:nvPr/>
        </p:nvSpPr>
        <p:spPr>
          <a:xfrm>
            <a:off x="9885557" y="1253875"/>
            <a:ext cx="49404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RemoteApp</a:t>
            </a:r>
            <a:endParaRPr kumimoji="1" lang="ja-JP" altLang="en-US" sz="500" dirty="0"/>
          </a:p>
        </p:txBody>
      </p:sp>
      <p:sp>
        <p:nvSpPr>
          <p:cNvPr id="804" name="テキスト ボックス 803"/>
          <p:cNvSpPr txBox="1"/>
          <p:nvPr/>
        </p:nvSpPr>
        <p:spPr>
          <a:xfrm>
            <a:off x="10416471" y="1249009"/>
            <a:ext cx="63511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rpd</a:t>
            </a:r>
            <a:r>
              <a:rPr lang="en-US" altLang="ja-JP" sz="500" dirty="0"/>
              <a:t> Remoting file</a:t>
            </a:r>
            <a:endParaRPr kumimoji="1" lang="ja-JP" altLang="en-US" sz="500" dirty="0"/>
          </a:p>
        </p:txBody>
      </p:sp>
      <p:sp>
        <p:nvSpPr>
          <p:cNvPr id="805" name="テキスト ボックス 804"/>
          <p:cNvSpPr txBox="1"/>
          <p:nvPr/>
        </p:nvSpPr>
        <p:spPr>
          <a:xfrm>
            <a:off x="11164494" y="1260282"/>
            <a:ext cx="44274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Scheduler</a:t>
            </a:r>
            <a:endParaRPr kumimoji="1" lang="ja-JP" altLang="en-US" sz="500" dirty="0"/>
          </a:p>
        </p:txBody>
      </p:sp>
      <p:sp>
        <p:nvSpPr>
          <p:cNvPr id="806" name="テキスト ボックス 805"/>
          <p:cNvSpPr txBox="1"/>
          <p:nvPr/>
        </p:nvSpPr>
        <p:spPr>
          <a:xfrm>
            <a:off x="11692601" y="1273736"/>
            <a:ext cx="4683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Service</a:t>
            </a:r>
          </a:p>
          <a:p>
            <a:pPr algn="ctr"/>
            <a:r>
              <a:rPr lang="en-US" altLang="ja-JP" sz="500" dirty="0"/>
              <a:t>Bus Queue</a:t>
            </a:r>
            <a:endParaRPr kumimoji="1" lang="ja-JP" altLang="en-US" sz="500" dirty="0"/>
          </a:p>
        </p:txBody>
      </p:sp>
      <p:sp>
        <p:nvSpPr>
          <p:cNvPr id="808" name="テキスト ボックス 807"/>
          <p:cNvSpPr txBox="1"/>
          <p:nvPr/>
        </p:nvSpPr>
        <p:spPr>
          <a:xfrm>
            <a:off x="6115457" y="2296496"/>
            <a:ext cx="63350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Service Bus Relay</a:t>
            </a:r>
            <a:endParaRPr kumimoji="1" lang="ja-JP" altLang="en-US" sz="500" dirty="0"/>
          </a:p>
        </p:txBody>
      </p:sp>
      <p:sp>
        <p:nvSpPr>
          <p:cNvPr id="809" name="テキスト ボックス 808"/>
          <p:cNvSpPr txBox="1"/>
          <p:nvPr/>
        </p:nvSpPr>
        <p:spPr>
          <a:xfrm>
            <a:off x="6742859" y="2301938"/>
            <a:ext cx="63350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Service Bus Topic</a:t>
            </a:r>
            <a:endParaRPr kumimoji="1" lang="ja-JP" altLang="en-US" sz="500" dirty="0"/>
          </a:p>
        </p:txBody>
      </p:sp>
      <p:sp>
        <p:nvSpPr>
          <p:cNvPr id="810" name="テキスト ボックス 809"/>
          <p:cNvSpPr txBox="1"/>
          <p:nvPr/>
        </p:nvSpPr>
        <p:spPr>
          <a:xfrm>
            <a:off x="7408428" y="2308460"/>
            <a:ext cx="47961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Service Bus</a:t>
            </a:r>
            <a:endParaRPr kumimoji="1" lang="ja-JP" altLang="en-US" sz="500" dirty="0"/>
          </a:p>
        </p:txBody>
      </p:sp>
      <p:sp>
        <p:nvSpPr>
          <p:cNvPr id="811" name="テキスト ボックス 810"/>
          <p:cNvSpPr txBox="1"/>
          <p:nvPr/>
        </p:nvSpPr>
        <p:spPr>
          <a:xfrm>
            <a:off x="7968244" y="2306020"/>
            <a:ext cx="62068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Service Endpoint</a:t>
            </a:r>
            <a:endParaRPr kumimoji="1" lang="ja-JP" altLang="en-US" sz="500" dirty="0"/>
          </a:p>
        </p:txBody>
      </p:sp>
      <p:sp>
        <p:nvSpPr>
          <p:cNvPr id="812" name="テキスト ボックス 811"/>
          <p:cNvSpPr txBox="1"/>
          <p:nvPr/>
        </p:nvSpPr>
        <p:spPr>
          <a:xfrm>
            <a:off x="8576254" y="2314574"/>
            <a:ext cx="59824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Service package</a:t>
            </a:r>
            <a:endParaRPr kumimoji="1" lang="ja-JP" altLang="en-US" sz="500" dirty="0"/>
          </a:p>
        </p:txBody>
      </p:sp>
      <p:sp>
        <p:nvSpPr>
          <p:cNvPr id="813" name="テキスト ボックス 812"/>
          <p:cNvSpPr txBox="1"/>
          <p:nvPr/>
        </p:nvSpPr>
        <p:spPr>
          <a:xfrm>
            <a:off x="9245255" y="2315019"/>
            <a:ext cx="53572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Site Recovery</a:t>
            </a:r>
            <a:endParaRPr kumimoji="1" lang="ja-JP" altLang="en-US" sz="500" dirty="0"/>
          </a:p>
        </p:txBody>
      </p:sp>
      <p:sp>
        <p:nvSpPr>
          <p:cNvPr id="814" name="テキスト ボックス 813"/>
          <p:cNvSpPr txBox="1"/>
          <p:nvPr/>
        </p:nvSpPr>
        <p:spPr>
          <a:xfrm>
            <a:off x="9830488" y="2315019"/>
            <a:ext cx="55335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SQL Data Sync</a:t>
            </a:r>
            <a:endParaRPr kumimoji="1" lang="ja-JP" altLang="en-US" sz="500" dirty="0"/>
          </a:p>
        </p:txBody>
      </p:sp>
      <p:sp>
        <p:nvSpPr>
          <p:cNvPr id="815" name="テキスト ボックス 814"/>
          <p:cNvSpPr txBox="1"/>
          <p:nvPr/>
        </p:nvSpPr>
        <p:spPr>
          <a:xfrm>
            <a:off x="10437545" y="2310153"/>
            <a:ext cx="5421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SQL Database</a:t>
            </a:r>
          </a:p>
          <a:p>
            <a:pPr algn="ctr"/>
            <a:r>
              <a:rPr lang="en-US" altLang="ja-JP" sz="500" dirty="0"/>
              <a:t> (generic)</a:t>
            </a:r>
            <a:endParaRPr kumimoji="1" lang="ja-JP" altLang="en-US" sz="500" dirty="0"/>
          </a:p>
        </p:txBody>
      </p:sp>
      <p:sp>
        <p:nvSpPr>
          <p:cNvPr id="816" name="テキスト ボックス 815"/>
          <p:cNvSpPr txBox="1"/>
          <p:nvPr/>
        </p:nvSpPr>
        <p:spPr>
          <a:xfrm>
            <a:off x="11112631" y="2321426"/>
            <a:ext cx="4956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Startup task</a:t>
            </a:r>
            <a:endParaRPr kumimoji="1" lang="ja-JP" altLang="en-US" sz="500" dirty="0"/>
          </a:p>
        </p:txBody>
      </p:sp>
      <p:sp>
        <p:nvSpPr>
          <p:cNvPr id="817" name="テキスト ボックス 816"/>
          <p:cNvSpPr txBox="1"/>
          <p:nvPr/>
        </p:nvSpPr>
        <p:spPr>
          <a:xfrm>
            <a:off x="11607877" y="2334880"/>
            <a:ext cx="58702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Storage (Azure)</a:t>
            </a:r>
            <a:endParaRPr kumimoji="1" lang="ja-JP" altLang="en-US" sz="500" dirty="0"/>
          </a:p>
        </p:txBody>
      </p:sp>
      <p:sp>
        <p:nvSpPr>
          <p:cNvPr id="818" name="テキスト ボックス 817"/>
          <p:cNvSpPr txBox="1"/>
          <p:nvPr/>
        </p:nvSpPr>
        <p:spPr>
          <a:xfrm>
            <a:off x="6177752" y="3434780"/>
            <a:ext cx="51328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Storage blob</a:t>
            </a:r>
            <a:endParaRPr kumimoji="1" lang="ja-JP" altLang="en-US" sz="500" dirty="0"/>
          </a:p>
        </p:txBody>
      </p:sp>
      <p:sp>
        <p:nvSpPr>
          <p:cNvPr id="819" name="テキスト ボックス 818"/>
          <p:cNvSpPr txBox="1"/>
          <p:nvPr/>
        </p:nvSpPr>
        <p:spPr>
          <a:xfrm>
            <a:off x="6769631" y="3440222"/>
            <a:ext cx="56297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Storage queue</a:t>
            </a:r>
            <a:endParaRPr kumimoji="1" lang="ja-JP" altLang="en-US" sz="500" dirty="0"/>
          </a:p>
        </p:txBody>
      </p:sp>
      <p:sp>
        <p:nvSpPr>
          <p:cNvPr id="820" name="テキスト ボックス 819"/>
          <p:cNvSpPr txBox="1"/>
          <p:nvPr/>
        </p:nvSpPr>
        <p:spPr>
          <a:xfrm>
            <a:off x="7424139" y="3446744"/>
            <a:ext cx="52931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Storage table</a:t>
            </a:r>
            <a:endParaRPr kumimoji="1" lang="ja-JP" altLang="en-US" sz="500" dirty="0"/>
          </a:p>
        </p:txBody>
      </p:sp>
      <p:sp>
        <p:nvSpPr>
          <p:cNvPr id="821" name="テキスト ボックス 820"/>
          <p:cNvSpPr txBox="1"/>
          <p:nvPr/>
        </p:nvSpPr>
        <p:spPr>
          <a:xfrm>
            <a:off x="8030126" y="3444304"/>
            <a:ext cx="46519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StorSimple</a:t>
            </a:r>
            <a:endParaRPr kumimoji="1" lang="ja-JP" altLang="en-US" sz="500" dirty="0"/>
          </a:p>
        </p:txBody>
      </p:sp>
      <p:sp>
        <p:nvSpPr>
          <p:cNvPr id="822" name="テキスト ボックス 821"/>
          <p:cNvSpPr txBox="1"/>
          <p:nvPr/>
        </p:nvSpPr>
        <p:spPr>
          <a:xfrm>
            <a:off x="8577282" y="3452858"/>
            <a:ext cx="61747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Stream Analytics</a:t>
            </a:r>
            <a:endParaRPr kumimoji="1" lang="ja-JP" altLang="en-US" sz="500" dirty="0"/>
          </a:p>
        </p:txBody>
      </p:sp>
      <p:sp>
        <p:nvSpPr>
          <p:cNvPr id="823" name="テキスト ボックス 822"/>
          <p:cNvSpPr txBox="1"/>
          <p:nvPr/>
        </p:nvSpPr>
        <p:spPr>
          <a:xfrm>
            <a:off x="9198935" y="3453303"/>
            <a:ext cx="5966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Traffic Manager</a:t>
            </a:r>
            <a:endParaRPr kumimoji="1" lang="ja-JP" altLang="en-US" sz="500" dirty="0"/>
          </a:p>
        </p:txBody>
      </p:sp>
      <p:sp>
        <p:nvSpPr>
          <p:cNvPr id="824" name="テキスト ボックス 823"/>
          <p:cNvSpPr txBox="1"/>
          <p:nvPr/>
        </p:nvSpPr>
        <p:spPr>
          <a:xfrm>
            <a:off x="9814626" y="3453303"/>
            <a:ext cx="55335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Unidentified </a:t>
            </a:r>
          </a:p>
          <a:p>
            <a:pPr algn="ctr"/>
            <a:r>
              <a:rPr lang="en-US" altLang="ja-JP" sz="500" dirty="0"/>
              <a:t>feature object</a:t>
            </a:r>
            <a:endParaRPr kumimoji="1" lang="ja-JP" altLang="en-US" sz="500" dirty="0"/>
          </a:p>
        </p:txBody>
      </p:sp>
      <p:sp>
        <p:nvSpPr>
          <p:cNvPr id="825" name="テキスト ボックス 824"/>
          <p:cNvSpPr txBox="1"/>
          <p:nvPr/>
        </p:nvSpPr>
        <p:spPr>
          <a:xfrm>
            <a:off x="10418476" y="3448437"/>
            <a:ext cx="5485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VHD data disk</a:t>
            </a:r>
            <a:endParaRPr kumimoji="1" lang="ja-JP" altLang="en-US" sz="500" dirty="0"/>
          </a:p>
        </p:txBody>
      </p:sp>
      <p:sp>
        <p:nvSpPr>
          <p:cNvPr id="826" name="テキスト ボックス 825"/>
          <p:cNvSpPr txBox="1"/>
          <p:nvPr/>
        </p:nvSpPr>
        <p:spPr>
          <a:xfrm>
            <a:off x="11193750" y="3459710"/>
            <a:ext cx="3016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VHD</a:t>
            </a:r>
            <a:endParaRPr kumimoji="1" lang="ja-JP" altLang="en-US" sz="500" dirty="0"/>
          </a:p>
        </p:txBody>
      </p:sp>
      <p:sp>
        <p:nvSpPr>
          <p:cNvPr id="827" name="テキスト ボックス 826"/>
          <p:cNvSpPr txBox="1"/>
          <p:nvPr/>
        </p:nvSpPr>
        <p:spPr>
          <a:xfrm>
            <a:off x="11588006" y="3473164"/>
            <a:ext cx="5950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Virtual machine</a:t>
            </a:r>
          </a:p>
          <a:p>
            <a:pPr algn="ctr"/>
            <a:r>
              <a:rPr lang="en-US" altLang="ja-JP" sz="500" dirty="0"/>
              <a:t> container</a:t>
            </a:r>
            <a:endParaRPr kumimoji="1" lang="ja-JP" altLang="en-US" sz="500" dirty="0"/>
          </a:p>
        </p:txBody>
      </p:sp>
      <p:sp>
        <p:nvSpPr>
          <p:cNvPr id="828" name="テキスト ボックス 827"/>
          <p:cNvSpPr txBox="1"/>
          <p:nvPr/>
        </p:nvSpPr>
        <p:spPr>
          <a:xfrm>
            <a:off x="6152737" y="4578892"/>
            <a:ext cx="59503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Virtual machine</a:t>
            </a:r>
            <a:endParaRPr kumimoji="1" lang="ja-JP" altLang="en-US" sz="500" dirty="0"/>
          </a:p>
        </p:txBody>
      </p:sp>
      <p:sp>
        <p:nvSpPr>
          <p:cNvPr id="829" name="テキスト ボックス 828"/>
          <p:cNvSpPr txBox="1"/>
          <p:nvPr/>
        </p:nvSpPr>
        <p:spPr>
          <a:xfrm>
            <a:off x="6767860" y="4584334"/>
            <a:ext cx="59824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Virtual Network</a:t>
            </a:r>
            <a:endParaRPr kumimoji="1" lang="ja-JP" altLang="en-US" sz="500" dirty="0"/>
          </a:p>
        </p:txBody>
      </p:sp>
      <p:sp>
        <p:nvSpPr>
          <p:cNvPr id="830" name="テキスト ボックス 829"/>
          <p:cNvSpPr txBox="1"/>
          <p:nvPr/>
        </p:nvSpPr>
        <p:spPr>
          <a:xfrm>
            <a:off x="7420676" y="4590856"/>
            <a:ext cx="5196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Visual Studio</a:t>
            </a:r>
          </a:p>
          <a:p>
            <a:pPr algn="ctr"/>
            <a:r>
              <a:rPr lang="en-US" altLang="ja-JP" sz="500" dirty="0"/>
              <a:t>Online</a:t>
            </a:r>
            <a:endParaRPr kumimoji="1" lang="ja-JP" altLang="en-US" sz="500" dirty="0"/>
          </a:p>
        </p:txBody>
      </p:sp>
      <p:sp>
        <p:nvSpPr>
          <p:cNvPr id="831" name="テキスト ボックス 830"/>
          <p:cNvSpPr txBox="1"/>
          <p:nvPr/>
        </p:nvSpPr>
        <p:spPr>
          <a:xfrm>
            <a:off x="7977059" y="4588416"/>
            <a:ext cx="60305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VM symbol only</a:t>
            </a:r>
            <a:endParaRPr kumimoji="1" lang="ja-JP" altLang="en-US" sz="500" dirty="0"/>
          </a:p>
        </p:txBody>
      </p:sp>
      <p:sp>
        <p:nvSpPr>
          <p:cNvPr id="832" name="テキスト ボックス 831"/>
          <p:cNvSpPr txBox="1"/>
          <p:nvPr/>
        </p:nvSpPr>
        <p:spPr>
          <a:xfrm>
            <a:off x="8603564" y="4596970"/>
            <a:ext cx="5966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Web App</a:t>
            </a:r>
          </a:p>
          <a:p>
            <a:pPr algn="ctr"/>
            <a:r>
              <a:rPr lang="en-US" altLang="ja-JP" sz="500" dirty="0"/>
              <a:t> (was Websites)</a:t>
            </a:r>
            <a:endParaRPr kumimoji="1" lang="ja-JP" altLang="en-US" sz="500" dirty="0"/>
          </a:p>
        </p:txBody>
      </p:sp>
      <p:sp>
        <p:nvSpPr>
          <p:cNvPr id="833" name="テキスト ボックス 832"/>
          <p:cNvSpPr txBox="1"/>
          <p:nvPr/>
        </p:nvSpPr>
        <p:spPr>
          <a:xfrm>
            <a:off x="9300558" y="4597415"/>
            <a:ext cx="4251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Web role</a:t>
            </a:r>
            <a:endParaRPr kumimoji="1" lang="ja-JP" altLang="en-US" sz="500" dirty="0"/>
          </a:p>
        </p:txBody>
      </p:sp>
      <p:sp>
        <p:nvSpPr>
          <p:cNvPr id="834" name="テキスト ボックス 833"/>
          <p:cNvSpPr txBox="1"/>
          <p:nvPr/>
        </p:nvSpPr>
        <p:spPr>
          <a:xfrm>
            <a:off x="9881784" y="4597415"/>
            <a:ext cx="45076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Web roles</a:t>
            </a:r>
            <a:endParaRPr kumimoji="1" lang="ja-JP" altLang="en-US" sz="500" dirty="0"/>
          </a:p>
        </p:txBody>
      </p:sp>
      <p:sp>
        <p:nvSpPr>
          <p:cNvPr id="835" name="テキスト ボックス 834"/>
          <p:cNvSpPr txBox="1"/>
          <p:nvPr/>
        </p:nvSpPr>
        <p:spPr>
          <a:xfrm>
            <a:off x="10497657" y="4592549"/>
            <a:ext cx="42191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WebJobs</a:t>
            </a:r>
            <a:endParaRPr kumimoji="1" lang="ja-JP" altLang="en-US" sz="500" dirty="0"/>
          </a:p>
        </p:txBody>
      </p:sp>
      <p:sp>
        <p:nvSpPr>
          <p:cNvPr id="836" name="テキスト ボックス 835"/>
          <p:cNvSpPr txBox="1"/>
          <p:nvPr/>
        </p:nvSpPr>
        <p:spPr>
          <a:xfrm>
            <a:off x="11086181" y="4603822"/>
            <a:ext cx="5485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Work account</a:t>
            </a:r>
            <a:endParaRPr kumimoji="1" lang="ja-JP" altLang="en-US" sz="500" dirty="0"/>
          </a:p>
        </p:txBody>
      </p:sp>
      <p:sp>
        <p:nvSpPr>
          <p:cNvPr id="837" name="テキスト ボックス 836"/>
          <p:cNvSpPr txBox="1"/>
          <p:nvPr/>
        </p:nvSpPr>
        <p:spPr>
          <a:xfrm>
            <a:off x="11651958" y="4617276"/>
            <a:ext cx="49885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Worker role</a:t>
            </a:r>
            <a:endParaRPr kumimoji="1" lang="ja-JP" altLang="en-US" sz="500" dirty="0"/>
          </a:p>
        </p:txBody>
      </p:sp>
      <p:sp>
        <p:nvSpPr>
          <p:cNvPr id="838" name="テキスト ボックス 837"/>
          <p:cNvSpPr txBox="1"/>
          <p:nvPr/>
        </p:nvSpPr>
        <p:spPr>
          <a:xfrm>
            <a:off x="6165781" y="5693679"/>
            <a:ext cx="52450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Worker roles</a:t>
            </a:r>
            <a:endParaRPr kumimoji="1" lang="ja-JP" altLang="en-US" sz="500" dirty="0"/>
          </a:p>
        </p:txBody>
      </p:sp>
    </p:spTree>
    <p:extLst>
      <p:ext uri="{BB962C8B-B14F-4D97-AF65-F5344CB8AC3E}">
        <p14:creationId xmlns:p14="http://schemas.microsoft.com/office/powerpoint/2010/main" val="53710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テキスト ボックス 2011"/>
          <p:cNvSpPr txBox="1"/>
          <p:nvPr/>
        </p:nvSpPr>
        <p:spPr>
          <a:xfrm>
            <a:off x="262" y="-34220"/>
            <a:ext cx="19881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Deprecated </a:t>
            </a:r>
            <a:r>
              <a:rPr kumimoji="1" lang="en-US" altLang="ja-JP" sz="2000" dirty="0"/>
              <a:t>icons</a:t>
            </a:r>
            <a:endParaRPr kumimoji="1" lang="ja-JP" altLang="en-US" sz="2000" dirty="0"/>
          </a:p>
        </p:txBody>
      </p:sp>
      <p:sp>
        <p:nvSpPr>
          <p:cNvPr id="2013" name="テキスト ボックス 2012"/>
          <p:cNvSpPr txBox="1"/>
          <p:nvPr/>
        </p:nvSpPr>
        <p:spPr>
          <a:xfrm>
            <a:off x="9380088" y="252260"/>
            <a:ext cx="2791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ja-JP" sz="1200" dirty="0"/>
              <a:t>Microsoft Cloud Enterprise Symbols v2.22</a:t>
            </a:r>
            <a:endParaRPr kumimoji="1" lang="ja-JP" altLang="en-US" sz="1200" dirty="0"/>
          </a:p>
        </p:txBody>
      </p:sp>
      <p:sp>
        <p:nvSpPr>
          <p:cNvPr id="2014" name="テキスト ボックス 2013"/>
          <p:cNvSpPr txBox="1"/>
          <p:nvPr/>
        </p:nvSpPr>
        <p:spPr>
          <a:xfrm>
            <a:off x="-69538" y="1236662"/>
            <a:ext cx="72327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Application (generic)</a:t>
            </a:r>
            <a:endParaRPr kumimoji="1" lang="ja-JP" altLang="en-US" sz="500" dirty="0"/>
          </a:p>
        </p:txBody>
      </p:sp>
      <p:sp>
        <p:nvSpPr>
          <p:cNvPr id="2015" name="テキスト ボックス 2014"/>
          <p:cNvSpPr txBox="1"/>
          <p:nvPr/>
        </p:nvSpPr>
        <p:spPr>
          <a:xfrm>
            <a:off x="583189" y="1242104"/>
            <a:ext cx="57419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HDInsight (old)</a:t>
            </a:r>
            <a:endParaRPr kumimoji="1" lang="ja-JP" altLang="en-US" sz="500" dirty="0"/>
          </a:p>
        </p:txBody>
      </p:sp>
      <p:sp>
        <p:nvSpPr>
          <p:cNvPr id="2016" name="テキスト ボックス 2015"/>
          <p:cNvSpPr txBox="1"/>
          <p:nvPr/>
        </p:nvSpPr>
        <p:spPr>
          <a:xfrm>
            <a:off x="1293965" y="1248626"/>
            <a:ext cx="42832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OS image</a:t>
            </a:r>
            <a:endParaRPr kumimoji="1" lang="ja-JP" altLang="en-US" sz="500" dirty="0"/>
          </a:p>
        </p:txBody>
      </p:sp>
      <p:sp>
        <p:nvSpPr>
          <p:cNvPr id="2017" name="テキスト ボックス 2016"/>
          <p:cNvSpPr txBox="1"/>
          <p:nvPr/>
        </p:nvSpPr>
        <p:spPr>
          <a:xfrm>
            <a:off x="1890251" y="1246186"/>
            <a:ext cx="55496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SQL Reporting</a:t>
            </a:r>
            <a:endParaRPr kumimoji="1" lang="ja-JP" altLang="en-US" sz="500" dirty="0"/>
          </a:p>
        </p:txBody>
      </p:sp>
      <p:sp>
        <p:nvSpPr>
          <p:cNvPr id="2018" name="テキスト ボックス 2017"/>
          <p:cNvSpPr txBox="1"/>
          <p:nvPr/>
        </p:nvSpPr>
        <p:spPr>
          <a:xfrm>
            <a:off x="2536464" y="1254740"/>
            <a:ext cx="53412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VHD old style</a:t>
            </a:r>
            <a:endParaRPr kumimoji="1" lang="ja-JP" altLang="en-US" sz="500" dirty="0"/>
          </a:p>
        </p:txBody>
      </p:sp>
      <p:grpSp>
        <p:nvGrpSpPr>
          <p:cNvPr id="455" name="グループ化 454"/>
          <p:cNvGrpSpPr/>
          <p:nvPr/>
        </p:nvGrpSpPr>
        <p:grpSpPr>
          <a:xfrm>
            <a:off x="60326" y="777876"/>
            <a:ext cx="468312" cy="314325"/>
            <a:chOff x="60326" y="777876"/>
            <a:chExt cx="468312" cy="314325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auto">
            <a:xfrm>
              <a:off x="60326" y="777876"/>
              <a:ext cx="468312" cy="314325"/>
            </a:xfrm>
            <a:custGeom>
              <a:avLst/>
              <a:gdLst>
                <a:gd name="T0" fmla="*/ 0 w 270"/>
                <a:gd name="T1" fmla="*/ 180 h 180"/>
                <a:gd name="T2" fmla="*/ 0 w 270"/>
                <a:gd name="T3" fmla="*/ 0 h 180"/>
                <a:gd name="T4" fmla="*/ 270 w 270"/>
                <a:gd name="T5" fmla="*/ 0 h 180"/>
                <a:gd name="T6" fmla="*/ 270 w 270"/>
                <a:gd name="T7" fmla="*/ 180 h 180"/>
                <a:gd name="T8" fmla="*/ 0 w 270"/>
                <a:gd name="T9" fmla="*/ 180 h 180"/>
                <a:gd name="T10" fmla="*/ 90 w 270"/>
                <a:gd name="T11" fmla="*/ 165 h 180"/>
                <a:gd name="T12" fmla="*/ 255 w 270"/>
                <a:gd name="T13" fmla="*/ 165 h 180"/>
                <a:gd name="T14" fmla="*/ 255 w 270"/>
                <a:gd name="T15" fmla="*/ 53 h 180"/>
                <a:gd name="T16" fmla="*/ 90 w 270"/>
                <a:gd name="T17" fmla="*/ 53 h 180"/>
                <a:gd name="T18" fmla="*/ 90 w 270"/>
                <a:gd name="T19" fmla="*/ 165 h 180"/>
                <a:gd name="T20" fmla="*/ 75 w 270"/>
                <a:gd name="T21" fmla="*/ 53 h 180"/>
                <a:gd name="T22" fmla="*/ 72 w 270"/>
                <a:gd name="T23" fmla="*/ 53 h 180"/>
                <a:gd name="T24" fmla="*/ 17 w 270"/>
                <a:gd name="T25" fmla="*/ 53 h 180"/>
                <a:gd name="T26" fmla="*/ 14 w 270"/>
                <a:gd name="T27" fmla="*/ 56 h 180"/>
                <a:gd name="T28" fmla="*/ 14 w 270"/>
                <a:gd name="T29" fmla="*/ 163 h 180"/>
                <a:gd name="T30" fmla="*/ 15 w 270"/>
                <a:gd name="T31" fmla="*/ 165 h 180"/>
                <a:gd name="T32" fmla="*/ 75 w 270"/>
                <a:gd name="T33" fmla="*/ 165 h 180"/>
                <a:gd name="T34" fmla="*/ 75 w 270"/>
                <a:gd name="T35" fmla="*/ 53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0" h="180">
                  <a:moveTo>
                    <a:pt x="0" y="180"/>
                  </a:moveTo>
                  <a:cubicBezTo>
                    <a:pt x="0" y="120"/>
                    <a:pt x="0" y="60"/>
                    <a:pt x="0" y="0"/>
                  </a:cubicBezTo>
                  <a:cubicBezTo>
                    <a:pt x="90" y="0"/>
                    <a:pt x="180" y="0"/>
                    <a:pt x="270" y="0"/>
                  </a:cubicBezTo>
                  <a:cubicBezTo>
                    <a:pt x="270" y="60"/>
                    <a:pt x="270" y="120"/>
                    <a:pt x="270" y="180"/>
                  </a:cubicBezTo>
                  <a:cubicBezTo>
                    <a:pt x="180" y="180"/>
                    <a:pt x="90" y="180"/>
                    <a:pt x="0" y="180"/>
                  </a:cubicBezTo>
                  <a:close/>
                  <a:moveTo>
                    <a:pt x="90" y="165"/>
                  </a:moveTo>
                  <a:cubicBezTo>
                    <a:pt x="145" y="165"/>
                    <a:pt x="200" y="165"/>
                    <a:pt x="255" y="165"/>
                  </a:cubicBezTo>
                  <a:cubicBezTo>
                    <a:pt x="255" y="128"/>
                    <a:pt x="255" y="90"/>
                    <a:pt x="255" y="53"/>
                  </a:cubicBezTo>
                  <a:cubicBezTo>
                    <a:pt x="200" y="53"/>
                    <a:pt x="145" y="53"/>
                    <a:pt x="90" y="53"/>
                  </a:cubicBezTo>
                  <a:cubicBezTo>
                    <a:pt x="90" y="90"/>
                    <a:pt x="90" y="128"/>
                    <a:pt x="90" y="165"/>
                  </a:cubicBezTo>
                  <a:close/>
                  <a:moveTo>
                    <a:pt x="75" y="53"/>
                  </a:moveTo>
                  <a:cubicBezTo>
                    <a:pt x="74" y="53"/>
                    <a:pt x="73" y="53"/>
                    <a:pt x="72" y="53"/>
                  </a:cubicBezTo>
                  <a:cubicBezTo>
                    <a:pt x="54" y="53"/>
                    <a:pt x="36" y="53"/>
                    <a:pt x="17" y="53"/>
                  </a:cubicBezTo>
                  <a:cubicBezTo>
                    <a:pt x="15" y="53"/>
                    <a:pt x="14" y="53"/>
                    <a:pt x="14" y="56"/>
                  </a:cubicBezTo>
                  <a:cubicBezTo>
                    <a:pt x="14" y="91"/>
                    <a:pt x="14" y="127"/>
                    <a:pt x="14" y="163"/>
                  </a:cubicBezTo>
                  <a:cubicBezTo>
                    <a:pt x="14" y="164"/>
                    <a:pt x="15" y="164"/>
                    <a:pt x="15" y="165"/>
                  </a:cubicBezTo>
                  <a:cubicBezTo>
                    <a:pt x="35" y="165"/>
                    <a:pt x="55" y="165"/>
                    <a:pt x="75" y="165"/>
                  </a:cubicBezTo>
                  <a:cubicBezTo>
                    <a:pt x="75" y="128"/>
                    <a:pt x="75" y="90"/>
                    <a:pt x="75" y="5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293688" y="896938"/>
              <a:ext cx="142875" cy="25400"/>
            </a:xfrm>
            <a:custGeom>
              <a:avLst/>
              <a:gdLst>
                <a:gd name="T0" fmla="*/ 0 w 82"/>
                <a:gd name="T1" fmla="*/ 15 h 15"/>
                <a:gd name="T2" fmla="*/ 0 w 82"/>
                <a:gd name="T3" fmla="*/ 0 h 15"/>
                <a:gd name="T4" fmla="*/ 82 w 82"/>
                <a:gd name="T5" fmla="*/ 0 h 15"/>
                <a:gd name="T6" fmla="*/ 82 w 82"/>
                <a:gd name="T7" fmla="*/ 15 h 15"/>
                <a:gd name="T8" fmla="*/ 0 w 82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5">
                  <a:moveTo>
                    <a:pt x="0" y="15"/>
                  </a:moveTo>
                  <a:cubicBezTo>
                    <a:pt x="0" y="10"/>
                    <a:pt x="0" y="5"/>
                    <a:pt x="0" y="0"/>
                  </a:cubicBezTo>
                  <a:cubicBezTo>
                    <a:pt x="27" y="0"/>
                    <a:pt x="55" y="0"/>
                    <a:pt x="82" y="0"/>
                  </a:cubicBezTo>
                  <a:cubicBezTo>
                    <a:pt x="82" y="5"/>
                    <a:pt x="82" y="10"/>
                    <a:pt x="82" y="15"/>
                  </a:cubicBezTo>
                  <a:cubicBezTo>
                    <a:pt x="55" y="15"/>
                    <a:pt x="28" y="15"/>
                    <a:pt x="0" y="1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293688" y="936626"/>
              <a:ext cx="142875" cy="25400"/>
            </a:xfrm>
            <a:custGeom>
              <a:avLst/>
              <a:gdLst>
                <a:gd name="T0" fmla="*/ 0 w 82"/>
                <a:gd name="T1" fmla="*/ 14 h 14"/>
                <a:gd name="T2" fmla="*/ 0 w 82"/>
                <a:gd name="T3" fmla="*/ 0 h 14"/>
                <a:gd name="T4" fmla="*/ 82 w 82"/>
                <a:gd name="T5" fmla="*/ 0 h 14"/>
                <a:gd name="T6" fmla="*/ 82 w 82"/>
                <a:gd name="T7" fmla="*/ 14 h 14"/>
                <a:gd name="T8" fmla="*/ 0 w 82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4">
                  <a:moveTo>
                    <a:pt x="0" y="14"/>
                  </a:moveTo>
                  <a:cubicBezTo>
                    <a:pt x="0" y="9"/>
                    <a:pt x="0" y="4"/>
                    <a:pt x="0" y="0"/>
                  </a:cubicBezTo>
                  <a:cubicBezTo>
                    <a:pt x="27" y="0"/>
                    <a:pt x="55" y="0"/>
                    <a:pt x="82" y="0"/>
                  </a:cubicBezTo>
                  <a:cubicBezTo>
                    <a:pt x="82" y="4"/>
                    <a:pt x="82" y="9"/>
                    <a:pt x="82" y="14"/>
                  </a:cubicBezTo>
                  <a:cubicBezTo>
                    <a:pt x="55" y="14"/>
                    <a:pt x="28" y="14"/>
                    <a:pt x="0" y="1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293688" y="976313"/>
              <a:ext cx="142875" cy="25400"/>
            </a:xfrm>
            <a:custGeom>
              <a:avLst/>
              <a:gdLst>
                <a:gd name="T0" fmla="*/ 0 w 82"/>
                <a:gd name="T1" fmla="*/ 0 h 15"/>
                <a:gd name="T2" fmla="*/ 82 w 82"/>
                <a:gd name="T3" fmla="*/ 0 h 15"/>
                <a:gd name="T4" fmla="*/ 82 w 82"/>
                <a:gd name="T5" fmla="*/ 15 h 15"/>
                <a:gd name="T6" fmla="*/ 0 w 82"/>
                <a:gd name="T7" fmla="*/ 15 h 15"/>
                <a:gd name="T8" fmla="*/ 0 w 82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5">
                  <a:moveTo>
                    <a:pt x="0" y="0"/>
                  </a:moveTo>
                  <a:cubicBezTo>
                    <a:pt x="28" y="0"/>
                    <a:pt x="55" y="0"/>
                    <a:pt x="82" y="0"/>
                  </a:cubicBezTo>
                  <a:cubicBezTo>
                    <a:pt x="82" y="5"/>
                    <a:pt x="82" y="10"/>
                    <a:pt x="82" y="15"/>
                  </a:cubicBezTo>
                  <a:cubicBezTo>
                    <a:pt x="55" y="15"/>
                    <a:pt x="28" y="15"/>
                    <a:pt x="0" y="15"/>
                  </a:cubicBezTo>
                  <a:cubicBezTo>
                    <a:pt x="0" y="10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293688" y="1016001"/>
              <a:ext cx="142875" cy="23813"/>
            </a:xfrm>
            <a:custGeom>
              <a:avLst/>
              <a:gdLst>
                <a:gd name="T0" fmla="*/ 0 w 82"/>
                <a:gd name="T1" fmla="*/ 14 h 14"/>
                <a:gd name="T2" fmla="*/ 0 w 82"/>
                <a:gd name="T3" fmla="*/ 0 h 14"/>
                <a:gd name="T4" fmla="*/ 82 w 82"/>
                <a:gd name="T5" fmla="*/ 0 h 14"/>
                <a:gd name="T6" fmla="*/ 82 w 82"/>
                <a:gd name="T7" fmla="*/ 14 h 14"/>
                <a:gd name="T8" fmla="*/ 0 w 82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14">
                  <a:moveTo>
                    <a:pt x="0" y="14"/>
                  </a:moveTo>
                  <a:cubicBezTo>
                    <a:pt x="0" y="9"/>
                    <a:pt x="0" y="5"/>
                    <a:pt x="0" y="0"/>
                  </a:cubicBezTo>
                  <a:cubicBezTo>
                    <a:pt x="27" y="0"/>
                    <a:pt x="55" y="0"/>
                    <a:pt x="82" y="0"/>
                  </a:cubicBezTo>
                  <a:cubicBezTo>
                    <a:pt x="82" y="4"/>
                    <a:pt x="82" y="9"/>
                    <a:pt x="82" y="14"/>
                  </a:cubicBezTo>
                  <a:cubicBezTo>
                    <a:pt x="55" y="14"/>
                    <a:pt x="28" y="14"/>
                    <a:pt x="0" y="1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56" name="グループ化 455"/>
          <p:cNvGrpSpPr/>
          <p:nvPr/>
        </p:nvGrpSpPr>
        <p:grpSpPr>
          <a:xfrm>
            <a:off x="690563" y="698501"/>
            <a:ext cx="466724" cy="473075"/>
            <a:chOff x="690563" y="698501"/>
            <a:chExt cx="466724" cy="473075"/>
          </a:xfrm>
        </p:grpSpPr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690563" y="698501"/>
              <a:ext cx="358775" cy="473075"/>
            </a:xfrm>
            <a:custGeom>
              <a:avLst/>
              <a:gdLst>
                <a:gd name="T0" fmla="*/ 207 w 207"/>
                <a:gd name="T1" fmla="*/ 135 h 270"/>
                <a:gd name="T2" fmla="*/ 207 w 207"/>
                <a:gd name="T3" fmla="*/ 43 h 270"/>
                <a:gd name="T4" fmla="*/ 200 w 207"/>
                <a:gd name="T5" fmla="*/ 27 h 270"/>
                <a:gd name="T6" fmla="*/ 175 w 207"/>
                <a:gd name="T7" fmla="*/ 12 h 270"/>
                <a:gd name="T8" fmla="*/ 117 w 207"/>
                <a:gd name="T9" fmla="*/ 0 h 270"/>
                <a:gd name="T10" fmla="*/ 79 w 207"/>
                <a:gd name="T11" fmla="*/ 1 h 270"/>
                <a:gd name="T12" fmla="*/ 40 w 207"/>
                <a:gd name="T13" fmla="*/ 9 h 270"/>
                <a:gd name="T14" fmla="*/ 11 w 207"/>
                <a:gd name="T15" fmla="*/ 22 h 270"/>
                <a:gd name="T16" fmla="*/ 1 w 207"/>
                <a:gd name="T17" fmla="*/ 44 h 270"/>
                <a:gd name="T18" fmla="*/ 1 w 207"/>
                <a:gd name="T19" fmla="*/ 111 h 270"/>
                <a:gd name="T20" fmla="*/ 1 w 207"/>
                <a:gd name="T21" fmla="*/ 224 h 270"/>
                <a:gd name="T22" fmla="*/ 8 w 207"/>
                <a:gd name="T23" fmla="*/ 241 h 270"/>
                <a:gd name="T24" fmla="*/ 26 w 207"/>
                <a:gd name="T25" fmla="*/ 254 h 270"/>
                <a:gd name="T26" fmla="*/ 88 w 207"/>
                <a:gd name="T27" fmla="*/ 269 h 270"/>
                <a:gd name="T28" fmla="*/ 124 w 207"/>
                <a:gd name="T29" fmla="*/ 269 h 270"/>
                <a:gd name="T30" fmla="*/ 167 w 207"/>
                <a:gd name="T31" fmla="*/ 261 h 270"/>
                <a:gd name="T32" fmla="*/ 196 w 207"/>
                <a:gd name="T33" fmla="*/ 247 h 270"/>
                <a:gd name="T34" fmla="*/ 207 w 207"/>
                <a:gd name="T35" fmla="*/ 226 h 270"/>
                <a:gd name="T36" fmla="*/ 207 w 207"/>
                <a:gd name="T37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7" h="270">
                  <a:moveTo>
                    <a:pt x="207" y="135"/>
                  </a:moveTo>
                  <a:cubicBezTo>
                    <a:pt x="207" y="105"/>
                    <a:pt x="207" y="74"/>
                    <a:pt x="207" y="43"/>
                  </a:cubicBezTo>
                  <a:cubicBezTo>
                    <a:pt x="207" y="37"/>
                    <a:pt x="205" y="31"/>
                    <a:pt x="200" y="27"/>
                  </a:cubicBezTo>
                  <a:cubicBezTo>
                    <a:pt x="193" y="20"/>
                    <a:pt x="184" y="15"/>
                    <a:pt x="175" y="12"/>
                  </a:cubicBezTo>
                  <a:cubicBezTo>
                    <a:pt x="156" y="4"/>
                    <a:pt x="137" y="1"/>
                    <a:pt x="117" y="0"/>
                  </a:cubicBezTo>
                  <a:cubicBezTo>
                    <a:pt x="105" y="0"/>
                    <a:pt x="92" y="0"/>
                    <a:pt x="79" y="1"/>
                  </a:cubicBezTo>
                  <a:cubicBezTo>
                    <a:pt x="66" y="2"/>
                    <a:pt x="53" y="5"/>
                    <a:pt x="40" y="9"/>
                  </a:cubicBezTo>
                  <a:cubicBezTo>
                    <a:pt x="30" y="12"/>
                    <a:pt x="20" y="16"/>
                    <a:pt x="11" y="22"/>
                  </a:cubicBezTo>
                  <a:cubicBezTo>
                    <a:pt x="4" y="28"/>
                    <a:pt x="0" y="34"/>
                    <a:pt x="1" y="44"/>
                  </a:cubicBezTo>
                  <a:cubicBezTo>
                    <a:pt x="1" y="66"/>
                    <a:pt x="1" y="88"/>
                    <a:pt x="1" y="111"/>
                  </a:cubicBezTo>
                  <a:cubicBezTo>
                    <a:pt x="1" y="148"/>
                    <a:pt x="1" y="186"/>
                    <a:pt x="1" y="224"/>
                  </a:cubicBezTo>
                  <a:cubicBezTo>
                    <a:pt x="1" y="231"/>
                    <a:pt x="3" y="237"/>
                    <a:pt x="8" y="241"/>
                  </a:cubicBezTo>
                  <a:cubicBezTo>
                    <a:pt x="13" y="247"/>
                    <a:pt x="19" y="251"/>
                    <a:pt x="26" y="254"/>
                  </a:cubicBezTo>
                  <a:cubicBezTo>
                    <a:pt x="45" y="264"/>
                    <a:pt x="66" y="268"/>
                    <a:pt x="88" y="269"/>
                  </a:cubicBezTo>
                  <a:cubicBezTo>
                    <a:pt x="100" y="270"/>
                    <a:pt x="112" y="269"/>
                    <a:pt x="124" y="269"/>
                  </a:cubicBezTo>
                  <a:cubicBezTo>
                    <a:pt x="138" y="268"/>
                    <a:pt x="153" y="266"/>
                    <a:pt x="167" y="261"/>
                  </a:cubicBezTo>
                  <a:cubicBezTo>
                    <a:pt x="177" y="258"/>
                    <a:pt x="187" y="254"/>
                    <a:pt x="196" y="247"/>
                  </a:cubicBezTo>
                  <a:cubicBezTo>
                    <a:pt x="203" y="242"/>
                    <a:pt x="207" y="235"/>
                    <a:pt x="207" y="226"/>
                  </a:cubicBezTo>
                  <a:cubicBezTo>
                    <a:pt x="207" y="196"/>
                    <a:pt x="207" y="166"/>
                    <a:pt x="207" y="1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11"/>
            <p:cNvSpPr>
              <a:spLocks/>
            </p:cNvSpPr>
            <p:nvPr/>
          </p:nvSpPr>
          <p:spPr bwMode="auto">
            <a:xfrm>
              <a:off x="690563" y="698501"/>
              <a:ext cx="358775" cy="473075"/>
            </a:xfrm>
            <a:custGeom>
              <a:avLst/>
              <a:gdLst>
                <a:gd name="T0" fmla="*/ 207 w 207"/>
                <a:gd name="T1" fmla="*/ 135 h 270"/>
                <a:gd name="T2" fmla="*/ 207 w 207"/>
                <a:gd name="T3" fmla="*/ 226 h 270"/>
                <a:gd name="T4" fmla="*/ 196 w 207"/>
                <a:gd name="T5" fmla="*/ 247 h 270"/>
                <a:gd name="T6" fmla="*/ 167 w 207"/>
                <a:gd name="T7" fmla="*/ 261 h 270"/>
                <a:gd name="T8" fmla="*/ 124 w 207"/>
                <a:gd name="T9" fmla="*/ 269 h 270"/>
                <a:gd name="T10" fmla="*/ 88 w 207"/>
                <a:gd name="T11" fmla="*/ 269 h 270"/>
                <a:gd name="T12" fmla="*/ 26 w 207"/>
                <a:gd name="T13" fmla="*/ 254 h 270"/>
                <a:gd name="T14" fmla="*/ 8 w 207"/>
                <a:gd name="T15" fmla="*/ 241 h 270"/>
                <a:gd name="T16" fmla="*/ 1 w 207"/>
                <a:gd name="T17" fmla="*/ 224 h 270"/>
                <a:gd name="T18" fmla="*/ 1 w 207"/>
                <a:gd name="T19" fmla="*/ 111 h 270"/>
                <a:gd name="T20" fmla="*/ 1 w 207"/>
                <a:gd name="T21" fmla="*/ 44 h 270"/>
                <a:gd name="T22" fmla="*/ 11 w 207"/>
                <a:gd name="T23" fmla="*/ 22 h 270"/>
                <a:gd name="T24" fmla="*/ 40 w 207"/>
                <a:gd name="T25" fmla="*/ 9 h 270"/>
                <a:gd name="T26" fmla="*/ 79 w 207"/>
                <a:gd name="T27" fmla="*/ 1 h 270"/>
                <a:gd name="T28" fmla="*/ 117 w 207"/>
                <a:gd name="T29" fmla="*/ 0 h 270"/>
                <a:gd name="T30" fmla="*/ 175 w 207"/>
                <a:gd name="T31" fmla="*/ 12 h 270"/>
                <a:gd name="T32" fmla="*/ 200 w 207"/>
                <a:gd name="T33" fmla="*/ 27 h 270"/>
                <a:gd name="T34" fmla="*/ 207 w 207"/>
                <a:gd name="T35" fmla="*/ 43 h 270"/>
                <a:gd name="T36" fmla="*/ 207 w 207"/>
                <a:gd name="T37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7" h="270">
                  <a:moveTo>
                    <a:pt x="207" y="135"/>
                  </a:moveTo>
                  <a:cubicBezTo>
                    <a:pt x="207" y="166"/>
                    <a:pt x="207" y="196"/>
                    <a:pt x="207" y="226"/>
                  </a:cubicBezTo>
                  <a:cubicBezTo>
                    <a:pt x="207" y="235"/>
                    <a:pt x="203" y="242"/>
                    <a:pt x="196" y="247"/>
                  </a:cubicBezTo>
                  <a:cubicBezTo>
                    <a:pt x="187" y="254"/>
                    <a:pt x="177" y="258"/>
                    <a:pt x="167" y="261"/>
                  </a:cubicBezTo>
                  <a:cubicBezTo>
                    <a:pt x="153" y="266"/>
                    <a:pt x="138" y="268"/>
                    <a:pt x="124" y="269"/>
                  </a:cubicBezTo>
                  <a:cubicBezTo>
                    <a:pt x="112" y="269"/>
                    <a:pt x="100" y="270"/>
                    <a:pt x="88" y="269"/>
                  </a:cubicBezTo>
                  <a:cubicBezTo>
                    <a:pt x="66" y="268"/>
                    <a:pt x="45" y="264"/>
                    <a:pt x="26" y="254"/>
                  </a:cubicBezTo>
                  <a:cubicBezTo>
                    <a:pt x="19" y="251"/>
                    <a:pt x="13" y="247"/>
                    <a:pt x="8" y="241"/>
                  </a:cubicBezTo>
                  <a:cubicBezTo>
                    <a:pt x="3" y="237"/>
                    <a:pt x="1" y="231"/>
                    <a:pt x="1" y="224"/>
                  </a:cubicBezTo>
                  <a:cubicBezTo>
                    <a:pt x="1" y="186"/>
                    <a:pt x="1" y="148"/>
                    <a:pt x="1" y="111"/>
                  </a:cubicBezTo>
                  <a:cubicBezTo>
                    <a:pt x="1" y="88"/>
                    <a:pt x="1" y="66"/>
                    <a:pt x="1" y="44"/>
                  </a:cubicBezTo>
                  <a:cubicBezTo>
                    <a:pt x="0" y="34"/>
                    <a:pt x="4" y="28"/>
                    <a:pt x="11" y="22"/>
                  </a:cubicBezTo>
                  <a:cubicBezTo>
                    <a:pt x="20" y="16"/>
                    <a:pt x="30" y="12"/>
                    <a:pt x="40" y="9"/>
                  </a:cubicBezTo>
                  <a:cubicBezTo>
                    <a:pt x="53" y="5"/>
                    <a:pt x="66" y="2"/>
                    <a:pt x="79" y="1"/>
                  </a:cubicBezTo>
                  <a:cubicBezTo>
                    <a:pt x="92" y="0"/>
                    <a:pt x="105" y="0"/>
                    <a:pt x="117" y="0"/>
                  </a:cubicBezTo>
                  <a:cubicBezTo>
                    <a:pt x="137" y="1"/>
                    <a:pt x="156" y="4"/>
                    <a:pt x="175" y="12"/>
                  </a:cubicBezTo>
                  <a:cubicBezTo>
                    <a:pt x="184" y="15"/>
                    <a:pt x="193" y="20"/>
                    <a:pt x="200" y="27"/>
                  </a:cubicBezTo>
                  <a:cubicBezTo>
                    <a:pt x="205" y="31"/>
                    <a:pt x="207" y="37"/>
                    <a:pt x="207" y="43"/>
                  </a:cubicBezTo>
                  <a:cubicBezTo>
                    <a:pt x="207" y="74"/>
                    <a:pt x="207" y="105"/>
                    <a:pt x="207" y="13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739775" y="722313"/>
              <a:ext cx="260350" cy="79375"/>
            </a:xfrm>
            <a:custGeom>
              <a:avLst/>
              <a:gdLst>
                <a:gd name="T0" fmla="*/ 76 w 151"/>
                <a:gd name="T1" fmla="*/ 46 h 46"/>
                <a:gd name="T2" fmla="*/ 93 w 151"/>
                <a:gd name="T3" fmla="*/ 45 h 46"/>
                <a:gd name="T4" fmla="*/ 127 w 151"/>
                <a:gd name="T5" fmla="*/ 39 h 46"/>
                <a:gd name="T6" fmla="*/ 146 w 151"/>
                <a:gd name="T7" fmla="*/ 30 h 46"/>
                <a:gd name="T8" fmla="*/ 145 w 151"/>
                <a:gd name="T9" fmla="*/ 15 h 46"/>
                <a:gd name="T10" fmla="*/ 131 w 151"/>
                <a:gd name="T11" fmla="*/ 8 h 46"/>
                <a:gd name="T12" fmla="*/ 80 w 151"/>
                <a:gd name="T13" fmla="*/ 0 h 46"/>
                <a:gd name="T14" fmla="*/ 57 w 151"/>
                <a:gd name="T15" fmla="*/ 1 h 46"/>
                <a:gd name="T16" fmla="*/ 28 w 151"/>
                <a:gd name="T17" fmla="*/ 6 h 46"/>
                <a:gd name="T18" fmla="*/ 7 w 151"/>
                <a:gd name="T19" fmla="*/ 14 h 46"/>
                <a:gd name="T20" fmla="*/ 7 w 151"/>
                <a:gd name="T21" fmla="*/ 32 h 46"/>
                <a:gd name="T22" fmla="*/ 9 w 151"/>
                <a:gd name="T23" fmla="*/ 33 h 46"/>
                <a:gd name="T24" fmla="*/ 25 w 151"/>
                <a:gd name="T25" fmla="*/ 39 h 46"/>
                <a:gd name="T26" fmla="*/ 76 w 151"/>
                <a:gd name="T2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1" h="46">
                  <a:moveTo>
                    <a:pt x="76" y="46"/>
                  </a:moveTo>
                  <a:cubicBezTo>
                    <a:pt x="82" y="45"/>
                    <a:pt x="87" y="45"/>
                    <a:pt x="93" y="45"/>
                  </a:cubicBezTo>
                  <a:cubicBezTo>
                    <a:pt x="105" y="44"/>
                    <a:pt x="116" y="42"/>
                    <a:pt x="127" y="39"/>
                  </a:cubicBezTo>
                  <a:cubicBezTo>
                    <a:pt x="134" y="37"/>
                    <a:pt x="140" y="35"/>
                    <a:pt x="146" y="30"/>
                  </a:cubicBezTo>
                  <a:cubicBezTo>
                    <a:pt x="151" y="26"/>
                    <a:pt x="151" y="20"/>
                    <a:pt x="145" y="15"/>
                  </a:cubicBezTo>
                  <a:cubicBezTo>
                    <a:pt x="141" y="12"/>
                    <a:pt x="136" y="10"/>
                    <a:pt x="131" y="8"/>
                  </a:cubicBezTo>
                  <a:cubicBezTo>
                    <a:pt x="114" y="2"/>
                    <a:pt x="97" y="1"/>
                    <a:pt x="80" y="0"/>
                  </a:cubicBezTo>
                  <a:cubicBezTo>
                    <a:pt x="72" y="0"/>
                    <a:pt x="64" y="1"/>
                    <a:pt x="57" y="1"/>
                  </a:cubicBezTo>
                  <a:cubicBezTo>
                    <a:pt x="47" y="2"/>
                    <a:pt x="38" y="4"/>
                    <a:pt x="28" y="6"/>
                  </a:cubicBezTo>
                  <a:cubicBezTo>
                    <a:pt x="21" y="7"/>
                    <a:pt x="14" y="10"/>
                    <a:pt x="7" y="14"/>
                  </a:cubicBezTo>
                  <a:cubicBezTo>
                    <a:pt x="0" y="20"/>
                    <a:pt x="0" y="26"/>
                    <a:pt x="7" y="32"/>
                  </a:cubicBezTo>
                  <a:cubicBezTo>
                    <a:pt x="8" y="32"/>
                    <a:pt x="8" y="32"/>
                    <a:pt x="9" y="33"/>
                  </a:cubicBezTo>
                  <a:cubicBezTo>
                    <a:pt x="14" y="35"/>
                    <a:pt x="19" y="38"/>
                    <a:pt x="25" y="39"/>
                  </a:cubicBezTo>
                  <a:cubicBezTo>
                    <a:pt x="42" y="44"/>
                    <a:pt x="59" y="46"/>
                    <a:pt x="76" y="46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739775" y="722313"/>
              <a:ext cx="260350" cy="79375"/>
            </a:xfrm>
            <a:custGeom>
              <a:avLst/>
              <a:gdLst>
                <a:gd name="T0" fmla="*/ 76 w 151"/>
                <a:gd name="T1" fmla="*/ 46 h 46"/>
                <a:gd name="T2" fmla="*/ 25 w 151"/>
                <a:gd name="T3" fmla="*/ 39 h 46"/>
                <a:gd name="T4" fmla="*/ 9 w 151"/>
                <a:gd name="T5" fmla="*/ 33 h 46"/>
                <a:gd name="T6" fmla="*/ 7 w 151"/>
                <a:gd name="T7" fmla="*/ 32 h 46"/>
                <a:gd name="T8" fmla="*/ 7 w 151"/>
                <a:gd name="T9" fmla="*/ 14 h 46"/>
                <a:gd name="T10" fmla="*/ 28 w 151"/>
                <a:gd name="T11" fmla="*/ 6 h 46"/>
                <a:gd name="T12" fmla="*/ 57 w 151"/>
                <a:gd name="T13" fmla="*/ 1 h 46"/>
                <a:gd name="T14" fmla="*/ 80 w 151"/>
                <a:gd name="T15" fmla="*/ 0 h 46"/>
                <a:gd name="T16" fmla="*/ 131 w 151"/>
                <a:gd name="T17" fmla="*/ 8 h 46"/>
                <a:gd name="T18" fmla="*/ 145 w 151"/>
                <a:gd name="T19" fmla="*/ 15 h 46"/>
                <a:gd name="T20" fmla="*/ 146 w 151"/>
                <a:gd name="T21" fmla="*/ 30 h 46"/>
                <a:gd name="T22" fmla="*/ 127 w 151"/>
                <a:gd name="T23" fmla="*/ 39 h 46"/>
                <a:gd name="T24" fmla="*/ 93 w 151"/>
                <a:gd name="T25" fmla="*/ 45 h 46"/>
                <a:gd name="T26" fmla="*/ 76 w 151"/>
                <a:gd name="T27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1" h="46">
                  <a:moveTo>
                    <a:pt x="76" y="46"/>
                  </a:moveTo>
                  <a:cubicBezTo>
                    <a:pt x="59" y="46"/>
                    <a:pt x="42" y="44"/>
                    <a:pt x="25" y="39"/>
                  </a:cubicBezTo>
                  <a:cubicBezTo>
                    <a:pt x="19" y="38"/>
                    <a:pt x="14" y="35"/>
                    <a:pt x="9" y="33"/>
                  </a:cubicBezTo>
                  <a:cubicBezTo>
                    <a:pt x="8" y="32"/>
                    <a:pt x="8" y="32"/>
                    <a:pt x="7" y="32"/>
                  </a:cubicBezTo>
                  <a:cubicBezTo>
                    <a:pt x="0" y="26"/>
                    <a:pt x="0" y="20"/>
                    <a:pt x="7" y="14"/>
                  </a:cubicBezTo>
                  <a:cubicBezTo>
                    <a:pt x="14" y="10"/>
                    <a:pt x="21" y="7"/>
                    <a:pt x="28" y="6"/>
                  </a:cubicBezTo>
                  <a:cubicBezTo>
                    <a:pt x="38" y="4"/>
                    <a:pt x="47" y="2"/>
                    <a:pt x="57" y="1"/>
                  </a:cubicBezTo>
                  <a:cubicBezTo>
                    <a:pt x="64" y="1"/>
                    <a:pt x="72" y="0"/>
                    <a:pt x="80" y="0"/>
                  </a:cubicBezTo>
                  <a:cubicBezTo>
                    <a:pt x="97" y="1"/>
                    <a:pt x="114" y="2"/>
                    <a:pt x="131" y="8"/>
                  </a:cubicBezTo>
                  <a:cubicBezTo>
                    <a:pt x="136" y="10"/>
                    <a:pt x="141" y="12"/>
                    <a:pt x="145" y="15"/>
                  </a:cubicBezTo>
                  <a:cubicBezTo>
                    <a:pt x="151" y="20"/>
                    <a:pt x="151" y="26"/>
                    <a:pt x="146" y="30"/>
                  </a:cubicBezTo>
                  <a:cubicBezTo>
                    <a:pt x="140" y="35"/>
                    <a:pt x="134" y="37"/>
                    <a:pt x="127" y="39"/>
                  </a:cubicBezTo>
                  <a:cubicBezTo>
                    <a:pt x="116" y="42"/>
                    <a:pt x="105" y="44"/>
                    <a:pt x="93" y="45"/>
                  </a:cubicBezTo>
                  <a:cubicBezTo>
                    <a:pt x="87" y="45"/>
                    <a:pt x="82" y="45"/>
                    <a:pt x="76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auto">
            <a:xfrm>
              <a:off x="692150" y="800101"/>
              <a:ext cx="373062" cy="328613"/>
            </a:xfrm>
            <a:custGeom>
              <a:avLst/>
              <a:gdLst>
                <a:gd name="T0" fmla="*/ 157 w 235"/>
                <a:gd name="T1" fmla="*/ 207 h 207"/>
                <a:gd name="T2" fmla="*/ 100 w 235"/>
                <a:gd name="T3" fmla="*/ 207 h 207"/>
                <a:gd name="T4" fmla="*/ 100 w 235"/>
                <a:gd name="T5" fmla="*/ 175 h 207"/>
                <a:gd name="T6" fmla="*/ 20 w 235"/>
                <a:gd name="T7" fmla="*/ 175 h 207"/>
                <a:gd name="T8" fmla="*/ 48 w 235"/>
                <a:gd name="T9" fmla="*/ 139 h 207"/>
                <a:gd name="T10" fmla="*/ 0 w 235"/>
                <a:gd name="T11" fmla="*/ 139 h 207"/>
                <a:gd name="T12" fmla="*/ 0 w 235"/>
                <a:gd name="T13" fmla="*/ 121 h 207"/>
                <a:gd name="T14" fmla="*/ 65 w 235"/>
                <a:gd name="T15" fmla="*/ 121 h 207"/>
                <a:gd name="T16" fmla="*/ 74 w 235"/>
                <a:gd name="T17" fmla="*/ 107 h 207"/>
                <a:gd name="T18" fmla="*/ 34 w 235"/>
                <a:gd name="T19" fmla="*/ 107 h 207"/>
                <a:gd name="T20" fmla="*/ 34 w 235"/>
                <a:gd name="T21" fmla="*/ 44 h 207"/>
                <a:gd name="T22" fmla="*/ 127 w 235"/>
                <a:gd name="T23" fmla="*/ 44 h 207"/>
                <a:gd name="T24" fmla="*/ 163 w 235"/>
                <a:gd name="T25" fmla="*/ 0 h 207"/>
                <a:gd name="T26" fmla="*/ 162 w 235"/>
                <a:gd name="T27" fmla="*/ 44 h 207"/>
                <a:gd name="T28" fmla="*/ 192 w 235"/>
                <a:gd name="T29" fmla="*/ 44 h 207"/>
                <a:gd name="T30" fmla="*/ 192 w 235"/>
                <a:gd name="T31" fmla="*/ 88 h 207"/>
                <a:gd name="T32" fmla="*/ 229 w 235"/>
                <a:gd name="T33" fmla="*/ 88 h 207"/>
                <a:gd name="T34" fmla="*/ 235 w 235"/>
                <a:gd name="T35" fmla="*/ 107 h 207"/>
                <a:gd name="T36" fmla="*/ 192 w 235"/>
                <a:gd name="T37" fmla="*/ 107 h 207"/>
                <a:gd name="T38" fmla="*/ 192 w 235"/>
                <a:gd name="T39" fmla="*/ 175 h 207"/>
                <a:gd name="T40" fmla="*/ 158 w 235"/>
                <a:gd name="T41" fmla="*/ 175 h 207"/>
                <a:gd name="T42" fmla="*/ 157 w 235"/>
                <a:gd name="T43" fmla="*/ 207 h 207"/>
                <a:gd name="T44" fmla="*/ 118 w 235"/>
                <a:gd name="T45" fmla="*/ 187 h 207"/>
                <a:gd name="T46" fmla="*/ 139 w 235"/>
                <a:gd name="T47" fmla="*/ 187 h 207"/>
                <a:gd name="T48" fmla="*/ 139 w 235"/>
                <a:gd name="T49" fmla="*/ 175 h 207"/>
                <a:gd name="T50" fmla="*/ 118 w 235"/>
                <a:gd name="T51" fmla="*/ 175 h 207"/>
                <a:gd name="T52" fmla="*/ 118 w 235"/>
                <a:gd name="T53" fmla="*/ 187 h 207"/>
                <a:gd name="T54" fmla="*/ 158 w 235"/>
                <a:gd name="T55" fmla="*/ 155 h 207"/>
                <a:gd name="T56" fmla="*/ 173 w 235"/>
                <a:gd name="T57" fmla="*/ 155 h 207"/>
                <a:gd name="T58" fmla="*/ 173 w 235"/>
                <a:gd name="T59" fmla="*/ 107 h 207"/>
                <a:gd name="T60" fmla="*/ 161 w 235"/>
                <a:gd name="T61" fmla="*/ 107 h 207"/>
                <a:gd name="T62" fmla="*/ 158 w 235"/>
                <a:gd name="T63" fmla="*/ 155 h 207"/>
                <a:gd name="T64" fmla="*/ 118 w 235"/>
                <a:gd name="T65" fmla="*/ 155 h 207"/>
                <a:gd name="T66" fmla="*/ 140 w 235"/>
                <a:gd name="T67" fmla="*/ 155 h 207"/>
                <a:gd name="T68" fmla="*/ 141 w 235"/>
                <a:gd name="T69" fmla="*/ 107 h 207"/>
                <a:gd name="T70" fmla="*/ 100 w 235"/>
                <a:gd name="T71" fmla="*/ 107 h 207"/>
                <a:gd name="T72" fmla="*/ 90 w 235"/>
                <a:gd name="T73" fmla="*/ 121 h 207"/>
                <a:gd name="T74" fmla="*/ 118 w 235"/>
                <a:gd name="T75" fmla="*/ 121 h 207"/>
                <a:gd name="T76" fmla="*/ 118 w 235"/>
                <a:gd name="T77" fmla="*/ 155 h 207"/>
                <a:gd name="T78" fmla="*/ 61 w 235"/>
                <a:gd name="T79" fmla="*/ 155 h 207"/>
                <a:gd name="T80" fmla="*/ 100 w 235"/>
                <a:gd name="T81" fmla="*/ 155 h 207"/>
                <a:gd name="T82" fmla="*/ 100 w 235"/>
                <a:gd name="T83" fmla="*/ 139 h 207"/>
                <a:gd name="T84" fmla="*/ 73 w 235"/>
                <a:gd name="T85" fmla="*/ 139 h 207"/>
                <a:gd name="T86" fmla="*/ 61 w 235"/>
                <a:gd name="T87" fmla="*/ 155 h 207"/>
                <a:gd name="T88" fmla="*/ 161 w 235"/>
                <a:gd name="T89" fmla="*/ 88 h 207"/>
                <a:gd name="T90" fmla="*/ 173 w 235"/>
                <a:gd name="T91" fmla="*/ 88 h 207"/>
                <a:gd name="T92" fmla="*/ 173 w 235"/>
                <a:gd name="T93" fmla="*/ 64 h 207"/>
                <a:gd name="T94" fmla="*/ 162 w 235"/>
                <a:gd name="T95" fmla="*/ 64 h 207"/>
                <a:gd name="T96" fmla="*/ 161 w 235"/>
                <a:gd name="T97" fmla="*/ 88 h 207"/>
                <a:gd name="T98" fmla="*/ 116 w 235"/>
                <a:gd name="T99" fmla="*/ 88 h 207"/>
                <a:gd name="T100" fmla="*/ 141 w 235"/>
                <a:gd name="T101" fmla="*/ 88 h 207"/>
                <a:gd name="T102" fmla="*/ 142 w 235"/>
                <a:gd name="T103" fmla="*/ 64 h 207"/>
                <a:gd name="T104" fmla="*/ 136 w 235"/>
                <a:gd name="T105" fmla="*/ 64 h 207"/>
                <a:gd name="T106" fmla="*/ 116 w 235"/>
                <a:gd name="T107" fmla="*/ 88 h 207"/>
                <a:gd name="T108" fmla="*/ 54 w 235"/>
                <a:gd name="T109" fmla="*/ 88 h 207"/>
                <a:gd name="T110" fmla="*/ 91 w 235"/>
                <a:gd name="T111" fmla="*/ 88 h 207"/>
                <a:gd name="T112" fmla="*/ 110 w 235"/>
                <a:gd name="T113" fmla="*/ 64 h 207"/>
                <a:gd name="T114" fmla="*/ 54 w 235"/>
                <a:gd name="T115" fmla="*/ 64 h 207"/>
                <a:gd name="T116" fmla="*/ 54 w 235"/>
                <a:gd name="T117" fmla="*/ 8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35" h="207">
                  <a:moveTo>
                    <a:pt x="157" y="207"/>
                  </a:moveTo>
                  <a:lnTo>
                    <a:pt x="100" y="207"/>
                  </a:lnTo>
                  <a:lnTo>
                    <a:pt x="100" y="175"/>
                  </a:lnTo>
                  <a:lnTo>
                    <a:pt x="20" y="175"/>
                  </a:lnTo>
                  <a:lnTo>
                    <a:pt x="48" y="139"/>
                  </a:lnTo>
                  <a:lnTo>
                    <a:pt x="0" y="139"/>
                  </a:lnTo>
                  <a:lnTo>
                    <a:pt x="0" y="121"/>
                  </a:lnTo>
                  <a:lnTo>
                    <a:pt x="65" y="121"/>
                  </a:lnTo>
                  <a:lnTo>
                    <a:pt x="74" y="107"/>
                  </a:lnTo>
                  <a:lnTo>
                    <a:pt x="34" y="107"/>
                  </a:lnTo>
                  <a:lnTo>
                    <a:pt x="34" y="44"/>
                  </a:lnTo>
                  <a:lnTo>
                    <a:pt x="127" y="44"/>
                  </a:lnTo>
                  <a:lnTo>
                    <a:pt x="163" y="0"/>
                  </a:lnTo>
                  <a:lnTo>
                    <a:pt x="162" y="44"/>
                  </a:lnTo>
                  <a:lnTo>
                    <a:pt x="192" y="44"/>
                  </a:lnTo>
                  <a:lnTo>
                    <a:pt x="192" y="88"/>
                  </a:lnTo>
                  <a:lnTo>
                    <a:pt x="229" y="88"/>
                  </a:lnTo>
                  <a:lnTo>
                    <a:pt x="235" y="107"/>
                  </a:lnTo>
                  <a:lnTo>
                    <a:pt x="192" y="107"/>
                  </a:lnTo>
                  <a:lnTo>
                    <a:pt x="192" y="175"/>
                  </a:lnTo>
                  <a:lnTo>
                    <a:pt x="158" y="175"/>
                  </a:lnTo>
                  <a:lnTo>
                    <a:pt x="157" y="207"/>
                  </a:lnTo>
                  <a:close/>
                  <a:moveTo>
                    <a:pt x="118" y="187"/>
                  </a:moveTo>
                  <a:lnTo>
                    <a:pt x="139" y="187"/>
                  </a:lnTo>
                  <a:lnTo>
                    <a:pt x="139" y="175"/>
                  </a:lnTo>
                  <a:lnTo>
                    <a:pt x="118" y="175"/>
                  </a:lnTo>
                  <a:lnTo>
                    <a:pt x="118" y="187"/>
                  </a:lnTo>
                  <a:close/>
                  <a:moveTo>
                    <a:pt x="158" y="155"/>
                  </a:moveTo>
                  <a:lnTo>
                    <a:pt x="173" y="155"/>
                  </a:lnTo>
                  <a:lnTo>
                    <a:pt x="173" y="107"/>
                  </a:lnTo>
                  <a:lnTo>
                    <a:pt x="161" y="107"/>
                  </a:lnTo>
                  <a:lnTo>
                    <a:pt x="158" y="155"/>
                  </a:lnTo>
                  <a:close/>
                  <a:moveTo>
                    <a:pt x="118" y="155"/>
                  </a:moveTo>
                  <a:lnTo>
                    <a:pt x="140" y="155"/>
                  </a:lnTo>
                  <a:lnTo>
                    <a:pt x="141" y="107"/>
                  </a:lnTo>
                  <a:lnTo>
                    <a:pt x="100" y="107"/>
                  </a:lnTo>
                  <a:lnTo>
                    <a:pt x="90" y="121"/>
                  </a:lnTo>
                  <a:lnTo>
                    <a:pt x="118" y="121"/>
                  </a:lnTo>
                  <a:lnTo>
                    <a:pt x="118" y="155"/>
                  </a:lnTo>
                  <a:close/>
                  <a:moveTo>
                    <a:pt x="61" y="155"/>
                  </a:moveTo>
                  <a:lnTo>
                    <a:pt x="100" y="155"/>
                  </a:lnTo>
                  <a:lnTo>
                    <a:pt x="100" y="139"/>
                  </a:lnTo>
                  <a:lnTo>
                    <a:pt x="73" y="139"/>
                  </a:lnTo>
                  <a:lnTo>
                    <a:pt x="61" y="155"/>
                  </a:lnTo>
                  <a:close/>
                  <a:moveTo>
                    <a:pt x="161" y="88"/>
                  </a:moveTo>
                  <a:lnTo>
                    <a:pt x="173" y="88"/>
                  </a:lnTo>
                  <a:lnTo>
                    <a:pt x="173" y="64"/>
                  </a:lnTo>
                  <a:lnTo>
                    <a:pt x="162" y="64"/>
                  </a:lnTo>
                  <a:lnTo>
                    <a:pt x="161" y="88"/>
                  </a:lnTo>
                  <a:close/>
                  <a:moveTo>
                    <a:pt x="116" y="88"/>
                  </a:moveTo>
                  <a:lnTo>
                    <a:pt x="141" y="88"/>
                  </a:lnTo>
                  <a:lnTo>
                    <a:pt x="142" y="64"/>
                  </a:lnTo>
                  <a:lnTo>
                    <a:pt x="136" y="64"/>
                  </a:lnTo>
                  <a:lnTo>
                    <a:pt x="116" y="88"/>
                  </a:lnTo>
                  <a:close/>
                  <a:moveTo>
                    <a:pt x="54" y="88"/>
                  </a:moveTo>
                  <a:lnTo>
                    <a:pt x="91" y="88"/>
                  </a:lnTo>
                  <a:lnTo>
                    <a:pt x="110" y="64"/>
                  </a:lnTo>
                  <a:lnTo>
                    <a:pt x="54" y="64"/>
                  </a:lnTo>
                  <a:lnTo>
                    <a:pt x="54" y="8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auto">
            <a:xfrm>
              <a:off x="1050925" y="915988"/>
              <a:ext cx="106362" cy="79375"/>
            </a:xfrm>
            <a:custGeom>
              <a:avLst/>
              <a:gdLst>
                <a:gd name="T0" fmla="*/ 67 w 67"/>
                <a:gd name="T1" fmla="*/ 25 h 50"/>
                <a:gd name="T2" fmla="*/ 25 w 67"/>
                <a:gd name="T3" fmla="*/ 0 h 50"/>
                <a:gd name="T4" fmla="*/ 25 w 67"/>
                <a:gd name="T5" fmla="*/ 15 h 50"/>
                <a:gd name="T6" fmla="*/ 0 w 67"/>
                <a:gd name="T7" fmla="*/ 15 h 50"/>
                <a:gd name="T8" fmla="*/ 0 w 67"/>
                <a:gd name="T9" fmla="*/ 34 h 50"/>
                <a:gd name="T10" fmla="*/ 25 w 67"/>
                <a:gd name="T11" fmla="*/ 34 h 50"/>
                <a:gd name="T12" fmla="*/ 25 w 67"/>
                <a:gd name="T13" fmla="*/ 50 h 50"/>
                <a:gd name="T14" fmla="*/ 67 w 67"/>
                <a:gd name="T15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50">
                  <a:moveTo>
                    <a:pt x="67" y="25"/>
                  </a:moveTo>
                  <a:lnTo>
                    <a:pt x="25" y="0"/>
                  </a:lnTo>
                  <a:lnTo>
                    <a:pt x="25" y="15"/>
                  </a:lnTo>
                  <a:lnTo>
                    <a:pt x="0" y="15"/>
                  </a:lnTo>
                  <a:lnTo>
                    <a:pt x="0" y="34"/>
                  </a:lnTo>
                  <a:lnTo>
                    <a:pt x="25" y="34"/>
                  </a:lnTo>
                  <a:lnTo>
                    <a:pt x="25" y="50"/>
                  </a:lnTo>
                  <a:lnTo>
                    <a:pt x="67" y="25"/>
                  </a:ln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457" name="グループ化 456"/>
          <p:cNvGrpSpPr/>
          <p:nvPr/>
        </p:nvGrpSpPr>
        <p:grpSpPr>
          <a:xfrm>
            <a:off x="1314450" y="696913"/>
            <a:ext cx="468312" cy="474663"/>
            <a:chOff x="1314450" y="696913"/>
            <a:chExt cx="468312" cy="474663"/>
          </a:xfrm>
        </p:grpSpPr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490663" y="696913"/>
              <a:ext cx="111125" cy="22225"/>
            </a:xfrm>
            <a:custGeom>
              <a:avLst/>
              <a:gdLst>
                <a:gd name="T0" fmla="*/ 32 w 64"/>
                <a:gd name="T1" fmla="*/ 0 h 13"/>
                <a:gd name="T2" fmla="*/ 61 w 64"/>
                <a:gd name="T3" fmla="*/ 0 h 13"/>
                <a:gd name="T4" fmla="*/ 64 w 64"/>
                <a:gd name="T5" fmla="*/ 3 h 13"/>
                <a:gd name="T6" fmla="*/ 64 w 64"/>
                <a:gd name="T7" fmla="*/ 11 h 13"/>
                <a:gd name="T8" fmla="*/ 62 w 64"/>
                <a:gd name="T9" fmla="*/ 13 h 13"/>
                <a:gd name="T10" fmla="*/ 61 w 64"/>
                <a:gd name="T11" fmla="*/ 13 h 13"/>
                <a:gd name="T12" fmla="*/ 3 w 64"/>
                <a:gd name="T13" fmla="*/ 13 h 13"/>
                <a:gd name="T14" fmla="*/ 0 w 64"/>
                <a:gd name="T15" fmla="*/ 10 h 13"/>
                <a:gd name="T16" fmla="*/ 0 w 64"/>
                <a:gd name="T17" fmla="*/ 3 h 13"/>
                <a:gd name="T18" fmla="*/ 3 w 64"/>
                <a:gd name="T19" fmla="*/ 0 h 13"/>
                <a:gd name="T20" fmla="*/ 32 w 64"/>
                <a:gd name="T2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13">
                  <a:moveTo>
                    <a:pt x="32" y="0"/>
                  </a:moveTo>
                  <a:cubicBezTo>
                    <a:pt x="42" y="0"/>
                    <a:pt x="52" y="0"/>
                    <a:pt x="61" y="0"/>
                  </a:cubicBezTo>
                  <a:cubicBezTo>
                    <a:pt x="64" y="0"/>
                    <a:pt x="64" y="1"/>
                    <a:pt x="64" y="3"/>
                  </a:cubicBezTo>
                  <a:cubicBezTo>
                    <a:pt x="64" y="5"/>
                    <a:pt x="64" y="8"/>
                    <a:pt x="64" y="11"/>
                  </a:cubicBezTo>
                  <a:cubicBezTo>
                    <a:pt x="64" y="12"/>
                    <a:pt x="64" y="13"/>
                    <a:pt x="62" y="13"/>
                  </a:cubicBezTo>
                  <a:cubicBezTo>
                    <a:pt x="62" y="13"/>
                    <a:pt x="61" y="13"/>
                    <a:pt x="61" y="13"/>
                  </a:cubicBezTo>
                  <a:cubicBezTo>
                    <a:pt x="42" y="13"/>
                    <a:pt x="22" y="13"/>
                    <a:pt x="3" y="13"/>
                  </a:cubicBezTo>
                  <a:cubicBezTo>
                    <a:pt x="0" y="13"/>
                    <a:pt x="0" y="13"/>
                    <a:pt x="0" y="10"/>
                  </a:cubicBezTo>
                  <a:cubicBezTo>
                    <a:pt x="0" y="8"/>
                    <a:pt x="0" y="5"/>
                    <a:pt x="0" y="3"/>
                  </a:cubicBezTo>
                  <a:cubicBezTo>
                    <a:pt x="0" y="1"/>
                    <a:pt x="0" y="0"/>
                    <a:pt x="3" y="0"/>
                  </a:cubicBezTo>
                  <a:cubicBezTo>
                    <a:pt x="13" y="0"/>
                    <a:pt x="22" y="0"/>
                    <a:pt x="3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0" name="Freeform 17"/>
            <p:cNvSpPr>
              <a:spLocks/>
            </p:cNvSpPr>
            <p:nvPr/>
          </p:nvSpPr>
          <p:spPr bwMode="auto">
            <a:xfrm>
              <a:off x="1314450" y="698501"/>
              <a:ext cx="468312" cy="473075"/>
            </a:xfrm>
            <a:custGeom>
              <a:avLst/>
              <a:gdLst>
                <a:gd name="T0" fmla="*/ 270 w 270"/>
                <a:gd name="T1" fmla="*/ 121 h 270"/>
                <a:gd name="T2" fmla="*/ 270 w 270"/>
                <a:gd name="T3" fmla="*/ 120 h 270"/>
                <a:gd name="T4" fmla="*/ 270 w 270"/>
                <a:gd name="T5" fmla="*/ 3 h 270"/>
                <a:gd name="T6" fmla="*/ 267 w 270"/>
                <a:gd name="T7" fmla="*/ 0 h 270"/>
                <a:gd name="T8" fmla="*/ 3 w 270"/>
                <a:gd name="T9" fmla="*/ 0 h 270"/>
                <a:gd name="T10" fmla="*/ 0 w 270"/>
                <a:gd name="T11" fmla="*/ 4 h 270"/>
                <a:gd name="T12" fmla="*/ 0 w 270"/>
                <a:gd name="T13" fmla="*/ 267 h 270"/>
                <a:gd name="T14" fmla="*/ 3 w 270"/>
                <a:gd name="T15" fmla="*/ 270 h 270"/>
                <a:gd name="T16" fmla="*/ 139 w 270"/>
                <a:gd name="T17" fmla="*/ 270 h 270"/>
                <a:gd name="T18" fmla="*/ 144 w 270"/>
                <a:gd name="T19" fmla="*/ 269 h 270"/>
                <a:gd name="T20" fmla="*/ 227 w 270"/>
                <a:gd name="T21" fmla="*/ 239 h 270"/>
                <a:gd name="T22" fmla="*/ 242 w 270"/>
                <a:gd name="T23" fmla="*/ 234 h 270"/>
                <a:gd name="T24" fmla="*/ 246 w 270"/>
                <a:gd name="T25" fmla="*/ 235 h 270"/>
                <a:gd name="T26" fmla="*/ 245 w 270"/>
                <a:gd name="T27" fmla="*/ 239 h 270"/>
                <a:gd name="T28" fmla="*/ 242 w 270"/>
                <a:gd name="T29" fmla="*/ 243 h 270"/>
                <a:gd name="T30" fmla="*/ 222 w 270"/>
                <a:gd name="T31" fmla="*/ 262 h 270"/>
                <a:gd name="T32" fmla="*/ 212 w 270"/>
                <a:gd name="T33" fmla="*/ 270 h 270"/>
                <a:gd name="T34" fmla="*/ 219 w 270"/>
                <a:gd name="T35" fmla="*/ 270 h 270"/>
                <a:gd name="T36" fmla="*/ 222 w 270"/>
                <a:gd name="T37" fmla="*/ 269 h 270"/>
                <a:gd name="T38" fmla="*/ 247 w 270"/>
                <a:gd name="T39" fmla="*/ 246 h 270"/>
                <a:gd name="T40" fmla="*/ 251 w 270"/>
                <a:gd name="T41" fmla="*/ 241 h 270"/>
                <a:gd name="T42" fmla="*/ 245 w 270"/>
                <a:gd name="T43" fmla="*/ 228 h 270"/>
                <a:gd name="T44" fmla="*/ 235 w 270"/>
                <a:gd name="T45" fmla="*/ 230 h 270"/>
                <a:gd name="T46" fmla="*/ 129 w 270"/>
                <a:gd name="T47" fmla="*/ 269 h 270"/>
                <a:gd name="T48" fmla="*/ 123 w 270"/>
                <a:gd name="T49" fmla="*/ 268 h 270"/>
                <a:gd name="T50" fmla="*/ 89 w 270"/>
                <a:gd name="T51" fmla="*/ 173 h 270"/>
                <a:gd name="T52" fmla="*/ 135 w 270"/>
                <a:gd name="T53" fmla="*/ 102 h 270"/>
                <a:gd name="T54" fmla="*/ 203 w 270"/>
                <a:gd name="T55" fmla="*/ 86 h 270"/>
                <a:gd name="T56" fmla="*/ 246 w 270"/>
                <a:gd name="T57" fmla="*/ 101 h 270"/>
                <a:gd name="T58" fmla="*/ 270 w 270"/>
                <a:gd name="T59" fmla="*/ 12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0" h="270">
                  <a:moveTo>
                    <a:pt x="270" y="121"/>
                  </a:moveTo>
                  <a:cubicBezTo>
                    <a:pt x="270" y="120"/>
                    <a:pt x="270" y="120"/>
                    <a:pt x="270" y="120"/>
                  </a:cubicBezTo>
                  <a:cubicBezTo>
                    <a:pt x="270" y="81"/>
                    <a:pt x="270" y="42"/>
                    <a:pt x="270" y="3"/>
                  </a:cubicBezTo>
                  <a:cubicBezTo>
                    <a:pt x="270" y="0"/>
                    <a:pt x="269" y="0"/>
                    <a:pt x="267" y="0"/>
                  </a:cubicBezTo>
                  <a:cubicBezTo>
                    <a:pt x="179" y="0"/>
                    <a:pt x="91" y="0"/>
                    <a:pt x="3" y="0"/>
                  </a:cubicBezTo>
                  <a:cubicBezTo>
                    <a:pt x="1" y="0"/>
                    <a:pt x="0" y="1"/>
                    <a:pt x="0" y="4"/>
                  </a:cubicBezTo>
                  <a:cubicBezTo>
                    <a:pt x="0" y="91"/>
                    <a:pt x="0" y="179"/>
                    <a:pt x="0" y="267"/>
                  </a:cubicBezTo>
                  <a:cubicBezTo>
                    <a:pt x="0" y="270"/>
                    <a:pt x="1" y="270"/>
                    <a:pt x="3" y="270"/>
                  </a:cubicBezTo>
                  <a:cubicBezTo>
                    <a:pt x="49" y="270"/>
                    <a:pt x="94" y="270"/>
                    <a:pt x="139" y="270"/>
                  </a:cubicBezTo>
                  <a:cubicBezTo>
                    <a:pt x="141" y="270"/>
                    <a:pt x="142" y="270"/>
                    <a:pt x="144" y="269"/>
                  </a:cubicBezTo>
                  <a:cubicBezTo>
                    <a:pt x="171" y="259"/>
                    <a:pt x="199" y="249"/>
                    <a:pt x="227" y="239"/>
                  </a:cubicBezTo>
                  <a:cubicBezTo>
                    <a:pt x="232" y="237"/>
                    <a:pt x="237" y="235"/>
                    <a:pt x="242" y="234"/>
                  </a:cubicBezTo>
                  <a:cubicBezTo>
                    <a:pt x="243" y="234"/>
                    <a:pt x="245" y="234"/>
                    <a:pt x="246" y="235"/>
                  </a:cubicBezTo>
                  <a:cubicBezTo>
                    <a:pt x="246" y="236"/>
                    <a:pt x="246" y="238"/>
                    <a:pt x="245" y="239"/>
                  </a:cubicBezTo>
                  <a:cubicBezTo>
                    <a:pt x="245" y="241"/>
                    <a:pt x="243" y="242"/>
                    <a:pt x="242" y="243"/>
                  </a:cubicBezTo>
                  <a:cubicBezTo>
                    <a:pt x="235" y="249"/>
                    <a:pt x="228" y="255"/>
                    <a:pt x="222" y="262"/>
                  </a:cubicBezTo>
                  <a:cubicBezTo>
                    <a:pt x="219" y="264"/>
                    <a:pt x="216" y="267"/>
                    <a:pt x="212" y="270"/>
                  </a:cubicBezTo>
                  <a:cubicBezTo>
                    <a:pt x="215" y="270"/>
                    <a:pt x="217" y="270"/>
                    <a:pt x="219" y="270"/>
                  </a:cubicBezTo>
                  <a:cubicBezTo>
                    <a:pt x="220" y="270"/>
                    <a:pt x="221" y="270"/>
                    <a:pt x="222" y="269"/>
                  </a:cubicBezTo>
                  <a:cubicBezTo>
                    <a:pt x="230" y="261"/>
                    <a:pt x="239" y="254"/>
                    <a:pt x="247" y="246"/>
                  </a:cubicBezTo>
                  <a:cubicBezTo>
                    <a:pt x="249" y="244"/>
                    <a:pt x="250" y="243"/>
                    <a:pt x="251" y="241"/>
                  </a:cubicBezTo>
                  <a:cubicBezTo>
                    <a:pt x="254" y="236"/>
                    <a:pt x="251" y="229"/>
                    <a:pt x="245" y="228"/>
                  </a:cubicBezTo>
                  <a:cubicBezTo>
                    <a:pt x="242" y="228"/>
                    <a:pt x="238" y="229"/>
                    <a:pt x="235" y="230"/>
                  </a:cubicBezTo>
                  <a:cubicBezTo>
                    <a:pt x="200" y="243"/>
                    <a:pt x="164" y="256"/>
                    <a:pt x="129" y="269"/>
                  </a:cubicBezTo>
                  <a:cubicBezTo>
                    <a:pt x="126" y="270"/>
                    <a:pt x="124" y="270"/>
                    <a:pt x="123" y="268"/>
                  </a:cubicBezTo>
                  <a:cubicBezTo>
                    <a:pt x="95" y="242"/>
                    <a:pt x="83" y="210"/>
                    <a:pt x="89" y="173"/>
                  </a:cubicBezTo>
                  <a:cubicBezTo>
                    <a:pt x="94" y="142"/>
                    <a:pt x="110" y="119"/>
                    <a:pt x="135" y="102"/>
                  </a:cubicBezTo>
                  <a:cubicBezTo>
                    <a:pt x="156" y="89"/>
                    <a:pt x="179" y="84"/>
                    <a:pt x="203" y="86"/>
                  </a:cubicBezTo>
                  <a:cubicBezTo>
                    <a:pt x="219" y="88"/>
                    <a:pt x="233" y="93"/>
                    <a:pt x="246" y="101"/>
                  </a:cubicBezTo>
                  <a:cubicBezTo>
                    <a:pt x="255" y="106"/>
                    <a:pt x="263" y="113"/>
                    <a:pt x="270" y="1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1" name="Freeform 18"/>
            <p:cNvSpPr>
              <a:spLocks/>
            </p:cNvSpPr>
            <p:nvPr/>
          </p:nvSpPr>
          <p:spPr bwMode="auto">
            <a:xfrm>
              <a:off x="1574800" y="960438"/>
              <a:ext cx="142875" cy="142875"/>
            </a:xfrm>
            <a:custGeom>
              <a:avLst/>
              <a:gdLst>
                <a:gd name="T0" fmla="*/ 42 w 83"/>
                <a:gd name="T1" fmla="*/ 82 h 82"/>
                <a:gd name="T2" fmla="*/ 83 w 83"/>
                <a:gd name="T3" fmla="*/ 41 h 82"/>
                <a:gd name="T4" fmla="*/ 42 w 83"/>
                <a:gd name="T5" fmla="*/ 0 h 82"/>
                <a:gd name="T6" fmla="*/ 0 w 83"/>
                <a:gd name="T7" fmla="*/ 41 h 82"/>
                <a:gd name="T8" fmla="*/ 42 w 83"/>
                <a:gd name="T9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2">
                  <a:moveTo>
                    <a:pt x="42" y="82"/>
                  </a:moveTo>
                  <a:cubicBezTo>
                    <a:pt x="64" y="82"/>
                    <a:pt x="83" y="64"/>
                    <a:pt x="83" y="41"/>
                  </a:cubicBezTo>
                  <a:cubicBezTo>
                    <a:pt x="83" y="19"/>
                    <a:pt x="66" y="0"/>
                    <a:pt x="42" y="0"/>
                  </a:cubicBezTo>
                  <a:cubicBezTo>
                    <a:pt x="19" y="0"/>
                    <a:pt x="0" y="17"/>
                    <a:pt x="0" y="41"/>
                  </a:cubicBezTo>
                  <a:cubicBezTo>
                    <a:pt x="0" y="66"/>
                    <a:pt x="21" y="82"/>
                    <a:pt x="42" y="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2" name="Freeform 19"/>
            <p:cNvSpPr>
              <a:spLocks/>
            </p:cNvSpPr>
            <p:nvPr/>
          </p:nvSpPr>
          <p:spPr bwMode="auto">
            <a:xfrm>
              <a:off x="1314450" y="698501"/>
              <a:ext cx="468312" cy="473075"/>
            </a:xfrm>
            <a:custGeom>
              <a:avLst/>
              <a:gdLst>
                <a:gd name="T0" fmla="*/ 270 w 270"/>
                <a:gd name="T1" fmla="*/ 121 h 270"/>
                <a:gd name="T2" fmla="*/ 246 w 270"/>
                <a:gd name="T3" fmla="*/ 101 h 270"/>
                <a:gd name="T4" fmla="*/ 203 w 270"/>
                <a:gd name="T5" fmla="*/ 86 h 270"/>
                <a:gd name="T6" fmla="*/ 135 w 270"/>
                <a:gd name="T7" fmla="*/ 102 h 270"/>
                <a:gd name="T8" fmla="*/ 89 w 270"/>
                <a:gd name="T9" fmla="*/ 173 h 270"/>
                <a:gd name="T10" fmla="*/ 123 w 270"/>
                <a:gd name="T11" fmla="*/ 268 h 270"/>
                <a:gd name="T12" fmla="*/ 129 w 270"/>
                <a:gd name="T13" fmla="*/ 269 h 270"/>
                <a:gd name="T14" fmla="*/ 235 w 270"/>
                <a:gd name="T15" fmla="*/ 230 h 270"/>
                <a:gd name="T16" fmla="*/ 245 w 270"/>
                <a:gd name="T17" fmla="*/ 228 h 270"/>
                <a:gd name="T18" fmla="*/ 251 w 270"/>
                <a:gd name="T19" fmla="*/ 241 h 270"/>
                <a:gd name="T20" fmla="*/ 247 w 270"/>
                <a:gd name="T21" fmla="*/ 246 h 270"/>
                <a:gd name="T22" fmla="*/ 222 w 270"/>
                <a:gd name="T23" fmla="*/ 269 h 270"/>
                <a:gd name="T24" fmla="*/ 219 w 270"/>
                <a:gd name="T25" fmla="*/ 270 h 270"/>
                <a:gd name="T26" fmla="*/ 212 w 270"/>
                <a:gd name="T27" fmla="*/ 270 h 270"/>
                <a:gd name="T28" fmla="*/ 222 w 270"/>
                <a:gd name="T29" fmla="*/ 262 h 270"/>
                <a:gd name="T30" fmla="*/ 242 w 270"/>
                <a:gd name="T31" fmla="*/ 243 h 270"/>
                <a:gd name="T32" fmla="*/ 245 w 270"/>
                <a:gd name="T33" fmla="*/ 239 h 270"/>
                <a:gd name="T34" fmla="*/ 246 w 270"/>
                <a:gd name="T35" fmla="*/ 235 h 270"/>
                <a:gd name="T36" fmla="*/ 242 w 270"/>
                <a:gd name="T37" fmla="*/ 234 h 270"/>
                <a:gd name="T38" fmla="*/ 227 w 270"/>
                <a:gd name="T39" fmla="*/ 239 h 270"/>
                <a:gd name="T40" fmla="*/ 144 w 270"/>
                <a:gd name="T41" fmla="*/ 269 h 270"/>
                <a:gd name="T42" fmla="*/ 139 w 270"/>
                <a:gd name="T43" fmla="*/ 270 h 270"/>
                <a:gd name="T44" fmla="*/ 3 w 270"/>
                <a:gd name="T45" fmla="*/ 270 h 270"/>
                <a:gd name="T46" fmla="*/ 0 w 270"/>
                <a:gd name="T47" fmla="*/ 267 h 270"/>
                <a:gd name="T48" fmla="*/ 0 w 270"/>
                <a:gd name="T49" fmla="*/ 4 h 270"/>
                <a:gd name="T50" fmla="*/ 3 w 270"/>
                <a:gd name="T51" fmla="*/ 0 h 270"/>
                <a:gd name="T52" fmla="*/ 267 w 270"/>
                <a:gd name="T53" fmla="*/ 0 h 270"/>
                <a:gd name="T54" fmla="*/ 270 w 270"/>
                <a:gd name="T55" fmla="*/ 3 h 270"/>
                <a:gd name="T56" fmla="*/ 270 w 270"/>
                <a:gd name="T57" fmla="*/ 120 h 270"/>
                <a:gd name="T58" fmla="*/ 270 w 270"/>
                <a:gd name="T59" fmla="*/ 12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0" h="270">
                  <a:moveTo>
                    <a:pt x="270" y="121"/>
                  </a:moveTo>
                  <a:cubicBezTo>
                    <a:pt x="263" y="113"/>
                    <a:pt x="255" y="106"/>
                    <a:pt x="246" y="101"/>
                  </a:cubicBezTo>
                  <a:cubicBezTo>
                    <a:pt x="233" y="93"/>
                    <a:pt x="219" y="88"/>
                    <a:pt x="203" y="86"/>
                  </a:cubicBezTo>
                  <a:cubicBezTo>
                    <a:pt x="179" y="84"/>
                    <a:pt x="156" y="89"/>
                    <a:pt x="135" y="102"/>
                  </a:cubicBezTo>
                  <a:cubicBezTo>
                    <a:pt x="110" y="119"/>
                    <a:pt x="94" y="142"/>
                    <a:pt x="89" y="173"/>
                  </a:cubicBezTo>
                  <a:cubicBezTo>
                    <a:pt x="83" y="210"/>
                    <a:pt x="95" y="242"/>
                    <a:pt x="123" y="268"/>
                  </a:cubicBezTo>
                  <a:cubicBezTo>
                    <a:pt x="124" y="270"/>
                    <a:pt x="126" y="270"/>
                    <a:pt x="129" y="269"/>
                  </a:cubicBezTo>
                  <a:cubicBezTo>
                    <a:pt x="164" y="256"/>
                    <a:pt x="200" y="243"/>
                    <a:pt x="235" y="230"/>
                  </a:cubicBezTo>
                  <a:cubicBezTo>
                    <a:pt x="238" y="229"/>
                    <a:pt x="242" y="228"/>
                    <a:pt x="245" y="228"/>
                  </a:cubicBezTo>
                  <a:cubicBezTo>
                    <a:pt x="251" y="229"/>
                    <a:pt x="254" y="236"/>
                    <a:pt x="251" y="241"/>
                  </a:cubicBezTo>
                  <a:cubicBezTo>
                    <a:pt x="250" y="243"/>
                    <a:pt x="249" y="244"/>
                    <a:pt x="247" y="246"/>
                  </a:cubicBezTo>
                  <a:cubicBezTo>
                    <a:pt x="239" y="254"/>
                    <a:pt x="230" y="261"/>
                    <a:pt x="222" y="269"/>
                  </a:cubicBezTo>
                  <a:cubicBezTo>
                    <a:pt x="221" y="270"/>
                    <a:pt x="220" y="270"/>
                    <a:pt x="219" y="270"/>
                  </a:cubicBezTo>
                  <a:cubicBezTo>
                    <a:pt x="217" y="270"/>
                    <a:pt x="215" y="270"/>
                    <a:pt x="212" y="270"/>
                  </a:cubicBezTo>
                  <a:cubicBezTo>
                    <a:pt x="216" y="267"/>
                    <a:pt x="219" y="264"/>
                    <a:pt x="222" y="262"/>
                  </a:cubicBezTo>
                  <a:cubicBezTo>
                    <a:pt x="228" y="255"/>
                    <a:pt x="235" y="249"/>
                    <a:pt x="242" y="243"/>
                  </a:cubicBezTo>
                  <a:cubicBezTo>
                    <a:pt x="243" y="242"/>
                    <a:pt x="245" y="241"/>
                    <a:pt x="245" y="239"/>
                  </a:cubicBezTo>
                  <a:cubicBezTo>
                    <a:pt x="246" y="238"/>
                    <a:pt x="246" y="236"/>
                    <a:pt x="246" y="235"/>
                  </a:cubicBezTo>
                  <a:cubicBezTo>
                    <a:pt x="245" y="234"/>
                    <a:pt x="243" y="234"/>
                    <a:pt x="242" y="234"/>
                  </a:cubicBezTo>
                  <a:cubicBezTo>
                    <a:pt x="237" y="235"/>
                    <a:pt x="232" y="237"/>
                    <a:pt x="227" y="239"/>
                  </a:cubicBezTo>
                  <a:cubicBezTo>
                    <a:pt x="199" y="249"/>
                    <a:pt x="171" y="259"/>
                    <a:pt x="144" y="269"/>
                  </a:cubicBezTo>
                  <a:cubicBezTo>
                    <a:pt x="142" y="270"/>
                    <a:pt x="141" y="270"/>
                    <a:pt x="139" y="270"/>
                  </a:cubicBezTo>
                  <a:cubicBezTo>
                    <a:pt x="94" y="270"/>
                    <a:pt x="49" y="270"/>
                    <a:pt x="3" y="270"/>
                  </a:cubicBezTo>
                  <a:cubicBezTo>
                    <a:pt x="1" y="270"/>
                    <a:pt x="0" y="270"/>
                    <a:pt x="0" y="267"/>
                  </a:cubicBezTo>
                  <a:cubicBezTo>
                    <a:pt x="0" y="179"/>
                    <a:pt x="0" y="91"/>
                    <a:pt x="0" y="4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91" y="0"/>
                    <a:pt x="179" y="0"/>
                    <a:pt x="267" y="0"/>
                  </a:cubicBezTo>
                  <a:cubicBezTo>
                    <a:pt x="269" y="0"/>
                    <a:pt x="270" y="0"/>
                    <a:pt x="270" y="3"/>
                  </a:cubicBezTo>
                  <a:cubicBezTo>
                    <a:pt x="270" y="42"/>
                    <a:pt x="270" y="81"/>
                    <a:pt x="270" y="120"/>
                  </a:cubicBezTo>
                  <a:cubicBezTo>
                    <a:pt x="270" y="120"/>
                    <a:pt x="270" y="120"/>
                    <a:pt x="270" y="12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3" name="Freeform 20"/>
            <p:cNvSpPr>
              <a:spLocks noEditPoints="1"/>
            </p:cNvSpPr>
            <p:nvPr/>
          </p:nvSpPr>
          <p:spPr bwMode="auto">
            <a:xfrm>
              <a:off x="1574800" y="960438"/>
              <a:ext cx="142875" cy="142875"/>
            </a:xfrm>
            <a:custGeom>
              <a:avLst/>
              <a:gdLst>
                <a:gd name="T0" fmla="*/ 42 w 83"/>
                <a:gd name="T1" fmla="*/ 82 h 82"/>
                <a:gd name="T2" fmla="*/ 0 w 83"/>
                <a:gd name="T3" fmla="*/ 41 h 82"/>
                <a:gd name="T4" fmla="*/ 42 w 83"/>
                <a:gd name="T5" fmla="*/ 0 h 82"/>
                <a:gd name="T6" fmla="*/ 83 w 83"/>
                <a:gd name="T7" fmla="*/ 41 h 82"/>
                <a:gd name="T8" fmla="*/ 42 w 83"/>
                <a:gd name="T9" fmla="*/ 82 h 82"/>
                <a:gd name="T10" fmla="*/ 77 w 83"/>
                <a:gd name="T11" fmla="*/ 41 h 82"/>
                <a:gd name="T12" fmla="*/ 42 w 83"/>
                <a:gd name="T13" fmla="*/ 6 h 82"/>
                <a:gd name="T14" fmla="*/ 7 w 83"/>
                <a:gd name="T15" fmla="*/ 41 h 82"/>
                <a:gd name="T16" fmla="*/ 42 w 83"/>
                <a:gd name="T17" fmla="*/ 76 h 82"/>
                <a:gd name="T18" fmla="*/ 77 w 83"/>
                <a:gd name="T1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3" h="82">
                  <a:moveTo>
                    <a:pt x="42" y="82"/>
                  </a:moveTo>
                  <a:cubicBezTo>
                    <a:pt x="21" y="82"/>
                    <a:pt x="0" y="66"/>
                    <a:pt x="0" y="41"/>
                  </a:cubicBezTo>
                  <a:cubicBezTo>
                    <a:pt x="0" y="17"/>
                    <a:pt x="19" y="0"/>
                    <a:pt x="42" y="0"/>
                  </a:cubicBezTo>
                  <a:cubicBezTo>
                    <a:pt x="66" y="0"/>
                    <a:pt x="83" y="19"/>
                    <a:pt x="83" y="41"/>
                  </a:cubicBezTo>
                  <a:cubicBezTo>
                    <a:pt x="83" y="64"/>
                    <a:pt x="64" y="82"/>
                    <a:pt x="42" y="82"/>
                  </a:cubicBezTo>
                  <a:close/>
                  <a:moveTo>
                    <a:pt x="77" y="41"/>
                  </a:moveTo>
                  <a:cubicBezTo>
                    <a:pt x="77" y="24"/>
                    <a:pt x="64" y="6"/>
                    <a:pt x="42" y="6"/>
                  </a:cubicBezTo>
                  <a:cubicBezTo>
                    <a:pt x="23" y="5"/>
                    <a:pt x="7" y="21"/>
                    <a:pt x="7" y="41"/>
                  </a:cubicBezTo>
                  <a:cubicBezTo>
                    <a:pt x="7" y="59"/>
                    <a:pt x="20" y="76"/>
                    <a:pt x="42" y="76"/>
                  </a:cubicBezTo>
                  <a:cubicBezTo>
                    <a:pt x="63" y="76"/>
                    <a:pt x="77" y="59"/>
                    <a:pt x="77" y="4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4" name="Freeform 21"/>
            <p:cNvSpPr>
              <a:spLocks noEditPoints="1"/>
            </p:cNvSpPr>
            <p:nvPr/>
          </p:nvSpPr>
          <p:spPr bwMode="auto">
            <a:xfrm>
              <a:off x="1585913" y="968376"/>
              <a:ext cx="122237" cy="123825"/>
            </a:xfrm>
            <a:custGeom>
              <a:avLst/>
              <a:gdLst>
                <a:gd name="T0" fmla="*/ 70 w 70"/>
                <a:gd name="T1" fmla="*/ 36 h 71"/>
                <a:gd name="T2" fmla="*/ 35 w 70"/>
                <a:gd name="T3" fmla="*/ 71 h 71"/>
                <a:gd name="T4" fmla="*/ 0 w 70"/>
                <a:gd name="T5" fmla="*/ 36 h 71"/>
                <a:gd name="T6" fmla="*/ 35 w 70"/>
                <a:gd name="T7" fmla="*/ 1 h 71"/>
                <a:gd name="T8" fmla="*/ 70 w 70"/>
                <a:gd name="T9" fmla="*/ 36 h 71"/>
                <a:gd name="T10" fmla="*/ 35 w 70"/>
                <a:gd name="T11" fmla="*/ 23 h 71"/>
                <a:gd name="T12" fmla="*/ 22 w 70"/>
                <a:gd name="T13" fmla="*/ 36 h 71"/>
                <a:gd name="T14" fmla="*/ 35 w 70"/>
                <a:gd name="T15" fmla="*/ 49 h 71"/>
                <a:gd name="T16" fmla="*/ 48 w 70"/>
                <a:gd name="T17" fmla="*/ 36 h 71"/>
                <a:gd name="T18" fmla="*/ 35 w 70"/>
                <a:gd name="T19" fmla="*/ 23 h 71"/>
                <a:gd name="T20" fmla="*/ 35 w 70"/>
                <a:gd name="T21" fmla="*/ 17 h 71"/>
                <a:gd name="T22" fmla="*/ 39 w 70"/>
                <a:gd name="T23" fmla="*/ 13 h 71"/>
                <a:gd name="T24" fmla="*/ 35 w 70"/>
                <a:gd name="T25" fmla="*/ 8 h 71"/>
                <a:gd name="T26" fmla="*/ 30 w 70"/>
                <a:gd name="T27" fmla="*/ 12 h 71"/>
                <a:gd name="T28" fmla="*/ 35 w 70"/>
                <a:gd name="T29" fmla="*/ 17 h 71"/>
                <a:gd name="T30" fmla="*/ 11 w 70"/>
                <a:gd name="T31" fmla="*/ 40 h 71"/>
                <a:gd name="T32" fmla="*/ 15 w 70"/>
                <a:gd name="T33" fmla="*/ 36 h 71"/>
                <a:gd name="T34" fmla="*/ 11 w 70"/>
                <a:gd name="T35" fmla="*/ 31 h 71"/>
                <a:gd name="T36" fmla="*/ 7 w 70"/>
                <a:gd name="T37" fmla="*/ 36 h 71"/>
                <a:gd name="T38" fmla="*/ 11 w 70"/>
                <a:gd name="T39" fmla="*/ 40 h 71"/>
                <a:gd name="T40" fmla="*/ 22 w 70"/>
                <a:gd name="T41" fmla="*/ 19 h 71"/>
                <a:gd name="T42" fmla="*/ 18 w 70"/>
                <a:gd name="T43" fmla="*/ 15 h 71"/>
                <a:gd name="T44" fmla="*/ 14 w 70"/>
                <a:gd name="T45" fmla="*/ 19 h 71"/>
                <a:gd name="T46" fmla="*/ 18 w 70"/>
                <a:gd name="T47" fmla="*/ 23 h 71"/>
                <a:gd name="T48" fmla="*/ 22 w 70"/>
                <a:gd name="T49" fmla="*/ 19 h 71"/>
                <a:gd name="T50" fmla="*/ 35 w 70"/>
                <a:gd name="T51" fmla="*/ 55 h 71"/>
                <a:gd name="T52" fmla="*/ 30 w 70"/>
                <a:gd name="T53" fmla="*/ 59 h 71"/>
                <a:gd name="T54" fmla="*/ 35 w 70"/>
                <a:gd name="T55" fmla="*/ 64 h 71"/>
                <a:gd name="T56" fmla="*/ 39 w 70"/>
                <a:gd name="T57" fmla="*/ 59 h 71"/>
                <a:gd name="T58" fmla="*/ 35 w 70"/>
                <a:gd name="T59" fmla="*/ 55 h 71"/>
                <a:gd name="T60" fmla="*/ 62 w 70"/>
                <a:gd name="T61" fmla="*/ 36 h 71"/>
                <a:gd name="T62" fmla="*/ 58 w 70"/>
                <a:gd name="T63" fmla="*/ 31 h 71"/>
                <a:gd name="T64" fmla="*/ 54 w 70"/>
                <a:gd name="T65" fmla="*/ 36 h 71"/>
                <a:gd name="T66" fmla="*/ 58 w 70"/>
                <a:gd name="T67" fmla="*/ 40 h 71"/>
                <a:gd name="T68" fmla="*/ 62 w 70"/>
                <a:gd name="T69" fmla="*/ 36 h 71"/>
                <a:gd name="T70" fmla="*/ 14 w 70"/>
                <a:gd name="T71" fmla="*/ 52 h 71"/>
                <a:gd name="T72" fmla="*/ 18 w 70"/>
                <a:gd name="T73" fmla="*/ 57 h 71"/>
                <a:gd name="T74" fmla="*/ 22 w 70"/>
                <a:gd name="T75" fmla="*/ 52 h 71"/>
                <a:gd name="T76" fmla="*/ 18 w 70"/>
                <a:gd name="T77" fmla="*/ 48 h 71"/>
                <a:gd name="T78" fmla="*/ 14 w 70"/>
                <a:gd name="T79" fmla="*/ 52 h 71"/>
                <a:gd name="T80" fmla="*/ 55 w 70"/>
                <a:gd name="T81" fmla="*/ 19 h 71"/>
                <a:gd name="T82" fmla="*/ 51 w 70"/>
                <a:gd name="T83" fmla="*/ 15 h 71"/>
                <a:gd name="T84" fmla="*/ 47 w 70"/>
                <a:gd name="T85" fmla="*/ 19 h 71"/>
                <a:gd name="T86" fmla="*/ 51 w 70"/>
                <a:gd name="T87" fmla="*/ 23 h 71"/>
                <a:gd name="T88" fmla="*/ 55 w 70"/>
                <a:gd name="T89" fmla="*/ 19 h 71"/>
                <a:gd name="T90" fmla="*/ 55 w 70"/>
                <a:gd name="T91" fmla="*/ 52 h 71"/>
                <a:gd name="T92" fmla="*/ 51 w 70"/>
                <a:gd name="T93" fmla="*/ 48 h 71"/>
                <a:gd name="T94" fmla="*/ 47 w 70"/>
                <a:gd name="T95" fmla="*/ 52 h 71"/>
                <a:gd name="T96" fmla="*/ 51 w 70"/>
                <a:gd name="T97" fmla="*/ 57 h 71"/>
                <a:gd name="T98" fmla="*/ 55 w 70"/>
                <a:gd name="T99" fmla="*/ 5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0" h="71">
                  <a:moveTo>
                    <a:pt x="70" y="36"/>
                  </a:moveTo>
                  <a:cubicBezTo>
                    <a:pt x="70" y="54"/>
                    <a:pt x="56" y="71"/>
                    <a:pt x="35" y="71"/>
                  </a:cubicBezTo>
                  <a:cubicBezTo>
                    <a:pt x="13" y="71"/>
                    <a:pt x="0" y="54"/>
                    <a:pt x="0" y="36"/>
                  </a:cubicBezTo>
                  <a:cubicBezTo>
                    <a:pt x="0" y="16"/>
                    <a:pt x="16" y="0"/>
                    <a:pt x="35" y="1"/>
                  </a:cubicBezTo>
                  <a:cubicBezTo>
                    <a:pt x="57" y="1"/>
                    <a:pt x="70" y="19"/>
                    <a:pt x="70" y="36"/>
                  </a:cubicBezTo>
                  <a:close/>
                  <a:moveTo>
                    <a:pt x="35" y="23"/>
                  </a:moveTo>
                  <a:cubicBezTo>
                    <a:pt x="27" y="23"/>
                    <a:pt x="22" y="29"/>
                    <a:pt x="22" y="36"/>
                  </a:cubicBezTo>
                  <a:cubicBezTo>
                    <a:pt x="22" y="43"/>
                    <a:pt x="27" y="49"/>
                    <a:pt x="35" y="49"/>
                  </a:cubicBezTo>
                  <a:cubicBezTo>
                    <a:pt x="42" y="49"/>
                    <a:pt x="48" y="43"/>
                    <a:pt x="48" y="36"/>
                  </a:cubicBezTo>
                  <a:cubicBezTo>
                    <a:pt x="48" y="29"/>
                    <a:pt x="42" y="23"/>
                    <a:pt x="35" y="23"/>
                  </a:cubicBezTo>
                  <a:close/>
                  <a:moveTo>
                    <a:pt x="35" y="17"/>
                  </a:moveTo>
                  <a:cubicBezTo>
                    <a:pt x="37" y="17"/>
                    <a:pt x="39" y="15"/>
                    <a:pt x="39" y="13"/>
                  </a:cubicBezTo>
                  <a:cubicBezTo>
                    <a:pt x="39" y="10"/>
                    <a:pt x="37" y="8"/>
                    <a:pt x="35" y="8"/>
                  </a:cubicBezTo>
                  <a:cubicBezTo>
                    <a:pt x="33" y="8"/>
                    <a:pt x="30" y="10"/>
                    <a:pt x="30" y="12"/>
                  </a:cubicBezTo>
                  <a:cubicBezTo>
                    <a:pt x="30" y="15"/>
                    <a:pt x="32" y="17"/>
                    <a:pt x="35" y="17"/>
                  </a:cubicBezTo>
                  <a:close/>
                  <a:moveTo>
                    <a:pt x="11" y="40"/>
                  </a:moveTo>
                  <a:cubicBezTo>
                    <a:pt x="13" y="40"/>
                    <a:pt x="15" y="38"/>
                    <a:pt x="15" y="36"/>
                  </a:cubicBezTo>
                  <a:cubicBezTo>
                    <a:pt x="16" y="34"/>
                    <a:pt x="14" y="32"/>
                    <a:pt x="11" y="31"/>
                  </a:cubicBezTo>
                  <a:cubicBezTo>
                    <a:pt x="9" y="31"/>
                    <a:pt x="7" y="34"/>
                    <a:pt x="7" y="36"/>
                  </a:cubicBezTo>
                  <a:cubicBezTo>
                    <a:pt x="7" y="38"/>
                    <a:pt x="9" y="40"/>
                    <a:pt x="11" y="40"/>
                  </a:cubicBezTo>
                  <a:close/>
                  <a:moveTo>
                    <a:pt x="22" y="19"/>
                  </a:moveTo>
                  <a:cubicBezTo>
                    <a:pt x="22" y="17"/>
                    <a:pt x="20" y="15"/>
                    <a:pt x="18" y="15"/>
                  </a:cubicBezTo>
                  <a:cubicBezTo>
                    <a:pt x="16" y="15"/>
                    <a:pt x="14" y="17"/>
                    <a:pt x="14" y="19"/>
                  </a:cubicBezTo>
                  <a:cubicBezTo>
                    <a:pt x="14" y="22"/>
                    <a:pt x="16" y="23"/>
                    <a:pt x="18" y="23"/>
                  </a:cubicBezTo>
                  <a:cubicBezTo>
                    <a:pt x="21" y="24"/>
                    <a:pt x="22" y="22"/>
                    <a:pt x="22" y="19"/>
                  </a:cubicBezTo>
                  <a:close/>
                  <a:moveTo>
                    <a:pt x="35" y="55"/>
                  </a:moveTo>
                  <a:cubicBezTo>
                    <a:pt x="32" y="55"/>
                    <a:pt x="30" y="57"/>
                    <a:pt x="30" y="59"/>
                  </a:cubicBezTo>
                  <a:cubicBezTo>
                    <a:pt x="30" y="62"/>
                    <a:pt x="33" y="64"/>
                    <a:pt x="35" y="64"/>
                  </a:cubicBezTo>
                  <a:cubicBezTo>
                    <a:pt x="37" y="64"/>
                    <a:pt x="39" y="61"/>
                    <a:pt x="39" y="59"/>
                  </a:cubicBezTo>
                  <a:cubicBezTo>
                    <a:pt x="39" y="57"/>
                    <a:pt x="37" y="55"/>
                    <a:pt x="35" y="55"/>
                  </a:cubicBezTo>
                  <a:close/>
                  <a:moveTo>
                    <a:pt x="62" y="36"/>
                  </a:moveTo>
                  <a:cubicBezTo>
                    <a:pt x="62" y="34"/>
                    <a:pt x="60" y="31"/>
                    <a:pt x="58" y="31"/>
                  </a:cubicBezTo>
                  <a:cubicBezTo>
                    <a:pt x="56" y="31"/>
                    <a:pt x="54" y="34"/>
                    <a:pt x="54" y="36"/>
                  </a:cubicBezTo>
                  <a:cubicBezTo>
                    <a:pt x="54" y="38"/>
                    <a:pt x="56" y="40"/>
                    <a:pt x="58" y="40"/>
                  </a:cubicBezTo>
                  <a:cubicBezTo>
                    <a:pt x="61" y="40"/>
                    <a:pt x="62" y="38"/>
                    <a:pt x="62" y="36"/>
                  </a:cubicBezTo>
                  <a:close/>
                  <a:moveTo>
                    <a:pt x="14" y="52"/>
                  </a:moveTo>
                  <a:cubicBezTo>
                    <a:pt x="14" y="55"/>
                    <a:pt x="16" y="57"/>
                    <a:pt x="18" y="57"/>
                  </a:cubicBezTo>
                  <a:cubicBezTo>
                    <a:pt x="20" y="57"/>
                    <a:pt x="22" y="55"/>
                    <a:pt x="22" y="52"/>
                  </a:cubicBezTo>
                  <a:cubicBezTo>
                    <a:pt x="22" y="50"/>
                    <a:pt x="21" y="48"/>
                    <a:pt x="18" y="48"/>
                  </a:cubicBezTo>
                  <a:cubicBezTo>
                    <a:pt x="16" y="48"/>
                    <a:pt x="14" y="50"/>
                    <a:pt x="14" y="52"/>
                  </a:cubicBezTo>
                  <a:close/>
                  <a:moveTo>
                    <a:pt x="55" y="19"/>
                  </a:moveTo>
                  <a:cubicBezTo>
                    <a:pt x="55" y="17"/>
                    <a:pt x="54" y="15"/>
                    <a:pt x="51" y="15"/>
                  </a:cubicBezTo>
                  <a:cubicBezTo>
                    <a:pt x="49" y="15"/>
                    <a:pt x="47" y="17"/>
                    <a:pt x="47" y="19"/>
                  </a:cubicBezTo>
                  <a:cubicBezTo>
                    <a:pt x="47" y="22"/>
                    <a:pt x="49" y="24"/>
                    <a:pt x="51" y="23"/>
                  </a:cubicBezTo>
                  <a:cubicBezTo>
                    <a:pt x="54" y="23"/>
                    <a:pt x="55" y="22"/>
                    <a:pt x="55" y="19"/>
                  </a:cubicBezTo>
                  <a:close/>
                  <a:moveTo>
                    <a:pt x="55" y="52"/>
                  </a:moveTo>
                  <a:cubicBezTo>
                    <a:pt x="55" y="50"/>
                    <a:pt x="54" y="48"/>
                    <a:pt x="51" y="48"/>
                  </a:cubicBezTo>
                  <a:cubicBezTo>
                    <a:pt x="49" y="48"/>
                    <a:pt x="47" y="50"/>
                    <a:pt x="47" y="52"/>
                  </a:cubicBezTo>
                  <a:cubicBezTo>
                    <a:pt x="47" y="54"/>
                    <a:pt x="49" y="57"/>
                    <a:pt x="51" y="57"/>
                  </a:cubicBezTo>
                  <a:cubicBezTo>
                    <a:pt x="53" y="57"/>
                    <a:pt x="55" y="55"/>
                    <a:pt x="55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5" name="Oval 22"/>
            <p:cNvSpPr>
              <a:spLocks noChangeArrowheads="1"/>
            </p:cNvSpPr>
            <p:nvPr/>
          </p:nvSpPr>
          <p:spPr bwMode="auto">
            <a:xfrm>
              <a:off x="1624013" y="1009651"/>
              <a:ext cx="46037" cy="44450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6" name="Freeform 23"/>
            <p:cNvSpPr>
              <a:spLocks/>
            </p:cNvSpPr>
            <p:nvPr/>
          </p:nvSpPr>
          <p:spPr bwMode="auto">
            <a:xfrm>
              <a:off x="1638300" y="982663"/>
              <a:ext cx="15875" cy="15875"/>
            </a:xfrm>
            <a:custGeom>
              <a:avLst/>
              <a:gdLst>
                <a:gd name="T0" fmla="*/ 5 w 9"/>
                <a:gd name="T1" fmla="*/ 9 h 9"/>
                <a:gd name="T2" fmla="*/ 0 w 9"/>
                <a:gd name="T3" fmla="*/ 4 h 9"/>
                <a:gd name="T4" fmla="*/ 5 w 9"/>
                <a:gd name="T5" fmla="*/ 0 h 9"/>
                <a:gd name="T6" fmla="*/ 9 w 9"/>
                <a:gd name="T7" fmla="*/ 5 h 9"/>
                <a:gd name="T8" fmla="*/ 5 w 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5" y="9"/>
                  </a:move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3" y="0"/>
                    <a:pt x="5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7"/>
                    <a:pt x="7" y="9"/>
                    <a:pt x="5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7" name="Freeform 24"/>
            <p:cNvSpPr>
              <a:spLocks/>
            </p:cNvSpPr>
            <p:nvPr/>
          </p:nvSpPr>
          <p:spPr bwMode="auto">
            <a:xfrm>
              <a:off x="1598613" y="1022351"/>
              <a:ext cx="15875" cy="15875"/>
            </a:xfrm>
            <a:custGeom>
              <a:avLst/>
              <a:gdLst>
                <a:gd name="T0" fmla="*/ 4 w 9"/>
                <a:gd name="T1" fmla="*/ 9 h 9"/>
                <a:gd name="T2" fmla="*/ 0 w 9"/>
                <a:gd name="T3" fmla="*/ 5 h 9"/>
                <a:gd name="T4" fmla="*/ 4 w 9"/>
                <a:gd name="T5" fmla="*/ 0 h 9"/>
                <a:gd name="T6" fmla="*/ 8 w 9"/>
                <a:gd name="T7" fmla="*/ 5 h 9"/>
                <a:gd name="T8" fmla="*/ 4 w 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4" y="9"/>
                  </a:moveTo>
                  <a:cubicBezTo>
                    <a:pt x="2" y="9"/>
                    <a:pt x="0" y="7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7" y="1"/>
                    <a:pt x="9" y="3"/>
                    <a:pt x="8" y="5"/>
                  </a:cubicBezTo>
                  <a:cubicBezTo>
                    <a:pt x="8" y="7"/>
                    <a:pt x="6" y="9"/>
                    <a:pt x="4" y="9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8" name="Freeform 25"/>
            <p:cNvSpPr>
              <a:spLocks/>
            </p:cNvSpPr>
            <p:nvPr/>
          </p:nvSpPr>
          <p:spPr bwMode="auto">
            <a:xfrm>
              <a:off x="1611313" y="995363"/>
              <a:ext cx="12700" cy="15875"/>
            </a:xfrm>
            <a:custGeom>
              <a:avLst/>
              <a:gdLst>
                <a:gd name="T0" fmla="*/ 8 w 8"/>
                <a:gd name="T1" fmla="*/ 4 h 9"/>
                <a:gd name="T2" fmla="*/ 4 w 8"/>
                <a:gd name="T3" fmla="*/ 8 h 9"/>
                <a:gd name="T4" fmla="*/ 0 w 8"/>
                <a:gd name="T5" fmla="*/ 4 h 9"/>
                <a:gd name="T6" fmla="*/ 4 w 8"/>
                <a:gd name="T7" fmla="*/ 0 h 9"/>
                <a:gd name="T8" fmla="*/ 8 w 8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4"/>
                  </a:moveTo>
                  <a:cubicBezTo>
                    <a:pt x="8" y="7"/>
                    <a:pt x="7" y="9"/>
                    <a:pt x="4" y="8"/>
                  </a:cubicBezTo>
                  <a:cubicBezTo>
                    <a:pt x="2" y="8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9" name="Freeform 26"/>
            <p:cNvSpPr>
              <a:spLocks/>
            </p:cNvSpPr>
            <p:nvPr/>
          </p:nvSpPr>
          <p:spPr bwMode="auto">
            <a:xfrm>
              <a:off x="1638300" y="1065213"/>
              <a:ext cx="15875" cy="15875"/>
            </a:xfrm>
            <a:custGeom>
              <a:avLst/>
              <a:gdLst>
                <a:gd name="T0" fmla="*/ 5 w 9"/>
                <a:gd name="T1" fmla="*/ 0 h 9"/>
                <a:gd name="T2" fmla="*/ 9 w 9"/>
                <a:gd name="T3" fmla="*/ 4 h 9"/>
                <a:gd name="T4" fmla="*/ 5 w 9"/>
                <a:gd name="T5" fmla="*/ 9 h 9"/>
                <a:gd name="T6" fmla="*/ 0 w 9"/>
                <a:gd name="T7" fmla="*/ 4 h 9"/>
                <a:gd name="T8" fmla="*/ 5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5" y="0"/>
                  </a:moveTo>
                  <a:cubicBezTo>
                    <a:pt x="7" y="0"/>
                    <a:pt x="9" y="2"/>
                    <a:pt x="9" y="4"/>
                  </a:cubicBezTo>
                  <a:cubicBezTo>
                    <a:pt x="9" y="6"/>
                    <a:pt x="7" y="9"/>
                    <a:pt x="5" y="9"/>
                  </a:cubicBezTo>
                  <a:cubicBezTo>
                    <a:pt x="3" y="9"/>
                    <a:pt x="0" y="7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0" name="Freeform 27"/>
            <p:cNvSpPr>
              <a:spLocks/>
            </p:cNvSpPr>
            <p:nvPr/>
          </p:nvSpPr>
          <p:spPr bwMode="auto">
            <a:xfrm>
              <a:off x="1679575" y="1022351"/>
              <a:ext cx="14287" cy="15875"/>
            </a:xfrm>
            <a:custGeom>
              <a:avLst/>
              <a:gdLst>
                <a:gd name="T0" fmla="*/ 8 w 8"/>
                <a:gd name="T1" fmla="*/ 5 h 9"/>
                <a:gd name="T2" fmla="*/ 4 w 8"/>
                <a:gd name="T3" fmla="*/ 9 h 9"/>
                <a:gd name="T4" fmla="*/ 0 w 8"/>
                <a:gd name="T5" fmla="*/ 5 h 9"/>
                <a:gd name="T6" fmla="*/ 4 w 8"/>
                <a:gd name="T7" fmla="*/ 0 h 9"/>
                <a:gd name="T8" fmla="*/ 8 w 8"/>
                <a:gd name="T9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5"/>
                  </a:moveTo>
                  <a:cubicBezTo>
                    <a:pt x="8" y="7"/>
                    <a:pt x="7" y="9"/>
                    <a:pt x="4" y="9"/>
                  </a:cubicBezTo>
                  <a:cubicBezTo>
                    <a:pt x="2" y="9"/>
                    <a:pt x="0" y="7"/>
                    <a:pt x="0" y="5"/>
                  </a:cubicBezTo>
                  <a:cubicBezTo>
                    <a:pt x="0" y="3"/>
                    <a:pt x="2" y="0"/>
                    <a:pt x="4" y="0"/>
                  </a:cubicBezTo>
                  <a:cubicBezTo>
                    <a:pt x="6" y="0"/>
                    <a:pt x="8" y="3"/>
                    <a:pt x="8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1" name="Freeform 28"/>
            <p:cNvSpPr>
              <a:spLocks/>
            </p:cNvSpPr>
            <p:nvPr/>
          </p:nvSpPr>
          <p:spPr bwMode="auto">
            <a:xfrm>
              <a:off x="1611313" y="1052513"/>
              <a:ext cx="12700" cy="15875"/>
            </a:xfrm>
            <a:custGeom>
              <a:avLst/>
              <a:gdLst>
                <a:gd name="T0" fmla="*/ 0 w 8"/>
                <a:gd name="T1" fmla="*/ 4 h 9"/>
                <a:gd name="T2" fmla="*/ 4 w 8"/>
                <a:gd name="T3" fmla="*/ 0 h 9"/>
                <a:gd name="T4" fmla="*/ 8 w 8"/>
                <a:gd name="T5" fmla="*/ 4 h 9"/>
                <a:gd name="T6" fmla="*/ 4 w 8"/>
                <a:gd name="T7" fmla="*/ 9 h 9"/>
                <a:gd name="T8" fmla="*/ 0 w 8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0" y="4"/>
                  </a:move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8" y="2"/>
                    <a:pt x="8" y="4"/>
                  </a:cubicBezTo>
                  <a:cubicBezTo>
                    <a:pt x="8" y="7"/>
                    <a:pt x="6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1" name="Freeform 29"/>
            <p:cNvSpPr>
              <a:spLocks/>
            </p:cNvSpPr>
            <p:nvPr/>
          </p:nvSpPr>
          <p:spPr bwMode="auto">
            <a:xfrm>
              <a:off x="1668463" y="995363"/>
              <a:ext cx="12700" cy="15875"/>
            </a:xfrm>
            <a:custGeom>
              <a:avLst/>
              <a:gdLst>
                <a:gd name="T0" fmla="*/ 8 w 8"/>
                <a:gd name="T1" fmla="*/ 4 h 9"/>
                <a:gd name="T2" fmla="*/ 4 w 8"/>
                <a:gd name="T3" fmla="*/ 8 h 9"/>
                <a:gd name="T4" fmla="*/ 0 w 8"/>
                <a:gd name="T5" fmla="*/ 4 h 9"/>
                <a:gd name="T6" fmla="*/ 4 w 8"/>
                <a:gd name="T7" fmla="*/ 0 h 9"/>
                <a:gd name="T8" fmla="*/ 8 w 8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4"/>
                  </a:moveTo>
                  <a:cubicBezTo>
                    <a:pt x="8" y="7"/>
                    <a:pt x="7" y="8"/>
                    <a:pt x="4" y="8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9" name="Freeform 30"/>
            <p:cNvSpPr>
              <a:spLocks/>
            </p:cNvSpPr>
            <p:nvPr/>
          </p:nvSpPr>
          <p:spPr bwMode="auto">
            <a:xfrm>
              <a:off x="1668463" y="1052513"/>
              <a:ext cx="12700" cy="15875"/>
            </a:xfrm>
            <a:custGeom>
              <a:avLst/>
              <a:gdLst>
                <a:gd name="T0" fmla="*/ 8 w 8"/>
                <a:gd name="T1" fmla="*/ 4 h 9"/>
                <a:gd name="T2" fmla="*/ 4 w 8"/>
                <a:gd name="T3" fmla="*/ 9 h 9"/>
                <a:gd name="T4" fmla="*/ 0 w 8"/>
                <a:gd name="T5" fmla="*/ 4 h 9"/>
                <a:gd name="T6" fmla="*/ 4 w 8"/>
                <a:gd name="T7" fmla="*/ 0 h 9"/>
                <a:gd name="T8" fmla="*/ 8 w 8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8" y="4"/>
                  </a:moveTo>
                  <a:cubicBezTo>
                    <a:pt x="8" y="7"/>
                    <a:pt x="6" y="9"/>
                    <a:pt x="4" y="9"/>
                  </a:cubicBezTo>
                  <a:cubicBezTo>
                    <a:pt x="2" y="9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32" name="グループ化 531"/>
          <p:cNvGrpSpPr/>
          <p:nvPr/>
        </p:nvGrpSpPr>
        <p:grpSpPr>
          <a:xfrm>
            <a:off x="1995488" y="698501"/>
            <a:ext cx="361949" cy="473075"/>
            <a:chOff x="1995488" y="698501"/>
            <a:chExt cx="361949" cy="473075"/>
          </a:xfrm>
        </p:grpSpPr>
        <p:sp>
          <p:nvSpPr>
            <p:cNvPr id="1988" name="Freeform 31"/>
            <p:cNvSpPr>
              <a:spLocks/>
            </p:cNvSpPr>
            <p:nvPr/>
          </p:nvSpPr>
          <p:spPr bwMode="auto">
            <a:xfrm>
              <a:off x="1995488" y="698501"/>
              <a:ext cx="344487" cy="473075"/>
            </a:xfrm>
            <a:custGeom>
              <a:avLst/>
              <a:gdLst>
                <a:gd name="T0" fmla="*/ 199 w 199"/>
                <a:gd name="T1" fmla="*/ 132 h 270"/>
                <a:gd name="T2" fmla="*/ 199 w 199"/>
                <a:gd name="T3" fmla="*/ 129 h 270"/>
                <a:gd name="T4" fmla="*/ 199 w 199"/>
                <a:gd name="T5" fmla="*/ 44 h 270"/>
                <a:gd name="T6" fmla="*/ 193 w 199"/>
                <a:gd name="T7" fmla="*/ 28 h 270"/>
                <a:gd name="T8" fmla="*/ 176 w 199"/>
                <a:gd name="T9" fmla="*/ 16 h 270"/>
                <a:gd name="T10" fmla="*/ 110 w 199"/>
                <a:gd name="T11" fmla="*/ 1 h 270"/>
                <a:gd name="T12" fmla="*/ 62 w 199"/>
                <a:gd name="T13" fmla="*/ 3 h 270"/>
                <a:gd name="T14" fmla="*/ 26 w 199"/>
                <a:gd name="T15" fmla="*/ 13 h 270"/>
                <a:gd name="T16" fmla="*/ 6 w 199"/>
                <a:gd name="T17" fmla="*/ 26 h 270"/>
                <a:gd name="T18" fmla="*/ 0 w 199"/>
                <a:gd name="T19" fmla="*/ 40 h 270"/>
                <a:gd name="T20" fmla="*/ 0 w 199"/>
                <a:gd name="T21" fmla="*/ 231 h 270"/>
                <a:gd name="T22" fmla="*/ 1 w 199"/>
                <a:gd name="T23" fmla="*/ 239 h 270"/>
                <a:gd name="T24" fmla="*/ 20 w 199"/>
                <a:gd name="T25" fmla="*/ 259 h 270"/>
                <a:gd name="T26" fmla="*/ 69 w 199"/>
                <a:gd name="T27" fmla="*/ 270 h 270"/>
                <a:gd name="T28" fmla="*/ 69 w 199"/>
                <a:gd name="T29" fmla="*/ 266 h 270"/>
                <a:gd name="T30" fmla="*/ 69 w 199"/>
                <a:gd name="T31" fmla="*/ 165 h 270"/>
                <a:gd name="T32" fmla="*/ 69 w 199"/>
                <a:gd name="T33" fmla="*/ 104 h 270"/>
                <a:gd name="T34" fmla="*/ 72 w 199"/>
                <a:gd name="T35" fmla="*/ 100 h 270"/>
                <a:gd name="T36" fmla="*/ 162 w 199"/>
                <a:gd name="T37" fmla="*/ 100 h 270"/>
                <a:gd name="T38" fmla="*/ 166 w 199"/>
                <a:gd name="T39" fmla="*/ 102 h 270"/>
                <a:gd name="T40" fmla="*/ 175 w 199"/>
                <a:gd name="T41" fmla="*/ 109 h 270"/>
                <a:gd name="T42" fmla="*/ 199 w 199"/>
                <a:gd name="T43" fmla="*/ 132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9" h="270">
                  <a:moveTo>
                    <a:pt x="199" y="132"/>
                  </a:moveTo>
                  <a:cubicBezTo>
                    <a:pt x="199" y="130"/>
                    <a:pt x="199" y="129"/>
                    <a:pt x="199" y="129"/>
                  </a:cubicBezTo>
                  <a:cubicBezTo>
                    <a:pt x="199" y="100"/>
                    <a:pt x="199" y="72"/>
                    <a:pt x="199" y="44"/>
                  </a:cubicBezTo>
                  <a:cubicBezTo>
                    <a:pt x="199" y="38"/>
                    <a:pt x="197" y="33"/>
                    <a:pt x="193" y="28"/>
                  </a:cubicBezTo>
                  <a:cubicBezTo>
                    <a:pt x="189" y="23"/>
                    <a:pt x="182" y="19"/>
                    <a:pt x="176" y="16"/>
                  </a:cubicBezTo>
                  <a:cubicBezTo>
                    <a:pt x="155" y="6"/>
                    <a:pt x="133" y="2"/>
                    <a:pt x="110" y="1"/>
                  </a:cubicBezTo>
                  <a:cubicBezTo>
                    <a:pt x="94" y="0"/>
                    <a:pt x="78" y="0"/>
                    <a:pt x="62" y="3"/>
                  </a:cubicBezTo>
                  <a:cubicBezTo>
                    <a:pt x="50" y="5"/>
                    <a:pt x="37" y="8"/>
                    <a:pt x="26" y="13"/>
                  </a:cubicBezTo>
                  <a:cubicBezTo>
                    <a:pt x="18" y="16"/>
                    <a:pt x="11" y="20"/>
                    <a:pt x="6" y="26"/>
                  </a:cubicBezTo>
                  <a:cubicBezTo>
                    <a:pt x="2" y="30"/>
                    <a:pt x="0" y="35"/>
                    <a:pt x="0" y="40"/>
                  </a:cubicBezTo>
                  <a:cubicBezTo>
                    <a:pt x="0" y="104"/>
                    <a:pt x="0" y="167"/>
                    <a:pt x="0" y="231"/>
                  </a:cubicBezTo>
                  <a:cubicBezTo>
                    <a:pt x="0" y="233"/>
                    <a:pt x="0" y="236"/>
                    <a:pt x="1" y="239"/>
                  </a:cubicBezTo>
                  <a:cubicBezTo>
                    <a:pt x="4" y="249"/>
                    <a:pt x="11" y="255"/>
                    <a:pt x="20" y="259"/>
                  </a:cubicBezTo>
                  <a:cubicBezTo>
                    <a:pt x="35" y="267"/>
                    <a:pt x="52" y="269"/>
                    <a:pt x="69" y="270"/>
                  </a:cubicBezTo>
                  <a:cubicBezTo>
                    <a:pt x="69" y="269"/>
                    <a:pt x="69" y="268"/>
                    <a:pt x="69" y="266"/>
                  </a:cubicBezTo>
                  <a:cubicBezTo>
                    <a:pt x="69" y="233"/>
                    <a:pt x="69" y="199"/>
                    <a:pt x="69" y="165"/>
                  </a:cubicBezTo>
                  <a:cubicBezTo>
                    <a:pt x="69" y="144"/>
                    <a:pt x="69" y="124"/>
                    <a:pt x="69" y="104"/>
                  </a:cubicBezTo>
                  <a:cubicBezTo>
                    <a:pt x="69" y="101"/>
                    <a:pt x="69" y="100"/>
                    <a:pt x="72" y="100"/>
                  </a:cubicBezTo>
                  <a:cubicBezTo>
                    <a:pt x="102" y="100"/>
                    <a:pt x="132" y="100"/>
                    <a:pt x="162" y="100"/>
                  </a:cubicBezTo>
                  <a:cubicBezTo>
                    <a:pt x="164" y="100"/>
                    <a:pt x="165" y="101"/>
                    <a:pt x="166" y="102"/>
                  </a:cubicBezTo>
                  <a:cubicBezTo>
                    <a:pt x="169" y="104"/>
                    <a:pt x="172" y="107"/>
                    <a:pt x="175" y="109"/>
                  </a:cubicBezTo>
                  <a:cubicBezTo>
                    <a:pt x="183" y="117"/>
                    <a:pt x="191" y="124"/>
                    <a:pt x="199" y="1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3" name="Freeform 32"/>
            <p:cNvSpPr>
              <a:spLocks/>
            </p:cNvSpPr>
            <p:nvPr/>
          </p:nvSpPr>
          <p:spPr bwMode="auto">
            <a:xfrm>
              <a:off x="2133600" y="893763"/>
              <a:ext cx="223837" cy="277813"/>
            </a:xfrm>
            <a:custGeom>
              <a:avLst/>
              <a:gdLst>
                <a:gd name="T0" fmla="*/ 0 w 129"/>
                <a:gd name="T1" fmla="*/ 79 h 159"/>
                <a:gd name="T2" fmla="*/ 0 w 129"/>
                <a:gd name="T3" fmla="*/ 156 h 159"/>
                <a:gd name="T4" fmla="*/ 3 w 129"/>
                <a:gd name="T5" fmla="*/ 159 h 159"/>
                <a:gd name="T6" fmla="*/ 126 w 129"/>
                <a:gd name="T7" fmla="*/ 159 h 159"/>
                <a:gd name="T8" fmla="*/ 129 w 129"/>
                <a:gd name="T9" fmla="*/ 156 h 159"/>
                <a:gd name="T10" fmla="*/ 129 w 129"/>
                <a:gd name="T11" fmla="*/ 48 h 159"/>
                <a:gd name="T12" fmla="*/ 127 w 129"/>
                <a:gd name="T13" fmla="*/ 42 h 159"/>
                <a:gd name="T14" fmla="*/ 78 w 129"/>
                <a:gd name="T15" fmla="*/ 1 h 159"/>
                <a:gd name="T16" fmla="*/ 73 w 129"/>
                <a:gd name="T17" fmla="*/ 0 h 159"/>
                <a:gd name="T18" fmla="*/ 3 w 129"/>
                <a:gd name="T19" fmla="*/ 0 h 159"/>
                <a:gd name="T20" fmla="*/ 0 w 129"/>
                <a:gd name="T21" fmla="*/ 3 h 159"/>
                <a:gd name="T22" fmla="*/ 0 w 129"/>
                <a:gd name="T23" fmla="*/ 7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159">
                  <a:moveTo>
                    <a:pt x="0" y="79"/>
                  </a:moveTo>
                  <a:cubicBezTo>
                    <a:pt x="0" y="105"/>
                    <a:pt x="0" y="130"/>
                    <a:pt x="0" y="156"/>
                  </a:cubicBezTo>
                  <a:cubicBezTo>
                    <a:pt x="0" y="159"/>
                    <a:pt x="0" y="159"/>
                    <a:pt x="3" y="159"/>
                  </a:cubicBezTo>
                  <a:cubicBezTo>
                    <a:pt x="44" y="159"/>
                    <a:pt x="85" y="159"/>
                    <a:pt x="126" y="159"/>
                  </a:cubicBezTo>
                  <a:cubicBezTo>
                    <a:pt x="129" y="159"/>
                    <a:pt x="129" y="159"/>
                    <a:pt x="129" y="156"/>
                  </a:cubicBezTo>
                  <a:cubicBezTo>
                    <a:pt x="129" y="120"/>
                    <a:pt x="129" y="84"/>
                    <a:pt x="129" y="48"/>
                  </a:cubicBezTo>
                  <a:cubicBezTo>
                    <a:pt x="129" y="46"/>
                    <a:pt x="129" y="44"/>
                    <a:pt x="127" y="42"/>
                  </a:cubicBezTo>
                  <a:cubicBezTo>
                    <a:pt x="110" y="29"/>
                    <a:pt x="94" y="15"/>
                    <a:pt x="78" y="1"/>
                  </a:cubicBezTo>
                  <a:cubicBezTo>
                    <a:pt x="77" y="0"/>
                    <a:pt x="75" y="0"/>
                    <a:pt x="73" y="0"/>
                  </a:cubicBezTo>
                  <a:cubicBezTo>
                    <a:pt x="50" y="0"/>
                    <a:pt x="27" y="0"/>
                    <a:pt x="3" y="0"/>
                  </a:cubicBezTo>
                  <a:cubicBezTo>
                    <a:pt x="0" y="0"/>
                    <a:pt x="0" y="0"/>
                    <a:pt x="0" y="3"/>
                  </a:cubicBezTo>
                  <a:cubicBezTo>
                    <a:pt x="0" y="28"/>
                    <a:pt x="0" y="54"/>
                    <a:pt x="0" y="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4" name="Freeform 33"/>
            <p:cNvSpPr>
              <a:spLocks noEditPoints="1"/>
            </p:cNvSpPr>
            <p:nvPr/>
          </p:nvSpPr>
          <p:spPr bwMode="auto">
            <a:xfrm>
              <a:off x="1995488" y="698501"/>
              <a:ext cx="344487" cy="473075"/>
            </a:xfrm>
            <a:custGeom>
              <a:avLst/>
              <a:gdLst>
                <a:gd name="T0" fmla="*/ 199 w 199"/>
                <a:gd name="T1" fmla="*/ 132 h 270"/>
                <a:gd name="T2" fmla="*/ 175 w 199"/>
                <a:gd name="T3" fmla="*/ 109 h 270"/>
                <a:gd name="T4" fmla="*/ 166 w 199"/>
                <a:gd name="T5" fmla="*/ 102 h 270"/>
                <a:gd name="T6" fmla="*/ 162 w 199"/>
                <a:gd name="T7" fmla="*/ 100 h 270"/>
                <a:gd name="T8" fmla="*/ 72 w 199"/>
                <a:gd name="T9" fmla="*/ 100 h 270"/>
                <a:gd name="T10" fmla="*/ 69 w 199"/>
                <a:gd name="T11" fmla="*/ 104 h 270"/>
                <a:gd name="T12" fmla="*/ 69 w 199"/>
                <a:gd name="T13" fmla="*/ 165 h 270"/>
                <a:gd name="T14" fmla="*/ 69 w 199"/>
                <a:gd name="T15" fmla="*/ 266 h 270"/>
                <a:gd name="T16" fmla="*/ 69 w 199"/>
                <a:gd name="T17" fmla="*/ 270 h 270"/>
                <a:gd name="T18" fmla="*/ 20 w 199"/>
                <a:gd name="T19" fmla="*/ 259 h 270"/>
                <a:gd name="T20" fmla="*/ 1 w 199"/>
                <a:gd name="T21" fmla="*/ 239 h 270"/>
                <a:gd name="T22" fmla="*/ 0 w 199"/>
                <a:gd name="T23" fmla="*/ 231 h 270"/>
                <a:gd name="T24" fmla="*/ 0 w 199"/>
                <a:gd name="T25" fmla="*/ 40 h 270"/>
                <a:gd name="T26" fmla="*/ 6 w 199"/>
                <a:gd name="T27" fmla="*/ 26 h 270"/>
                <a:gd name="T28" fmla="*/ 26 w 199"/>
                <a:gd name="T29" fmla="*/ 13 h 270"/>
                <a:gd name="T30" fmla="*/ 62 w 199"/>
                <a:gd name="T31" fmla="*/ 3 h 270"/>
                <a:gd name="T32" fmla="*/ 110 w 199"/>
                <a:gd name="T33" fmla="*/ 1 h 270"/>
                <a:gd name="T34" fmla="*/ 176 w 199"/>
                <a:gd name="T35" fmla="*/ 16 h 270"/>
                <a:gd name="T36" fmla="*/ 193 w 199"/>
                <a:gd name="T37" fmla="*/ 28 h 270"/>
                <a:gd name="T38" fmla="*/ 199 w 199"/>
                <a:gd name="T39" fmla="*/ 44 h 270"/>
                <a:gd name="T40" fmla="*/ 199 w 199"/>
                <a:gd name="T41" fmla="*/ 129 h 270"/>
                <a:gd name="T42" fmla="*/ 199 w 199"/>
                <a:gd name="T43" fmla="*/ 132 h 270"/>
                <a:gd name="T44" fmla="*/ 96 w 199"/>
                <a:gd name="T45" fmla="*/ 14 h 270"/>
                <a:gd name="T46" fmla="*/ 77 w 199"/>
                <a:gd name="T47" fmla="*/ 15 h 270"/>
                <a:gd name="T48" fmla="*/ 44 w 199"/>
                <a:gd name="T49" fmla="*/ 21 h 270"/>
                <a:gd name="T50" fmla="*/ 25 w 199"/>
                <a:gd name="T51" fmla="*/ 29 h 270"/>
                <a:gd name="T52" fmla="*/ 25 w 199"/>
                <a:gd name="T53" fmla="*/ 45 h 270"/>
                <a:gd name="T54" fmla="*/ 39 w 199"/>
                <a:gd name="T55" fmla="*/ 52 h 270"/>
                <a:gd name="T56" fmla="*/ 102 w 199"/>
                <a:gd name="T57" fmla="*/ 59 h 270"/>
                <a:gd name="T58" fmla="*/ 132 w 199"/>
                <a:gd name="T59" fmla="*/ 57 h 270"/>
                <a:gd name="T60" fmla="*/ 160 w 199"/>
                <a:gd name="T61" fmla="*/ 49 h 270"/>
                <a:gd name="T62" fmla="*/ 166 w 199"/>
                <a:gd name="T63" fmla="*/ 45 h 270"/>
                <a:gd name="T64" fmla="*/ 166 w 199"/>
                <a:gd name="T65" fmla="*/ 29 h 270"/>
                <a:gd name="T66" fmla="*/ 150 w 199"/>
                <a:gd name="T67" fmla="*/ 21 h 270"/>
                <a:gd name="T68" fmla="*/ 96 w 199"/>
                <a:gd name="T69" fmla="*/ 1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99" h="270">
                  <a:moveTo>
                    <a:pt x="199" y="132"/>
                  </a:moveTo>
                  <a:cubicBezTo>
                    <a:pt x="191" y="124"/>
                    <a:pt x="183" y="117"/>
                    <a:pt x="175" y="109"/>
                  </a:cubicBezTo>
                  <a:cubicBezTo>
                    <a:pt x="172" y="107"/>
                    <a:pt x="169" y="104"/>
                    <a:pt x="166" y="102"/>
                  </a:cubicBezTo>
                  <a:cubicBezTo>
                    <a:pt x="165" y="101"/>
                    <a:pt x="164" y="100"/>
                    <a:pt x="162" y="100"/>
                  </a:cubicBezTo>
                  <a:cubicBezTo>
                    <a:pt x="132" y="100"/>
                    <a:pt x="102" y="100"/>
                    <a:pt x="72" y="100"/>
                  </a:cubicBezTo>
                  <a:cubicBezTo>
                    <a:pt x="69" y="100"/>
                    <a:pt x="69" y="101"/>
                    <a:pt x="69" y="104"/>
                  </a:cubicBezTo>
                  <a:cubicBezTo>
                    <a:pt x="69" y="124"/>
                    <a:pt x="69" y="144"/>
                    <a:pt x="69" y="165"/>
                  </a:cubicBezTo>
                  <a:cubicBezTo>
                    <a:pt x="69" y="199"/>
                    <a:pt x="69" y="233"/>
                    <a:pt x="69" y="266"/>
                  </a:cubicBezTo>
                  <a:cubicBezTo>
                    <a:pt x="69" y="268"/>
                    <a:pt x="69" y="269"/>
                    <a:pt x="69" y="270"/>
                  </a:cubicBezTo>
                  <a:cubicBezTo>
                    <a:pt x="52" y="269"/>
                    <a:pt x="35" y="267"/>
                    <a:pt x="20" y="259"/>
                  </a:cubicBezTo>
                  <a:cubicBezTo>
                    <a:pt x="11" y="255"/>
                    <a:pt x="4" y="249"/>
                    <a:pt x="1" y="239"/>
                  </a:cubicBezTo>
                  <a:cubicBezTo>
                    <a:pt x="0" y="236"/>
                    <a:pt x="0" y="233"/>
                    <a:pt x="0" y="231"/>
                  </a:cubicBezTo>
                  <a:cubicBezTo>
                    <a:pt x="0" y="167"/>
                    <a:pt x="0" y="104"/>
                    <a:pt x="0" y="40"/>
                  </a:cubicBezTo>
                  <a:cubicBezTo>
                    <a:pt x="0" y="35"/>
                    <a:pt x="2" y="30"/>
                    <a:pt x="6" y="26"/>
                  </a:cubicBezTo>
                  <a:cubicBezTo>
                    <a:pt x="11" y="20"/>
                    <a:pt x="18" y="16"/>
                    <a:pt x="26" y="13"/>
                  </a:cubicBezTo>
                  <a:cubicBezTo>
                    <a:pt x="37" y="8"/>
                    <a:pt x="50" y="5"/>
                    <a:pt x="62" y="3"/>
                  </a:cubicBezTo>
                  <a:cubicBezTo>
                    <a:pt x="78" y="0"/>
                    <a:pt x="94" y="0"/>
                    <a:pt x="110" y="1"/>
                  </a:cubicBezTo>
                  <a:cubicBezTo>
                    <a:pt x="133" y="2"/>
                    <a:pt x="155" y="6"/>
                    <a:pt x="176" y="16"/>
                  </a:cubicBezTo>
                  <a:cubicBezTo>
                    <a:pt x="182" y="19"/>
                    <a:pt x="189" y="23"/>
                    <a:pt x="193" y="28"/>
                  </a:cubicBezTo>
                  <a:cubicBezTo>
                    <a:pt x="197" y="33"/>
                    <a:pt x="199" y="38"/>
                    <a:pt x="199" y="44"/>
                  </a:cubicBezTo>
                  <a:cubicBezTo>
                    <a:pt x="199" y="72"/>
                    <a:pt x="199" y="100"/>
                    <a:pt x="199" y="129"/>
                  </a:cubicBezTo>
                  <a:cubicBezTo>
                    <a:pt x="199" y="129"/>
                    <a:pt x="199" y="130"/>
                    <a:pt x="199" y="132"/>
                  </a:cubicBezTo>
                  <a:close/>
                  <a:moveTo>
                    <a:pt x="96" y="14"/>
                  </a:moveTo>
                  <a:cubicBezTo>
                    <a:pt x="91" y="14"/>
                    <a:pt x="84" y="15"/>
                    <a:pt x="77" y="15"/>
                  </a:cubicBezTo>
                  <a:cubicBezTo>
                    <a:pt x="66" y="16"/>
                    <a:pt x="55" y="18"/>
                    <a:pt x="44" y="21"/>
                  </a:cubicBezTo>
                  <a:cubicBezTo>
                    <a:pt x="37" y="22"/>
                    <a:pt x="30" y="25"/>
                    <a:pt x="25" y="29"/>
                  </a:cubicBezTo>
                  <a:cubicBezTo>
                    <a:pt x="18" y="34"/>
                    <a:pt x="18" y="40"/>
                    <a:pt x="25" y="45"/>
                  </a:cubicBezTo>
                  <a:cubicBezTo>
                    <a:pt x="29" y="48"/>
                    <a:pt x="34" y="50"/>
                    <a:pt x="39" y="52"/>
                  </a:cubicBezTo>
                  <a:cubicBezTo>
                    <a:pt x="59" y="58"/>
                    <a:pt x="80" y="60"/>
                    <a:pt x="102" y="59"/>
                  </a:cubicBezTo>
                  <a:cubicBezTo>
                    <a:pt x="112" y="59"/>
                    <a:pt x="122" y="58"/>
                    <a:pt x="132" y="57"/>
                  </a:cubicBezTo>
                  <a:cubicBezTo>
                    <a:pt x="141" y="56"/>
                    <a:pt x="151" y="53"/>
                    <a:pt x="160" y="49"/>
                  </a:cubicBezTo>
                  <a:cubicBezTo>
                    <a:pt x="162" y="48"/>
                    <a:pt x="164" y="46"/>
                    <a:pt x="166" y="45"/>
                  </a:cubicBezTo>
                  <a:cubicBezTo>
                    <a:pt x="171" y="40"/>
                    <a:pt x="171" y="34"/>
                    <a:pt x="166" y="29"/>
                  </a:cubicBezTo>
                  <a:cubicBezTo>
                    <a:pt x="161" y="25"/>
                    <a:pt x="156" y="23"/>
                    <a:pt x="150" y="21"/>
                  </a:cubicBezTo>
                  <a:cubicBezTo>
                    <a:pt x="133" y="15"/>
                    <a:pt x="115" y="15"/>
                    <a:pt x="96" y="1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5" name="Freeform 34"/>
            <p:cNvSpPr>
              <a:spLocks noEditPoints="1"/>
            </p:cNvSpPr>
            <p:nvPr/>
          </p:nvSpPr>
          <p:spPr bwMode="auto">
            <a:xfrm>
              <a:off x="2133600" y="893763"/>
              <a:ext cx="223837" cy="277813"/>
            </a:xfrm>
            <a:custGeom>
              <a:avLst/>
              <a:gdLst>
                <a:gd name="T0" fmla="*/ 0 w 129"/>
                <a:gd name="T1" fmla="*/ 79 h 159"/>
                <a:gd name="T2" fmla="*/ 0 w 129"/>
                <a:gd name="T3" fmla="*/ 3 h 159"/>
                <a:gd name="T4" fmla="*/ 3 w 129"/>
                <a:gd name="T5" fmla="*/ 0 h 159"/>
                <a:gd name="T6" fmla="*/ 73 w 129"/>
                <a:gd name="T7" fmla="*/ 0 h 159"/>
                <a:gd name="T8" fmla="*/ 78 w 129"/>
                <a:gd name="T9" fmla="*/ 1 h 159"/>
                <a:gd name="T10" fmla="*/ 127 w 129"/>
                <a:gd name="T11" fmla="*/ 42 h 159"/>
                <a:gd name="T12" fmla="*/ 129 w 129"/>
                <a:gd name="T13" fmla="*/ 48 h 159"/>
                <a:gd name="T14" fmla="*/ 129 w 129"/>
                <a:gd name="T15" fmla="*/ 156 h 159"/>
                <a:gd name="T16" fmla="*/ 126 w 129"/>
                <a:gd name="T17" fmla="*/ 159 h 159"/>
                <a:gd name="T18" fmla="*/ 3 w 129"/>
                <a:gd name="T19" fmla="*/ 159 h 159"/>
                <a:gd name="T20" fmla="*/ 0 w 129"/>
                <a:gd name="T21" fmla="*/ 156 h 159"/>
                <a:gd name="T22" fmla="*/ 0 w 129"/>
                <a:gd name="T23" fmla="*/ 79 h 159"/>
                <a:gd name="T24" fmla="*/ 9 w 129"/>
                <a:gd name="T25" fmla="*/ 80 h 159"/>
                <a:gd name="T26" fmla="*/ 9 w 129"/>
                <a:gd name="T27" fmla="*/ 147 h 159"/>
                <a:gd name="T28" fmla="*/ 12 w 129"/>
                <a:gd name="T29" fmla="*/ 150 h 159"/>
                <a:gd name="T30" fmla="*/ 117 w 129"/>
                <a:gd name="T31" fmla="*/ 150 h 159"/>
                <a:gd name="T32" fmla="*/ 120 w 129"/>
                <a:gd name="T33" fmla="*/ 147 h 159"/>
                <a:gd name="T34" fmla="*/ 120 w 129"/>
                <a:gd name="T35" fmla="*/ 52 h 159"/>
                <a:gd name="T36" fmla="*/ 117 w 129"/>
                <a:gd name="T37" fmla="*/ 49 h 159"/>
                <a:gd name="T38" fmla="*/ 85 w 129"/>
                <a:gd name="T39" fmla="*/ 49 h 159"/>
                <a:gd name="T40" fmla="*/ 80 w 129"/>
                <a:gd name="T41" fmla="*/ 44 h 159"/>
                <a:gd name="T42" fmla="*/ 80 w 129"/>
                <a:gd name="T43" fmla="*/ 12 h 159"/>
                <a:gd name="T44" fmla="*/ 77 w 129"/>
                <a:gd name="T45" fmla="*/ 9 h 159"/>
                <a:gd name="T46" fmla="*/ 13 w 129"/>
                <a:gd name="T47" fmla="*/ 9 h 159"/>
                <a:gd name="T48" fmla="*/ 9 w 129"/>
                <a:gd name="T49" fmla="*/ 13 h 159"/>
                <a:gd name="T50" fmla="*/ 9 w 129"/>
                <a:gd name="T51" fmla="*/ 80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159">
                  <a:moveTo>
                    <a:pt x="0" y="79"/>
                  </a:moveTo>
                  <a:cubicBezTo>
                    <a:pt x="0" y="54"/>
                    <a:pt x="0" y="28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27" y="0"/>
                    <a:pt x="50" y="0"/>
                    <a:pt x="73" y="0"/>
                  </a:cubicBezTo>
                  <a:cubicBezTo>
                    <a:pt x="75" y="0"/>
                    <a:pt x="77" y="0"/>
                    <a:pt x="78" y="1"/>
                  </a:cubicBezTo>
                  <a:cubicBezTo>
                    <a:pt x="94" y="15"/>
                    <a:pt x="110" y="29"/>
                    <a:pt x="127" y="42"/>
                  </a:cubicBezTo>
                  <a:cubicBezTo>
                    <a:pt x="129" y="44"/>
                    <a:pt x="129" y="46"/>
                    <a:pt x="129" y="48"/>
                  </a:cubicBezTo>
                  <a:cubicBezTo>
                    <a:pt x="129" y="84"/>
                    <a:pt x="129" y="120"/>
                    <a:pt x="129" y="156"/>
                  </a:cubicBezTo>
                  <a:cubicBezTo>
                    <a:pt x="129" y="159"/>
                    <a:pt x="129" y="159"/>
                    <a:pt x="126" y="159"/>
                  </a:cubicBezTo>
                  <a:cubicBezTo>
                    <a:pt x="85" y="159"/>
                    <a:pt x="44" y="159"/>
                    <a:pt x="3" y="159"/>
                  </a:cubicBezTo>
                  <a:cubicBezTo>
                    <a:pt x="0" y="159"/>
                    <a:pt x="0" y="159"/>
                    <a:pt x="0" y="156"/>
                  </a:cubicBezTo>
                  <a:cubicBezTo>
                    <a:pt x="0" y="130"/>
                    <a:pt x="0" y="105"/>
                    <a:pt x="0" y="79"/>
                  </a:cubicBezTo>
                  <a:close/>
                  <a:moveTo>
                    <a:pt x="9" y="80"/>
                  </a:moveTo>
                  <a:cubicBezTo>
                    <a:pt x="9" y="102"/>
                    <a:pt x="9" y="124"/>
                    <a:pt x="9" y="147"/>
                  </a:cubicBezTo>
                  <a:cubicBezTo>
                    <a:pt x="9" y="149"/>
                    <a:pt x="10" y="150"/>
                    <a:pt x="12" y="150"/>
                  </a:cubicBezTo>
                  <a:cubicBezTo>
                    <a:pt x="47" y="150"/>
                    <a:pt x="82" y="150"/>
                    <a:pt x="117" y="150"/>
                  </a:cubicBezTo>
                  <a:cubicBezTo>
                    <a:pt x="119" y="150"/>
                    <a:pt x="120" y="150"/>
                    <a:pt x="120" y="147"/>
                  </a:cubicBezTo>
                  <a:cubicBezTo>
                    <a:pt x="120" y="115"/>
                    <a:pt x="120" y="84"/>
                    <a:pt x="120" y="52"/>
                  </a:cubicBezTo>
                  <a:cubicBezTo>
                    <a:pt x="120" y="50"/>
                    <a:pt x="120" y="49"/>
                    <a:pt x="117" y="49"/>
                  </a:cubicBezTo>
                  <a:cubicBezTo>
                    <a:pt x="106" y="49"/>
                    <a:pt x="96" y="49"/>
                    <a:pt x="85" y="49"/>
                  </a:cubicBezTo>
                  <a:cubicBezTo>
                    <a:pt x="80" y="49"/>
                    <a:pt x="80" y="49"/>
                    <a:pt x="80" y="44"/>
                  </a:cubicBezTo>
                  <a:cubicBezTo>
                    <a:pt x="80" y="34"/>
                    <a:pt x="80" y="23"/>
                    <a:pt x="80" y="12"/>
                  </a:cubicBezTo>
                  <a:cubicBezTo>
                    <a:pt x="80" y="10"/>
                    <a:pt x="80" y="9"/>
                    <a:pt x="77" y="9"/>
                  </a:cubicBezTo>
                  <a:cubicBezTo>
                    <a:pt x="56" y="9"/>
                    <a:pt x="34" y="9"/>
                    <a:pt x="13" y="9"/>
                  </a:cubicBezTo>
                  <a:cubicBezTo>
                    <a:pt x="9" y="9"/>
                    <a:pt x="9" y="9"/>
                    <a:pt x="9" y="13"/>
                  </a:cubicBezTo>
                  <a:cubicBezTo>
                    <a:pt x="9" y="35"/>
                    <a:pt x="9" y="57"/>
                    <a:pt x="9" y="8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6" name="Freeform 35"/>
            <p:cNvSpPr>
              <a:spLocks/>
            </p:cNvSpPr>
            <p:nvPr/>
          </p:nvSpPr>
          <p:spPr bwMode="auto">
            <a:xfrm>
              <a:off x="2025650" y="723901"/>
              <a:ext cx="265112" cy="79375"/>
            </a:xfrm>
            <a:custGeom>
              <a:avLst/>
              <a:gdLst>
                <a:gd name="T0" fmla="*/ 78 w 153"/>
                <a:gd name="T1" fmla="*/ 0 h 46"/>
                <a:gd name="T2" fmla="*/ 132 w 153"/>
                <a:gd name="T3" fmla="*/ 7 h 46"/>
                <a:gd name="T4" fmla="*/ 148 w 153"/>
                <a:gd name="T5" fmla="*/ 15 h 46"/>
                <a:gd name="T6" fmla="*/ 148 w 153"/>
                <a:gd name="T7" fmla="*/ 31 h 46"/>
                <a:gd name="T8" fmla="*/ 142 w 153"/>
                <a:gd name="T9" fmla="*/ 35 h 46"/>
                <a:gd name="T10" fmla="*/ 114 w 153"/>
                <a:gd name="T11" fmla="*/ 43 h 46"/>
                <a:gd name="T12" fmla="*/ 84 w 153"/>
                <a:gd name="T13" fmla="*/ 45 h 46"/>
                <a:gd name="T14" fmla="*/ 21 w 153"/>
                <a:gd name="T15" fmla="*/ 38 h 46"/>
                <a:gd name="T16" fmla="*/ 7 w 153"/>
                <a:gd name="T17" fmla="*/ 31 h 46"/>
                <a:gd name="T18" fmla="*/ 7 w 153"/>
                <a:gd name="T19" fmla="*/ 15 h 46"/>
                <a:gd name="T20" fmla="*/ 26 w 153"/>
                <a:gd name="T21" fmla="*/ 7 h 46"/>
                <a:gd name="T22" fmla="*/ 59 w 153"/>
                <a:gd name="T23" fmla="*/ 1 h 46"/>
                <a:gd name="T24" fmla="*/ 78 w 153"/>
                <a:gd name="T2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3" h="46">
                  <a:moveTo>
                    <a:pt x="78" y="0"/>
                  </a:moveTo>
                  <a:cubicBezTo>
                    <a:pt x="97" y="1"/>
                    <a:pt x="115" y="1"/>
                    <a:pt x="132" y="7"/>
                  </a:cubicBezTo>
                  <a:cubicBezTo>
                    <a:pt x="138" y="9"/>
                    <a:pt x="143" y="11"/>
                    <a:pt x="148" y="15"/>
                  </a:cubicBezTo>
                  <a:cubicBezTo>
                    <a:pt x="153" y="20"/>
                    <a:pt x="153" y="26"/>
                    <a:pt x="148" y="31"/>
                  </a:cubicBezTo>
                  <a:cubicBezTo>
                    <a:pt x="146" y="32"/>
                    <a:pt x="144" y="34"/>
                    <a:pt x="142" y="35"/>
                  </a:cubicBezTo>
                  <a:cubicBezTo>
                    <a:pt x="133" y="39"/>
                    <a:pt x="123" y="42"/>
                    <a:pt x="114" y="43"/>
                  </a:cubicBezTo>
                  <a:cubicBezTo>
                    <a:pt x="104" y="44"/>
                    <a:pt x="94" y="45"/>
                    <a:pt x="84" y="45"/>
                  </a:cubicBezTo>
                  <a:cubicBezTo>
                    <a:pt x="62" y="46"/>
                    <a:pt x="41" y="44"/>
                    <a:pt x="21" y="38"/>
                  </a:cubicBezTo>
                  <a:cubicBezTo>
                    <a:pt x="16" y="36"/>
                    <a:pt x="11" y="34"/>
                    <a:pt x="7" y="31"/>
                  </a:cubicBezTo>
                  <a:cubicBezTo>
                    <a:pt x="0" y="26"/>
                    <a:pt x="0" y="20"/>
                    <a:pt x="7" y="15"/>
                  </a:cubicBezTo>
                  <a:cubicBezTo>
                    <a:pt x="12" y="11"/>
                    <a:pt x="19" y="8"/>
                    <a:pt x="26" y="7"/>
                  </a:cubicBezTo>
                  <a:cubicBezTo>
                    <a:pt x="37" y="4"/>
                    <a:pt x="48" y="2"/>
                    <a:pt x="59" y="1"/>
                  </a:cubicBezTo>
                  <a:cubicBezTo>
                    <a:pt x="66" y="1"/>
                    <a:pt x="73" y="0"/>
                    <a:pt x="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7" name="Freeform 36"/>
            <p:cNvSpPr>
              <a:spLocks noEditPoints="1"/>
            </p:cNvSpPr>
            <p:nvPr/>
          </p:nvSpPr>
          <p:spPr bwMode="auto">
            <a:xfrm>
              <a:off x="2149475" y="909638"/>
              <a:ext cx="192087" cy="246063"/>
            </a:xfrm>
            <a:custGeom>
              <a:avLst/>
              <a:gdLst>
                <a:gd name="T0" fmla="*/ 0 w 111"/>
                <a:gd name="T1" fmla="*/ 4 h 141"/>
                <a:gd name="T2" fmla="*/ 68 w 111"/>
                <a:gd name="T3" fmla="*/ 0 h 141"/>
                <a:gd name="T4" fmla="*/ 71 w 111"/>
                <a:gd name="T5" fmla="*/ 35 h 141"/>
                <a:gd name="T6" fmla="*/ 108 w 111"/>
                <a:gd name="T7" fmla="*/ 40 h 141"/>
                <a:gd name="T8" fmla="*/ 111 w 111"/>
                <a:gd name="T9" fmla="*/ 138 h 141"/>
                <a:gd name="T10" fmla="*/ 3 w 111"/>
                <a:gd name="T11" fmla="*/ 141 h 141"/>
                <a:gd name="T12" fmla="*/ 0 w 111"/>
                <a:gd name="T13" fmla="*/ 71 h 141"/>
                <a:gd name="T14" fmla="*/ 41 w 111"/>
                <a:gd name="T15" fmla="*/ 47 h 141"/>
                <a:gd name="T16" fmla="*/ 45 w 111"/>
                <a:gd name="T17" fmla="*/ 37 h 141"/>
                <a:gd name="T18" fmla="*/ 18 w 111"/>
                <a:gd name="T19" fmla="*/ 44 h 141"/>
                <a:gd name="T20" fmla="*/ 33 w 111"/>
                <a:gd name="T21" fmla="*/ 47 h 141"/>
                <a:gd name="T22" fmla="*/ 41 w 111"/>
                <a:gd name="T23" fmla="*/ 27 h 141"/>
                <a:gd name="T24" fmla="*/ 45 w 111"/>
                <a:gd name="T25" fmla="*/ 18 h 141"/>
                <a:gd name="T26" fmla="*/ 18 w 111"/>
                <a:gd name="T27" fmla="*/ 24 h 141"/>
                <a:gd name="T28" fmla="*/ 33 w 111"/>
                <a:gd name="T29" fmla="*/ 27 h 141"/>
                <a:gd name="T30" fmla="*/ 41 w 111"/>
                <a:gd name="T31" fmla="*/ 67 h 141"/>
                <a:gd name="T32" fmla="*/ 45 w 111"/>
                <a:gd name="T33" fmla="*/ 57 h 141"/>
                <a:gd name="T34" fmla="*/ 18 w 111"/>
                <a:gd name="T35" fmla="*/ 64 h 141"/>
                <a:gd name="T36" fmla="*/ 33 w 111"/>
                <a:gd name="T37" fmla="*/ 67 h 141"/>
                <a:gd name="T38" fmla="*/ 65 w 111"/>
                <a:gd name="T39" fmla="*/ 57 h 141"/>
                <a:gd name="T40" fmla="*/ 61 w 111"/>
                <a:gd name="T41" fmla="*/ 67 h 141"/>
                <a:gd name="T42" fmla="*/ 88 w 111"/>
                <a:gd name="T43" fmla="*/ 60 h 141"/>
                <a:gd name="T44" fmla="*/ 74 w 111"/>
                <a:gd name="T45" fmla="*/ 57 h 141"/>
                <a:gd name="T46" fmla="*/ 25 w 111"/>
                <a:gd name="T47" fmla="*/ 78 h 141"/>
                <a:gd name="T48" fmla="*/ 21 w 111"/>
                <a:gd name="T49" fmla="*/ 87 h 141"/>
                <a:gd name="T50" fmla="*/ 48 w 111"/>
                <a:gd name="T51" fmla="*/ 80 h 141"/>
                <a:gd name="T52" fmla="*/ 33 w 111"/>
                <a:gd name="T53" fmla="*/ 78 h 141"/>
                <a:gd name="T54" fmla="*/ 82 w 111"/>
                <a:gd name="T55" fmla="*/ 87 h 141"/>
                <a:gd name="T56" fmla="*/ 85 w 111"/>
                <a:gd name="T57" fmla="*/ 78 h 141"/>
                <a:gd name="T58" fmla="*/ 59 w 111"/>
                <a:gd name="T59" fmla="*/ 85 h 141"/>
                <a:gd name="T60" fmla="*/ 73 w 111"/>
                <a:gd name="T61" fmla="*/ 87 h 141"/>
                <a:gd name="T62" fmla="*/ 41 w 111"/>
                <a:gd name="T63" fmla="*/ 107 h 141"/>
                <a:gd name="T64" fmla="*/ 45 w 111"/>
                <a:gd name="T65" fmla="*/ 98 h 141"/>
                <a:gd name="T66" fmla="*/ 18 w 111"/>
                <a:gd name="T67" fmla="*/ 104 h 141"/>
                <a:gd name="T68" fmla="*/ 33 w 111"/>
                <a:gd name="T69" fmla="*/ 107 h 141"/>
                <a:gd name="T70" fmla="*/ 82 w 111"/>
                <a:gd name="T71" fmla="*/ 107 h 141"/>
                <a:gd name="T72" fmla="*/ 85 w 111"/>
                <a:gd name="T73" fmla="*/ 98 h 141"/>
                <a:gd name="T74" fmla="*/ 59 w 111"/>
                <a:gd name="T75" fmla="*/ 104 h 141"/>
                <a:gd name="T76" fmla="*/ 73 w 111"/>
                <a:gd name="T77" fmla="*/ 107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11" h="141">
                  <a:moveTo>
                    <a:pt x="0" y="71"/>
                  </a:moveTo>
                  <a:cubicBezTo>
                    <a:pt x="0" y="48"/>
                    <a:pt x="0" y="26"/>
                    <a:pt x="0" y="4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25" y="0"/>
                    <a:pt x="47" y="0"/>
                    <a:pt x="68" y="0"/>
                  </a:cubicBezTo>
                  <a:cubicBezTo>
                    <a:pt x="71" y="0"/>
                    <a:pt x="71" y="1"/>
                    <a:pt x="71" y="3"/>
                  </a:cubicBezTo>
                  <a:cubicBezTo>
                    <a:pt x="71" y="14"/>
                    <a:pt x="71" y="25"/>
                    <a:pt x="71" y="35"/>
                  </a:cubicBezTo>
                  <a:cubicBezTo>
                    <a:pt x="71" y="40"/>
                    <a:pt x="71" y="40"/>
                    <a:pt x="76" y="40"/>
                  </a:cubicBezTo>
                  <a:cubicBezTo>
                    <a:pt x="87" y="40"/>
                    <a:pt x="97" y="40"/>
                    <a:pt x="108" y="40"/>
                  </a:cubicBezTo>
                  <a:cubicBezTo>
                    <a:pt x="111" y="40"/>
                    <a:pt x="111" y="41"/>
                    <a:pt x="111" y="43"/>
                  </a:cubicBezTo>
                  <a:cubicBezTo>
                    <a:pt x="111" y="75"/>
                    <a:pt x="111" y="106"/>
                    <a:pt x="111" y="138"/>
                  </a:cubicBezTo>
                  <a:cubicBezTo>
                    <a:pt x="111" y="141"/>
                    <a:pt x="110" y="141"/>
                    <a:pt x="108" y="141"/>
                  </a:cubicBezTo>
                  <a:cubicBezTo>
                    <a:pt x="73" y="141"/>
                    <a:pt x="38" y="141"/>
                    <a:pt x="3" y="141"/>
                  </a:cubicBezTo>
                  <a:cubicBezTo>
                    <a:pt x="1" y="141"/>
                    <a:pt x="0" y="140"/>
                    <a:pt x="0" y="138"/>
                  </a:cubicBezTo>
                  <a:cubicBezTo>
                    <a:pt x="0" y="115"/>
                    <a:pt x="0" y="93"/>
                    <a:pt x="0" y="71"/>
                  </a:cubicBezTo>
                  <a:close/>
                  <a:moveTo>
                    <a:pt x="33" y="47"/>
                  </a:moveTo>
                  <a:cubicBezTo>
                    <a:pt x="36" y="47"/>
                    <a:pt x="38" y="47"/>
                    <a:pt x="41" y="47"/>
                  </a:cubicBezTo>
                  <a:cubicBezTo>
                    <a:pt x="48" y="47"/>
                    <a:pt x="48" y="47"/>
                    <a:pt x="48" y="40"/>
                  </a:cubicBezTo>
                  <a:cubicBezTo>
                    <a:pt x="48" y="38"/>
                    <a:pt x="47" y="37"/>
                    <a:pt x="45" y="37"/>
                  </a:cubicBezTo>
                  <a:cubicBezTo>
                    <a:pt x="39" y="37"/>
                    <a:pt x="32" y="37"/>
                    <a:pt x="25" y="37"/>
                  </a:cubicBezTo>
                  <a:cubicBezTo>
                    <a:pt x="18" y="37"/>
                    <a:pt x="18" y="37"/>
                    <a:pt x="18" y="44"/>
                  </a:cubicBezTo>
                  <a:cubicBezTo>
                    <a:pt x="18" y="46"/>
                    <a:pt x="19" y="47"/>
                    <a:pt x="21" y="47"/>
                  </a:cubicBezTo>
                  <a:cubicBezTo>
                    <a:pt x="25" y="47"/>
                    <a:pt x="29" y="47"/>
                    <a:pt x="33" y="47"/>
                  </a:cubicBezTo>
                  <a:close/>
                  <a:moveTo>
                    <a:pt x="33" y="27"/>
                  </a:moveTo>
                  <a:cubicBezTo>
                    <a:pt x="36" y="27"/>
                    <a:pt x="39" y="27"/>
                    <a:pt x="41" y="27"/>
                  </a:cubicBezTo>
                  <a:cubicBezTo>
                    <a:pt x="48" y="27"/>
                    <a:pt x="48" y="27"/>
                    <a:pt x="48" y="20"/>
                  </a:cubicBezTo>
                  <a:cubicBezTo>
                    <a:pt x="48" y="18"/>
                    <a:pt x="47" y="17"/>
                    <a:pt x="45" y="18"/>
                  </a:cubicBezTo>
                  <a:cubicBezTo>
                    <a:pt x="38" y="18"/>
                    <a:pt x="32" y="18"/>
                    <a:pt x="25" y="18"/>
                  </a:cubicBezTo>
                  <a:cubicBezTo>
                    <a:pt x="18" y="18"/>
                    <a:pt x="18" y="18"/>
                    <a:pt x="18" y="24"/>
                  </a:cubicBezTo>
                  <a:cubicBezTo>
                    <a:pt x="18" y="26"/>
                    <a:pt x="19" y="27"/>
                    <a:pt x="21" y="27"/>
                  </a:cubicBezTo>
                  <a:cubicBezTo>
                    <a:pt x="25" y="27"/>
                    <a:pt x="29" y="27"/>
                    <a:pt x="33" y="27"/>
                  </a:cubicBezTo>
                  <a:close/>
                  <a:moveTo>
                    <a:pt x="33" y="67"/>
                  </a:moveTo>
                  <a:cubicBezTo>
                    <a:pt x="36" y="67"/>
                    <a:pt x="39" y="67"/>
                    <a:pt x="41" y="67"/>
                  </a:cubicBezTo>
                  <a:cubicBezTo>
                    <a:pt x="48" y="67"/>
                    <a:pt x="48" y="67"/>
                    <a:pt x="48" y="60"/>
                  </a:cubicBezTo>
                  <a:cubicBezTo>
                    <a:pt x="48" y="58"/>
                    <a:pt x="47" y="57"/>
                    <a:pt x="45" y="57"/>
                  </a:cubicBezTo>
                  <a:cubicBezTo>
                    <a:pt x="38" y="57"/>
                    <a:pt x="32" y="57"/>
                    <a:pt x="25" y="57"/>
                  </a:cubicBezTo>
                  <a:cubicBezTo>
                    <a:pt x="18" y="57"/>
                    <a:pt x="18" y="57"/>
                    <a:pt x="18" y="64"/>
                  </a:cubicBezTo>
                  <a:cubicBezTo>
                    <a:pt x="18" y="66"/>
                    <a:pt x="19" y="67"/>
                    <a:pt x="21" y="67"/>
                  </a:cubicBezTo>
                  <a:cubicBezTo>
                    <a:pt x="25" y="67"/>
                    <a:pt x="29" y="67"/>
                    <a:pt x="33" y="67"/>
                  </a:cubicBezTo>
                  <a:close/>
                  <a:moveTo>
                    <a:pt x="74" y="57"/>
                  </a:moveTo>
                  <a:cubicBezTo>
                    <a:pt x="71" y="57"/>
                    <a:pt x="68" y="57"/>
                    <a:pt x="65" y="57"/>
                  </a:cubicBezTo>
                  <a:cubicBezTo>
                    <a:pt x="59" y="57"/>
                    <a:pt x="59" y="57"/>
                    <a:pt x="59" y="64"/>
                  </a:cubicBezTo>
                  <a:cubicBezTo>
                    <a:pt x="59" y="66"/>
                    <a:pt x="59" y="67"/>
                    <a:pt x="61" y="67"/>
                  </a:cubicBezTo>
                  <a:cubicBezTo>
                    <a:pt x="68" y="67"/>
                    <a:pt x="75" y="67"/>
                    <a:pt x="82" y="67"/>
                  </a:cubicBezTo>
                  <a:cubicBezTo>
                    <a:pt x="89" y="66"/>
                    <a:pt x="88" y="68"/>
                    <a:pt x="88" y="60"/>
                  </a:cubicBezTo>
                  <a:cubicBezTo>
                    <a:pt x="88" y="58"/>
                    <a:pt x="87" y="57"/>
                    <a:pt x="85" y="57"/>
                  </a:cubicBezTo>
                  <a:cubicBezTo>
                    <a:pt x="81" y="58"/>
                    <a:pt x="77" y="57"/>
                    <a:pt x="74" y="57"/>
                  </a:cubicBezTo>
                  <a:close/>
                  <a:moveTo>
                    <a:pt x="33" y="78"/>
                  </a:moveTo>
                  <a:cubicBezTo>
                    <a:pt x="30" y="78"/>
                    <a:pt x="27" y="78"/>
                    <a:pt x="25" y="78"/>
                  </a:cubicBezTo>
                  <a:cubicBezTo>
                    <a:pt x="18" y="78"/>
                    <a:pt x="18" y="78"/>
                    <a:pt x="18" y="84"/>
                  </a:cubicBezTo>
                  <a:cubicBezTo>
                    <a:pt x="18" y="86"/>
                    <a:pt x="19" y="87"/>
                    <a:pt x="21" y="87"/>
                  </a:cubicBezTo>
                  <a:cubicBezTo>
                    <a:pt x="28" y="87"/>
                    <a:pt x="35" y="87"/>
                    <a:pt x="41" y="87"/>
                  </a:cubicBezTo>
                  <a:cubicBezTo>
                    <a:pt x="49" y="87"/>
                    <a:pt x="48" y="88"/>
                    <a:pt x="48" y="80"/>
                  </a:cubicBezTo>
                  <a:cubicBezTo>
                    <a:pt x="48" y="78"/>
                    <a:pt x="47" y="77"/>
                    <a:pt x="45" y="78"/>
                  </a:cubicBezTo>
                  <a:cubicBezTo>
                    <a:pt x="41" y="78"/>
                    <a:pt x="37" y="78"/>
                    <a:pt x="33" y="78"/>
                  </a:cubicBezTo>
                  <a:close/>
                  <a:moveTo>
                    <a:pt x="73" y="87"/>
                  </a:moveTo>
                  <a:cubicBezTo>
                    <a:pt x="76" y="87"/>
                    <a:pt x="79" y="87"/>
                    <a:pt x="82" y="87"/>
                  </a:cubicBezTo>
                  <a:cubicBezTo>
                    <a:pt x="88" y="87"/>
                    <a:pt x="88" y="87"/>
                    <a:pt x="88" y="80"/>
                  </a:cubicBezTo>
                  <a:cubicBezTo>
                    <a:pt x="88" y="78"/>
                    <a:pt x="87" y="78"/>
                    <a:pt x="85" y="78"/>
                  </a:cubicBezTo>
                  <a:cubicBezTo>
                    <a:pt x="79" y="78"/>
                    <a:pt x="72" y="77"/>
                    <a:pt x="65" y="78"/>
                  </a:cubicBezTo>
                  <a:cubicBezTo>
                    <a:pt x="58" y="78"/>
                    <a:pt x="59" y="76"/>
                    <a:pt x="59" y="85"/>
                  </a:cubicBezTo>
                  <a:cubicBezTo>
                    <a:pt x="59" y="86"/>
                    <a:pt x="59" y="87"/>
                    <a:pt x="61" y="87"/>
                  </a:cubicBezTo>
                  <a:cubicBezTo>
                    <a:pt x="65" y="87"/>
                    <a:pt x="69" y="87"/>
                    <a:pt x="73" y="87"/>
                  </a:cubicBezTo>
                  <a:close/>
                  <a:moveTo>
                    <a:pt x="33" y="107"/>
                  </a:moveTo>
                  <a:cubicBezTo>
                    <a:pt x="36" y="107"/>
                    <a:pt x="39" y="107"/>
                    <a:pt x="41" y="107"/>
                  </a:cubicBezTo>
                  <a:cubicBezTo>
                    <a:pt x="48" y="107"/>
                    <a:pt x="48" y="107"/>
                    <a:pt x="48" y="100"/>
                  </a:cubicBezTo>
                  <a:cubicBezTo>
                    <a:pt x="48" y="98"/>
                    <a:pt x="47" y="98"/>
                    <a:pt x="45" y="98"/>
                  </a:cubicBezTo>
                  <a:cubicBezTo>
                    <a:pt x="38" y="98"/>
                    <a:pt x="32" y="98"/>
                    <a:pt x="25" y="98"/>
                  </a:cubicBezTo>
                  <a:cubicBezTo>
                    <a:pt x="17" y="98"/>
                    <a:pt x="19" y="96"/>
                    <a:pt x="18" y="104"/>
                  </a:cubicBezTo>
                  <a:cubicBezTo>
                    <a:pt x="18" y="106"/>
                    <a:pt x="19" y="107"/>
                    <a:pt x="21" y="107"/>
                  </a:cubicBezTo>
                  <a:cubicBezTo>
                    <a:pt x="25" y="107"/>
                    <a:pt x="29" y="107"/>
                    <a:pt x="33" y="107"/>
                  </a:cubicBezTo>
                  <a:close/>
                  <a:moveTo>
                    <a:pt x="73" y="107"/>
                  </a:moveTo>
                  <a:cubicBezTo>
                    <a:pt x="76" y="107"/>
                    <a:pt x="79" y="107"/>
                    <a:pt x="82" y="107"/>
                  </a:cubicBezTo>
                  <a:cubicBezTo>
                    <a:pt x="88" y="107"/>
                    <a:pt x="88" y="107"/>
                    <a:pt x="88" y="100"/>
                  </a:cubicBezTo>
                  <a:cubicBezTo>
                    <a:pt x="88" y="98"/>
                    <a:pt x="87" y="98"/>
                    <a:pt x="85" y="98"/>
                  </a:cubicBezTo>
                  <a:cubicBezTo>
                    <a:pt x="78" y="98"/>
                    <a:pt x="72" y="98"/>
                    <a:pt x="65" y="98"/>
                  </a:cubicBezTo>
                  <a:cubicBezTo>
                    <a:pt x="58" y="98"/>
                    <a:pt x="59" y="96"/>
                    <a:pt x="59" y="104"/>
                  </a:cubicBezTo>
                  <a:cubicBezTo>
                    <a:pt x="59" y="106"/>
                    <a:pt x="60" y="107"/>
                    <a:pt x="61" y="107"/>
                  </a:cubicBezTo>
                  <a:cubicBezTo>
                    <a:pt x="65" y="107"/>
                    <a:pt x="69" y="107"/>
                    <a:pt x="73" y="10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37"/>
            <p:cNvSpPr>
              <a:spLocks/>
            </p:cNvSpPr>
            <p:nvPr/>
          </p:nvSpPr>
          <p:spPr bwMode="auto">
            <a:xfrm>
              <a:off x="2181225" y="973138"/>
              <a:ext cx="50800" cy="19050"/>
            </a:xfrm>
            <a:custGeom>
              <a:avLst/>
              <a:gdLst>
                <a:gd name="T0" fmla="*/ 15 w 30"/>
                <a:gd name="T1" fmla="*/ 10 h 10"/>
                <a:gd name="T2" fmla="*/ 3 w 30"/>
                <a:gd name="T3" fmla="*/ 10 h 10"/>
                <a:gd name="T4" fmla="*/ 0 w 30"/>
                <a:gd name="T5" fmla="*/ 7 h 10"/>
                <a:gd name="T6" fmla="*/ 7 w 30"/>
                <a:gd name="T7" fmla="*/ 0 h 10"/>
                <a:gd name="T8" fmla="*/ 27 w 30"/>
                <a:gd name="T9" fmla="*/ 0 h 10"/>
                <a:gd name="T10" fmla="*/ 30 w 30"/>
                <a:gd name="T11" fmla="*/ 3 h 10"/>
                <a:gd name="T12" fmla="*/ 23 w 30"/>
                <a:gd name="T13" fmla="*/ 10 h 10"/>
                <a:gd name="T14" fmla="*/ 15 w 3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0">
                  <a:moveTo>
                    <a:pt x="15" y="10"/>
                  </a:moveTo>
                  <a:cubicBezTo>
                    <a:pt x="11" y="10"/>
                    <a:pt x="7" y="10"/>
                    <a:pt x="3" y="10"/>
                  </a:cubicBezTo>
                  <a:cubicBezTo>
                    <a:pt x="1" y="10"/>
                    <a:pt x="0" y="9"/>
                    <a:pt x="0" y="7"/>
                  </a:cubicBezTo>
                  <a:cubicBezTo>
                    <a:pt x="0" y="0"/>
                    <a:pt x="0" y="0"/>
                    <a:pt x="7" y="0"/>
                  </a:cubicBezTo>
                  <a:cubicBezTo>
                    <a:pt x="14" y="0"/>
                    <a:pt x="21" y="0"/>
                    <a:pt x="27" y="0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10"/>
                    <a:pt x="30" y="10"/>
                    <a:pt x="23" y="10"/>
                  </a:cubicBezTo>
                  <a:cubicBezTo>
                    <a:pt x="20" y="10"/>
                    <a:pt x="18" y="10"/>
                    <a:pt x="15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3" name="Freeform 38"/>
            <p:cNvSpPr>
              <a:spLocks/>
            </p:cNvSpPr>
            <p:nvPr/>
          </p:nvSpPr>
          <p:spPr bwMode="auto">
            <a:xfrm>
              <a:off x="2181225" y="938213"/>
              <a:ext cx="50800" cy="17463"/>
            </a:xfrm>
            <a:custGeom>
              <a:avLst/>
              <a:gdLst>
                <a:gd name="T0" fmla="*/ 15 w 30"/>
                <a:gd name="T1" fmla="*/ 10 h 10"/>
                <a:gd name="T2" fmla="*/ 3 w 30"/>
                <a:gd name="T3" fmla="*/ 10 h 10"/>
                <a:gd name="T4" fmla="*/ 0 w 30"/>
                <a:gd name="T5" fmla="*/ 7 h 10"/>
                <a:gd name="T6" fmla="*/ 7 w 30"/>
                <a:gd name="T7" fmla="*/ 1 h 10"/>
                <a:gd name="T8" fmla="*/ 27 w 30"/>
                <a:gd name="T9" fmla="*/ 1 h 10"/>
                <a:gd name="T10" fmla="*/ 30 w 30"/>
                <a:gd name="T11" fmla="*/ 3 h 10"/>
                <a:gd name="T12" fmla="*/ 23 w 30"/>
                <a:gd name="T13" fmla="*/ 10 h 10"/>
                <a:gd name="T14" fmla="*/ 15 w 3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0">
                  <a:moveTo>
                    <a:pt x="15" y="10"/>
                  </a:moveTo>
                  <a:cubicBezTo>
                    <a:pt x="11" y="10"/>
                    <a:pt x="7" y="10"/>
                    <a:pt x="3" y="10"/>
                  </a:cubicBezTo>
                  <a:cubicBezTo>
                    <a:pt x="1" y="10"/>
                    <a:pt x="0" y="9"/>
                    <a:pt x="0" y="7"/>
                  </a:cubicBezTo>
                  <a:cubicBezTo>
                    <a:pt x="0" y="1"/>
                    <a:pt x="0" y="1"/>
                    <a:pt x="7" y="1"/>
                  </a:cubicBezTo>
                  <a:cubicBezTo>
                    <a:pt x="14" y="1"/>
                    <a:pt x="20" y="1"/>
                    <a:pt x="27" y="1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10"/>
                    <a:pt x="30" y="10"/>
                    <a:pt x="23" y="10"/>
                  </a:cubicBezTo>
                  <a:cubicBezTo>
                    <a:pt x="21" y="10"/>
                    <a:pt x="18" y="10"/>
                    <a:pt x="15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Freeform 39"/>
            <p:cNvSpPr>
              <a:spLocks/>
            </p:cNvSpPr>
            <p:nvPr/>
          </p:nvSpPr>
          <p:spPr bwMode="auto">
            <a:xfrm>
              <a:off x="2181225" y="1009651"/>
              <a:ext cx="50800" cy="17463"/>
            </a:xfrm>
            <a:custGeom>
              <a:avLst/>
              <a:gdLst>
                <a:gd name="T0" fmla="*/ 15 w 30"/>
                <a:gd name="T1" fmla="*/ 10 h 10"/>
                <a:gd name="T2" fmla="*/ 3 w 30"/>
                <a:gd name="T3" fmla="*/ 10 h 10"/>
                <a:gd name="T4" fmla="*/ 0 w 30"/>
                <a:gd name="T5" fmla="*/ 7 h 10"/>
                <a:gd name="T6" fmla="*/ 7 w 30"/>
                <a:gd name="T7" fmla="*/ 0 h 10"/>
                <a:gd name="T8" fmla="*/ 27 w 30"/>
                <a:gd name="T9" fmla="*/ 0 h 10"/>
                <a:gd name="T10" fmla="*/ 30 w 30"/>
                <a:gd name="T11" fmla="*/ 3 h 10"/>
                <a:gd name="T12" fmla="*/ 23 w 30"/>
                <a:gd name="T13" fmla="*/ 10 h 10"/>
                <a:gd name="T14" fmla="*/ 15 w 30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0">
                  <a:moveTo>
                    <a:pt x="15" y="10"/>
                  </a:moveTo>
                  <a:cubicBezTo>
                    <a:pt x="11" y="10"/>
                    <a:pt x="7" y="10"/>
                    <a:pt x="3" y="10"/>
                  </a:cubicBezTo>
                  <a:cubicBezTo>
                    <a:pt x="1" y="10"/>
                    <a:pt x="0" y="9"/>
                    <a:pt x="0" y="7"/>
                  </a:cubicBezTo>
                  <a:cubicBezTo>
                    <a:pt x="0" y="0"/>
                    <a:pt x="0" y="0"/>
                    <a:pt x="7" y="0"/>
                  </a:cubicBezTo>
                  <a:cubicBezTo>
                    <a:pt x="14" y="0"/>
                    <a:pt x="20" y="0"/>
                    <a:pt x="27" y="0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10"/>
                    <a:pt x="30" y="10"/>
                    <a:pt x="23" y="10"/>
                  </a:cubicBezTo>
                  <a:cubicBezTo>
                    <a:pt x="21" y="10"/>
                    <a:pt x="18" y="10"/>
                    <a:pt x="15" y="1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Freeform 40"/>
            <p:cNvSpPr>
              <a:spLocks/>
            </p:cNvSpPr>
            <p:nvPr/>
          </p:nvSpPr>
          <p:spPr bwMode="auto">
            <a:xfrm>
              <a:off x="2251075" y="1009651"/>
              <a:ext cx="52387" cy="19050"/>
            </a:xfrm>
            <a:custGeom>
              <a:avLst/>
              <a:gdLst>
                <a:gd name="T0" fmla="*/ 15 w 30"/>
                <a:gd name="T1" fmla="*/ 0 h 11"/>
                <a:gd name="T2" fmla="*/ 26 w 30"/>
                <a:gd name="T3" fmla="*/ 0 h 11"/>
                <a:gd name="T4" fmla="*/ 29 w 30"/>
                <a:gd name="T5" fmla="*/ 3 h 11"/>
                <a:gd name="T6" fmla="*/ 23 w 30"/>
                <a:gd name="T7" fmla="*/ 10 h 11"/>
                <a:gd name="T8" fmla="*/ 2 w 30"/>
                <a:gd name="T9" fmla="*/ 10 h 11"/>
                <a:gd name="T10" fmla="*/ 0 w 30"/>
                <a:gd name="T11" fmla="*/ 7 h 11"/>
                <a:gd name="T12" fmla="*/ 6 w 30"/>
                <a:gd name="T13" fmla="*/ 0 h 11"/>
                <a:gd name="T14" fmla="*/ 15 w 30"/>
                <a:gd name="T1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1">
                  <a:moveTo>
                    <a:pt x="15" y="0"/>
                  </a:moveTo>
                  <a:cubicBezTo>
                    <a:pt x="18" y="0"/>
                    <a:pt x="22" y="1"/>
                    <a:pt x="26" y="0"/>
                  </a:cubicBezTo>
                  <a:cubicBezTo>
                    <a:pt x="28" y="0"/>
                    <a:pt x="29" y="1"/>
                    <a:pt x="29" y="3"/>
                  </a:cubicBezTo>
                  <a:cubicBezTo>
                    <a:pt x="29" y="11"/>
                    <a:pt x="30" y="9"/>
                    <a:pt x="23" y="10"/>
                  </a:cubicBezTo>
                  <a:cubicBezTo>
                    <a:pt x="16" y="10"/>
                    <a:pt x="9" y="10"/>
                    <a:pt x="2" y="10"/>
                  </a:cubicBezTo>
                  <a:cubicBezTo>
                    <a:pt x="0" y="10"/>
                    <a:pt x="0" y="9"/>
                    <a:pt x="0" y="7"/>
                  </a:cubicBezTo>
                  <a:cubicBezTo>
                    <a:pt x="0" y="0"/>
                    <a:pt x="0" y="0"/>
                    <a:pt x="6" y="0"/>
                  </a:cubicBezTo>
                  <a:cubicBezTo>
                    <a:pt x="9" y="0"/>
                    <a:pt x="12" y="0"/>
                    <a:pt x="15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Freeform 41"/>
            <p:cNvSpPr>
              <a:spLocks/>
            </p:cNvSpPr>
            <p:nvPr/>
          </p:nvSpPr>
          <p:spPr bwMode="auto">
            <a:xfrm>
              <a:off x="2181225" y="1044576"/>
              <a:ext cx="52387" cy="19050"/>
            </a:xfrm>
            <a:custGeom>
              <a:avLst/>
              <a:gdLst>
                <a:gd name="T0" fmla="*/ 15 w 31"/>
                <a:gd name="T1" fmla="*/ 1 h 11"/>
                <a:gd name="T2" fmla="*/ 27 w 31"/>
                <a:gd name="T3" fmla="*/ 1 h 11"/>
                <a:gd name="T4" fmla="*/ 30 w 31"/>
                <a:gd name="T5" fmla="*/ 3 h 11"/>
                <a:gd name="T6" fmla="*/ 23 w 31"/>
                <a:gd name="T7" fmla="*/ 10 h 11"/>
                <a:gd name="T8" fmla="*/ 3 w 31"/>
                <a:gd name="T9" fmla="*/ 10 h 11"/>
                <a:gd name="T10" fmla="*/ 0 w 31"/>
                <a:gd name="T11" fmla="*/ 7 h 11"/>
                <a:gd name="T12" fmla="*/ 7 w 31"/>
                <a:gd name="T13" fmla="*/ 1 h 11"/>
                <a:gd name="T14" fmla="*/ 15 w 31"/>
                <a:gd name="T15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1">
                  <a:moveTo>
                    <a:pt x="15" y="1"/>
                  </a:moveTo>
                  <a:cubicBezTo>
                    <a:pt x="19" y="1"/>
                    <a:pt x="23" y="1"/>
                    <a:pt x="27" y="1"/>
                  </a:cubicBezTo>
                  <a:cubicBezTo>
                    <a:pt x="29" y="0"/>
                    <a:pt x="30" y="1"/>
                    <a:pt x="30" y="3"/>
                  </a:cubicBezTo>
                  <a:cubicBezTo>
                    <a:pt x="30" y="11"/>
                    <a:pt x="31" y="10"/>
                    <a:pt x="23" y="10"/>
                  </a:cubicBezTo>
                  <a:cubicBezTo>
                    <a:pt x="17" y="10"/>
                    <a:pt x="10" y="10"/>
                    <a:pt x="3" y="10"/>
                  </a:cubicBezTo>
                  <a:cubicBezTo>
                    <a:pt x="1" y="10"/>
                    <a:pt x="0" y="9"/>
                    <a:pt x="0" y="7"/>
                  </a:cubicBezTo>
                  <a:cubicBezTo>
                    <a:pt x="0" y="1"/>
                    <a:pt x="0" y="1"/>
                    <a:pt x="7" y="1"/>
                  </a:cubicBezTo>
                  <a:cubicBezTo>
                    <a:pt x="9" y="1"/>
                    <a:pt x="12" y="1"/>
                    <a:pt x="15" y="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7" name="Freeform 42"/>
            <p:cNvSpPr>
              <a:spLocks/>
            </p:cNvSpPr>
            <p:nvPr/>
          </p:nvSpPr>
          <p:spPr bwMode="auto">
            <a:xfrm>
              <a:off x="2249488" y="1042988"/>
              <a:ext cx="52387" cy="19050"/>
            </a:xfrm>
            <a:custGeom>
              <a:avLst/>
              <a:gdLst>
                <a:gd name="T0" fmla="*/ 15 w 30"/>
                <a:gd name="T1" fmla="*/ 11 h 11"/>
                <a:gd name="T2" fmla="*/ 3 w 30"/>
                <a:gd name="T3" fmla="*/ 11 h 11"/>
                <a:gd name="T4" fmla="*/ 1 w 30"/>
                <a:gd name="T5" fmla="*/ 9 h 11"/>
                <a:gd name="T6" fmla="*/ 7 w 30"/>
                <a:gd name="T7" fmla="*/ 2 h 11"/>
                <a:gd name="T8" fmla="*/ 27 w 30"/>
                <a:gd name="T9" fmla="*/ 2 h 11"/>
                <a:gd name="T10" fmla="*/ 30 w 30"/>
                <a:gd name="T11" fmla="*/ 4 h 11"/>
                <a:gd name="T12" fmla="*/ 24 w 30"/>
                <a:gd name="T13" fmla="*/ 11 h 11"/>
                <a:gd name="T14" fmla="*/ 15 w 30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1">
                  <a:moveTo>
                    <a:pt x="15" y="11"/>
                  </a:moveTo>
                  <a:cubicBezTo>
                    <a:pt x="11" y="11"/>
                    <a:pt x="7" y="11"/>
                    <a:pt x="3" y="11"/>
                  </a:cubicBezTo>
                  <a:cubicBezTo>
                    <a:pt x="1" y="11"/>
                    <a:pt x="1" y="10"/>
                    <a:pt x="1" y="9"/>
                  </a:cubicBezTo>
                  <a:cubicBezTo>
                    <a:pt x="1" y="0"/>
                    <a:pt x="0" y="2"/>
                    <a:pt x="7" y="2"/>
                  </a:cubicBezTo>
                  <a:cubicBezTo>
                    <a:pt x="14" y="1"/>
                    <a:pt x="21" y="2"/>
                    <a:pt x="27" y="2"/>
                  </a:cubicBezTo>
                  <a:cubicBezTo>
                    <a:pt x="29" y="2"/>
                    <a:pt x="30" y="2"/>
                    <a:pt x="30" y="4"/>
                  </a:cubicBezTo>
                  <a:cubicBezTo>
                    <a:pt x="30" y="11"/>
                    <a:pt x="30" y="11"/>
                    <a:pt x="24" y="11"/>
                  </a:cubicBezTo>
                  <a:cubicBezTo>
                    <a:pt x="21" y="11"/>
                    <a:pt x="18" y="11"/>
                    <a:pt x="15" y="1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Freeform 43"/>
            <p:cNvSpPr>
              <a:spLocks/>
            </p:cNvSpPr>
            <p:nvPr/>
          </p:nvSpPr>
          <p:spPr bwMode="auto">
            <a:xfrm>
              <a:off x="2178050" y="1077913"/>
              <a:ext cx="53975" cy="19050"/>
            </a:xfrm>
            <a:custGeom>
              <a:avLst/>
              <a:gdLst>
                <a:gd name="T0" fmla="*/ 16 w 31"/>
                <a:gd name="T1" fmla="*/ 11 h 11"/>
                <a:gd name="T2" fmla="*/ 4 w 31"/>
                <a:gd name="T3" fmla="*/ 11 h 11"/>
                <a:gd name="T4" fmla="*/ 1 w 31"/>
                <a:gd name="T5" fmla="*/ 8 h 11"/>
                <a:gd name="T6" fmla="*/ 8 w 31"/>
                <a:gd name="T7" fmla="*/ 2 h 11"/>
                <a:gd name="T8" fmla="*/ 28 w 31"/>
                <a:gd name="T9" fmla="*/ 2 h 11"/>
                <a:gd name="T10" fmla="*/ 31 w 31"/>
                <a:gd name="T11" fmla="*/ 4 h 11"/>
                <a:gd name="T12" fmla="*/ 24 w 31"/>
                <a:gd name="T13" fmla="*/ 11 h 11"/>
                <a:gd name="T14" fmla="*/ 16 w 31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1">
                  <a:moveTo>
                    <a:pt x="16" y="11"/>
                  </a:moveTo>
                  <a:cubicBezTo>
                    <a:pt x="12" y="11"/>
                    <a:pt x="8" y="11"/>
                    <a:pt x="4" y="11"/>
                  </a:cubicBezTo>
                  <a:cubicBezTo>
                    <a:pt x="2" y="11"/>
                    <a:pt x="1" y="10"/>
                    <a:pt x="1" y="8"/>
                  </a:cubicBezTo>
                  <a:cubicBezTo>
                    <a:pt x="2" y="0"/>
                    <a:pt x="0" y="2"/>
                    <a:pt x="8" y="2"/>
                  </a:cubicBezTo>
                  <a:cubicBezTo>
                    <a:pt x="15" y="2"/>
                    <a:pt x="21" y="2"/>
                    <a:pt x="28" y="2"/>
                  </a:cubicBezTo>
                  <a:cubicBezTo>
                    <a:pt x="30" y="2"/>
                    <a:pt x="31" y="2"/>
                    <a:pt x="31" y="4"/>
                  </a:cubicBezTo>
                  <a:cubicBezTo>
                    <a:pt x="31" y="11"/>
                    <a:pt x="31" y="11"/>
                    <a:pt x="24" y="11"/>
                  </a:cubicBezTo>
                  <a:cubicBezTo>
                    <a:pt x="22" y="11"/>
                    <a:pt x="19" y="11"/>
                    <a:pt x="16" y="1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Freeform 44"/>
            <p:cNvSpPr>
              <a:spLocks/>
            </p:cNvSpPr>
            <p:nvPr/>
          </p:nvSpPr>
          <p:spPr bwMode="auto">
            <a:xfrm>
              <a:off x="2249488" y="1077913"/>
              <a:ext cx="52387" cy="19050"/>
            </a:xfrm>
            <a:custGeom>
              <a:avLst/>
              <a:gdLst>
                <a:gd name="T0" fmla="*/ 15 w 30"/>
                <a:gd name="T1" fmla="*/ 11 h 11"/>
                <a:gd name="T2" fmla="*/ 3 w 30"/>
                <a:gd name="T3" fmla="*/ 11 h 11"/>
                <a:gd name="T4" fmla="*/ 1 w 30"/>
                <a:gd name="T5" fmla="*/ 8 h 11"/>
                <a:gd name="T6" fmla="*/ 7 w 30"/>
                <a:gd name="T7" fmla="*/ 2 h 11"/>
                <a:gd name="T8" fmla="*/ 27 w 30"/>
                <a:gd name="T9" fmla="*/ 2 h 11"/>
                <a:gd name="T10" fmla="*/ 30 w 30"/>
                <a:gd name="T11" fmla="*/ 4 h 11"/>
                <a:gd name="T12" fmla="*/ 24 w 30"/>
                <a:gd name="T13" fmla="*/ 11 h 11"/>
                <a:gd name="T14" fmla="*/ 15 w 30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11">
                  <a:moveTo>
                    <a:pt x="15" y="11"/>
                  </a:moveTo>
                  <a:cubicBezTo>
                    <a:pt x="11" y="11"/>
                    <a:pt x="7" y="11"/>
                    <a:pt x="3" y="11"/>
                  </a:cubicBezTo>
                  <a:cubicBezTo>
                    <a:pt x="2" y="11"/>
                    <a:pt x="1" y="10"/>
                    <a:pt x="1" y="8"/>
                  </a:cubicBezTo>
                  <a:cubicBezTo>
                    <a:pt x="1" y="0"/>
                    <a:pt x="0" y="2"/>
                    <a:pt x="7" y="2"/>
                  </a:cubicBezTo>
                  <a:cubicBezTo>
                    <a:pt x="14" y="2"/>
                    <a:pt x="20" y="2"/>
                    <a:pt x="27" y="2"/>
                  </a:cubicBezTo>
                  <a:cubicBezTo>
                    <a:pt x="29" y="2"/>
                    <a:pt x="30" y="2"/>
                    <a:pt x="30" y="4"/>
                  </a:cubicBezTo>
                  <a:cubicBezTo>
                    <a:pt x="30" y="11"/>
                    <a:pt x="30" y="11"/>
                    <a:pt x="24" y="11"/>
                  </a:cubicBezTo>
                  <a:cubicBezTo>
                    <a:pt x="21" y="11"/>
                    <a:pt x="18" y="11"/>
                    <a:pt x="15" y="11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533" name="グループ化 532"/>
          <p:cNvGrpSpPr/>
          <p:nvPr/>
        </p:nvGrpSpPr>
        <p:grpSpPr>
          <a:xfrm>
            <a:off x="2620963" y="698501"/>
            <a:ext cx="368300" cy="473075"/>
            <a:chOff x="2620963" y="698501"/>
            <a:chExt cx="368300" cy="473075"/>
          </a:xfrm>
        </p:grpSpPr>
        <p:sp>
          <p:nvSpPr>
            <p:cNvPr id="340" name="Freeform 45"/>
            <p:cNvSpPr>
              <a:spLocks/>
            </p:cNvSpPr>
            <p:nvPr/>
          </p:nvSpPr>
          <p:spPr bwMode="auto">
            <a:xfrm>
              <a:off x="2620963" y="698501"/>
              <a:ext cx="368300" cy="473075"/>
            </a:xfrm>
            <a:custGeom>
              <a:avLst/>
              <a:gdLst>
                <a:gd name="T0" fmla="*/ 0 w 213"/>
                <a:gd name="T1" fmla="*/ 135 h 270"/>
                <a:gd name="T2" fmla="*/ 0 w 213"/>
                <a:gd name="T3" fmla="*/ 262 h 270"/>
                <a:gd name="T4" fmla="*/ 8 w 213"/>
                <a:gd name="T5" fmla="*/ 270 h 270"/>
                <a:gd name="T6" fmla="*/ 204 w 213"/>
                <a:gd name="T7" fmla="*/ 270 h 270"/>
                <a:gd name="T8" fmla="*/ 213 w 213"/>
                <a:gd name="T9" fmla="*/ 262 h 270"/>
                <a:gd name="T10" fmla="*/ 213 w 213"/>
                <a:gd name="T11" fmla="*/ 8 h 270"/>
                <a:gd name="T12" fmla="*/ 206 w 213"/>
                <a:gd name="T13" fmla="*/ 0 h 270"/>
                <a:gd name="T14" fmla="*/ 202 w 213"/>
                <a:gd name="T15" fmla="*/ 0 h 270"/>
                <a:gd name="T16" fmla="*/ 10 w 213"/>
                <a:gd name="T17" fmla="*/ 0 h 270"/>
                <a:gd name="T18" fmla="*/ 5 w 213"/>
                <a:gd name="T19" fmla="*/ 1 h 270"/>
                <a:gd name="T20" fmla="*/ 0 w 213"/>
                <a:gd name="T21" fmla="*/ 7 h 270"/>
                <a:gd name="T22" fmla="*/ 0 w 213"/>
                <a:gd name="T23" fmla="*/ 11 h 270"/>
                <a:gd name="T24" fmla="*/ 0 w 213"/>
                <a:gd name="T25" fmla="*/ 13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13" h="270">
                  <a:moveTo>
                    <a:pt x="0" y="135"/>
                  </a:moveTo>
                  <a:cubicBezTo>
                    <a:pt x="0" y="177"/>
                    <a:pt x="0" y="220"/>
                    <a:pt x="0" y="262"/>
                  </a:cubicBezTo>
                  <a:cubicBezTo>
                    <a:pt x="0" y="268"/>
                    <a:pt x="2" y="270"/>
                    <a:pt x="8" y="270"/>
                  </a:cubicBezTo>
                  <a:cubicBezTo>
                    <a:pt x="73" y="270"/>
                    <a:pt x="139" y="270"/>
                    <a:pt x="204" y="270"/>
                  </a:cubicBezTo>
                  <a:cubicBezTo>
                    <a:pt x="210" y="270"/>
                    <a:pt x="213" y="268"/>
                    <a:pt x="213" y="262"/>
                  </a:cubicBezTo>
                  <a:cubicBezTo>
                    <a:pt x="213" y="178"/>
                    <a:pt x="213" y="93"/>
                    <a:pt x="213" y="8"/>
                  </a:cubicBezTo>
                  <a:cubicBezTo>
                    <a:pt x="213" y="3"/>
                    <a:pt x="211" y="1"/>
                    <a:pt x="206" y="0"/>
                  </a:cubicBezTo>
                  <a:cubicBezTo>
                    <a:pt x="205" y="0"/>
                    <a:pt x="204" y="0"/>
                    <a:pt x="202" y="0"/>
                  </a:cubicBezTo>
                  <a:cubicBezTo>
                    <a:pt x="138" y="0"/>
                    <a:pt x="74" y="0"/>
                    <a:pt x="10" y="0"/>
                  </a:cubicBezTo>
                  <a:cubicBezTo>
                    <a:pt x="8" y="0"/>
                    <a:pt x="6" y="0"/>
                    <a:pt x="5" y="1"/>
                  </a:cubicBezTo>
                  <a:cubicBezTo>
                    <a:pt x="2" y="1"/>
                    <a:pt x="0" y="4"/>
                    <a:pt x="0" y="7"/>
                  </a:cubicBezTo>
                  <a:cubicBezTo>
                    <a:pt x="0" y="8"/>
                    <a:pt x="0" y="9"/>
                    <a:pt x="0" y="11"/>
                  </a:cubicBezTo>
                  <a:cubicBezTo>
                    <a:pt x="0" y="52"/>
                    <a:pt x="0" y="94"/>
                    <a:pt x="0" y="1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Freeform 46"/>
            <p:cNvSpPr>
              <a:spLocks noEditPoints="1"/>
            </p:cNvSpPr>
            <p:nvPr/>
          </p:nvSpPr>
          <p:spPr bwMode="auto">
            <a:xfrm>
              <a:off x="2620963" y="698501"/>
              <a:ext cx="368300" cy="473075"/>
            </a:xfrm>
            <a:custGeom>
              <a:avLst/>
              <a:gdLst>
                <a:gd name="T0" fmla="*/ 0 w 213"/>
                <a:gd name="T1" fmla="*/ 135 h 270"/>
                <a:gd name="T2" fmla="*/ 0 w 213"/>
                <a:gd name="T3" fmla="*/ 11 h 270"/>
                <a:gd name="T4" fmla="*/ 0 w 213"/>
                <a:gd name="T5" fmla="*/ 7 h 270"/>
                <a:gd name="T6" fmla="*/ 5 w 213"/>
                <a:gd name="T7" fmla="*/ 1 h 270"/>
                <a:gd name="T8" fmla="*/ 10 w 213"/>
                <a:gd name="T9" fmla="*/ 0 h 270"/>
                <a:gd name="T10" fmla="*/ 202 w 213"/>
                <a:gd name="T11" fmla="*/ 0 h 270"/>
                <a:gd name="T12" fmla="*/ 206 w 213"/>
                <a:gd name="T13" fmla="*/ 0 h 270"/>
                <a:gd name="T14" fmla="*/ 213 w 213"/>
                <a:gd name="T15" fmla="*/ 8 h 270"/>
                <a:gd name="T16" fmla="*/ 213 w 213"/>
                <a:gd name="T17" fmla="*/ 262 h 270"/>
                <a:gd name="T18" fmla="*/ 204 w 213"/>
                <a:gd name="T19" fmla="*/ 270 h 270"/>
                <a:gd name="T20" fmla="*/ 8 w 213"/>
                <a:gd name="T21" fmla="*/ 270 h 270"/>
                <a:gd name="T22" fmla="*/ 0 w 213"/>
                <a:gd name="T23" fmla="*/ 262 h 270"/>
                <a:gd name="T24" fmla="*/ 0 w 213"/>
                <a:gd name="T25" fmla="*/ 135 h 270"/>
                <a:gd name="T26" fmla="*/ 90 w 213"/>
                <a:gd name="T27" fmla="*/ 196 h 270"/>
                <a:gd name="T28" fmla="*/ 91 w 213"/>
                <a:gd name="T29" fmla="*/ 197 h 270"/>
                <a:gd name="T30" fmla="*/ 119 w 213"/>
                <a:gd name="T31" fmla="*/ 197 h 270"/>
                <a:gd name="T32" fmla="*/ 172 w 213"/>
                <a:gd name="T33" fmla="*/ 166 h 270"/>
                <a:gd name="T34" fmla="*/ 190 w 213"/>
                <a:gd name="T35" fmla="*/ 122 h 270"/>
                <a:gd name="T36" fmla="*/ 184 w 213"/>
                <a:gd name="T37" fmla="*/ 78 h 270"/>
                <a:gd name="T38" fmla="*/ 148 w 213"/>
                <a:gd name="T39" fmla="*/ 38 h 270"/>
                <a:gd name="T40" fmla="*/ 92 w 213"/>
                <a:gd name="T41" fmla="*/ 28 h 270"/>
                <a:gd name="T42" fmla="*/ 42 w 213"/>
                <a:gd name="T43" fmla="*/ 55 h 270"/>
                <a:gd name="T44" fmla="*/ 22 w 213"/>
                <a:gd name="T45" fmla="*/ 127 h 270"/>
                <a:gd name="T46" fmla="*/ 46 w 213"/>
                <a:gd name="T47" fmla="*/ 174 h 270"/>
                <a:gd name="T48" fmla="*/ 51 w 213"/>
                <a:gd name="T49" fmla="*/ 174 h 270"/>
                <a:gd name="T50" fmla="*/ 68 w 213"/>
                <a:gd name="T51" fmla="*/ 157 h 270"/>
                <a:gd name="T52" fmla="*/ 83 w 213"/>
                <a:gd name="T53" fmla="*/ 152 h 270"/>
                <a:gd name="T54" fmla="*/ 98 w 213"/>
                <a:gd name="T55" fmla="*/ 181 h 270"/>
                <a:gd name="T56" fmla="*/ 91 w 213"/>
                <a:gd name="T57" fmla="*/ 194 h 270"/>
                <a:gd name="T58" fmla="*/ 90 w 213"/>
                <a:gd name="T59" fmla="*/ 196 h 270"/>
                <a:gd name="T60" fmla="*/ 12 w 213"/>
                <a:gd name="T61" fmla="*/ 233 h 270"/>
                <a:gd name="T62" fmla="*/ 31 w 213"/>
                <a:gd name="T63" fmla="*/ 257 h 270"/>
                <a:gd name="T64" fmla="*/ 58 w 213"/>
                <a:gd name="T65" fmla="*/ 245 h 270"/>
                <a:gd name="T66" fmla="*/ 91 w 213"/>
                <a:gd name="T67" fmla="*/ 179 h 270"/>
                <a:gd name="T68" fmla="*/ 93 w 213"/>
                <a:gd name="T69" fmla="*/ 173 h 270"/>
                <a:gd name="T70" fmla="*/ 86 w 213"/>
                <a:gd name="T71" fmla="*/ 160 h 270"/>
                <a:gd name="T72" fmla="*/ 71 w 213"/>
                <a:gd name="T73" fmla="*/ 163 h 270"/>
                <a:gd name="T74" fmla="*/ 20 w 213"/>
                <a:gd name="T75" fmla="*/ 215 h 270"/>
                <a:gd name="T76" fmla="*/ 12 w 213"/>
                <a:gd name="T77" fmla="*/ 233 h 270"/>
                <a:gd name="T78" fmla="*/ 204 w 213"/>
                <a:gd name="T79" fmla="*/ 256 h 270"/>
                <a:gd name="T80" fmla="*/ 198 w 213"/>
                <a:gd name="T81" fmla="*/ 249 h 270"/>
                <a:gd name="T82" fmla="*/ 191 w 213"/>
                <a:gd name="T83" fmla="*/ 256 h 270"/>
                <a:gd name="T84" fmla="*/ 197 w 213"/>
                <a:gd name="T85" fmla="*/ 262 h 270"/>
                <a:gd name="T86" fmla="*/ 204 w 213"/>
                <a:gd name="T87" fmla="*/ 256 h 270"/>
                <a:gd name="T88" fmla="*/ 20 w 213"/>
                <a:gd name="T89" fmla="*/ 13 h 270"/>
                <a:gd name="T90" fmla="*/ 14 w 213"/>
                <a:gd name="T91" fmla="*/ 7 h 270"/>
                <a:gd name="T92" fmla="*/ 7 w 213"/>
                <a:gd name="T93" fmla="*/ 13 h 270"/>
                <a:gd name="T94" fmla="*/ 14 w 213"/>
                <a:gd name="T95" fmla="*/ 19 h 270"/>
                <a:gd name="T96" fmla="*/ 20 w 213"/>
                <a:gd name="T97" fmla="*/ 13 h 270"/>
                <a:gd name="T98" fmla="*/ 198 w 213"/>
                <a:gd name="T99" fmla="*/ 7 h 270"/>
                <a:gd name="T100" fmla="*/ 191 w 213"/>
                <a:gd name="T101" fmla="*/ 13 h 270"/>
                <a:gd name="T102" fmla="*/ 198 w 213"/>
                <a:gd name="T103" fmla="*/ 19 h 270"/>
                <a:gd name="T104" fmla="*/ 204 w 213"/>
                <a:gd name="T105" fmla="*/ 13 h 270"/>
                <a:gd name="T106" fmla="*/ 198 w 213"/>
                <a:gd name="T107" fmla="*/ 7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13" h="270">
                  <a:moveTo>
                    <a:pt x="0" y="135"/>
                  </a:moveTo>
                  <a:cubicBezTo>
                    <a:pt x="0" y="94"/>
                    <a:pt x="0" y="52"/>
                    <a:pt x="0" y="11"/>
                  </a:cubicBezTo>
                  <a:cubicBezTo>
                    <a:pt x="0" y="9"/>
                    <a:pt x="0" y="8"/>
                    <a:pt x="0" y="7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6" y="0"/>
                    <a:pt x="8" y="0"/>
                    <a:pt x="10" y="0"/>
                  </a:cubicBezTo>
                  <a:cubicBezTo>
                    <a:pt x="74" y="0"/>
                    <a:pt x="138" y="0"/>
                    <a:pt x="202" y="0"/>
                  </a:cubicBezTo>
                  <a:cubicBezTo>
                    <a:pt x="204" y="0"/>
                    <a:pt x="205" y="0"/>
                    <a:pt x="206" y="0"/>
                  </a:cubicBezTo>
                  <a:cubicBezTo>
                    <a:pt x="211" y="1"/>
                    <a:pt x="213" y="3"/>
                    <a:pt x="213" y="8"/>
                  </a:cubicBezTo>
                  <a:cubicBezTo>
                    <a:pt x="213" y="93"/>
                    <a:pt x="213" y="178"/>
                    <a:pt x="213" y="262"/>
                  </a:cubicBezTo>
                  <a:cubicBezTo>
                    <a:pt x="213" y="268"/>
                    <a:pt x="210" y="270"/>
                    <a:pt x="204" y="270"/>
                  </a:cubicBezTo>
                  <a:cubicBezTo>
                    <a:pt x="139" y="270"/>
                    <a:pt x="73" y="270"/>
                    <a:pt x="8" y="270"/>
                  </a:cubicBezTo>
                  <a:cubicBezTo>
                    <a:pt x="2" y="270"/>
                    <a:pt x="0" y="268"/>
                    <a:pt x="0" y="262"/>
                  </a:cubicBezTo>
                  <a:cubicBezTo>
                    <a:pt x="0" y="220"/>
                    <a:pt x="0" y="177"/>
                    <a:pt x="0" y="135"/>
                  </a:cubicBezTo>
                  <a:close/>
                  <a:moveTo>
                    <a:pt x="90" y="196"/>
                  </a:moveTo>
                  <a:cubicBezTo>
                    <a:pt x="91" y="197"/>
                    <a:pt x="91" y="197"/>
                    <a:pt x="91" y="197"/>
                  </a:cubicBezTo>
                  <a:cubicBezTo>
                    <a:pt x="101" y="198"/>
                    <a:pt x="110" y="199"/>
                    <a:pt x="119" y="197"/>
                  </a:cubicBezTo>
                  <a:cubicBezTo>
                    <a:pt x="141" y="193"/>
                    <a:pt x="159" y="183"/>
                    <a:pt x="172" y="166"/>
                  </a:cubicBezTo>
                  <a:cubicBezTo>
                    <a:pt x="182" y="153"/>
                    <a:pt x="189" y="138"/>
                    <a:pt x="190" y="122"/>
                  </a:cubicBezTo>
                  <a:cubicBezTo>
                    <a:pt x="192" y="106"/>
                    <a:pt x="190" y="92"/>
                    <a:pt x="184" y="78"/>
                  </a:cubicBezTo>
                  <a:cubicBezTo>
                    <a:pt x="176" y="61"/>
                    <a:pt x="164" y="47"/>
                    <a:pt x="148" y="38"/>
                  </a:cubicBezTo>
                  <a:cubicBezTo>
                    <a:pt x="130" y="28"/>
                    <a:pt x="112" y="24"/>
                    <a:pt x="92" y="28"/>
                  </a:cubicBezTo>
                  <a:cubicBezTo>
                    <a:pt x="73" y="31"/>
                    <a:pt x="56" y="40"/>
                    <a:pt x="42" y="55"/>
                  </a:cubicBezTo>
                  <a:cubicBezTo>
                    <a:pt x="24" y="76"/>
                    <a:pt x="18" y="100"/>
                    <a:pt x="22" y="127"/>
                  </a:cubicBezTo>
                  <a:cubicBezTo>
                    <a:pt x="25" y="145"/>
                    <a:pt x="33" y="161"/>
                    <a:pt x="46" y="174"/>
                  </a:cubicBezTo>
                  <a:cubicBezTo>
                    <a:pt x="48" y="176"/>
                    <a:pt x="49" y="176"/>
                    <a:pt x="51" y="174"/>
                  </a:cubicBezTo>
                  <a:cubicBezTo>
                    <a:pt x="56" y="168"/>
                    <a:pt x="62" y="162"/>
                    <a:pt x="68" y="157"/>
                  </a:cubicBezTo>
                  <a:cubicBezTo>
                    <a:pt x="72" y="153"/>
                    <a:pt x="77" y="151"/>
                    <a:pt x="83" y="152"/>
                  </a:cubicBezTo>
                  <a:cubicBezTo>
                    <a:pt x="97" y="155"/>
                    <a:pt x="104" y="168"/>
                    <a:pt x="98" y="181"/>
                  </a:cubicBezTo>
                  <a:cubicBezTo>
                    <a:pt x="96" y="185"/>
                    <a:pt x="93" y="189"/>
                    <a:pt x="91" y="194"/>
                  </a:cubicBezTo>
                  <a:cubicBezTo>
                    <a:pt x="91" y="195"/>
                    <a:pt x="91" y="196"/>
                    <a:pt x="90" y="196"/>
                  </a:cubicBezTo>
                  <a:close/>
                  <a:moveTo>
                    <a:pt x="12" y="233"/>
                  </a:moveTo>
                  <a:cubicBezTo>
                    <a:pt x="12" y="245"/>
                    <a:pt x="19" y="254"/>
                    <a:pt x="31" y="257"/>
                  </a:cubicBezTo>
                  <a:cubicBezTo>
                    <a:pt x="42" y="260"/>
                    <a:pt x="53" y="255"/>
                    <a:pt x="58" y="245"/>
                  </a:cubicBezTo>
                  <a:cubicBezTo>
                    <a:pt x="69" y="223"/>
                    <a:pt x="80" y="201"/>
                    <a:pt x="91" y="179"/>
                  </a:cubicBezTo>
                  <a:cubicBezTo>
                    <a:pt x="92" y="177"/>
                    <a:pt x="93" y="175"/>
                    <a:pt x="93" y="173"/>
                  </a:cubicBezTo>
                  <a:cubicBezTo>
                    <a:pt x="93" y="167"/>
                    <a:pt x="91" y="162"/>
                    <a:pt x="86" y="160"/>
                  </a:cubicBezTo>
                  <a:cubicBezTo>
                    <a:pt x="81" y="158"/>
                    <a:pt x="75" y="159"/>
                    <a:pt x="71" y="163"/>
                  </a:cubicBezTo>
                  <a:cubicBezTo>
                    <a:pt x="54" y="180"/>
                    <a:pt x="37" y="197"/>
                    <a:pt x="20" y="215"/>
                  </a:cubicBezTo>
                  <a:cubicBezTo>
                    <a:pt x="15" y="220"/>
                    <a:pt x="12" y="226"/>
                    <a:pt x="12" y="233"/>
                  </a:cubicBezTo>
                  <a:close/>
                  <a:moveTo>
                    <a:pt x="204" y="256"/>
                  </a:moveTo>
                  <a:cubicBezTo>
                    <a:pt x="204" y="252"/>
                    <a:pt x="201" y="249"/>
                    <a:pt x="198" y="249"/>
                  </a:cubicBezTo>
                  <a:cubicBezTo>
                    <a:pt x="194" y="249"/>
                    <a:pt x="191" y="252"/>
                    <a:pt x="191" y="256"/>
                  </a:cubicBezTo>
                  <a:cubicBezTo>
                    <a:pt x="191" y="259"/>
                    <a:pt x="194" y="262"/>
                    <a:pt x="197" y="262"/>
                  </a:cubicBezTo>
                  <a:cubicBezTo>
                    <a:pt x="201" y="262"/>
                    <a:pt x="204" y="259"/>
                    <a:pt x="204" y="256"/>
                  </a:cubicBezTo>
                  <a:close/>
                  <a:moveTo>
                    <a:pt x="20" y="13"/>
                  </a:moveTo>
                  <a:cubicBezTo>
                    <a:pt x="20" y="9"/>
                    <a:pt x="17" y="7"/>
                    <a:pt x="14" y="7"/>
                  </a:cubicBezTo>
                  <a:cubicBezTo>
                    <a:pt x="10" y="7"/>
                    <a:pt x="7" y="9"/>
                    <a:pt x="7" y="13"/>
                  </a:cubicBezTo>
                  <a:cubicBezTo>
                    <a:pt x="7" y="16"/>
                    <a:pt x="10" y="19"/>
                    <a:pt x="14" y="19"/>
                  </a:cubicBezTo>
                  <a:cubicBezTo>
                    <a:pt x="17" y="19"/>
                    <a:pt x="20" y="17"/>
                    <a:pt x="20" y="13"/>
                  </a:cubicBezTo>
                  <a:close/>
                  <a:moveTo>
                    <a:pt x="198" y="7"/>
                  </a:moveTo>
                  <a:cubicBezTo>
                    <a:pt x="194" y="7"/>
                    <a:pt x="191" y="9"/>
                    <a:pt x="191" y="13"/>
                  </a:cubicBezTo>
                  <a:cubicBezTo>
                    <a:pt x="191" y="17"/>
                    <a:pt x="194" y="19"/>
                    <a:pt x="198" y="19"/>
                  </a:cubicBezTo>
                  <a:cubicBezTo>
                    <a:pt x="201" y="19"/>
                    <a:pt x="204" y="17"/>
                    <a:pt x="204" y="13"/>
                  </a:cubicBezTo>
                  <a:cubicBezTo>
                    <a:pt x="204" y="9"/>
                    <a:pt x="201" y="7"/>
                    <a:pt x="198" y="7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Freeform 47"/>
            <p:cNvSpPr>
              <a:spLocks noEditPoints="1"/>
            </p:cNvSpPr>
            <p:nvPr/>
          </p:nvSpPr>
          <p:spPr bwMode="auto">
            <a:xfrm>
              <a:off x="2651125" y="741363"/>
              <a:ext cx="301625" cy="306388"/>
            </a:xfrm>
            <a:custGeom>
              <a:avLst/>
              <a:gdLst>
                <a:gd name="T0" fmla="*/ 72 w 174"/>
                <a:gd name="T1" fmla="*/ 172 h 175"/>
                <a:gd name="T2" fmla="*/ 73 w 174"/>
                <a:gd name="T3" fmla="*/ 170 h 175"/>
                <a:gd name="T4" fmla="*/ 80 w 174"/>
                <a:gd name="T5" fmla="*/ 157 h 175"/>
                <a:gd name="T6" fmla="*/ 65 w 174"/>
                <a:gd name="T7" fmla="*/ 128 h 175"/>
                <a:gd name="T8" fmla="*/ 50 w 174"/>
                <a:gd name="T9" fmla="*/ 133 h 175"/>
                <a:gd name="T10" fmla="*/ 33 w 174"/>
                <a:gd name="T11" fmla="*/ 150 h 175"/>
                <a:gd name="T12" fmla="*/ 28 w 174"/>
                <a:gd name="T13" fmla="*/ 150 h 175"/>
                <a:gd name="T14" fmla="*/ 4 w 174"/>
                <a:gd name="T15" fmla="*/ 103 h 175"/>
                <a:gd name="T16" fmla="*/ 24 w 174"/>
                <a:gd name="T17" fmla="*/ 31 h 175"/>
                <a:gd name="T18" fmla="*/ 74 w 174"/>
                <a:gd name="T19" fmla="*/ 4 h 175"/>
                <a:gd name="T20" fmla="*/ 130 w 174"/>
                <a:gd name="T21" fmla="*/ 14 h 175"/>
                <a:gd name="T22" fmla="*/ 166 w 174"/>
                <a:gd name="T23" fmla="*/ 54 h 175"/>
                <a:gd name="T24" fmla="*/ 172 w 174"/>
                <a:gd name="T25" fmla="*/ 98 h 175"/>
                <a:gd name="T26" fmla="*/ 154 w 174"/>
                <a:gd name="T27" fmla="*/ 142 h 175"/>
                <a:gd name="T28" fmla="*/ 101 w 174"/>
                <a:gd name="T29" fmla="*/ 173 h 175"/>
                <a:gd name="T30" fmla="*/ 73 w 174"/>
                <a:gd name="T31" fmla="*/ 173 h 175"/>
                <a:gd name="T32" fmla="*/ 72 w 174"/>
                <a:gd name="T33" fmla="*/ 172 h 175"/>
                <a:gd name="T34" fmla="*/ 48 w 174"/>
                <a:gd name="T35" fmla="*/ 88 h 175"/>
                <a:gd name="T36" fmla="*/ 88 w 174"/>
                <a:gd name="T37" fmla="*/ 128 h 175"/>
                <a:gd name="T38" fmla="*/ 127 w 174"/>
                <a:gd name="T39" fmla="*/ 88 h 175"/>
                <a:gd name="T40" fmla="*/ 87 w 174"/>
                <a:gd name="T41" fmla="*/ 49 h 175"/>
                <a:gd name="T42" fmla="*/ 48 w 174"/>
                <a:gd name="T43" fmla="*/ 8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4" h="175">
                  <a:moveTo>
                    <a:pt x="72" y="172"/>
                  </a:moveTo>
                  <a:cubicBezTo>
                    <a:pt x="73" y="172"/>
                    <a:pt x="73" y="171"/>
                    <a:pt x="73" y="170"/>
                  </a:cubicBezTo>
                  <a:cubicBezTo>
                    <a:pt x="75" y="165"/>
                    <a:pt x="78" y="161"/>
                    <a:pt x="80" y="157"/>
                  </a:cubicBezTo>
                  <a:cubicBezTo>
                    <a:pt x="86" y="144"/>
                    <a:pt x="79" y="131"/>
                    <a:pt x="65" y="128"/>
                  </a:cubicBezTo>
                  <a:cubicBezTo>
                    <a:pt x="59" y="127"/>
                    <a:pt x="54" y="129"/>
                    <a:pt x="50" y="133"/>
                  </a:cubicBezTo>
                  <a:cubicBezTo>
                    <a:pt x="44" y="138"/>
                    <a:pt x="38" y="144"/>
                    <a:pt x="33" y="150"/>
                  </a:cubicBezTo>
                  <a:cubicBezTo>
                    <a:pt x="31" y="152"/>
                    <a:pt x="30" y="152"/>
                    <a:pt x="28" y="150"/>
                  </a:cubicBezTo>
                  <a:cubicBezTo>
                    <a:pt x="15" y="137"/>
                    <a:pt x="7" y="121"/>
                    <a:pt x="4" y="103"/>
                  </a:cubicBezTo>
                  <a:cubicBezTo>
                    <a:pt x="0" y="76"/>
                    <a:pt x="6" y="52"/>
                    <a:pt x="24" y="31"/>
                  </a:cubicBezTo>
                  <a:cubicBezTo>
                    <a:pt x="38" y="16"/>
                    <a:pt x="55" y="7"/>
                    <a:pt x="74" y="4"/>
                  </a:cubicBezTo>
                  <a:cubicBezTo>
                    <a:pt x="94" y="0"/>
                    <a:pt x="112" y="4"/>
                    <a:pt x="130" y="14"/>
                  </a:cubicBezTo>
                  <a:cubicBezTo>
                    <a:pt x="146" y="23"/>
                    <a:pt x="158" y="37"/>
                    <a:pt x="166" y="54"/>
                  </a:cubicBezTo>
                  <a:cubicBezTo>
                    <a:pt x="172" y="68"/>
                    <a:pt x="174" y="82"/>
                    <a:pt x="172" y="98"/>
                  </a:cubicBezTo>
                  <a:cubicBezTo>
                    <a:pt x="171" y="114"/>
                    <a:pt x="164" y="129"/>
                    <a:pt x="154" y="142"/>
                  </a:cubicBezTo>
                  <a:cubicBezTo>
                    <a:pt x="141" y="159"/>
                    <a:pt x="123" y="169"/>
                    <a:pt x="101" y="173"/>
                  </a:cubicBezTo>
                  <a:cubicBezTo>
                    <a:pt x="92" y="175"/>
                    <a:pt x="83" y="174"/>
                    <a:pt x="73" y="173"/>
                  </a:cubicBezTo>
                  <a:cubicBezTo>
                    <a:pt x="73" y="173"/>
                    <a:pt x="73" y="173"/>
                    <a:pt x="72" y="172"/>
                  </a:cubicBezTo>
                  <a:close/>
                  <a:moveTo>
                    <a:pt x="48" y="88"/>
                  </a:moveTo>
                  <a:cubicBezTo>
                    <a:pt x="48" y="110"/>
                    <a:pt x="66" y="128"/>
                    <a:pt x="88" y="128"/>
                  </a:cubicBezTo>
                  <a:cubicBezTo>
                    <a:pt x="108" y="128"/>
                    <a:pt x="127" y="112"/>
                    <a:pt x="127" y="88"/>
                  </a:cubicBezTo>
                  <a:cubicBezTo>
                    <a:pt x="127" y="64"/>
                    <a:pt x="107" y="48"/>
                    <a:pt x="87" y="49"/>
                  </a:cubicBezTo>
                  <a:cubicBezTo>
                    <a:pt x="66" y="49"/>
                    <a:pt x="48" y="66"/>
                    <a:pt x="48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3" name="Freeform 48"/>
            <p:cNvSpPr>
              <a:spLocks noEditPoints="1"/>
            </p:cNvSpPr>
            <p:nvPr/>
          </p:nvSpPr>
          <p:spPr bwMode="auto">
            <a:xfrm>
              <a:off x="2641600" y="976313"/>
              <a:ext cx="139700" cy="177800"/>
            </a:xfrm>
            <a:custGeom>
              <a:avLst/>
              <a:gdLst>
                <a:gd name="T0" fmla="*/ 0 w 81"/>
                <a:gd name="T1" fmla="*/ 75 h 102"/>
                <a:gd name="T2" fmla="*/ 8 w 81"/>
                <a:gd name="T3" fmla="*/ 57 h 102"/>
                <a:gd name="T4" fmla="*/ 59 w 81"/>
                <a:gd name="T5" fmla="*/ 5 h 102"/>
                <a:gd name="T6" fmla="*/ 74 w 81"/>
                <a:gd name="T7" fmla="*/ 2 h 102"/>
                <a:gd name="T8" fmla="*/ 81 w 81"/>
                <a:gd name="T9" fmla="*/ 15 h 102"/>
                <a:gd name="T10" fmla="*/ 79 w 81"/>
                <a:gd name="T11" fmla="*/ 21 h 102"/>
                <a:gd name="T12" fmla="*/ 46 w 81"/>
                <a:gd name="T13" fmla="*/ 87 h 102"/>
                <a:gd name="T14" fmla="*/ 19 w 81"/>
                <a:gd name="T15" fmla="*/ 99 h 102"/>
                <a:gd name="T16" fmla="*/ 0 w 81"/>
                <a:gd name="T17" fmla="*/ 75 h 102"/>
                <a:gd name="T18" fmla="*/ 24 w 81"/>
                <a:gd name="T19" fmla="*/ 85 h 102"/>
                <a:gd name="T20" fmla="*/ 35 w 81"/>
                <a:gd name="T21" fmla="*/ 75 h 102"/>
                <a:gd name="T22" fmla="*/ 25 w 81"/>
                <a:gd name="T23" fmla="*/ 65 h 102"/>
                <a:gd name="T24" fmla="*/ 14 w 81"/>
                <a:gd name="T25" fmla="*/ 75 h 102"/>
                <a:gd name="T26" fmla="*/ 24 w 81"/>
                <a:gd name="T27" fmla="*/ 8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1" h="102">
                  <a:moveTo>
                    <a:pt x="0" y="75"/>
                  </a:moveTo>
                  <a:cubicBezTo>
                    <a:pt x="0" y="68"/>
                    <a:pt x="3" y="62"/>
                    <a:pt x="8" y="57"/>
                  </a:cubicBezTo>
                  <a:cubicBezTo>
                    <a:pt x="25" y="39"/>
                    <a:pt x="42" y="22"/>
                    <a:pt x="59" y="5"/>
                  </a:cubicBezTo>
                  <a:cubicBezTo>
                    <a:pt x="63" y="1"/>
                    <a:pt x="69" y="0"/>
                    <a:pt x="74" y="2"/>
                  </a:cubicBezTo>
                  <a:cubicBezTo>
                    <a:pt x="79" y="4"/>
                    <a:pt x="81" y="9"/>
                    <a:pt x="81" y="15"/>
                  </a:cubicBezTo>
                  <a:cubicBezTo>
                    <a:pt x="81" y="17"/>
                    <a:pt x="80" y="19"/>
                    <a:pt x="79" y="21"/>
                  </a:cubicBezTo>
                  <a:cubicBezTo>
                    <a:pt x="68" y="43"/>
                    <a:pt x="57" y="65"/>
                    <a:pt x="46" y="87"/>
                  </a:cubicBezTo>
                  <a:cubicBezTo>
                    <a:pt x="41" y="97"/>
                    <a:pt x="30" y="102"/>
                    <a:pt x="19" y="99"/>
                  </a:cubicBezTo>
                  <a:cubicBezTo>
                    <a:pt x="7" y="96"/>
                    <a:pt x="0" y="87"/>
                    <a:pt x="0" y="75"/>
                  </a:cubicBezTo>
                  <a:close/>
                  <a:moveTo>
                    <a:pt x="24" y="85"/>
                  </a:moveTo>
                  <a:cubicBezTo>
                    <a:pt x="30" y="85"/>
                    <a:pt x="35" y="81"/>
                    <a:pt x="35" y="75"/>
                  </a:cubicBezTo>
                  <a:cubicBezTo>
                    <a:pt x="35" y="69"/>
                    <a:pt x="30" y="65"/>
                    <a:pt x="25" y="65"/>
                  </a:cubicBezTo>
                  <a:cubicBezTo>
                    <a:pt x="19" y="65"/>
                    <a:pt x="14" y="69"/>
                    <a:pt x="14" y="75"/>
                  </a:cubicBezTo>
                  <a:cubicBezTo>
                    <a:pt x="14" y="81"/>
                    <a:pt x="19" y="85"/>
                    <a:pt x="24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Freeform 49"/>
            <p:cNvSpPr>
              <a:spLocks/>
            </p:cNvSpPr>
            <p:nvPr/>
          </p:nvSpPr>
          <p:spPr bwMode="auto">
            <a:xfrm>
              <a:off x="2951163" y="1135063"/>
              <a:ext cx="22225" cy="22225"/>
            </a:xfrm>
            <a:custGeom>
              <a:avLst/>
              <a:gdLst>
                <a:gd name="T0" fmla="*/ 13 w 13"/>
                <a:gd name="T1" fmla="*/ 7 h 13"/>
                <a:gd name="T2" fmla="*/ 6 w 13"/>
                <a:gd name="T3" fmla="*/ 13 h 13"/>
                <a:gd name="T4" fmla="*/ 0 w 13"/>
                <a:gd name="T5" fmla="*/ 7 h 13"/>
                <a:gd name="T6" fmla="*/ 7 w 13"/>
                <a:gd name="T7" fmla="*/ 0 h 13"/>
                <a:gd name="T8" fmla="*/ 13 w 13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3">
                  <a:moveTo>
                    <a:pt x="13" y="7"/>
                  </a:moveTo>
                  <a:cubicBezTo>
                    <a:pt x="13" y="10"/>
                    <a:pt x="10" y="13"/>
                    <a:pt x="6" y="13"/>
                  </a:cubicBezTo>
                  <a:cubicBezTo>
                    <a:pt x="3" y="13"/>
                    <a:pt x="0" y="10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0" y="0"/>
                    <a:pt x="13" y="3"/>
                    <a:pt x="13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Freeform 50"/>
            <p:cNvSpPr>
              <a:spLocks/>
            </p:cNvSpPr>
            <p:nvPr/>
          </p:nvSpPr>
          <p:spPr bwMode="auto">
            <a:xfrm>
              <a:off x="2632075" y="711201"/>
              <a:ext cx="23812" cy="20638"/>
            </a:xfrm>
            <a:custGeom>
              <a:avLst/>
              <a:gdLst>
                <a:gd name="T0" fmla="*/ 13 w 13"/>
                <a:gd name="T1" fmla="*/ 6 h 12"/>
                <a:gd name="T2" fmla="*/ 7 w 13"/>
                <a:gd name="T3" fmla="*/ 12 h 12"/>
                <a:gd name="T4" fmla="*/ 0 w 13"/>
                <a:gd name="T5" fmla="*/ 6 h 12"/>
                <a:gd name="T6" fmla="*/ 7 w 13"/>
                <a:gd name="T7" fmla="*/ 0 h 12"/>
                <a:gd name="T8" fmla="*/ 13 w 13"/>
                <a:gd name="T9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2">
                  <a:moveTo>
                    <a:pt x="13" y="6"/>
                  </a:moveTo>
                  <a:cubicBezTo>
                    <a:pt x="13" y="10"/>
                    <a:pt x="10" y="12"/>
                    <a:pt x="7" y="12"/>
                  </a:cubicBezTo>
                  <a:cubicBezTo>
                    <a:pt x="3" y="12"/>
                    <a:pt x="0" y="9"/>
                    <a:pt x="0" y="6"/>
                  </a:cubicBezTo>
                  <a:cubicBezTo>
                    <a:pt x="0" y="2"/>
                    <a:pt x="3" y="0"/>
                    <a:pt x="7" y="0"/>
                  </a:cubicBezTo>
                  <a:cubicBezTo>
                    <a:pt x="10" y="0"/>
                    <a:pt x="13" y="2"/>
                    <a:pt x="1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6" name="Oval 51"/>
            <p:cNvSpPr>
              <a:spLocks noChangeArrowheads="1"/>
            </p:cNvSpPr>
            <p:nvPr/>
          </p:nvSpPr>
          <p:spPr bwMode="auto">
            <a:xfrm>
              <a:off x="2951163" y="711201"/>
              <a:ext cx="22225" cy="206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Freeform 52"/>
            <p:cNvSpPr>
              <a:spLocks noEditPoints="1"/>
            </p:cNvSpPr>
            <p:nvPr/>
          </p:nvSpPr>
          <p:spPr bwMode="auto">
            <a:xfrm>
              <a:off x="2735263" y="825501"/>
              <a:ext cx="136525" cy="139700"/>
            </a:xfrm>
            <a:custGeom>
              <a:avLst/>
              <a:gdLst>
                <a:gd name="T0" fmla="*/ 0 w 79"/>
                <a:gd name="T1" fmla="*/ 40 h 80"/>
                <a:gd name="T2" fmla="*/ 39 w 79"/>
                <a:gd name="T3" fmla="*/ 1 h 80"/>
                <a:gd name="T4" fmla="*/ 79 w 79"/>
                <a:gd name="T5" fmla="*/ 40 h 80"/>
                <a:gd name="T6" fmla="*/ 40 w 79"/>
                <a:gd name="T7" fmla="*/ 80 h 80"/>
                <a:gd name="T8" fmla="*/ 0 w 79"/>
                <a:gd name="T9" fmla="*/ 40 h 80"/>
                <a:gd name="T10" fmla="*/ 40 w 79"/>
                <a:gd name="T11" fmla="*/ 8 h 80"/>
                <a:gd name="T12" fmla="*/ 8 w 79"/>
                <a:gd name="T13" fmla="*/ 40 h 80"/>
                <a:gd name="T14" fmla="*/ 40 w 79"/>
                <a:gd name="T15" fmla="*/ 73 h 80"/>
                <a:gd name="T16" fmla="*/ 72 w 79"/>
                <a:gd name="T17" fmla="*/ 40 h 80"/>
                <a:gd name="T18" fmla="*/ 40 w 79"/>
                <a:gd name="T19" fmla="*/ 8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9" h="80">
                  <a:moveTo>
                    <a:pt x="0" y="40"/>
                  </a:moveTo>
                  <a:cubicBezTo>
                    <a:pt x="0" y="18"/>
                    <a:pt x="18" y="1"/>
                    <a:pt x="39" y="1"/>
                  </a:cubicBezTo>
                  <a:cubicBezTo>
                    <a:pt x="59" y="0"/>
                    <a:pt x="79" y="16"/>
                    <a:pt x="79" y="40"/>
                  </a:cubicBezTo>
                  <a:cubicBezTo>
                    <a:pt x="79" y="64"/>
                    <a:pt x="60" y="80"/>
                    <a:pt x="40" y="80"/>
                  </a:cubicBezTo>
                  <a:cubicBezTo>
                    <a:pt x="18" y="80"/>
                    <a:pt x="0" y="62"/>
                    <a:pt x="0" y="40"/>
                  </a:cubicBezTo>
                  <a:close/>
                  <a:moveTo>
                    <a:pt x="40" y="8"/>
                  </a:moveTo>
                  <a:cubicBezTo>
                    <a:pt x="21" y="8"/>
                    <a:pt x="8" y="24"/>
                    <a:pt x="8" y="40"/>
                  </a:cubicBezTo>
                  <a:cubicBezTo>
                    <a:pt x="8" y="56"/>
                    <a:pt x="21" y="73"/>
                    <a:pt x="40" y="73"/>
                  </a:cubicBezTo>
                  <a:cubicBezTo>
                    <a:pt x="57" y="73"/>
                    <a:pt x="72" y="60"/>
                    <a:pt x="72" y="40"/>
                  </a:cubicBezTo>
                  <a:cubicBezTo>
                    <a:pt x="73" y="21"/>
                    <a:pt x="57" y="8"/>
                    <a:pt x="40" y="8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Freeform 53"/>
            <p:cNvSpPr>
              <a:spLocks/>
            </p:cNvSpPr>
            <p:nvPr/>
          </p:nvSpPr>
          <p:spPr bwMode="auto">
            <a:xfrm>
              <a:off x="2665413" y="1089026"/>
              <a:ext cx="36512" cy="34925"/>
            </a:xfrm>
            <a:custGeom>
              <a:avLst/>
              <a:gdLst>
                <a:gd name="T0" fmla="*/ 10 w 21"/>
                <a:gd name="T1" fmla="*/ 20 h 20"/>
                <a:gd name="T2" fmla="*/ 0 w 21"/>
                <a:gd name="T3" fmla="*/ 10 h 20"/>
                <a:gd name="T4" fmla="*/ 11 w 21"/>
                <a:gd name="T5" fmla="*/ 0 h 20"/>
                <a:gd name="T6" fmla="*/ 21 w 21"/>
                <a:gd name="T7" fmla="*/ 10 h 20"/>
                <a:gd name="T8" fmla="*/ 10 w 21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0">
                  <a:moveTo>
                    <a:pt x="10" y="20"/>
                  </a:moveTo>
                  <a:cubicBezTo>
                    <a:pt x="5" y="20"/>
                    <a:pt x="0" y="16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16" y="0"/>
                    <a:pt x="21" y="4"/>
                    <a:pt x="21" y="10"/>
                  </a:cubicBezTo>
                  <a:cubicBezTo>
                    <a:pt x="21" y="16"/>
                    <a:pt x="16" y="20"/>
                    <a:pt x="10" y="2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9" name="Freeform 54"/>
            <p:cNvSpPr>
              <a:spLocks noEditPoints="1"/>
            </p:cNvSpPr>
            <p:nvPr/>
          </p:nvSpPr>
          <p:spPr bwMode="auto">
            <a:xfrm>
              <a:off x="2747963" y="838201"/>
              <a:ext cx="112712" cy="114300"/>
            </a:xfrm>
            <a:custGeom>
              <a:avLst/>
              <a:gdLst>
                <a:gd name="T0" fmla="*/ 32 w 65"/>
                <a:gd name="T1" fmla="*/ 0 h 65"/>
                <a:gd name="T2" fmla="*/ 64 w 65"/>
                <a:gd name="T3" fmla="*/ 32 h 65"/>
                <a:gd name="T4" fmla="*/ 32 w 65"/>
                <a:gd name="T5" fmla="*/ 65 h 65"/>
                <a:gd name="T6" fmla="*/ 0 w 65"/>
                <a:gd name="T7" fmla="*/ 32 h 65"/>
                <a:gd name="T8" fmla="*/ 32 w 65"/>
                <a:gd name="T9" fmla="*/ 0 h 65"/>
                <a:gd name="T10" fmla="*/ 32 w 65"/>
                <a:gd name="T11" fmla="*/ 20 h 65"/>
                <a:gd name="T12" fmla="*/ 20 w 65"/>
                <a:gd name="T13" fmla="*/ 32 h 65"/>
                <a:gd name="T14" fmla="*/ 32 w 65"/>
                <a:gd name="T15" fmla="*/ 44 h 65"/>
                <a:gd name="T16" fmla="*/ 44 w 65"/>
                <a:gd name="T17" fmla="*/ 33 h 65"/>
                <a:gd name="T18" fmla="*/ 32 w 65"/>
                <a:gd name="T19" fmla="*/ 20 h 65"/>
                <a:gd name="T20" fmla="*/ 54 w 65"/>
                <a:gd name="T21" fmla="*/ 28 h 65"/>
                <a:gd name="T22" fmla="*/ 50 w 65"/>
                <a:gd name="T23" fmla="*/ 33 h 65"/>
                <a:gd name="T24" fmla="*/ 54 w 65"/>
                <a:gd name="T25" fmla="*/ 36 h 65"/>
                <a:gd name="T26" fmla="*/ 58 w 65"/>
                <a:gd name="T27" fmla="*/ 32 h 65"/>
                <a:gd name="T28" fmla="*/ 54 w 65"/>
                <a:gd name="T29" fmla="*/ 28 h 65"/>
                <a:gd name="T30" fmla="*/ 21 w 65"/>
                <a:gd name="T31" fmla="*/ 48 h 65"/>
                <a:gd name="T32" fmla="*/ 17 w 65"/>
                <a:gd name="T33" fmla="*/ 44 h 65"/>
                <a:gd name="T34" fmla="*/ 13 w 65"/>
                <a:gd name="T35" fmla="*/ 48 h 65"/>
                <a:gd name="T36" fmla="*/ 17 w 65"/>
                <a:gd name="T37" fmla="*/ 52 h 65"/>
                <a:gd name="T38" fmla="*/ 21 w 65"/>
                <a:gd name="T39" fmla="*/ 48 h 65"/>
                <a:gd name="T40" fmla="*/ 51 w 65"/>
                <a:gd name="T41" fmla="*/ 48 h 65"/>
                <a:gd name="T42" fmla="*/ 48 w 65"/>
                <a:gd name="T43" fmla="*/ 44 h 65"/>
                <a:gd name="T44" fmla="*/ 43 w 65"/>
                <a:gd name="T45" fmla="*/ 48 h 65"/>
                <a:gd name="T46" fmla="*/ 47 w 65"/>
                <a:gd name="T47" fmla="*/ 52 h 65"/>
                <a:gd name="T48" fmla="*/ 51 w 65"/>
                <a:gd name="T49" fmla="*/ 48 h 65"/>
                <a:gd name="T50" fmla="*/ 43 w 65"/>
                <a:gd name="T51" fmla="*/ 17 h 65"/>
                <a:gd name="T52" fmla="*/ 47 w 65"/>
                <a:gd name="T53" fmla="*/ 21 h 65"/>
                <a:gd name="T54" fmla="*/ 51 w 65"/>
                <a:gd name="T55" fmla="*/ 17 h 65"/>
                <a:gd name="T56" fmla="*/ 47 w 65"/>
                <a:gd name="T57" fmla="*/ 13 h 65"/>
                <a:gd name="T58" fmla="*/ 43 w 65"/>
                <a:gd name="T59" fmla="*/ 17 h 65"/>
                <a:gd name="T60" fmla="*/ 32 w 65"/>
                <a:gd name="T61" fmla="*/ 7 h 65"/>
                <a:gd name="T62" fmla="*/ 28 w 65"/>
                <a:gd name="T63" fmla="*/ 11 h 65"/>
                <a:gd name="T64" fmla="*/ 32 w 65"/>
                <a:gd name="T65" fmla="*/ 15 h 65"/>
                <a:gd name="T66" fmla="*/ 36 w 65"/>
                <a:gd name="T67" fmla="*/ 11 h 65"/>
                <a:gd name="T68" fmla="*/ 32 w 65"/>
                <a:gd name="T69" fmla="*/ 7 h 65"/>
                <a:gd name="T70" fmla="*/ 21 w 65"/>
                <a:gd name="T71" fmla="*/ 17 h 65"/>
                <a:gd name="T72" fmla="*/ 17 w 65"/>
                <a:gd name="T73" fmla="*/ 13 h 65"/>
                <a:gd name="T74" fmla="*/ 13 w 65"/>
                <a:gd name="T75" fmla="*/ 17 h 65"/>
                <a:gd name="T76" fmla="*/ 17 w 65"/>
                <a:gd name="T77" fmla="*/ 21 h 65"/>
                <a:gd name="T78" fmla="*/ 21 w 65"/>
                <a:gd name="T79" fmla="*/ 17 h 65"/>
                <a:gd name="T80" fmla="*/ 36 w 65"/>
                <a:gd name="T81" fmla="*/ 54 h 65"/>
                <a:gd name="T82" fmla="*/ 32 w 65"/>
                <a:gd name="T83" fmla="*/ 50 h 65"/>
                <a:gd name="T84" fmla="*/ 28 w 65"/>
                <a:gd name="T85" fmla="*/ 54 h 65"/>
                <a:gd name="T86" fmla="*/ 32 w 65"/>
                <a:gd name="T87" fmla="*/ 58 h 65"/>
                <a:gd name="T88" fmla="*/ 36 w 65"/>
                <a:gd name="T89" fmla="*/ 54 h 65"/>
                <a:gd name="T90" fmla="*/ 14 w 65"/>
                <a:gd name="T91" fmla="*/ 33 h 65"/>
                <a:gd name="T92" fmla="*/ 11 w 65"/>
                <a:gd name="T93" fmla="*/ 28 h 65"/>
                <a:gd name="T94" fmla="*/ 7 w 65"/>
                <a:gd name="T95" fmla="*/ 32 h 65"/>
                <a:gd name="T96" fmla="*/ 10 w 65"/>
                <a:gd name="T97" fmla="*/ 36 h 65"/>
                <a:gd name="T98" fmla="*/ 14 w 65"/>
                <a:gd name="T99" fmla="*/ 33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5" h="65">
                  <a:moveTo>
                    <a:pt x="32" y="0"/>
                  </a:moveTo>
                  <a:cubicBezTo>
                    <a:pt x="49" y="0"/>
                    <a:pt x="65" y="13"/>
                    <a:pt x="64" y="32"/>
                  </a:cubicBezTo>
                  <a:cubicBezTo>
                    <a:pt x="64" y="52"/>
                    <a:pt x="49" y="65"/>
                    <a:pt x="32" y="65"/>
                  </a:cubicBezTo>
                  <a:cubicBezTo>
                    <a:pt x="13" y="65"/>
                    <a:pt x="0" y="48"/>
                    <a:pt x="0" y="32"/>
                  </a:cubicBezTo>
                  <a:cubicBezTo>
                    <a:pt x="0" y="16"/>
                    <a:pt x="13" y="0"/>
                    <a:pt x="32" y="0"/>
                  </a:cubicBezTo>
                  <a:close/>
                  <a:moveTo>
                    <a:pt x="32" y="20"/>
                  </a:moveTo>
                  <a:cubicBezTo>
                    <a:pt x="25" y="20"/>
                    <a:pt x="20" y="26"/>
                    <a:pt x="20" y="32"/>
                  </a:cubicBezTo>
                  <a:cubicBezTo>
                    <a:pt x="20" y="39"/>
                    <a:pt x="25" y="44"/>
                    <a:pt x="32" y="44"/>
                  </a:cubicBezTo>
                  <a:cubicBezTo>
                    <a:pt x="39" y="45"/>
                    <a:pt x="44" y="39"/>
                    <a:pt x="44" y="33"/>
                  </a:cubicBezTo>
                  <a:cubicBezTo>
                    <a:pt x="44" y="26"/>
                    <a:pt x="39" y="20"/>
                    <a:pt x="32" y="20"/>
                  </a:cubicBezTo>
                  <a:close/>
                  <a:moveTo>
                    <a:pt x="54" y="28"/>
                  </a:moveTo>
                  <a:cubicBezTo>
                    <a:pt x="51" y="29"/>
                    <a:pt x="50" y="30"/>
                    <a:pt x="50" y="33"/>
                  </a:cubicBezTo>
                  <a:cubicBezTo>
                    <a:pt x="50" y="35"/>
                    <a:pt x="52" y="36"/>
                    <a:pt x="54" y="36"/>
                  </a:cubicBezTo>
                  <a:cubicBezTo>
                    <a:pt x="56" y="36"/>
                    <a:pt x="58" y="34"/>
                    <a:pt x="58" y="32"/>
                  </a:cubicBezTo>
                  <a:cubicBezTo>
                    <a:pt x="58" y="30"/>
                    <a:pt x="56" y="28"/>
                    <a:pt x="54" y="28"/>
                  </a:cubicBezTo>
                  <a:close/>
                  <a:moveTo>
                    <a:pt x="21" y="48"/>
                  </a:moveTo>
                  <a:cubicBezTo>
                    <a:pt x="21" y="46"/>
                    <a:pt x="19" y="44"/>
                    <a:pt x="17" y="44"/>
                  </a:cubicBezTo>
                  <a:cubicBezTo>
                    <a:pt x="15" y="44"/>
                    <a:pt x="13" y="46"/>
                    <a:pt x="13" y="48"/>
                  </a:cubicBezTo>
                  <a:cubicBezTo>
                    <a:pt x="13" y="50"/>
                    <a:pt x="15" y="52"/>
                    <a:pt x="17" y="52"/>
                  </a:cubicBezTo>
                  <a:cubicBezTo>
                    <a:pt x="19" y="52"/>
                    <a:pt x="21" y="50"/>
                    <a:pt x="21" y="48"/>
                  </a:cubicBezTo>
                  <a:close/>
                  <a:moveTo>
                    <a:pt x="51" y="48"/>
                  </a:moveTo>
                  <a:cubicBezTo>
                    <a:pt x="51" y="46"/>
                    <a:pt x="50" y="44"/>
                    <a:pt x="48" y="44"/>
                  </a:cubicBezTo>
                  <a:cubicBezTo>
                    <a:pt x="45" y="44"/>
                    <a:pt x="44" y="46"/>
                    <a:pt x="43" y="48"/>
                  </a:cubicBezTo>
                  <a:cubicBezTo>
                    <a:pt x="43" y="50"/>
                    <a:pt x="45" y="52"/>
                    <a:pt x="47" y="52"/>
                  </a:cubicBezTo>
                  <a:cubicBezTo>
                    <a:pt x="49" y="52"/>
                    <a:pt x="51" y="50"/>
                    <a:pt x="51" y="48"/>
                  </a:cubicBezTo>
                  <a:close/>
                  <a:moveTo>
                    <a:pt x="43" y="17"/>
                  </a:moveTo>
                  <a:cubicBezTo>
                    <a:pt x="43" y="19"/>
                    <a:pt x="45" y="21"/>
                    <a:pt x="47" y="21"/>
                  </a:cubicBezTo>
                  <a:cubicBezTo>
                    <a:pt x="49" y="21"/>
                    <a:pt x="51" y="19"/>
                    <a:pt x="51" y="17"/>
                  </a:cubicBezTo>
                  <a:cubicBezTo>
                    <a:pt x="51" y="15"/>
                    <a:pt x="49" y="13"/>
                    <a:pt x="47" y="13"/>
                  </a:cubicBezTo>
                  <a:cubicBezTo>
                    <a:pt x="45" y="13"/>
                    <a:pt x="44" y="15"/>
                    <a:pt x="43" y="17"/>
                  </a:cubicBezTo>
                  <a:close/>
                  <a:moveTo>
                    <a:pt x="32" y="7"/>
                  </a:moveTo>
                  <a:cubicBezTo>
                    <a:pt x="30" y="7"/>
                    <a:pt x="28" y="8"/>
                    <a:pt x="28" y="11"/>
                  </a:cubicBezTo>
                  <a:cubicBezTo>
                    <a:pt x="28" y="12"/>
                    <a:pt x="30" y="15"/>
                    <a:pt x="32" y="15"/>
                  </a:cubicBezTo>
                  <a:cubicBezTo>
                    <a:pt x="34" y="15"/>
                    <a:pt x="36" y="13"/>
                    <a:pt x="36" y="11"/>
                  </a:cubicBezTo>
                  <a:cubicBezTo>
                    <a:pt x="36" y="9"/>
                    <a:pt x="34" y="7"/>
                    <a:pt x="32" y="7"/>
                  </a:cubicBezTo>
                  <a:close/>
                  <a:moveTo>
                    <a:pt x="21" y="17"/>
                  </a:moveTo>
                  <a:cubicBezTo>
                    <a:pt x="21" y="15"/>
                    <a:pt x="19" y="13"/>
                    <a:pt x="17" y="13"/>
                  </a:cubicBezTo>
                  <a:cubicBezTo>
                    <a:pt x="15" y="13"/>
                    <a:pt x="13" y="15"/>
                    <a:pt x="13" y="17"/>
                  </a:cubicBezTo>
                  <a:cubicBezTo>
                    <a:pt x="13" y="19"/>
                    <a:pt x="15" y="21"/>
                    <a:pt x="17" y="21"/>
                  </a:cubicBezTo>
                  <a:cubicBezTo>
                    <a:pt x="19" y="21"/>
                    <a:pt x="21" y="19"/>
                    <a:pt x="21" y="17"/>
                  </a:cubicBezTo>
                  <a:close/>
                  <a:moveTo>
                    <a:pt x="36" y="54"/>
                  </a:moveTo>
                  <a:cubicBezTo>
                    <a:pt x="36" y="52"/>
                    <a:pt x="34" y="50"/>
                    <a:pt x="32" y="50"/>
                  </a:cubicBezTo>
                  <a:cubicBezTo>
                    <a:pt x="30" y="50"/>
                    <a:pt x="28" y="52"/>
                    <a:pt x="28" y="54"/>
                  </a:cubicBezTo>
                  <a:cubicBezTo>
                    <a:pt x="28" y="56"/>
                    <a:pt x="30" y="58"/>
                    <a:pt x="32" y="58"/>
                  </a:cubicBezTo>
                  <a:cubicBezTo>
                    <a:pt x="34" y="58"/>
                    <a:pt x="36" y="56"/>
                    <a:pt x="36" y="54"/>
                  </a:cubicBezTo>
                  <a:close/>
                  <a:moveTo>
                    <a:pt x="14" y="33"/>
                  </a:moveTo>
                  <a:cubicBezTo>
                    <a:pt x="14" y="30"/>
                    <a:pt x="13" y="29"/>
                    <a:pt x="11" y="28"/>
                  </a:cubicBezTo>
                  <a:cubicBezTo>
                    <a:pt x="9" y="28"/>
                    <a:pt x="7" y="30"/>
                    <a:pt x="7" y="32"/>
                  </a:cubicBezTo>
                  <a:cubicBezTo>
                    <a:pt x="7" y="34"/>
                    <a:pt x="8" y="36"/>
                    <a:pt x="10" y="36"/>
                  </a:cubicBezTo>
                  <a:cubicBezTo>
                    <a:pt x="12" y="36"/>
                    <a:pt x="14" y="35"/>
                    <a:pt x="14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0" name="Freeform 55"/>
            <p:cNvSpPr>
              <a:spLocks/>
            </p:cNvSpPr>
            <p:nvPr/>
          </p:nvSpPr>
          <p:spPr bwMode="auto">
            <a:xfrm>
              <a:off x="2782888" y="874713"/>
              <a:ext cx="41275" cy="42863"/>
            </a:xfrm>
            <a:custGeom>
              <a:avLst/>
              <a:gdLst>
                <a:gd name="T0" fmla="*/ 12 w 24"/>
                <a:gd name="T1" fmla="*/ 0 h 25"/>
                <a:gd name="T2" fmla="*/ 24 w 24"/>
                <a:gd name="T3" fmla="*/ 13 h 25"/>
                <a:gd name="T4" fmla="*/ 12 w 24"/>
                <a:gd name="T5" fmla="*/ 24 h 25"/>
                <a:gd name="T6" fmla="*/ 0 w 24"/>
                <a:gd name="T7" fmla="*/ 12 h 25"/>
                <a:gd name="T8" fmla="*/ 12 w 24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5">
                  <a:moveTo>
                    <a:pt x="12" y="0"/>
                  </a:moveTo>
                  <a:cubicBezTo>
                    <a:pt x="19" y="0"/>
                    <a:pt x="24" y="6"/>
                    <a:pt x="24" y="13"/>
                  </a:cubicBezTo>
                  <a:cubicBezTo>
                    <a:pt x="24" y="19"/>
                    <a:pt x="19" y="25"/>
                    <a:pt x="12" y="24"/>
                  </a:cubicBezTo>
                  <a:cubicBezTo>
                    <a:pt x="5" y="24"/>
                    <a:pt x="0" y="19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1" name="Freeform 56"/>
            <p:cNvSpPr>
              <a:spLocks/>
            </p:cNvSpPr>
            <p:nvPr/>
          </p:nvSpPr>
          <p:spPr bwMode="auto">
            <a:xfrm>
              <a:off x="2835275" y="887413"/>
              <a:ext cx="14287" cy="14288"/>
            </a:xfrm>
            <a:custGeom>
              <a:avLst/>
              <a:gdLst>
                <a:gd name="T0" fmla="*/ 4 w 8"/>
                <a:gd name="T1" fmla="*/ 0 h 8"/>
                <a:gd name="T2" fmla="*/ 8 w 8"/>
                <a:gd name="T3" fmla="*/ 4 h 8"/>
                <a:gd name="T4" fmla="*/ 4 w 8"/>
                <a:gd name="T5" fmla="*/ 8 h 8"/>
                <a:gd name="T6" fmla="*/ 0 w 8"/>
                <a:gd name="T7" fmla="*/ 5 h 8"/>
                <a:gd name="T8" fmla="*/ 4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ubicBezTo>
                    <a:pt x="2" y="8"/>
                    <a:pt x="0" y="7"/>
                    <a:pt x="0" y="5"/>
                  </a:cubicBezTo>
                  <a:cubicBezTo>
                    <a:pt x="0" y="2"/>
                    <a:pt x="1" y="1"/>
                    <a:pt x="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Oval 57"/>
            <p:cNvSpPr>
              <a:spLocks noChangeArrowheads="1"/>
            </p:cNvSpPr>
            <p:nvPr/>
          </p:nvSpPr>
          <p:spPr bwMode="auto">
            <a:xfrm>
              <a:off x="2771775" y="915988"/>
              <a:ext cx="12700" cy="14288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Freeform 58"/>
            <p:cNvSpPr>
              <a:spLocks/>
            </p:cNvSpPr>
            <p:nvPr/>
          </p:nvSpPr>
          <p:spPr bwMode="auto">
            <a:xfrm>
              <a:off x="2822575" y="915988"/>
              <a:ext cx="14287" cy="14288"/>
            </a:xfrm>
            <a:custGeom>
              <a:avLst/>
              <a:gdLst>
                <a:gd name="T0" fmla="*/ 8 w 8"/>
                <a:gd name="T1" fmla="*/ 4 h 8"/>
                <a:gd name="T2" fmla="*/ 4 w 8"/>
                <a:gd name="T3" fmla="*/ 8 h 8"/>
                <a:gd name="T4" fmla="*/ 0 w 8"/>
                <a:gd name="T5" fmla="*/ 4 h 8"/>
                <a:gd name="T6" fmla="*/ 5 w 8"/>
                <a:gd name="T7" fmla="*/ 0 h 8"/>
                <a:gd name="T8" fmla="*/ 8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8" y="4"/>
                  </a:moveTo>
                  <a:cubicBezTo>
                    <a:pt x="8" y="6"/>
                    <a:pt x="6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1" y="2"/>
                    <a:pt x="2" y="0"/>
                    <a:pt x="5" y="0"/>
                  </a:cubicBezTo>
                  <a:cubicBezTo>
                    <a:pt x="7" y="0"/>
                    <a:pt x="8" y="2"/>
                    <a:pt x="8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Freeform 59"/>
            <p:cNvSpPr>
              <a:spLocks/>
            </p:cNvSpPr>
            <p:nvPr/>
          </p:nvSpPr>
          <p:spPr bwMode="auto">
            <a:xfrm>
              <a:off x="2822575" y="862013"/>
              <a:ext cx="14287" cy="14288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0 h 8"/>
                <a:gd name="T4" fmla="*/ 8 w 8"/>
                <a:gd name="T5" fmla="*/ 4 h 8"/>
                <a:gd name="T6" fmla="*/ 4 w 8"/>
                <a:gd name="T7" fmla="*/ 8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1" y="2"/>
                    <a:pt x="2" y="0"/>
                    <a:pt x="4" y="0"/>
                  </a:cubicBez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1" name="Freeform 60"/>
            <p:cNvSpPr>
              <a:spLocks/>
            </p:cNvSpPr>
            <p:nvPr/>
          </p:nvSpPr>
          <p:spPr bwMode="auto">
            <a:xfrm>
              <a:off x="2797175" y="850901"/>
              <a:ext cx="14287" cy="14288"/>
            </a:xfrm>
            <a:custGeom>
              <a:avLst/>
              <a:gdLst>
                <a:gd name="T0" fmla="*/ 4 w 8"/>
                <a:gd name="T1" fmla="*/ 0 h 8"/>
                <a:gd name="T2" fmla="*/ 8 w 8"/>
                <a:gd name="T3" fmla="*/ 4 h 8"/>
                <a:gd name="T4" fmla="*/ 4 w 8"/>
                <a:gd name="T5" fmla="*/ 8 h 8"/>
                <a:gd name="T6" fmla="*/ 0 w 8"/>
                <a:gd name="T7" fmla="*/ 4 h 8"/>
                <a:gd name="T8" fmla="*/ 4 w 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4" y="0"/>
                  </a:moveTo>
                  <a:cubicBezTo>
                    <a:pt x="6" y="0"/>
                    <a:pt x="8" y="2"/>
                    <a:pt x="8" y="4"/>
                  </a:cubicBezTo>
                  <a:cubicBezTo>
                    <a:pt x="8" y="6"/>
                    <a:pt x="6" y="8"/>
                    <a:pt x="4" y="8"/>
                  </a:cubicBezTo>
                  <a:cubicBezTo>
                    <a:pt x="2" y="8"/>
                    <a:pt x="0" y="5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Oval 61"/>
            <p:cNvSpPr>
              <a:spLocks noChangeArrowheads="1"/>
            </p:cNvSpPr>
            <p:nvPr/>
          </p:nvSpPr>
          <p:spPr bwMode="auto">
            <a:xfrm>
              <a:off x="2771775" y="862013"/>
              <a:ext cx="12700" cy="14288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Oval 62"/>
            <p:cNvSpPr>
              <a:spLocks noChangeArrowheads="1"/>
            </p:cNvSpPr>
            <p:nvPr/>
          </p:nvSpPr>
          <p:spPr bwMode="auto">
            <a:xfrm>
              <a:off x="2797175" y="927101"/>
              <a:ext cx="14287" cy="12700"/>
            </a:xfrm>
            <a:prstGeom prst="ellipse">
              <a:avLst/>
            </a:pr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Freeform 63"/>
            <p:cNvSpPr>
              <a:spLocks/>
            </p:cNvSpPr>
            <p:nvPr/>
          </p:nvSpPr>
          <p:spPr bwMode="auto">
            <a:xfrm>
              <a:off x="2760663" y="887413"/>
              <a:ext cx="12700" cy="14288"/>
            </a:xfrm>
            <a:custGeom>
              <a:avLst/>
              <a:gdLst>
                <a:gd name="T0" fmla="*/ 7 w 7"/>
                <a:gd name="T1" fmla="*/ 5 h 8"/>
                <a:gd name="T2" fmla="*/ 3 w 7"/>
                <a:gd name="T3" fmla="*/ 8 h 8"/>
                <a:gd name="T4" fmla="*/ 0 w 7"/>
                <a:gd name="T5" fmla="*/ 4 h 8"/>
                <a:gd name="T6" fmla="*/ 4 w 7"/>
                <a:gd name="T7" fmla="*/ 0 h 8"/>
                <a:gd name="T8" fmla="*/ 7 w 7"/>
                <a:gd name="T9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5"/>
                  </a:moveTo>
                  <a:cubicBezTo>
                    <a:pt x="7" y="7"/>
                    <a:pt x="5" y="8"/>
                    <a:pt x="3" y="8"/>
                  </a:cubicBezTo>
                  <a:cubicBezTo>
                    <a:pt x="1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6" y="1"/>
                    <a:pt x="7" y="2"/>
                    <a:pt x="7" y="5"/>
                  </a:cubicBezTo>
                  <a:close/>
                </a:path>
              </a:pathLst>
            </a:custGeom>
            <a:solidFill>
              <a:srgbClr val="0078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9859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テキスト ボックス 2011"/>
          <p:cNvSpPr txBox="1"/>
          <p:nvPr/>
        </p:nvSpPr>
        <p:spPr>
          <a:xfrm>
            <a:off x="262" y="138386"/>
            <a:ext cx="18509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Enterprise </a:t>
            </a:r>
            <a:r>
              <a:rPr kumimoji="1" lang="en-US" altLang="ja-JP" sz="2000" dirty="0"/>
              <a:t>icons</a:t>
            </a:r>
            <a:endParaRPr kumimoji="1" lang="ja-JP" altLang="en-US" sz="2000" dirty="0"/>
          </a:p>
        </p:txBody>
      </p:sp>
      <p:sp>
        <p:nvSpPr>
          <p:cNvPr id="2013" name="テキスト ボックス 2012"/>
          <p:cNvSpPr txBox="1"/>
          <p:nvPr/>
        </p:nvSpPr>
        <p:spPr>
          <a:xfrm>
            <a:off x="9380088" y="252260"/>
            <a:ext cx="2791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ja-JP" sz="1200" dirty="0"/>
              <a:t>Microsoft Cloud Enterprise Symbols v2.22</a:t>
            </a:r>
            <a:endParaRPr kumimoji="1" lang="ja-JP" altLang="en-US" sz="1200" dirty="0"/>
          </a:p>
        </p:txBody>
      </p:sp>
      <p:sp>
        <p:nvSpPr>
          <p:cNvPr id="2014" name="テキスト ボックス 2013"/>
          <p:cNvSpPr txBox="1"/>
          <p:nvPr/>
        </p:nvSpPr>
        <p:spPr>
          <a:xfrm>
            <a:off x="81570" y="1202596"/>
            <a:ext cx="33374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AD FS</a:t>
            </a:r>
            <a:endParaRPr kumimoji="1" lang="ja-JP" altLang="en-US" sz="500" dirty="0"/>
          </a:p>
        </p:txBody>
      </p:sp>
      <p:sp>
        <p:nvSpPr>
          <p:cNvPr id="2015" name="テキスト ボックス 2014"/>
          <p:cNvSpPr txBox="1"/>
          <p:nvPr/>
        </p:nvSpPr>
        <p:spPr>
          <a:xfrm>
            <a:off x="555268" y="1208038"/>
            <a:ext cx="57419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Android Phone</a:t>
            </a:r>
            <a:endParaRPr kumimoji="1" lang="ja-JP" altLang="en-US" sz="500" dirty="0"/>
          </a:p>
        </p:txBody>
      </p:sp>
      <p:sp>
        <p:nvSpPr>
          <p:cNvPr id="2016" name="テキスト ボックス 2015"/>
          <p:cNvSpPr txBox="1"/>
          <p:nvPr/>
        </p:nvSpPr>
        <p:spPr>
          <a:xfrm>
            <a:off x="1216645" y="1214560"/>
            <a:ext cx="49564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App generic</a:t>
            </a:r>
            <a:endParaRPr kumimoji="1" lang="ja-JP" altLang="en-US" sz="500" dirty="0"/>
          </a:p>
        </p:txBody>
      </p:sp>
      <p:sp>
        <p:nvSpPr>
          <p:cNvPr id="2017" name="テキスト ボックス 2016"/>
          <p:cNvSpPr txBox="1"/>
          <p:nvPr/>
        </p:nvSpPr>
        <p:spPr>
          <a:xfrm>
            <a:off x="1758829" y="1212120"/>
            <a:ext cx="67197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Application (blank)</a:t>
            </a:r>
            <a:endParaRPr kumimoji="1" lang="ja-JP" altLang="en-US" sz="500" dirty="0"/>
          </a:p>
        </p:txBody>
      </p:sp>
      <p:sp>
        <p:nvSpPr>
          <p:cNvPr id="2018" name="テキスト ボックス 2017"/>
          <p:cNvSpPr txBox="1"/>
          <p:nvPr/>
        </p:nvSpPr>
        <p:spPr>
          <a:xfrm>
            <a:off x="2363632" y="1220674"/>
            <a:ext cx="65594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Application server</a:t>
            </a:r>
            <a:endParaRPr kumimoji="1" lang="ja-JP" altLang="en-US" sz="500" dirty="0"/>
          </a:p>
        </p:txBody>
      </p:sp>
      <p:sp>
        <p:nvSpPr>
          <p:cNvPr id="2019" name="テキスト ボックス 2018"/>
          <p:cNvSpPr txBox="1"/>
          <p:nvPr/>
        </p:nvSpPr>
        <p:spPr>
          <a:xfrm>
            <a:off x="3027555" y="1221119"/>
            <a:ext cx="52450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Backup, local</a:t>
            </a:r>
            <a:endParaRPr kumimoji="1" lang="ja-JP" altLang="en-US" sz="500" dirty="0"/>
          </a:p>
        </p:txBody>
      </p:sp>
      <p:sp>
        <p:nvSpPr>
          <p:cNvPr id="2020" name="テキスト ボックス 2019"/>
          <p:cNvSpPr txBox="1"/>
          <p:nvPr/>
        </p:nvSpPr>
        <p:spPr>
          <a:xfrm>
            <a:off x="3640309" y="1221119"/>
            <a:ext cx="56618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Backup, online</a:t>
            </a:r>
            <a:endParaRPr kumimoji="1" lang="ja-JP" altLang="en-US" sz="500" dirty="0"/>
          </a:p>
        </p:txBody>
      </p:sp>
      <p:sp>
        <p:nvSpPr>
          <p:cNvPr id="2021" name="テキスト ボックス 2020"/>
          <p:cNvSpPr txBox="1"/>
          <p:nvPr/>
        </p:nvSpPr>
        <p:spPr>
          <a:xfrm>
            <a:off x="4289846" y="1216253"/>
            <a:ext cx="47000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Certificate</a:t>
            </a:r>
            <a:endParaRPr kumimoji="1" lang="ja-JP" altLang="en-US" sz="500" dirty="0"/>
          </a:p>
        </p:txBody>
      </p:sp>
      <p:sp>
        <p:nvSpPr>
          <p:cNvPr id="2022" name="テキスト ボックス 2021"/>
          <p:cNvSpPr txBox="1"/>
          <p:nvPr/>
        </p:nvSpPr>
        <p:spPr>
          <a:xfrm>
            <a:off x="4850317" y="1227526"/>
            <a:ext cx="65274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Client application</a:t>
            </a:r>
            <a:endParaRPr kumimoji="1" lang="ja-JP" altLang="en-US" sz="500" dirty="0"/>
          </a:p>
        </p:txBody>
      </p:sp>
      <p:sp>
        <p:nvSpPr>
          <p:cNvPr id="2023" name="テキスト ボックス 2022"/>
          <p:cNvSpPr txBox="1"/>
          <p:nvPr/>
        </p:nvSpPr>
        <p:spPr>
          <a:xfrm>
            <a:off x="5597339" y="1240980"/>
            <a:ext cx="33374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Cloud</a:t>
            </a:r>
            <a:endParaRPr kumimoji="1" lang="ja-JP" altLang="en-US" sz="500" dirty="0"/>
          </a:p>
        </p:txBody>
      </p:sp>
      <p:sp>
        <p:nvSpPr>
          <p:cNvPr id="2024" name="テキスト ボックス 2023"/>
          <p:cNvSpPr txBox="1"/>
          <p:nvPr/>
        </p:nvSpPr>
        <p:spPr>
          <a:xfrm>
            <a:off x="-4201" y="2263691"/>
            <a:ext cx="54534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Cluster server</a:t>
            </a:r>
            <a:endParaRPr kumimoji="1" lang="ja-JP" altLang="en-US" sz="500" dirty="0"/>
          </a:p>
        </p:txBody>
      </p:sp>
      <p:sp>
        <p:nvSpPr>
          <p:cNvPr id="2025" name="テキスト ボックス 2024"/>
          <p:cNvSpPr txBox="1"/>
          <p:nvPr/>
        </p:nvSpPr>
        <p:spPr>
          <a:xfrm>
            <a:off x="657860" y="2269133"/>
            <a:ext cx="41229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Code file</a:t>
            </a:r>
            <a:endParaRPr kumimoji="1" lang="ja-JP" altLang="en-US" sz="500" dirty="0"/>
          </a:p>
        </p:txBody>
      </p:sp>
      <p:sp>
        <p:nvSpPr>
          <p:cNvPr id="2026" name="テキスト ボックス 2025"/>
          <p:cNvSpPr txBox="1"/>
          <p:nvPr/>
        </p:nvSpPr>
        <p:spPr>
          <a:xfrm>
            <a:off x="1212021" y="2275655"/>
            <a:ext cx="48122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Connectors</a:t>
            </a:r>
            <a:endParaRPr kumimoji="1" lang="ja-JP" altLang="en-US" sz="500" dirty="0"/>
          </a:p>
        </p:txBody>
      </p:sp>
      <p:sp>
        <p:nvSpPr>
          <p:cNvPr id="2027" name="テキスト ボックス 2026"/>
          <p:cNvSpPr txBox="1"/>
          <p:nvPr/>
        </p:nvSpPr>
        <p:spPr>
          <a:xfrm>
            <a:off x="1765424" y="2273215"/>
            <a:ext cx="63511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Database generic</a:t>
            </a:r>
            <a:endParaRPr kumimoji="1" lang="ja-JP" altLang="en-US" sz="500" dirty="0"/>
          </a:p>
        </p:txBody>
      </p:sp>
      <p:sp>
        <p:nvSpPr>
          <p:cNvPr id="2028" name="テキスト ボックス 2027"/>
          <p:cNvSpPr txBox="1"/>
          <p:nvPr/>
        </p:nvSpPr>
        <p:spPr>
          <a:xfrm>
            <a:off x="2376640" y="2281769"/>
            <a:ext cx="60625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Database server</a:t>
            </a:r>
            <a:endParaRPr kumimoji="1" lang="ja-JP" altLang="en-US" sz="500" dirty="0"/>
          </a:p>
        </p:txBody>
      </p:sp>
      <p:sp>
        <p:nvSpPr>
          <p:cNvPr id="2029" name="テキスト ボックス 2028"/>
          <p:cNvSpPr txBox="1"/>
          <p:nvPr/>
        </p:nvSpPr>
        <p:spPr>
          <a:xfrm>
            <a:off x="3013516" y="2282214"/>
            <a:ext cx="5966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Database </a:t>
            </a:r>
          </a:p>
          <a:p>
            <a:pPr algn="ctr"/>
            <a:r>
              <a:rPr lang="en-US" altLang="ja-JP" sz="500" dirty="0"/>
              <a:t>synchronization</a:t>
            </a:r>
            <a:endParaRPr kumimoji="1" lang="ja-JP" altLang="en-US" sz="500" dirty="0"/>
          </a:p>
        </p:txBody>
      </p:sp>
      <p:sp>
        <p:nvSpPr>
          <p:cNvPr id="2030" name="テキスト ボックス 2029"/>
          <p:cNvSpPr txBox="1"/>
          <p:nvPr/>
        </p:nvSpPr>
        <p:spPr>
          <a:xfrm>
            <a:off x="3757743" y="2282214"/>
            <a:ext cx="35939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Device</a:t>
            </a:r>
            <a:endParaRPr kumimoji="1" lang="ja-JP" altLang="en-US" sz="500" dirty="0"/>
          </a:p>
        </p:txBody>
      </p:sp>
      <p:sp>
        <p:nvSpPr>
          <p:cNvPr id="2031" name="テキスト ボックス 2030"/>
          <p:cNvSpPr txBox="1"/>
          <p:nvPr/>
        </p:nvSpPr>
        <p:spPr>
          <a:xfrm>
            <a:off x="4268003" y="2277348"/>
            <a:ext cx="54534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Direct Access </a:t>
            </a:r>
          </a:p>
          <a:p>
            <a:pPr algn="ctr"/>
            <a:r>
              <a:rPr lang="en-US" altLang="ja-JP" sz="500" dirty="0"/>
              <a:t>(feature)</a:t>
            </a:r>
            <a:endParaRPr kumimoji="1" lang="ja-JP" altLang="en-US" sz="500" dirty="0"/>
          </a:p>
        </p:txBody>
      </p:sp>
      <p:sp>
        <p:nvSpPr>
          <p:cNvPr id="2032" name="テキスト ボックス 2031"/>
          <p:cNvSpPr txBox="1"/>
          <p:nvPr/>
        </p:nvSpPr>
        <p:spPr>
          <a:xfrm>
            <a:off x="4903813" y="2289981"/>
            <a:ext cx="45717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Document</a:t>
            </a:r>
            <a:endParaRPr kumimoji="1" lang="ja-JP" altLang="en-US" sz="500" dirty="0"/>
          </a:p>
        </p:txBody>
      </p:sp>
      <p:sp>
        <p:nvSpPr>
          <p:cNvPr id="2033" name="テキスト ボックス 2032"/>
          <p:cNvSpPr txBox="1"/>
          <p:nvPr/>
        </p:nvSpPr>
        <p:spPr>
          <a:xfrm>
            <a:off x="5417987" y="2296348"/>
            <a:ext cx="66877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Domain controller</a:t>
            </a:r>
            <a:endParaRPr kumimoji="1" lang="ja-JP" altLang="en-US" sz="500" dirty="0"/>
          </a:p>
        </p:txBody>
      </p:sp>
      <p:sp>
        <p:nvSpPr>
          <p:cNvPr id="2034" name="テキスト ボックス 2033"/>
          <p:cNvSpPr txBox="1"/>
          <p:nvPr/>
        </p:nvSpPr>
        <p:spPr>
          <a:xfrm>
            <a:off x="-67519" y="3360821"/>
            <a:ext cx="67839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Enterprise Building</a:t>
            </a:r>
            <a:endParaRPr kumimoji="1" lang="ja-JP" altLang="en-US" sz="500" dirty="0"/>
          </a:p>
        </p:txBody>
      </p:sp>
      <p:sp>
        <p:nvSpPr>
          <p:cNvPr id="2035" name="テキスト ボックス 2034"/>
          <p:cNvSpPr txBox="1"/>
          <p:nvPr/>
        </p:nvSpPr>
        <p:spPr>
          <a:xfrm>
            <a:off x="604706" y="3372682"/>
            <a:ext cx="50045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File, general</a:t>
            </a:r>
            <a:endParaRPr kumimoji="1" lang="ja-JP" altLang="en-US" sz="500" dirty="0"/>
          </a:p>
        </p:txBody>
      </p:sp>
      <p:sp>
        <p:nvSpPr>
          <p:cNvPr id="2036" name="テキスト ボックス 2035"/>
          <p:cNvSpPr txBox="1"/>
          <p:nvPr/>
        </p:nvSpPr>
        <p:spPr>
          <a:xfrm>
            <a:off x="1277778" y="3379204"/>
            <a:ext cx="3177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Filter</a:t>
            </a:r>
            <a:endParaRPr kumimoji="1" lang="ja-JP" altLang="en-US" sz="500" dirty="0"/>
          </a:p>
        </p:txBody>
      </p:sp>
      <p:sp>
        <p:nvSpPr>
          <p:cNvPr id="2037" name="テキスト ボックス 2036"/>
          <p:cNvSpPr txBox="1"/>
          <p:nvPr/>
        </p:nvSpPr>
        <p:spPr>
          <a:xfrm>
            <a:off x="1846710" y="3376764"/>
            <a:ext cx="38824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Firewall</a:t>
            </a:r>
            <a:endParaRPr kumimoji="1" lang="ja-JP" altLang="en-US" sz="500" dirty="0"/>
          </a:p>
        </p:txBody>
      </p:sp>
      <p:sp>
        <p:nvSpPr>
          <p:cNvPr id="2038" name="テキスト ボックス 2037"/>
          <p:cNvSpPr txBox="1"/>
          <p:nvPr/>
        </p:nvSpPr>
        <p:spPr>
          <a:xfrm>
            <a:off x="2532425" y="3385318"/>
            <a:ext cx="34977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Folder</a:t>
            </a:r>
            <a:endParaRPr kumimoji="1" lang="ja-JP" altLang="en-US" sz="500" dirty="0"/>
          </a:p>
        </p:txBody>
      </p:sp>
      <p:sp>
        <p:nvSpPr>
          <p:cNvPr id="2039" name="テキスト ボックス 2038"/>
          <p:cNvSpPr txBox="1"/>
          <p:nvPr/>
        </p:nvSpPr>
        <p:spPr>
          <a:xfrm>
            <a:off x="3093412" y="3385763"/>
            <a:ext cx="4251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Gateway</a:t>
            </a:r>
            <a:endParaRPr kumimoji="1" lang="ja-JP" altLang="en-US" sz="500" dirty="0"/>
          </a:p>
        </p:txBody>
      </p:sp>
      <p:sp>
        <p:nvSpPr>
          <p:cNvPr id="2040" name="テキスト ボックス 2039"/>
          <p:cNvSpPr txBox="1"/>
          <p:nvPr/>
        </p:nvSpPr>
        <p:spPr>
          <a:xfrm>
            <a:off x="3643523" y="3379344"/>
            <a:ext cx="52770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Generic code</a:t>
            </a:r>
            <a:endParaRPr kumimoji="1" lang="ja-JP" altLang="en-US" sz="500" dirty="0"/>
          </a:p>
        </p:txBody>
      </p:sp>
      <p:sp>
        <p:nvSpPr>
          <p:cNvPr id="2041" name="テキスト ボックス 2040"/>
          <p:cNvSpPr txBox="1"/>
          <p:nvPr/>
        </p:nvSpPr>
        <p:spPr>
          <a:xfrm>
            <a:off x="4211097" y="3380897"/>
            <a:ext cx="65915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Health monitoring</a:t>
            </a:r>
            <a:endParaRPr kumimoji="1" lang="ja-JP" altLang="en-US" sz="500" dirty="0"/>
          </a:p>
        </p:txBody>
      </p:sp>
      <p:sp>
        <p:nvSpPr>
          <p:cNvPr id="2042" name="テキスト ボックス 2041"/>
          <p:cNvSpPr txBox="1"/>
          <p:nvPr/>
        </p:nvSpPr>
        <p:spPr>
          <a:xfrm>
            <a:off x="4977028" y="3392170"/>
            <a:ext cx="38504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Healthy</a:t>
            </a:r>
            <a:endParaRPr kumimoji="1" lang="ja-JP" altLang="en-US" sz="500" dirty="0"/>
          </a:p>
        </p:txBody>
      </p:sp>
      <p:sp>
        <p:nvSpPr>
          <p:cNvPr id="794" name="テキスト ボックス 793"/>
          <p:cNvSpPr txBox="1"/>
          <p:nvPr/>
        </p:nvSpPr>
        <p:spPr>
          <a:xfrm>
            <a:off x="5454119" y="3394287"/>
            <a:ext cx="56938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Import generic</a:t>
            </a:r>
            <a:endParaRPr kumimoji="1" lang="ja-JP" altLang="en-US" sz="500" dirty="0"/>
          </a:p>
        </p:txBody>
      </p:sp>
      <p:sp>
        <p:nvSpPr>
          <p:cNvPr id="797" name="テキスト ボックス 796"/>
          <p:cNvSpPr txBox="1"/>
          <p:nvPr/>
        </p:nvSpPr>
        <p:spPr>
          <a:xfrm>
            <a:off x="6094383" y="1235352"/>
            <a:ext cx="72648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Powershell</a:t>
            </a:r>
            <a:r>
              <a:rPr lang="en-US" altLang="ja-JP" sz="500" dirty="0"/>
              <a:t> script file</a:t>
            </a:r>
            <a:endParaRPr kumimoji="1" lang="ja-JP" altLang="en-US" sz="500" dirty="0"/>
          </a:p>
        </p:txBody>
      </p:sp>
      <p:sp>
        <p:nvSpPr>
          <p:cNvPr id="798" name="テキスト ボックス 797"/>
          <p:cNvSpPr txBox="1"/>
          <p:nvPr/>
        </p:nvSpPr>
        <p:spPr>
          <a:xfrm>
            <a:off x="6809149" y="1240794"/>
            <a:ext cx="55175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Protocol stack</a:t>
            </a:r>
            <a:endParaRPr kumimoji="1" lang="ja-JP" altLang="en-US" sz="500" dirty="0"/>
          </a:p>
        </p:txBody>
      </p:sp>
      <p:sp>
        <p:nvSpPr>
          <p:cNvPr id="799" name="テキスト ボックス 798"/>
          <p:cNvSpPr txBox="1"/>
          <p:nvPr/>
        </p:nvSpPr>
        <p:spPr>
          <a:xfrm>
            <a:off x="7397996" y="1247316"/>
            <a:ext cx="58541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Queue, general</a:t>
            </a:r>
            <a:endParaRPr kumimoji="1" lang="ja-JP" altLang="en-US" sz="500" dirty="0"/>
          </a:p>
        </p:txBody>
      </p:sp>
      <p:sp>
        <p:nvSpPr>
          <p:cNvPr id="800" name="テキスト ボックス 799"/>
          <p:cNvSpPr txBox="1"/>
          <p:nvPr/>
        </p:nvSpPr>
        <p:spPr>
          <a:xfrm>
            <a:off x="8012893" y="1244876"/>
            <a:ext cx="58221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RMS connector</a:t>
            </a:r>
            <a:endParaRPr kumimoji="1" lang="ja-JP" altLang="en-US" sz="500" dirty="0"/>
          </a:p>
        </p:txBody>
      </p:sp>
      <p:sp>
        <p:nvSpPr>
          <p:cNvPr id="801" name="テキスト ボックス 800"/>
          <p:cNvSpPr txBox="1"/>
          <p:nvPr/>
        </p:nvSpPr>
        <p:spPr>
          <a:xfrm>
            <a:off x="8719487" y="1253430"/>
            <a:ext cx="36259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Router</a:t>
            </a:r>
            <a:endParaRPr kumimoji="1" lang="ja-JP" altLang="en-US" sz="500" dirty="0"/>
          </a:p>
        </p:txBody>
      </p:sp>
      <p:sp>
        <p:nvSpPr>
          <p:cNvPr id="802" name="テキスト ボックス 801"/>
          <p:cNvSpPr txBox="1"/>
          <p:nvPr/>
        </p:nvSpPr>
        <p:spPr>
          <a:xfrm>
            <a:off x="9325170" y="1253875"/>
            <a:ext cx="42672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Script file</a:t>
            </a:r>
            <a:endParaRPr kumimoji="1" lang="ja-JP" altLang="en-US" sz="500" dirty="0"/>
          </a:p>
        </p:txBody>
      </p:sp>
      <p:sp>
        <p:nvSpPr>
          <p:cNvPr id="803" name="テキスト ボックス 802"/>
          <p:cNvSpPr txBox="1"/>
          <p:nvPr/>
        </p:nvSpPr>
        <p:spPr>
          <a:xfrm>
            <a:off x="9855100" y="1253875"/>
            <a:ext cx="55495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Secure virtual </a:t>
            </a:r>
          </a:p>
          <a:p>
            <a:pPr algn="ctr"/>
            <a:r>
              <a:rPr lang="en-US" altLang="ja-JP" sz="500" dirty="0"/>
              <a:t>machine</a:t>
            </a:r>
            <a:endParaRPr kumimoji="1" lang="ja-JP" altLang="en-US" sz="500" dirty="0"/>
          </a:p>
        </p:txBody>
      </p:sp>
      <p:sp>
        <p:nvSpPr>
          <p:cNvPr id="804" name="テキスト ボックス 803"/>
          <p:cNvSpPr txBox="1"/>
          <p:nvPr/>
        </p:nvSpPr>
        <p:spPr>
          <a:xfrm>
            <a:off x="10493822" y="1249009"/>
            <a:ext cx="5485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Server (blade)</a:t>
            </a:r>
            <a:endParaRPr kumimoji="1" lang="ja-JP" altLang="en-US" sz="500" dirty="0"/>
          </a:p>
        </p:txBody>
      </p:sp>
      <p:sp>
        <p:nvSpPr>
          <p:cNvPr id="805" name="テキスト ボックス 804"/>
          <p:cNvSpPr txBox="1"/>
          <p:nvPr/>
        </p:nvSpPr>
        <p:spPr>
          <a:xfrm>
            <a:off x="11097551" y="1235352"/>
            <a:ext cx="5966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Server (generic)</a:t>
            </a:r>
            <a:endParaRPr kumimoji="1" lang="ja-JP" altLang="en-US" sz="500" dirty="0"/>
          </a:p>
        </p:txBody>
      </p:sp>
      <p:sp>
        <p:nvSpPr>
          <p:cNvPr id="806" name="テキスト ボックス 805"/>
          <p:cNvSpPr txBox="1"/>
          <p:nvPr/>
        </p:nvSpPr>
        <p:spPr>
          <a:xfrm>
            <a:off x="11626077" y="1241006"/>
            <a:ext cx="60144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Server directory</a:t>
            </a:r>
            <a:endParaRPr kumimoji="1" lang="ja-JP" altLang="en-US" sz="500" dirty="0"/>
          </a:p>
        </p:txBody>
      </p:sp>
      <p:sp>
        <p:nvSpPr>
          <p:cNvPr id="808" name="テキスト ボックス 807"/>
          <p:cNvSpPr txBox="1"/>
          <p:nvPr/>
        </p:nvSpPr>
        <p:spPr>
          <a:xfrm>
            <a:off x="6209379" y="2296496"/>
            <a:ext cx="48923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Server farm</a:t>
            </a:r>
            <a:endParaRPr kumimoji="1" lang="ja-JP" altLang="en-US" sz="500" dirty="0"/>
          </a:p>
        </p:txBody>
      </p:sp>
      <p:sp>
        <p:nvSpPr>
          <p:cNvPr id="809" name="テキスト ボックス 808"/>
          <p:cNvSpPr txBox="1"/>
          <p:nvPr/>
        </p:nvSpPr>
        <p:spPr>
          <a:xfrm>
            <a:off x="6843994" y="2301938"/>
            <a:ext cx="47480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Server rack</a:t>
            </a:r>
            <a:endParaRPr kumimoji="1" lang="ja-JP" altLang="en-US" sz="500" dirty="0"/>
          </a:p>
        </p:txBody>
      </p:sp>
      <p:sp>
        <p:nvSpPr>
          <p:cNvPr id="810" name="テキスト ボックス 809"/>
          <p:cNvSpPr txBox="1"/>
          <p:nvPr/>
        </p:nvSpPr>
        <p:spPr>
          <a:xfrm>
            <a:off x="7497671" y="2308460"/>
            <a:ext cx="39145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Settings</a:t>
            </a:r>
            <a:endParaRPr kumimoji="1" lang="ja-JP" altLang="en-US" sz="500" dirty="0"/>
          </a:p>
        </p:txBody>
      </p:sp>
      <p:sp>
        <p:nvSpPr>
          <p:cNvPr id="811" name="テキスト ボックス 810"/>
          <p:cNvSpPr txBox="1"/>
          <p:nvPr/>
        </p:nvSpPr>
        <p:spPr>
          <a:xfrm>
            <a:off x="8037841" y="2306020"/>
            <a:ext cx="53572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Shared folder</a:t>
            </a:r>
            <a:endParaRPr kumimoji="1" lang="ja-JP" altLang="en-US" sz="500" dirty="0"/>
          </a:p>
        </p:txBody>
      </p:sp>
      <p:sp>
        <p:nvSpPr>
          <p:cNvPr id="812" name="テキスト ボックス 811"/>
          <p:cNvSpPr txBox="1"/>
          <p:nvPr/>
        </p:nvSpPr>
        <p:spPr>
          <a:xfrm>
            <a:off x="8704673" y="2314574"/>
            <a:ext cx="45236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Smartcard</a:t>
            </a:r>
            <a:endParaRPr kumimoji="1" lang="ja-JP" altLang="en-US" sz="500" dirty="0"/>
          </a:p>
        </p:txBody>
      </p:sp>
      <p:sp>
        <p:nvSpPr>
          <p:cNvPr id="813" name="テキスト ボックス 812"/>
          <p:cNvSpPr txBox="1"/>
          <p:nvPr/>
        </p:nvSpPr>
        <p:spPr>
          <a:xfrm>
            <a:off x="9359819" y="2315019"/>
            <a:ext cx="3834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Storage</a:t>
            </a:r>
            <a:endParaRPr kumimoji="1" lang="ja-JP" altLang="en-US" sz="500" dirty="0"/>
          </a:p>
        </p:txBody>
      </p:sp>
      <p:sp>
        <p:nvSpPr>
          <p:cNvPr id="814" name="テキスト ボックス 813"/>
          <p:cNvSpPr txBox="1"/>
          <p:nvPr/>
        </p:nvSpPr>
        <p:spPr>
          <a:xfrm>
            <a:off x="10008052" y="2315019"/>
            <a:ext cx="32573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Table</a:t>
            </a:r>
            <a:endParaRPr kumimoji="1" lang="ja-JP" altLang="en-US" sz="500" dirty="0"/>
          </a:p>
        </p:txBody>
      </p:sp>
      <p:sp>
        <p:nvSpPr>
          <p:cNvPr id="815" name="テキスト ボックス 814"/>
          <p:cNvSpPr txBox="1"/>
          <p:nvPr/>
        </p:nvSpPr>
        <p:spPr>
          <a:xfrm>
            <a:off x="10608905" y="2310153"/>
            <a:ext cx="34657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Tablet</a:t>
            </a:r>
            <a:endParaRPr kumimoji="1" lang="ja-JP" altLang="en-US" sz="500" dirty="0"/>
          </a:p>
        </p:txBody>
      </p:sp>
      <p:sp>
        <p:nvSpPr>
          <p:cNvPr id="816" name="テキスト ボックス 815"/>
          <p:cNvSpPr txBox="1"/>
          <p:nvPr/>
        </p:nvSpPr>
        <p:spPr>
          <a:xfrm>
            <a:off x="11207534" y="2321426"/>
            <a:ext cx="29687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Tool</a:t>
            </a:r>
            <a:endParaRPr kumimoji="1" lang="ja-JP" altLang="en-US" sz="500" dirty="0"/>
          </a:p>
        </p:txBody>
      </p:sp>
      <p:sp>
        <p:nvSpPr>
          <p:cNvPr id="817" name="テキスト ボックス 816"/>
          <p:cNvSpPr txBox="1"/>
          <p:nvPr/>
        </p:nvSpPr>
        <p:spPr>
          <a:xfrm>
            <a:off x="11756155" y="2334880"/>
            <a:ext cx="29046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USB</a:t>
            </a:r>
            <a:endParaRPr kumimoji="1" lang="ja-JP" altLang="en-US" sz="500" dirty="0"/>
          </a:p>
        </p:txBody>
      </p:sp>
      <p:sp>
        <p:nvSpPr>
          <p:cNvPr id="818" name="テキスト ボックス 817"/>
          <p:cNvSpPr txBox="1"/>
          <p:nvPr/>
        </p:nvSpPr>
        <p:spPr>
          <a:xfrm>
            <a:off x="6191377" y="3403786"/>
            <a:ext cx="48603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Web server</a:t>
            </a:r>
            <a:endParaRPr kumimoji="1" lang="ja-JP" altLang="en-US" sz="500" dirty="0"/>
          </a:p>
        </p:txBody>
      </p:sp>
      <p:sp>
        <p:nvSpPr>
          <p:cNvPr id="819" name="テキスト ボックス 818"/>
          <p:cNvSpPr txBox="1"/>
          <p:nvPr/>
        </p:nvSpPr>
        <p:spPr>
          <a:xfrm>
            <a:off x="6897070" y="3409228"/>
            <a:ext cx="30809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Web</a:t>
            </a:r>
            <a:endParaRPr kumimoji="1" lang="ja-JP" altLang="en-US" sz="500" dirty="0"/>
          </a:p>
        </p:txBody>
      </p:sp>
      <p:sp>
        <p:nvSpPr>
          <p:cNvPr id="820" name="テキスト ボックス 819"/>
          <p:cNvSpPr txBox="1"/>
          <p:nvPr/>
        </p:nvSpPr>
        <p:spPr>
          <a:xfrm>
            <a:off x="7324040" y="3415750"/>
            <a:ext cx="64953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WebSite</a:t>
            </a:r>
            <a:r>
              <a:rPr lang="en-US" altLang="ja-JP" sz="500" dirty="0"/>
              <a:t> (generic)</a:t>
            </a:r>
            <a:endParaRPr kumimoji="1" lang="ja-JP" altLang="en-US" sz="500" dirty="0"/>
          </a:p>
        </p:txBody>
      </p:sp>
      <p:sp>
        <p:nvSpPr>
          <p:cNvPr id="821" name="テキスト ボックス 820"/>
          <p:cNvSpPr txBox="1"/>
          <p:nvPr/>
        </p:nvSpPr>
        <p:spPr>
          <a:xfrm>
            <a:off x="7957190" y="3413310"/>
            <a:ext cx="61106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Windows Server</a:t>
            </a:r>
            <a:endParaRPr kumimoji="1" lang="ja-JP" altLang="en-US" sz="500" dirty="0"/>
          </a:p>
        </p:txBody>
      </p:sp>
      <p:sp>
        <p:nvSpPr>
          <p:cNvPr id="822" name="テキスト ボックス 821"/>
          <p:cNvSpPr txBox="1"/>
          <p:nvPr/>
        </p:nvSpPr>
        <p:spPr>
          <a:xfrm>
            <a:off x="8529192" y="3421864"/>
            <a:ext cx="71365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Wireless connection</a:t>
            </a:r>
            <a:endParaRPr kumimoji="1" lang="ja-JP" altLang="en-US" sz="500" dirty="0"/>
          </a:p>
        </p:txBody>
      </p:sp>
      <p:sp>
        <p:nvSpPr>
          <p:cNvPr id="823" name="テキスト ボックス 822"/>
          <p:cNvSpPr txBox="1"/>
          <p:nvPr/>
        </p:nvSpPr>
        <p:spPr>
          <a:xfrm>
            <a:off x="9165272" y="3422309"/>
            <a:ext cx="66396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Workstation client</a:t>
            </a:r>
            <a:endParaRPr kumimoji="1" lang="ja-JP" altLang="en-US" sz="500" dirty="0"/>
          </a:p>
        </p:txBody>
      </p:sp>
      <p:sp>
        <p:nvSpPr>
          <p:cNvPr id="824" name="テキスト ボックス 823"/>
          <p:cNvSpPr txBox="1"/>
          <p:nvPr/>
        </p:nvSpPr>
        <p:spPr>
          <a:xfrm>
            <a:off x="9806781" y="3397858"/>
            <a:ext cx="62388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XML web service</a:t>
            </a:r>
            <a:endParaRPr kumimoji="1" lang="ja-JP" altLang="en-US" sz="500" dirty="0"/>
          </a:p>
        </p:txBody>
      </p:sp>
      <p:grpSp>
        <p:nvGrpSpPr>
          <p:cNvPr id="2347" name="グループ化 2346"/>
          <p:cNvGrpSpPr/>
          <p:nvPr/>
        </p:nvGrpSpPr>
        <p:grpSpPr>
          <a:xfrm>
            <a:off x="132557" y="771526"/>
            <a:ext cx="328613" cy="411163"/>
            <a:chOff x="63501" y="771526"/>
            <a:chExt cx="328613" cy="411163"/>
          </a:xfrm>
        </p:grpSpPr>
        <p:sp>
          <p:nvSpPr>
            <p:cNvPr id="2147" name="Freeform 5"/>
            <p:cNvSpPr>
              <a:spLocks/>
            </p:cNvSpPr>
            <p:nvPr/>
          </p:nvSpPr>
          <p:spPr bwMode="auto">
            <a:xfrm>
              <a:off x="63501" y="771526"/>
              <a:ext cx="200025" cy="411163"/>
            </a:xfrm>
            <a:custGeom>
              <a:avLst/>
              <a:gdLst>
                <a:gd name="T0" fmla="*/ 0 w 119"/>
                <a:gd name="T1" fmla="*/ 245 h 245"/>
                <a:gd name="T2" fmla="*/ 33 w 119"/>
                <a:gd name="T3" fmla="*/ 245 h 245"/>
                <a:gd name="T4" fmla="*/ 45 w 119"/>
                <a:gd name="T5" fmla="*/ 221 h 245"/>
                <a:gd name="T6" fmla="*/ 18 w 119"/>
                <a:gd name="T7" fmla="*/ 221 h 245"/>
                <a:gd name="T8" fmla="*/ 18 w 119"/>
                <a:gd name="T9" fmla="*/ 209 h 245"/>
                <a:gd name="T10" fmla="*/ 21 w 119"/>
                <a:gd name="T11" fmla="*/ 209 h 245"/>
                <a:gd name="T12" fmla="*/ 50 w 119"/>
                <a:gd name="T13" fmla="*/ 209 h 245"/>
                <a:gd name="T14" fmla="*/ 53 w 119"/>
                <a:gd name="T15" fmla="*/ 208 h 245"/>
                <a:gd name="T16" fmla="*/ 59 w 119"/>
                <a:gd name="T17" fmla="*/ 197 h 245"/>
                <a:gd name="T18" fmla="*/ 18 w 119"/>
                <a:gd name="T19" fmla="*/ 197 h 245"/>
                <a:gd name="T20" fmla="*/ 18 w 119"/>
                <a:gd name="T21" fmla="*/ 185 h 245"/>
                <a:gd name="T22" fmla="*/ 21 w 119"/>
                <a:gd name="T23" fmla="*/ 185 h 245"/>
                <a:gd name="T24" fmla="*/ 64 w 119"/>
                <a:gd name="T25" fmla="*/ 185 h 245"/>
                <a:gd name="T26" fmla="*/ 68 w 119"/>
                <a:gd name="T27" fmla="*/ 182 h 245"/>
                <a:gd name="T28" fmla="*/ 108 w 119"/>
                <a:gd name="T29" fmla="*/ 117 h 245"/>
                <a:gd name="T30" fmla="*/ 119 w 119"/>
                <a:gd name="T31" fmla="*/ 108 h 245"/>
                <a:gd name="T32" fmla="*/ 119 w 119"/>
                <a:gd name="T33" fmla="*/ 106 h 245"/>
                <a:gd name="T34" fmla="*/ 119 w 119"/>
                <a:gd name="T35" fmla="*/ 12 h 245"/>
                <a:gd name="T36" fmla="*/ 119 w 119"/>
                <a:gd name="T37" fmla="*/ 9 h 245"/>
                <a:gd name="T38" fmla="*/ 106 w 119"/>
                <a:gd name="T39" fmla="*/ 0 h 245"/>
                <a:gd name="T40" fmla="*/ 14 w 119"/>
                <a:gd name="T41" fmla="*/ 0 h 245"/>
                <a:gd name="T42" fmla="*/ 0 w 119"/>
                <a:gd name="T43" fmla="*/ 14 h 245"/>
                <a:gd name="T44" fmla="*/ 0 w 119"/>
                <a:gd name="T45" fmla="*/ 242 h 245"/>
                <a:gd name="T46" fmla="*/ 0 w 119"/>
                <a:gd name="T47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9" h="245">
                  <a:moveTo>
                    <a:pt x="0" y="245"/>
                  </a:moveTo>
                  <a:cubicBezTo>
                    <a:pt x="11" y="245"/>
                    <a:pt x="22" y="245"/>
                    <a:pt x="33" y="245"/>
                  </a:cubicBezTo>
                  <a:cubicBezTo>
                    <a:pt x="34" y="235"/>
                    <a:pt x="41" y="229"/>
                    <a:pt x="45" y="221"/>
                  </a:cubicBezTo>
                  <a:cubicBezTo>
                    <a:pt x="36" y="221"/>
                    <a:pt x="27" y="221"/>
                    <a:pt x="18" y="221"/>
                  </a:cubicBezTo>
                  <a:cubicBezTo>
                    <a:pt x="18" y="217"/>
                    <a:pt x="18" y="213"/>
                    <a:pt x="18" y="209"/>
                  </a:cubicBezTo>
                  <a:cubicBezTo>
                    <a:pt x="19" y="209"/>
                    <a:pt x="20" y="209"/>
                    <a:pt x="21" y="209"/>
                  </a:cubicBezTo>
                  <a:cubicBezTo>
                    <a:pt x="31" y="209"/>
                    <a:pt x="40" y="209"/>
                    <a:pt x="50" y="209"/>
                  </a:cubicBezTo>
                  <a:cubicBezTo>
                    <a:pt x="51" y="209"/>
                    <a:pt x="52" y="209"/>
                    <a:pt x="53" y="208"/>
                  </a:cubicBezTo>
                  <a:cubicBezTo>
                    <a:pt x="55" y="205"/>
                    <a:pt x="57" y="201"/>
                    <a:pt x="59" y="197"/>
                  </a:cubicBezTo>
                  <a:cubicBezTo>
                    <a:pt x="45" y="197"/>
                    <a:pt x="32" y="197"/>
                    <a:pt x="18" y="197"/>
                  </a:cubicBezTo>
                  <a:cubicBezTo>
                    <a:pt x="18" y="193"/>
                    <a:pt x="18" y="189"/>
                    <a:pt x="18" y="185"/>
                  </a:cubicBezTo>
                  <a:cubicBezTo>
                    <a:pt x="19" y="185"/>
                    <a:pt x="20" y="185"/>
                    <a:pt x="21" y="185"/>
                  </a:cubicBezTo>
                  <a:cubicBezTo>
                    <a:pt x="35" y="185"/>
                    <a:pt x="49" y="185"/>
                    <a:pt x="64" y="185"/>
                  </a:cubicBezTo>
                  <a:cubicBezTo>
                    <a:pt x="66" y="185"/>
                    <a:pt x="67" y="184"/>
                    <a:pt x="68" y="182"/>
                  </a:cubicBezTo>
                  <a:cubicBezTo>
                    <a:pt x="81" y="160"/>
                    <a:pt x="95" y="139"/>
                    <a:pt x="108" y="117"/>
                  </a:cubicBezTo>
                  <a:cubicBezTo>
                    <a:pt x="111" y="112"/>
                    <a:pt x="114" y="109"/>
                    <a:pt x="119" y="108"/>
                  </a:cubicBezTo>
                  <a:cubicBezTo>
                    <a:pt x="119" y="107"/>
                    <a:pt x="119" y="106"/>
                    <a:pt x="119" y="106"/>
                  </a:cubicBezTo>
                  <a:cubicBezTo>
                    <a:pt x="119" y="74"/>
                    <a:pt x="119" y="43"/>
                    <a:pt x="119" y="12"/>
                  </a:cubicBezTo>
                  <a:cubicBezTo>
                    <a:pt x="119" y="11"/>
                    <a:pt x="119" y="10"/>
                    <a:pt x="119" y="9"/>
                  </a:cubicBezTo>
                  <a:cubicBezTo>
                    <a:pt x="117" y="3"/>
                    <a:pt x="113" y="0"/>
                    <a:pt x="106" y="0"/>
                  </a:cubicBezTo>
                  <a:cubicBezTo>
                    <a:pt x="75" y="0"/>
                    <a:pt x="44" y="0"/>
                    <a:pt x="14" y="0"/>
                  </a:cubicBezTo>
                  <a:cubicBezTo>
                    <a:pt x="5" y="0"/>
                    <a:pt x="0" y="5"/>
                    <a:pt x="0" y="14"/>
                  </a:cubicBezTo>
                  <a:cubicBezTo>
                    <a:pt x="0" y="90"/>
                    <a:pt x="0" y="166"/>
                    <a:pt x="0" y="242"/>
                  </a:cubicBezTo>
                  <a:cubicBezTo>
                    <a:pt x="0" y="242"/>
                    <a:pt x="0" y="243"/>
                    <a:pt x="0" y="2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8" name="Freeform 6"/>
            <p:cNvSpPr>
              <a:spLocks/>
            </p:cNvSpPr>
            <p:nvPr/>
          </p:nvSpPr>
          <p:spPr bwMode="auto">
            <a:xfrm>
              <a:off x="139701" y="968376"/>
              <a:ext cx="252413" cy="212725"/>
            </a:xfrm>
            <a:custGeom>
              <a:avLst/>
              <a:gdLst>
                <a:gd name="T0" fmla="*/ 76 w 151"/>
                <a:gd name="T1" fmla="*/ 127 h 127"/>
                <a:gd name="T2" fmla="*/ 143 w 151"/>
                <a:gd name="T3" fmla="*/ 127 h 127"/>
                <a:gd name="T4" fmla="*/ 146 w 151"/>
                <a:gd name="T5" fmla="*/ 127 h 127"/>
                <a:gd name="T6" fmla="*/ 150 w 151"/>
                <a:gd name="T7" fmla="*/ 120 h 127"/>
                <a:gd name="T8" fmla="*/ 148 w 151"/>
                <a:gd name="T9" fmla="*/ 116 h 127"/>
                <a:gd name="T10" fmla="*/ 82 w 151"/>
                <a:gd name="T11" fmla="*/ 7 h 127"/>
                <a:gd name="T12" fmla="*/ 70 w 151"/>
                <a:gd name="T13" fmla="*/ 7 h 127"/>
                <a:gd name="T14" fmla="*/ 6 w 151"/>
                <a:gd name="T15" fmla="*/ 113 h 127"/>
                <a:gd name="T16" fmla="*/ 2 w 151"/>
                <a:gd name="T17" fmla="*/ 120 h 127"/>
                <a:gd name="T18" fmla="*/ 6 w 151"/>
                <a:gd name="T19" fmla="*/ 127 h 127"/>
                <a:gd name="T20" fmla="*/ 9 w 151"/>
                <a:gd name="T21" fmla="*/ 127 h 127"/>
                <a:gd name="T22" fmla="*/ 76 w 151"/>
                <a:gd name="T23" fmla="*/ 12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1" h="127">
                  <a:moveTo>
                    <a:pt x="76" y="127"/>
                  </a:moveTo>
                  <a:cubicBezTo>
                    <a:pt x="98" y="127"/>
                    <a:pt x="121" y="127"/>
                    <a:pt x="143" y="127"/>
                  </a:cubicBezTo>
                  <a:cubicBezTo>
                    <a:pt x="144" y="127"/>
                    <a:pt x="145" y="127"/>
                    <a:pt x="146" y="127"/>
                  </a:cubicBezTo>
                  <a:cubicBezTo>
                    <a:pt x="150" y="126"/>
                    <a:pt x="151" y="123"/>
                    <a:pt x="150" y="120"/>
                  </a:cubicBezTo>
                  <a:cubicBezTo>
                    <a:pt x="149" y="119"/>
                    <a:pt x="149" y="117"/>
                    <a:pt x="148" y="116"/>
                  </a:cubicBezTo>
                  <a:cubicBezTo>
                    <a:pt x="126" y="80"/>
                    <a:pt x="104" y="43"/>
                    <a:pt x="82" y="7"/>
                  </a:cubicBezTo>
                  <a:cubicBezTo>
                    <a:pt x="78" y="0"/>
                    <a:pt x="74" y="0"/>
                    <a:pt x="70" y="7"/>
                  </a:cubicBezTo>
                  <a:cubicBezTo>
                    <a:pt x="48" y="42"/>
                    <a:pt x="27" y="78"/>
                    <a:pt x="6" y="113"/>
                  </a:cubicBezTo>
                  <a:cubicBezTo>
                    <a:pt x="4" y="115"/>
                    <a:pt x="3" y="117"/>
                    <a:pt x="2" y="120"/>
                  </a:cubicBezTo>
                  <a:cubicBezTo>
                    <a:pt x="0" y="123"/>
                    <a:pt x="2" y="126"/>
                    <a:pt x="6" y="127"/>
                  </a:cubicBezTo>
                  <a:cubicBezTo>
                    <a:pt x="7" y="127"/>
                    <a:pt x="8" y="127"/>
                    <a:pt x="9" y="127"/>
                  </a:cubicBezTo>
                  <a:cubicBezTo>
                    <a:pt x="31" y="127"/>
                    <a:pt x="53" y="127"/>
                    <a:pt x="76" y="1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9" name="Freeform 7"/>
            <p:cNvSpPr>
              <a:spLocks noEditPoints="1"/>
            </p:cNvSpPr>
            <p:nvPr/>
          </p:nvSpPr>
          <p:spPr bwMode="auto">
            <a:xfrm>
              <a:off x="63501" y="771526"/>
              <a:ext cx="200025" cy="411163"/>
            </a:xfrm>
            <a:custGeom>
              <a:avLst/>
              <a:gdLst>
                <a:gd name="T0" fmla="*/ 0 w 119"/>
                <a:gd name="T1" fmla="*/ 245 h 245"/>
                <a:gd name="T2" fmla="*/ 0 w 119"/>
                <a:gd name="T3" fmla="*/ 242 h 245"/>
                <a:gd name="T4" fmla="*/ 0 w 119"/>
                <a:gd name="T5" fmla="*/ 14 h 245"/>
                <a:gd name="T6" fmla="*/ 14 w 119"/>
                <a:gd name="T7" fmla="*/ 0 h 245"/>
                <a:gd name="T8" fmla="*/ 106 w 119"/>
                <a:gd name="T9" fmla="*/ 0 h 245"/>
                <a:gd name="T10" fmla="*/ 119 w 119"/>
                <a:gd name="T11" fmla="*/ 9 h 245"/>
                <a:gd name="T12" fmla="*/ 119 w 119"/>
                <a:gd name="T13" fmla="*/ 12 h 245"/>
                <a:gd name="T14" fmla="*/ 119 w 119"/>
                <a:gd name="T15" fmla="*/ 106 h 245"/>
                <a:gd name="T16" fmla="*/ 119 w 119"/>
                <a:gd name="T17" fmla="*/ 108 h 245"/>
                <a:gd name="T18" fmla="*/ 108 w 119"/>
                <a:gd name="T19" fmla="*/ 117 h 245"/>
                <a:gd name="T20" fmla="*/ 68 w 119"/>
                <a:gd name="T21" fmla="*/ 182 h 245"/>
                <a:gd name="T22" fmla="*/ 64 w 119"/>
                <a:gd name="T23" fmla="*/ 185 h 245"/>
                <a:gd name="T24" fmla="*/ 21 w 119"/>
                <a:gd name="T25" fmla="*/ 185 h 245"/>
                <a:gd name="T26" fmla="*/ 18 w 119"/>
                <a:gd name="T27" fmla="*/ 185 h 245"/>
                <a:gd name="T28" fmla="*/ 18 w 119"/>
                <a:gd name="T29" fmla="*/ 197 h 245"/>
                <a:gd name="T30" fmla="*/ 59 w 119"/>
                <a:gd name="T31" fmla="*/ 197 h 245"/>
                <a:gd name="T32" fmla="*/ 53 w 119"/>
                <a:gd name="T33" fmla="*/ 208 h 245"/>
                <a:gd name="T34" fmla="*/ 50 w 119"/>
                <a:gd name="T35" fmla="*/ 209 h 245"/>
                <a:gd name="T36" fmla="*/ 21 w 119"/>
                <a:gd name="T37" fmla="*/ 209 h 245"/>
                <a:gd name="T38" fmla="*/ 18 w 119"/>
                <a:gd name="T39" fmla="*/ 209 h 245"/>
                <a:gd name="T40" fmla="*/ 18 w 119"/>
                <a:gd name="T41" fmla="*/ 221 h 245"/>
                <a:gd name="T42" fmla="*/ 45 w 119"/>
                <a:gd name="T43" fmla="*/ 221 h 245"/>
                <a:gd name="T44" fmla="*/ 33 w 119"/>
                <a:gd name="T45" fmla="*/ 245 h 245"/>
                <a:gd name="T46" fmla="*/ 0 w 119"/>
                <a:gd name="T47" fmla="*/ 245 h 245"/>
                <a:gd name="T48" fmla="*/ 101 w 119"/>
                <a:gd name="T49" fmla="*/ 36 h 245"/>
                <a:gd name="T50" fmla="*/ 18 w 119"/>
                <a:gd name="T51" fmla="*/ 36 h 245"/>
                <a:gd name="T52" fmla="*/ 18 w 119"/>
                <a:gd name="T53" fmla="*/ 48 h 245"/>
                <a:gd name="T54" fmla="*/ 101 w 119"/>
                <a:gd name="T55" fmla="*/ 48 h 245"/>
                <a:gd name="T56" fmla="*/ 101 w 119"/>
                <a:gd name="T57" fmla="*/ 3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9" h="245">
                  <a:moveTo>
                    <a:pt x="0" y="245"/>
                  </a:moveTo>
                  <a:cubicBezTo>
                    <a:pt x="0" y="243"/>
                    <a:pt x="0" y="242"/>
                    <a:pt x="0" y="242"/>
                  </a:cubicBezTo>
                  <a:cubicBezTo>
                    <a:pt x="0" y="166"/>
                    <a:pt x="0" y="90"/>
                    <a:pt x="0" y="14"/>
                  </a:cubicBezTo>
                  <a:cubicBezTo>
                    <a:pt x="0" y="5"/>
                    <a:pt x="5" y="0"/>
                    <a:pt x="14" y="0"/>
                  </a:cubicBezTo>
                  <a:cubicBezTo>
                    <a:pt x="44" y="0"/>
                    <a:pt x="75" y="0"/>
                    <a:pt x="106" y="0"/>
                  </a:cubicBezTo>
                  <a:cubicBezTo>
                    <a:pt x="113" y="0"/>
                    <a:pt x="117" y="3"/>
                    <a:pt x="119" y="9"/>
                  </a:cubicBezTo>
                  <a:cubicBezTo>
                    <a:pt x="119" y="10"/>
                    <a:pt x="119" y="11"/>
                    <a:pt x="119" y="12"/>
                  </a:cubicBezTo>
                  <a:cubicBezTo>
                    <a:pt x="119" y="43"/>
                    <a:pt x="119" y="74"/>
                    <a:pt x="119" y="106"/>
                  </a:cubicBezTo>
                  <a:cubicBezTo>
                    <a:pt x="119" y="106"/>
                    <a:pt x="119" y="107"/>
                    <a:pt x="119" y="108"/>
                  </a:cubicBezTo>
                  <a:cubicBezTo>
                    <a:pt x="114" y="109"/>
                    <a:pt x="111" y="112"/>
                    <a:pt x="108" y="117"/>
                  </a:cubicBezTo>
                  <a:cubicBezTo>
                    <a:pt x="95" y="139"/>
                    <a:pt x="81" y="160"/>
                    <a:pt x="68" y="182"/>
                  </a:cubicBezTo>
                  <a:cubicBezTo>
                    <a:pt x="67" y="184"/>
                    <a:pt x="66" y="185"/>
                    <a:pt x="64" y="185"/>
                  </a:cubicBezTo>
                  <a:cubicBezTo>
                    <a:pt x="49" y="185"/>
                    <a:pt x="35" y="185"/>
                    <a:pt x="21" y="185"/>
                  </a:cubicBezTo>
                  <a:cubicBezTo>
                    <a:pt x="20" y="185"/>
                    <a:pt x="19" y="185"/>
                    <a:pt x="18" y="185"/>
                  </a:cubicBezTo>
                  <a:cubicBezTo>
                    <a:pt x="18" y="189"/>
                    <a:pt x="18" y="193"/>
                    <a:pt x="18" y="197"/>
                  </a:cubicBezTo>
                  <a:cubicBezTo>
                    <a:pt x="32" y="197"/>
                    <a:pt x="45" y="197"/>
                    <a:pt x="59" y="197"/>
                  </a:cubicBezTo>
                  <a:cubicBezTo>
                    <a:pt x="57" y="201"/>
                    <a:pt x="55" y="205"/>
                    <a:pt x="53" y="208"/>
                  </a:cubicBezTo>
                  <a:cubicBezTo>
                    <a:pt x="52" y="209"/>
                    <a:pt x="51" y="209"/>
                    <a:pt x="50" y="209"/>
                  </a:cubicBezTo>
                  <a:cubicBezTo>
                    <a:pt x="40" y="209"/>
                    <a:pt x="31" y="209"/>
                    <a:pt x="21" y="209"/>
                  </a:cubicBezTo>
                  <a:cubicBezTo>
                    <a:pt x="20" y="209"/>
                    <a:pt x="19" y="209"/>
                    <a:pt x="18" y="209"/>
                  </a:cubicBezTo>
                  <a:cubicBezTo>
                    <a:pt x="18" y="213"/>
                    <a:pt x="18" y="217"/>
                    <a:pt x="18" y="221"/>
                  </a:cubicBezTo>
                  <a:cubicBezTo>
                    <a:pt x="27" y="221"/>
                    <a:pt x="36" y="221"/>
                    <a:pt x="45" y="221"/>
                  </a:cubicBezTo>
                  <a:cubicBezTo>
                    <a:pt x="41" y="229"/>
                    <a:pt x="34" y="235"/>
                    <a:pt x="33" y="245"/>
                  </a:cubicBezTo>
                  <a:cubicBezTo>
                    <a:pt x="22" y="245"/>
                    <a:pt x="11" y="245"/>
                    <a:pt x="0" y="245"/>
                  </a:cubicBezTo>
                  <a:close/>
                  <a:moveTo>
                    <a:pt x="101" y="36"/>
                  </a:moveTo>
                  <a:cubicBezTo>
                    <a:pt x="73" y="36"/>
                    <a:pt x="46" y="36"/>
                    <a:pt x="18" y="36"/>
                  </a:cubicBezTo>
                  <a:cubicBezTo>
                    <a:pt x="18" y="40"/>
                    <a:pt x="18" y="44"/>
                    <a:pt x="18" y="48"/>
                  </a:cubicBezTo>
                  <a:cubicBezTo>
                    <a:pt x="46" y="48"/>
                    <a:pt x="74" y="48"/>
                    <a:pt x="101" y="48"/>
                  </a:cubicBezTo>
                  <a:cubicBezTo>
                    <a:pt x="101" y="44"/>
                    <a:pt x="101" y="40"/>
                    <a:pt x="101" y="3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0" name="Freeform 8"/>
            <p:cNvSpPr>
              <a:spLocks noEditPoints="1"/>
            </p:cNvSpPr>
            <p:nvPr/>
          </p:nvSpPr>
          <p:spPr bwMode="auto">
            <a:xfrm>
              <a:off x="139701" y="968376"/>
              <a:ext cx="252413" cy="212725"/>
            </a:xfrm>
            <a:custGeom>
              <a:avLst/>
              <a:gdLst>
                <a:gd name="T0" fmla="*/ 76 w 151"/>
                <a:gd name="T1" fmla="*/ 127 h 127"/>
                <a:gd name="T2" fmla="*/ 9 w 151"/>
                <a:gd name="T3" fmla="*/ 127 h 127"/>
                <a:gd name="T4" fmla="*/ 6 w 151"/>
                <a:gd name="T5" fmla="*/ 127 h 127"/>
                <a:gd name="T6" fmla="*/ 2 w 151"/>
                <a:gd name="T7" fmla="*/ 120 h 127"/>
                <a:gd name="T8" fmla="*/ 6 w 151"/>
                <a:gd name="T9" fmla="*/ 113 h 127"/>
                <a:gd name="T10" fmla="*/ 70 w 151"/>
                <a:gd name="T11" fmla="*/ 7 h 127"/>
                <a:gd name="T12" fmla="*/ 82 w 151"/>
                <a:gd name="T13" fmla="*/ 7 h 127"/>
                <a:gd name="T14" fmla="*/ 148 w 151"/>
                <a:gd name="T15" fmla="*/ 116 h 127"/>
                <a:gd name="T16" fmla="*/ 150 w 151"/>
                <a:gd name="T17" fmla="*/ 120 h 127"/>
                <a:gd name="T18" fmla="*/ 146 w 151"/>
                <a:gd name="T19" fmla="*/ 127 h 127"/>
                <a:gd name="T20" fmla="*/ 143 w 151"/>
                <a:gd name="T21" fmla="*/ 127 h 127"/>
                <a:gd name="T22" fmla="*/ 76 w 151"/>
                <a:gd name="T23" fmla="*/ 127 h 127"/>
                <a:gd name="T24" fmla="*/ 39 w 151"/>
                <a:gd name="T25" fmla="*/ 98 h 127"/>
                <a:gd name="T26" fmla="*/ 39 w 151"/>
                <a:gd name="T27" fmla="*/ 116 h 127"/>
                <a:gd name="T28" fmla="*/ 68 w 151"/>
                <a:gd name="T29" fmla="*/ 116 h 127"/>
                <a:gd name="T30" fmla="*/ 68 w 151"/>
                <a:gd name="T31" fmla="*/ 98 h 127"/>
                <a:gd name="T32" fmla="*/ 57 w 151"/>
                <a:gd name="T33" fmla="*/ 98 h 127"/>
                <a:gd name="T34" fmla="*/ 57 w 151"/>
                <a:gd name="T35" fmla="*/ 86 h 127"/>
                <a:gd name="T36" fmla="*/ 98 w 151"/>
                <a:gd name="T37" fmla="*/ 86 h 127"/>
                <a:gd name="T38" fmla="*/ 98 w 151"/>
                <a:gd name="T39" fmla="*/ 98 h 127"/>
                <a:gd name="T40" fmla="*/ 86 w 151"/>
                <a:gd name="T41" fmla="*/ 98 h 127"/>
                <a:gd name="T42" fmla="*/ 86 w 151"/>
                <a:gd name="T43" fmla="*/ 116 h 127"/>
                <a:gd name="T44" fmla="*/ 116 w 151"/>
                <a:gd name="T45" fmla="*/ 116 h 127"/>
                <a:gd name="T46" fmla="*/ 116 w 151"/>
                <a:gd name="T47" fmla="*/ 98 h 127"/>
                <a:gd name="T48" fmla="*/ 104 w 151"/>
                <a:gd name="T49" fmla="*/ 98 h 127"/>
                <a:gd name="T50" fmla="*/ 104 w 151"/>
                <a:gd name="T51" fmla="*/ 80 h 127"/>
                <a:gd name="T52" fmla="*/ 81 w 151"/>
                <a:gd name="T53" fmla="*/ 80 h 127"/>
                <a:gd name="T54" fmla="*/ 81 w 151"/>
                <a:gd name="T55" fmla="*/ 68 h 127"/>
                <a:gd name="T56" fmla="*/ 92 w 151"/>
                <a:gd name="T57" fmla="*/ 68 h 127"/>
                <a:gd name="T58" fmla="*/ 92 w 151"/>
                <a:gd name="T59" fmla="*/ 53 h 127"/>
                <a:gd name="T60" fmla="*/ 90 w 151"/>
                <a:gd name="T61" fmla="*/ 50 h 127"/>
                <a:gd name="T62" fmla="*/ 65 w 151"/>
                <a:gd name="T63" fmla="*/ 50 h 127"/>
                <a:gd name="T64" fmla="*/ 62 w 151"/>
                <a:gd name="T65" fmla="*/ 50 h 127"/>
                <a:gd name="T66" fmla="*/ 62 w 151"/>
                <a:gd name="T67" fmla="*/ 68 h 127"/>
                <a:gd name="T68" fmla="*/ 74 w 151"/>
                <a:gd name="T69" fmla="*/ 68 h 127"/>
                <a:gd name="T70" fmla="*/ 74 w 151"/>
                <a:gd name="T71" fmla="*/ 80 h 127"/>
                <a:gd name="T72" fmla="*/ 56 w 151"/>
                <a:gd name="T73" fmla="*/ 80 h 127"/>
                <a:gd name="T74" fmla="*/ 50 w 151"/>
                <a:gd name="T75" fmla="*/ 86 h 127"/>
                <a:gd name="T76" fmla="*/ 50 w 151"/>
                <a:gd name="T77" fmla="*/ 98 h 127"/>
                <a:gd name="T78" fmla="*/ 39 w 151"/>
                <a:gd name="T79" fmla="*/ 9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51" h="127">
                  <a:moveTo>
                    <a:pt x="76" y="127"/>
                  </a:moveTo>
                  <a:cubicBezTo>
                    <a:pt x="53" y="127"/>
                    <a:pt x="31" y="127"/>
                    <a:pt x="9" y="127"/>
                  </a:cubicBezTo>
                  <a:cubicBezTo>
                    <a:pt x="8" y="127"/>
                    <a:pt x="7" y="127"/>
                    <a:pt x="6" y="127"/>
                  </a:cubicBezTo>
                  <a:cubicBezTo>
                    <a:pt x="2" y="126"/>
                    <a:pt x="0" y="123"/>
                    <a:pt x="2" y="120"/>
                  </a:cubicBezTo>
                  <a:cubicBezTo>
                    <a:pt x="3" y="117"/>
                    <a:pt x="4" y="115"/>
                    <a:pt x="6" y="113"/>
                  </a:cubicBezTo>
                  <a:cubicBezTo>
                    <a:pt x="27" y="78"/>
                    <a:pt x="48" y="42"/>
                    <a:pt x="70" y="7"/>
                  </a:cubicBezTo>
                  <a:cubicBezTo>
                    <a:pt x="74" y="0"/>
                    <a:pt x="78" y="0"/>
                    <a:pt x="82" y="7"/>
                  </a:cubicBezTo>
                  <a:cubicBezTo>
                    <a:pt x="104" y="43"/>
                    <a:pt x="126" y="80"/>
                    <a:pt x="148" y="116"/>
                  </a:cubicBezTo>
                  <a:cubicBezTo>
                    <a:pt x="149" y="117"/>
                    <a:pt x="149" y="119"/>
                    <a:pt x="150" y="120"/>
                  </a:cubicBezTo>
                  <a:cubicBezTo>
                    <a:pt x="151" y="123"/>
                    <a:pt x="150" y="126"/>
                    <a:pt x="146" y="127"/>
                  </a:cubicBezTo>
                  <a:cubicBezTo>
                    <a:pt x="145" y="127"/>
                    <a:pt x="144" y="127"/>
                    <a:pt x="143" y="127"/>
                  </a:cubicBezTo>
                  <a:cubicBezTo>
                    <a:pt x="121" y="127"/>
                    <a:pt x="98" y="127"/>
                    <a:pt x="76" y="127"/>
                  </a:cubicBezTo>
                  <a:close/>
                  <a:moveTo>
                    <a:pt x="39" y="98"/>
                  </a:moveTo>
                  <a:cubicBezTo>
                    <a:pt x="39" y="104"/>
                    <a:pt x="39" y="110"/>
                    <a:pt x="39" y="116"/>
                  </a:cubicBezTo>
                  <a:cubicBezTo>
                    <a:pt x="49" y="116"/>
                    <a:pt x="58" y="116"/>
                    <a:pt x="68" y="116"/>
                  </a:cubicBezTo>
                  <a:cubicBezTo>
                    <a:pt x="68" y="110"/>
                    <a:pt x="68" y="104"/>
                    <a:pt x="68" y="98"/>
                  </a:cubicBezTo>
                  <a:cubicBezTo>
                    <a:pt x="64" y="98"/>
                    <a:pt x="60" y="98"/>
                    <a:pt x="57" y="98"/>
                  </a:cubicBezTo>
                  <a:cubicBezTo>
                    <a:pt x="57" y="94"/>
                    <a:pt x="57" y="90"/>
                    <a:pt x="57" y="86"/>
                  </a:cubicBezTo>
                  <a:cubicBezTo>
                    <a:pt x="71" y="86"/>
                    <a:pt x="84" y="86"/>
                    <a:pt x="98" y="86"/>
                  </a:cubicBezTo>
                  <a:cubicBezTo>
                    <a:pt x="98" y="90"/>
                    <a:pt x="98" y="94"/>
                    <a:pt x="98" y="98"/>
                  </a:cubicBezTo>
                  <a:cubicBezTo>
                    <a:pt x="94" y="98"/>
                    <a:pt x="90" y="98"/>
                    <a:pt x="86" y="98"/>
                  </a:cubicBezTo>
                  <a:cubicBezTo>
                    <a:pt x="86" y="104"/>
                    <a:pt x="86" y="110"/>
                    <a:pt x="86" y="116"/>
                  </a:cubicBezTo>
                  <a:cubicBezTo>
                    <a:pt x="96" y="116"/>
                    <a:pt x="106" y="116"/>
                    <a:pt x="116" y="116"/>
                  </a:cubicBezTo>
                  <a:cubicBezTo>
                    <a:pt x="116" y="110"/>
                    <a:pt x="116" y="104"/>
                    <a:pt x="116" y="98"/>
                  </a:cubicBezTo>
                  <a:cubicBezTo>
                    <a:pt x="112" y="98"/>
                    <a:pt x="108" y="98"/>
                    <a:pt x="104" y="98"/>
                  </a:cubicBezTo>
                  <a:cubicBezTo>
                    <a:pt x="104" y="92"/>
                    <a:pt x="104" y="86"/>
                    <a:pt x="104" y="80"/>
                  </a:cubicBezTo>
                  <a:cubicBezTo>
                    <a:pt x="96" y="80"/>
                    <a:pt x="88" y="80"/>
                    <a:pt x="81" y="80"/>
                  </a:cubicBezTo>
                  <a:cubicBezTo>
                    <a:pt x="81" y="76"/>
                    <a:pt x="81" y="72"/>
                    <a:pt x="81" y="68"/>
                  </a:cubicBezTo>
                  <a:cubicBezTo>
                    <a:pt x="84" y="68"/>
                    <a:pt x="88" y="68"/>
                    <a:pt x="92" y="68"/>
                  </a:cubicBezTo>
                  <a:cubicBezTo>
                    <a:pt x="92" y="63"/>
                    <a:pt x="92" y="58"/>
                    <a:pt x="92" y="53"/>
                  </a:cubicBezTo>
                  <a:cubicBezTo>
                    <a:pt x="92" y="50"/>
                    <a:pt x="92" y="50"/>
                    <a:pt x="90" y="50"/>
                  </a:cubicBezTo>
                  <a:cubicBezTo>
                    <a:pt x="81" y="50"/>
                    <a:pt x="73" y="50"/>
                    <a:pt x="65" y="50"/>
                  </a:cubicBezTo>
                  <a:cubicBezTo>
                    <a:pt x="64" y="50"/>
                    <a:pt x="63" y="50"/>
                    <a:pt x="62" y="50"/>
                  </a:cubicBezTo>
                  <a:cubicBezTo>
                    <a:pt x="62" y="56"/>
                    <a:pt x="62" y="62"/>
                    <a:pt x="62" y="68"/>
                  </a:cubicBezTo>
                  <a:cubicBezTo>
                    <a:pt x="66" y="68"/>
                    <a:pt x="70" y="68"/>
                    <a:pt x="74" y="68"/>
                  </a:cubicBezTo>
                  <a:cubicBezTo>
                    <a:pt x="74" y="72"/>
                    <a:pt x="74" y="76"/>
                    <a:pt x="74" y="80"/>
                  </a:cubicBezTo>
                  <a:cubicBezTo>
                    <a:pt x="68" y="80"/>
                    <a:pt x="62" y="80"/>
                    <a:pt x="56" y="80"/>
                  </a:cubicBezTo>
                  <a:cubicBezTo>
                    <a:pt x="50" y="80"/>
                    <a:pt x="50" y="80"/>
                    <a:pt x="50" y="86"/>
                  </a:cubicBezTo>
                  <a:cubicBezTo>
                    <a:pt x="50" y="90"/>
                    <a:pt x="50" y="94"/>
                    <a:pt x="50" y="98"/>
                  </a:cubicBezTo>
                  <a:cubicBezTo>
                    <a:pt x="46" y="98"/>
                    <a:pt x="42" y="98"/>
                    <a:pt x="39" y="9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1" name="Freeform 9"/>
            <p:cNvSpPr>
              <a:spLocks/>
            </p:cNvSpPr>
            <p:nvPr/>
          </p:nvSpPr>
          <p:spPr bwMode="auto">
            <a:xfrm>
              <a:off x="93664" y="831851"/>
              <a:ext cx="139700" cy="20638"/>
            </a:xfrm>
            <a:custGeom>
              <a:avLst/>
              <a:gdLst>
                <a:gd name="T0" fmla="*/ 83 w 83"/>
                <a:gd name="T1" fmla="*/ 0 h 12"/>
                <a:gd name="T2" fmla="*/ 83 w 83"/>
                <a:gd name="T3" fmla="*/ 12 h 12"/>
                <a:gd name="T4" fmla="*/ 0 w 83"/>
                <a:gd name="T5" fmla="*/ 12 h 12"/>
                <a:gd name="T6" fmla="*/ 0 w 83"/>
                <a:gd name="T7" fmla="*/ 0 h 12"/>
                <a:gd name="T8" fmla="*/ 83 w 8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">
                  <a:moveTo>
                    <a:pt x="83" y="0"/>
                  </a:moveTo>
                  <a:cubicBezTo>
                    <a:pt x="83" y="4"/>
                    <a:pt x="83" y="8"/>
                    <a:pt x="83" y="12"/>
                  </a:cubicBezTo>
                  <a:cubicBezTo>
                    <a:pt x="56" y="12"/>
                    <a:pt x="28" y="12"/>
                    <a:pt x="0" y="12"/>
                  </a:cubicBezTo>
                  <a:cubicBezTo>
                    <a:pt x="0" y="8"/>
                    <a:pt x="0" y="4"/>
                    <a:pt x="0" y="0"/>
                  </a:cubicBezTo>
                  <a:cubicBezTo>
                    <a:pt x="28" y="0"/>
                    <a:pt x="55" y="0"/>
                    <a:pt x="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2" name="Freeform 10"/>
            <p:cNvSpPr>
              <a:spLocks/>
            </p:cNvSpPr>
            <p:nvPr/>
          </p:nvSpPr>
          <p:spPr bwMode="auto">
            <a:xfrm>
              <a:off x="204789" y="1052514"/>
              <a:ext cx="128588" cy="111125"/>
            </a:xfrm>
            <a:custGeom>
              <a:avLst/>
              <a:gdLst>
                <a:gd name="T0" fmla="*/ 0 w 77"/>
                <a:gd name="T1" fmla="*/ 48 h 66"/>
                <a:gd name="T2" fmla="*/ 11 w 77"/>
                <a:gd name="T3" fmla="*/ 48 h 66"/>
                <a:gd name="T4" fmla="*/ 11 w 77"/>
                <a:gd name="T5" fmla="*/ 36 h 66"/>
                <a:gd name="T6" fmla="*/ 17 w 77"/>
                <a:gd name="T7" fmla="*/ 30 h 66"/>
                <a:gd name="T8" fmla="*/ 35 w 77"/>
                <a:gd name="T9" fmla="*/ 30 h 66"/>
                <a:gd name="T10" fmla="*/ 35 w 77"/>
                <a:gd name="T11" fmla="*/ 18 h 66"/>
                <a:gd name="T12" fmla="*/ 23 w 77"/>
                <a:gd name="T13" fmla="*/ 18 h 66"/>
                <a:gd name="T14" fmla="*/ 23 w 77"/>
                <a:gd name="T15" fmla="*/ 0 h 66"/>
                <a:gd name="T16" fmla="*/ 26 w 77"/>
                <a:gd name="T17" fmla="*/ 0 h 66"/>
                <a:gd name="T18" fmla="*/ 51 w 77"/>
                <a:gd name="T19" fmla="*/ 0 h 66"/>
                <a:gd name="T20" fmla="*/ 53 w 77"/>
                <a:gd name="T21" fmla="*/ 3 h 66"/>
                <a:gd name="T22" fmla="*/ 53 w 77"/>
                <a:gd name="T23" fmla="*/ 18 h 66"/>
                <a:gd name="T24" fmla="*/ 42 w 77"/>
                <a:gd name="T25" fmla="*/ 18 h 66"/>
                <a:gd name="T26" fmla="*/ 42 w 77"/>
                <a:gd name="T27" fmla="*/ 30 h 66"/>
                <a:gd name="T28" fmla="*/ 65 w 77"/>
                <a:gd name="T29" fmla="*/ 30 h 66"/>
                <a:gd name="T30" fmla="*/ 65 w 77"/>
                <a:gd name="T31" fmla="*/ 48 h 66"/>
                <a:gd name="T32" fmla="*/ 77 w 77"/>
                <a:gd name="T33" fmla="*/ 48 h 66"/>
                <a:gd name="T34" fmla="*/ 77 w 77"/>
                <a:gd name="T35" fmla="*/ 66 h 66"/>
                <a:gd name="T36" fmla="*/ 47 w 77"/>
                <a:gd name="T37" fmla="*/ 66 h 66"/>
                <a:gd name="T38" fmla="*/ 47 w 77"/>
                <a:gd name="T39" fmla="*/ 48 h 66"/>
                <a:gd name="T40" fmla="*/ 59 w 77"/>
                <a:gd name="T41" fmla="*/ 48 h 66"/>
                <a:gd name="T42" fmla="*/ 59 w 77"/>
                <a:gd name="T43" fmla="*/ 36 h 66"/>
                <a:gd name="T44" fmla="*/ 18 w 77"/>
                <a:gd name="T45" fmla="*/ 36 h 66"/>
                <a:gd name="T46" fmla="*/ 18 w 77"/>
                <a:gd name="T47" fmla="*/ 48 h 66"/>
                <a:gd name="T48" fmla="*/ 29 w 77"/>
                <a:gd name="T49" fmla="*/ 48 h 66"/>
                <a:gd name="T50" fmla="*/ 29 w 77"/>
                <a:gd name="T51" fmla="*/ 66 h 66"/>
                <a:gd name="T52" fmla="*/ 0 w 77"/>
                <a:gd name="T53" fmla="*/ 66 h 66"/>
                <a:gd name="T54" fmla="*/ 0 w 77"/>
                <a:gd name="T55" fmla="*/ 48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7" h="66">
                  <a:moveTo>
                    <a:pt x="0" y="48"/>
                  </a:moveTo>
                  <a:cubicBezTo>
                    <a:pt x="3" y="48"/>
                    <a:pt x="7" y="48"/>
                    <a:pt x="11" y="48"/>
                  </a:cubicBezTo>
                  <a:cubicBezTo>
                    <a:pt x="11" y="44"/>
                    <a:pt x="11" y="40"/>
                    <a:pt x="11" y="36"/>
                  </a:cubicBezTo>
                  <a:cubicBezTo>
                    <a:pt x="11" y="30"/>
                    <a:pt x="11" y="30"/>
                    <a:pt x="17" y="30"/>
                  </a:cubicBezTo>
                  <a:cubicBezTo>
                    <a:pt x="23" y="30"/>
                    <a:pt x="29" y="30"/>
                    <a:pt x="35" y="30"/>
                  </a:cubicBezTo>
                  <a:cubicBezTo>
                    <a:pt x="35" y="26"/>
                    <a:pt x="35" y="22"/>
                    <a:pt x="35" y="18"/>
                  </a:cubicBezTo>
                  <a:cubicBezTo>
                    <a:pt x="31" y="18"/>
                    <a:pt x="27" y="18"/>
                    <a:pt x="23" y="18"/>
                  </a:cubicBezTo>
                  <a:cubicBezTo>
                    <a:pt x="23" y="12"/>
                    <a:pt x="23" y="6"/>
                    <a:pt x="23" y="0"/>
                  </a:cubicBezTo>
                  <a:cubicBezTo>
                    <a:pt x="24" y="0"/>
                    <a:pt x="25" y="0"/>
                    <a:pt x="26" y="0"/>
                  </a:cubicBezTo>
                  <a:cubicBezTo>
                    <a:pt x="34" y="0"/>
                    <a:pt x="42" y="0"/>
                    <a:pt x="51" y="0"/>
                  </a:cubicBezTo>
                  <a:cubicBezTo>
                    <a:pt x="53" y="0"/>
                    <a:pt x="53" y="0"/>
                    <a:pt x="53" y="3"/>
                  </a:cubicBezTo>
                  <a:cubicBezTo>
                    <a:pt x="53" y="8"/>
                    <a:pt x="53" y="13"/>
                    <a:pt x="53" y="18"/>
                  </a:cubicBezTo>
                  <a:cubicBezTo>
                    <a:pt x="49" y="18"/>
                    <a:pt x="45" y="18"/>
                    <a:pt x="42" y="18"/>
                  </a:cubicBezTo>
                  <a:cubicBezTo>
                    <a:pt x="42" y="22"/>
                    <a:pt x="42" y="26"/>
                    <a:pt x="42" y="30"/>
                  </a:cubicBezTo>
                  <a:cubicBezTo>
                    <a:pt x="49" y="30"/>
                    <a:pt x="57" y="30"/>
                    <a:pt x="65" y="30"/>
                  </a:cubicBezTo>
                  <a:cubicBezTo>
                    <a:pt x="65" y="36"/>
                    <a:pt x="65" y="42"/>
                    <a:pt x="65" y="48"/>
                  </a:cubicBezTo>
                  <a:cubicBezTo>
                    <a:pt x="69" y="48"/>
                    <a:pt x="73" y="48"/>
                    <a:pt x="77" y="48"/>
                  </a:cubicBezTo>
                  <a:cubicBezTo>
                    <a:pt x="77" y="54"/>
                    <a:pt x="77" y="60"/>
                    <a:pt x="77" y="66"/>
                  </a:cubicBezTo>
                  <a:cubicBezTo>
                    <a:pt x="67" y="66"/>
                    <a:pt x="57" y="66"/>
                    <a:pt x="47" y="66"/>
                  </a:cubicBezTo>
                  <a:cubicBezTo>
                    <a:pt x="47" y="60"/>
                    <a:pt x="47" y="54"/>
                    <a:pt x="47" y="48"/>
                  </a:cubicBezTo>
                  <a:cubicBezTo>
                    <a:pt x="51" y="48"/>
                    <a:pt x="55" y="48"/>
                    <a:pt x="59" y="48"/>
                  </a:cubicBezTo>
                  <a:cubicBezTo>
                    <a:pt x="59" y="44"/>
                    <a:pt x="59" y="40"/>
                    <a:pt x="59" y="36"/>
                  </a:cubicBezTo>
                  <a:cubicBezTo>
                    <a:pt x="45" y="36"/>
                    <a:pt x="32" y="36"/>
                    <a:pt x="18" y="36"/>
                  </a:cubicBezTo>
                  <a:cubicBezTo>
                    <a:pt x="18" y="40"/>
                    <a:pt x="18" y="44"/>
                    <a:pt x="18" y="48"/>
                  </a:cubicBezTo>
                  <a:cubicBezTo>
                    <a:pt x="21" y="48"/>
                    <a:pt x="25" y="48"/>
                    <a:pt x="29" y="48"/>
                  </a:cubicBezTo>
                  <a:cubicBezTo>
                    <a:pt x="29" y="54"/>
                    <a:pt x="29" y="60"/>
                    <a:pt x="29" y="66"/>
                  </a:cubicBezTo>
                  <a:cubicBezTo>
                    <a:pt x="19" y="66"/>
                    <a:pt x="10" y="66"/>
                    <a:pt x="0" y="66"/>
                  </a:cubicBezTo>
                  <a:cubicBezTo>
                    <a:pt x="0" y="60"/>
                    <a:pt x="0" y="54"/>
                    <a:pt x="0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48" name="グループ化 2347"/>
          <p:cNvGrpSpPr/>
          <p:nvPr/>
        </p:nvGrpSpPr>
        <p:grpSpPr>
          <a:xfrm>
            <a:off x="719139" y="771526"/>
            <a:ext cx="250825" cy="409575"/>
            <a:chOff x="719139" y="771526"/>
            <a:chExt cx="250825" cy="409575"/>
          </a:xfrm>
        </p:grpSpPr>
        <p:sp>
          <p:nvSpPr>
            <p:cNvPr id="2153" name="Freeform 11"/>
            <p:cNvSpPr>
              <a:spLocks/>
            </p:cNvSpPr>
            <p:nvPr/>
          </p:nvSpPr>
          <p:spPr bwMode="auto">
            <a:xfrm>
              <a:off x="719139" y="771526"/>
              <a:ext cx="250825" cy="409575"/>
            </a:xfrm>
            <a:custGeom>
              <a:avLst/>
              <a:gdLst>
                <a:gd name="T0" fmla="*/ 149 w 149"/>
                <a:gd name="T1" fmla="*/ 122 h 244"/>
                <a:gd name="T2" fmla="*/ 149 w 149"/>
                <a:gd name="T3" fmla="*/ 235 h 244"/>
                <a:gd name="T4" fmla="*/ 139 w 149"/>
                <a:gd name="T5" fmla="*/ 244 h 244"/>
                <a:gd name="T6" fmla="*/ 10 w 149"/>
                <a:gd name="T7" fmla="*/ 244 h 244"/>
                <a:gd name="T8" fmla="*/ 0 w 149"/>
                <a:gd name="T9" fmla="*/ 235 h 244"/>
                <a:gd name="T10" fmla="*/ 0 w 149"/>
                <a:gd name="T11" fmla="*/ 134 h 244"/>
                <a:gd name="T12" fmla="*/ 1 w 149"/>
                <a:gd name="T13" fmla="*/ 9 h 244"/>
                <a:gd name="T14" fmla="*/ 2 w 149"/>
                <a:gd name="T15" fmla="*/ 3 h 244"/>
                <a:gd name="T16" fmla="*/ 9 w 149"/>
                <a:gd name="T17" fmla="*/ 0 h 244"/>
                <a:gd name="T18" fmla="*/ 26 w 149"/>
                <a:gd name="T19" fmla="*/ 0 h 244"/>
                <a:gd name="T20" fmla="*/ 139 w 149"/>
                <a:gd name="T21" fmla="*/ 0 h 244"/>
                <a:gd name="T22" fmla="*/ 143 w 149"/>
                <a:gd name="T23" fmla="*/ 1 h 244"/>
                <a:gd name="T24" fmla="*/ 149 w 149"/>
                <a:gd name="T25" fmla="*/ 7 h 244"/>
                <a:gd name="T26" fmla="*/ 149 w 149"/>
                <a:gd name="T27" fmla="*/ 9 h 244"/>
                <a:gd name="T28" fmla="*/ 149 w 149"/>
                <a:gd name="T29" fmla="*/ 122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9" h="244">
                  <a:moveTo>
                    <a:pt x="149" y="122"/>
                  </a:moveTo>
                  <a:cubicBezTo>
                    <a:pt x="149" y="160"/>
                    <a:pt x="149" y="197"/>
                    <a:pt x="149" y="235"/>
                  </a:cubicBezTo>
                  <a:cubicBezTo>
                    <a:pt x="149" y="242"/>
                    <a:pt x="146" y="244"/>
                    <a:pt x="139" y="244"/>
                  </a:cubicBezTo>
                  <a:cubicBezTo>
                    <a:pt x="96" y="244"/>
                    <a:pt x="53" y="244"/>
                    <a:pt x="10" y="244"/>
                  </a:cubicBezTo>
                  <a:cubicBezTo>
                    <a:pt x="3" y="244"/>
                    <a:pt x="0" y="242"/>
                    <a:pt x="0" y="235"/>
                  </a:cubicBezTo>
                  <a:cubicBezTo>
                    <a:pt x="0" y="202"/>
                    <a:pt x="0" y="168"/>
                    <a:pt x="0" y="134"/>
                  </a:cubicBezTo>
                  <a:cubicBezTo>
                    <a:pt x="0" y="93"/>
                    <a:pt x="0" y="51"/>
                    <a:pt x="1" y="9"/>
                  </a:cubicBezTo>
                  <a:cubicBezTo>
                    <a:pt x="1" y="7"/>
                    <a:pt x="1" y="5"/>
                    <a:pt x="2" y="3"/>
                  </a:cubicBezTo>
                  <a:cubicBezTo>
                    <a:pt x="4" y="0"/>
                    <a:pt x="7" y="0"/>
                    <a:pt x="9" y="0"/>
                  </a:cubicBezTo>
                  <a:cubicBezTo>
                    <a:pt x="15" y="0"/>
                    <a:pt x="21" y="0"/>
                    <a:pt x="26" y="0"/>
                  </a:cubicBezTo>
                  <a:cubicBezTo>
                    <a:pt x="64" y="0"/>
                    <a:pt x="101" y="0"/>
                    <a:pt x="139" y="0"/>
                  </a:cubicBezTo>
                  <a:cubicBezTo>
                    <a:pt x="140" y="0"/>
                    <a:pt x="141" y="0"/>
                    <a:pt x="143" y="1"/>
                  </a:cubicBezTo>
                  <a:cubicBezTo>
                    <a:pt x="146" y="1"/>
                    <a:pt x="148" y="3"/>
                    <a:pt x="149" y="7"/>
                  </a:cubicBezTo>
                  <a:cubicBezTo>
                    <a:pt x="149" y="8"/>
                    <a:pt x="149" y="8"/>
                    <a:pt x="149" y="9"/>
                  </a:cubicBezTo>
                  <a:cubicBezTo>
                    <a:pt x="149" y="47"/>
                    <a:pt x="149" y="84"/>
                    <a:pt x="149" y="12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4" name="Freeform 12"/>
            <p:cNvSpPr>
              <a:spLocks/>
            </p:cNvSpPr>
            <p:nvPr/>
          </p:nvSpPr>
          <p:spPr bwMode="auto">
            <a:xfrm>
              <a:off x="746126" y="815976"/>
              <a:ext cx="198438" cy="312738"/>
            </a:xfrm>
            <a:custGeom>
              <a:avLst/>
              <a:gdLst>
                <a:gd name="T0" fmla="*/ 0 w 118"/>
                <a:gd name="T1" fmla="*/ 93 h 187"/>
                <a:gd name="T2" fmla="*/ 0 w 118"/>
                <a:gd name="T3" fmla="*/ 184 h 187"/>
                <a:gd name="T4" fmla="*/ 3 w 118"/>
                <a:gd name="T5" fmla="*/ 187 h 187"/>
                <a:gd name="T6" fmla="*/ 114 w 118"/>
                <a:gd name="T7" fmla="*/ 187 h 187"/>
                <a:gd name="T8" fmla="*/ 118 w 118"/>
                <a:gd name="T9" fmla="*/ 184 h 187"/>
                <a:gd name="T10" fmla="*/ 118 w 118"/>
                <a:gd name="T11" fmla="*/ 3 h 187"/>
                <a:gd name="T12" fmla="*/ 114 w 118"/>
                <a:gd name="T13" fmla="*/ 0 h 187"/>
                <a:gd name="T14" fmla="*/ 3 w 118"/>
                <a:gd name="T15" fmla="*/ 0 h 187"/>
                <a:gd name="T16" fmla="*/ 0 w 118"/>
                <a:gd name="T17" fmla="*/ 3 h 187"/>
                <a:gd name="T18" fmla="*/ 0 w 118"/>
                <a:gd name="T19" fmla="*/ 9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87">
                  <a:moveTo>
                    <a:pt x="0" y="93"/>
                  </a:moveTo>
                  <a:cubicBezTo>
                    <a:pt x="0" y="124"/>
                    <a:pt x="0" y="154"/>
                    <a:pt x="0" y="184"/>
                  </a:cubicBezTo>
                  <a:cubicBezTo>
                    <a:pt x="0" y="187"/>
                    <a:pt x="0" y="187"/>
                    <a:pt x="3" y="187"/>
                  </a:cubicBezTo>
                  <a:cubicBezTo>
                    <a:pt x="40" y="187"/>
                    <a:pt x="77" y="187"/>
                    <a:pt x="114" y="187"/>
                  </a:cubicBezTo>
                  <a:cubicBezTo>
                    <a:pt x="118" y="187"/>
                    <a:pt x="118" y="187"/>
                    <a:pt x="118" y="184"/>
                  </a:cubicBezTo>
                  <a:cubicBezTo>
                    <a:pt x="118" y="124"/>
                    <a:pt x="118" y="64"/>
                    <a:pt x="118" y="3"/>
                  </a:cubicBezTo>
                  <a:cubicBezTo>
                    <a:pt x="118" y="0"/>
                    <a:pt x="118" y="0"/>
                    <a:pt x="114" y="0"/>
                  </a:cubicBezTo>
                  <a:cubicBezTo>
                    <a:pt x="77" y="0"/>
                    <a:pt x="40" y="0"/>
                    <a:pt x="3" y="0"/>
                  </a:cubicBezTo>
                  <a:cubicBezTo>
                    <a:pt x="0" y="0"/>
                    <a:pt x="0" y="0"/>
                    <a:pt x="0" y="3"/>
                  </a:cubicBezTo>
                  <a:cubicBezTo>
                    <a:pt x="0" y="33"/>
                    <a:pt x="0" y="63"/>
                    <a:pt x="0" y="9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5" name="Oval 13"/>
            <p:cNvSpPr>
              <a:spLocks noChangeArrowheads="1"/>
            </p:cNvSpPr>
            <p:nvPr/>
          </p:nvSpPr>
          <p:spPr bwMode="auto">
            <a:xfrm>
              <a:off x="827089" y="1138239"/>
              <a:ext cx="36513" cy="36513"/>
            </a:xfrm>
            <a:prstGeom prst="ellipse">
              <a:avLst/>
            </a:pr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6" name="Freeform 14"/>
            <p:cNvSpPr>
              <a:spLocks/>
            </p:cNvSpPr>
            <p:nvPr/>
          </p:nvSpPr>
          <p:spPr bwMode="auto">
            <a:xfrm>
              <a:off x="817564" y="788989"/>
              <a:ext cx="57150" cy="11113"/>
            </a:xfrm>
            <a:custGeom>
              <a:avLst/>
              <a:gdLst>
                <a:gd name="T0" fmla="*/ 17 w 34"/>
                <a:gd name="T1" fmla="*/ 6 h 7"/>
                <a:gd name="T2" fmla="*/ 31 w 34"/>
                <a:gd name="T3" fmla="*/ 6 h 7"/>
                <a:gd name="T4" fmla="*/ 33 w 34"/>
                <a:gd name="T5" fmla="*/ 3 h 7"/>
                <a:gd name="T6" fmla="*/ 31 w 34"/>
                <a:gd name="T7" fmla="*/ 0 h 7"/>
                <a:gd name="T8" fmla="*/ 3 w 34"/>
                <a:gd name="T9" fmla="*/ 0 h 7"/>
                <a:gd name="T10" fmla="*/ 1 w 34"/>
                <a:gd name="T11" fmla="*/ 3 h 7"/>
                <a:gd name="T12" fmla="*/ 3 w 34"/>
                <a:gd name="T13" fmla="*/ 6 h 7"/>
                <a:gd name="T14" fmla="*/ 17 w 34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7">
                  <a:moveTo>
                    <a:pt x="17" y="6"/>
                  </a:moveTo>
                  <a:cubicBezTo>
                    <a:pt x="21" y="6"/>
                    <a:pt x="26" y="6"/>
                    <a:pt x="31" y="6"/>
                  </a:cubicBezTo>
                  <a:cubicBezTo>
                    <a:pt x="34" y="7"/>
                    <a:pt x="33" y="5"/>
                    <a:pt x="33" y="3"/>
                  </a:cubicBezTo>
                  <a:cubicBezTo>
                    <a:pt x="33" y="2"/>
                    <a:pt x="33" y="0"/>
                    <a:pt x="31" y="0"/>
                  </a:cubicBezTo>
                  <a:cubicBezTo>
                    <a:pt x="22" y="0"/>
                    <a:pt x="12" y="0"/>
                    <a:pt x="3" y="0"/>
                  </a:cubicBezTo>
                  <a:cubicBezTo>
                    <a:pt x="0" y="0"/>
                    <a:pt x="1" y="2"/>
                    <a:pt x="1" y="3"/>
                  </a:cubicBezTo>
                  <a:cubicBezTo>
                    <a:pt x="0" y="5"/>
                    <a:pt x="1" y="7"/>
                    <a:pt x="3" y="6"/>
                  </a:cubicBezTo>
                  <a:cubicBezTo>
                    <a:pt x="8" y="6"/>
                    <a:pt x="12" y="6"/>
                    <a:pt x="17" y="6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7" name="Freeform 15"/>
            <p:cNvSpPr>
              <a:spLocks/>
            </p:cNvSpPr>
            <p:nvPr/>
          </p:nvSpPr>
          <p:spPr bwMode="auto">
            <a:xfrm>
              <a:off x="746126" y="815976"/>
              <a:ext cx="198438" cy="312738"/>
            </a:xfrm>
            <a:custGeom>
              <a:avLst/>
              <a:gdLst>
                <a:gd name="T0" fmla="*/ 0 w 118"/>
                <a:gd name="T1" fmla="*/ 93 h 187"/>
                <a:gd name="T2" fmla="*/ 0 w 118"/>
                <a:gd name="T3" fmla="*/ 3 h 187"/>
                <a:gd name="T4" fmla="*/ 3 w 118"/>
                <a:gd name="T5" fmla="*/ 0 h 187"/>
                <a:gd name="T6" fmla="*/ 114 w 118"/>
                <a:gd name="T7" fmla="*/ 0 h 187"/>
                <a:gd name="T8" fmla="*/ 118 w 118"/>
                <a:gd name="T9" fmla="*/ 3 h 187"/>
                <a:gd name="T10" fmla="*/ 118 w 118"/>
                <a:gd name="T11" fmla="*/ 184 h 187"/>
                <a:gd name="T12" fmla="*/ 114 w 118"/>
                <a:gd name="T13" fmla="*/ 187 h 187"/>
                <a:gd name="T14" fmla="*/ 3 w 118"/>
                <a:gd name="T15" fmla="*/ 187 h 187"/>
                <a:gd name="T16" fmla="*/ 0 w 118"/>
                <a:gd name="T17" fmla="*/ 184 h 187"/>
                <a:gd name="T18" fmla="*/ 0 w 118"/>
                <a:gd name="T19" fmla="*/ 9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87">
                  <a:moveTo>
                    <a:pt x="0" y="93"/>
                  </a:moveTo>
                  <a:cubicBezTo>
                    <a:pt x="0" y="63"/>
                    <a:pt x="0" y="33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40" y="0"/>
                    <a:pt x="77" y="0"/>
                    <a:pt x="114" y="0"/>
                  </a:cubicBezTo>
                  <a:cubicBezTo>
                    <a:pt x="118" y="0"/>
                    <a:pt x="118" y="0"/>
                    <a:pt x="118" y="3"/>
                  </a:cubicBezTo>
                  <a:cubicBezTo>
                    <a:pt x="118" y="64"/>
                    <a:pt x="118" y="124"/>
                    <a:pt x="118" y="184"/>
                  </a:cubicBezTo>
                  <a:cubicBezTo>
                    <a:pt x="118" y="187"/>
                    <a:pt x="118" y="187"/>
                    <a:pt x="114" y="187"/>
                  </a:cubicBezTo>
                  <a:cubicBezTo>
                    <a:pt x="77" y="187"/>
                    <a:pt x="40" y="187"/>
                    <a:pt x="3" y="187"/>
                  </a:cubicBezTo>
                  <a:cubicBezTo>
                    <a:pt x="0" y="187"/>
                    <a:pt x="0" y="187"/>
                    <a:pt x="0" y="184"/>
                  </a:cubicBezTo>
                  <a:cubicBezTo>
                    <a:pt x="0" y="154"/>
                    <a:pt x="0" y="124"/>
                    <a:pt x="0" y="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8" name="Freeform 16"/>
            <p:cNvSpPr>
              <a:spLocks/>
            </p:cNvSpPr>
            <p:nvPr/>
          </p:nvSpPr>
          <p:spPr bwMode="auto">
            <a:xfrm>
              <a:off x="800101" y="950914"/>
              <a:ext cx="88900" cy="115888"/>
            </a:xfrm>
            <a:custGeom>
              <a:avLst/>
              <a:gdLst>
                <a:gd name="T0" fmla="*/ 27 w 53"/>
                <a:gd name="T1" fmla="*/ 0 h 69"/>
                <a:gd name="T2" fmla="*/ 3 w 53"/>
                <a:gd name="T3" fmla="*/ 0 h 69"/>
                <a:gd name="T4" fmla="*/ 0 w 53"/>
                <a:gd name="T5" fmla="*/ 3 h 69"/>
                <a:gd name="T6" fmla="*/ 0 w 53"/>
                <a:gd name="T7" fmla="*/ 6 h 69"/>
                <a:gd name="T8" fmla="*/ 0 w 53"/>
                <a:gd name="T9" fmla="*/ 40 h 69"/>
                <a:gd name="T10" fmla="*/ 8 w 53"/>
                <a:gd name="T11" fmla="*/ 49 h 69"/>
                <a:gd name="T12" fmla="*/ 11 w 53"/>
                <a:gd name="T13" fmla="*/ 53 h 69"/>
                <a:gd name="T14" fmla="*/ 11 w 53"/>
                <a:gd name="T15" fmla="*/ 55 h 69"/>
                <a:gd name="T16" fmla="*/ 12 w 53"/>
                <a:gd name="T17" fmla="*/ 64 h 69"/>
                <a:gd name="T18" fmla="*/ 19 w 53"/>
                <a:gd name="T19" fmla="*/ 67 h 69"/>
                <a:gd name="T20" fmla="*/ 21 w 53"/>
                <a:gd name="T21" fmla="*/ 62 h 69"/>
                <a:gd name="T22" fmla="*/ 21 w 53"/>
                <a:gd name="T23" fmla="*/ 51 h 69"/>
                <a:gd name="T24" fmla="*/ 23 w 53"/>
                <a:gd name="T25" fmla="*/ 49 h 69"/>
                <a:gd name="T26" fmla="*/ 30 w 53"/>
                <a:gd name="T27" fmla="*/ 49 h 69"/>
                <a:gd name="T28" fmla="*/ 33 w 53"/>
                <a:gd name="T29" fmla="*/ 51 h 69"/>
                <a:gd name="T30" fmla="*/ 33 w 53"/>
                <a:gd name="T31" fmla="*/ 63 h 69"/>
                <a:gd name="T32" fmla="*/ 37 w 53"/>
                <a:gd name="T33" fmla="*/ 68 h 69"/>
                <a:gd name="T34" fmla="*/ 42 w 53"/>
                <a:gd name="T35" fmla="*/ 63 h 69"/>
                <a:gd name="T36" fmla="*/ 42 w 53"/>
                <a:gd name="T37" fmla="*/ 52 h 69"/>
                <a:gd name="T38" fmla="*/ 45 w 53"/>
                <a:gd name="T39" fmla="*/ 49 h 69"/>
                <a:gd name="T40" fmla="*/ 53 w 53"/>
                <a:gd name="T41" fmla="*/ 41 h 69"/>
                <a:gd name="T42" fmla="*/ 53 w 53"/>
                <a:gd name="T43" fmla="*/ 3 h 69"/>
                <a:gd name="T44" fmla="*/ 50 w 53"/>
                <a:gd name="T45" fmla="*/ 0 h 69"/>
                <a:gd name="T46" fmla="*/ 27 w 53"/>
                <a:gd name="T4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3" h="69">
                  <a:moveTo>
                    <a:pt x="27" y="0"/>
                  </a:moveTo>
                  <a:cubicBezTo>
                    <a:pt x="19" y="0"/>
                    <a:pt x="11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1" y="4"/>
                    <a:pt x="0" y="5"/>
                    <a:pt x="0" y="6"/>
                  </a:cubicBezTo>
                  <a:cubicBezTo>
                    <a:pt x="0" y="18"/>
                    <a:pt x="0" y="29"/>
                    <a:pt x="0" y="40"/>
                  </a:cubicBezTo>
                  <a:cubicBezTo>
                    <a:pt x="0" y="45"/>
                    <a:pt x="3" y="49"/>
                    <a:pt x="8" y="49"/>
                  </a:cubicBezTo>
                  <a:cubicBezTo>
                    <a:pt x="11" y="49"/>
                    <a:pt x="11" y="49"/>
                    <a:pt x="11" y="53"/>
                  </a:cubicBezTo>
                  <a:cubicBezTo>
                    <a:pt x="11" y="53"/>
                    <a:pt x="11" y="54"/>
                    <a:pt x="11" y="55"/>
                  </a:cubicBezTo>
                  <a:cubicBezTo>
                    <a:pt x="12" y="58"/>
                    <a:pt x="11" y="61"/>
                    <a:pt x="12" y="64"/>
                  </a:cubicBezTo>
                  <a:cubicBezTo>
                    <a:pt x="13" y="68"/>
                    <a:pt x="17" y="69"/>
                    <a:pt x="19" y="67"/>
                  </a:cubicBezTo>
                  <a:cubicBezTo>
                    <a:pt x="20" y="66"/>
                    <a:pt x="21" y="64"/>
                    <a:pt x="21" y="62"/>
                  </a:cubicBezTo>
                  <a:cubicBezTo>
                    <a:pt x="21" y="59"/>
                    <a:pt x="21" y="55"/>
                    <a:pt x="21" y="51"/>
                  </a:cubicBezTo>
                  <a:cubicBezTo>
                    <a:pt x="21" y="49"/>
                    <a:pt x="22" y="49"/>
                    <a:pt x="23" y="49"/>
                  </a:cubicBezTo>
                  <a:cubicBezTo>
                    <a:pt x="25" y="49"/>
                    <a:pt x="28" y="49"/>
                    <a:pt x="30" y="49"/>
                  </a:cubicBezTo>
                  <a:cubicBezTo>
                    <a:pt x="32" y="49"/>
                    <a:pt x="33" y="49"/>
                    <a:pt x="33" y="51"/>
                  </a:cubicBezTo>
                  <a:cubicBezTo>
                    <a:pt x="32" y="55"/>
                    <a:pt x="33" y="59"/>
                    <a:pt x="33" y="63"/>
                  </a:cubicBezTo>
                  <a:cubicBezTo>
                    <a:pt x="33" y="66"/>
                    <a:pt x="35" y="68"/>
                    <a:pt x="37" y="68"/>
                  </a:cubicBezTo>
                  <a:cubicBezTo>
                    <a:pt x="40" y="68"/>
                    <a:pt x="42" y="66"/>
                    <a:pt x="42" y="63"/>
                  </a:cubicBezTo>
                  <a:cubicBezTo>
                    <a:pt x="42" y="59"/>
                    <a:pt x="42" y="56"/>
                    <a:pt x="42" y="52"/>
                  </a:cubicBezTo>
                  <a:cubicBezTo>
                    <a:pt x="42" y="49"/>
                    <a:pt x="42" y="49"/>
                    <a:pt x="45" y="49"/>
                  </a:cubicBezTo>
                  <a:cubicBezTo>
                    <a:pt x="51" y="49"/>
                    <a:pt x="53" y="47"/>
                    <a:pt x="53" y="41"/>
                  </a:cubicBezTo>
                  <a:cubicBezTo>
                    <a:pt x="53" y="28"/>
                    <a:pt x="53" y="15"/>
                    <a:pt x="53" y="3"/>
                  </a:cubicBezTo>
                  <a:cubicBezTo>
                    <a:pt x="53" y="1"/>
                    <a:pt x="52" y="0"/>
                    <a:pt x="50" y="0"/>
                  </a:cubicBezTo>
                  <a:cubicBezTo>
                    <a:pt x="42" y="0"/>
                    <a:pt x="35" y="0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59" name="Freeform 17"/>
            <p:cNvSpPr>
              <a:spLocks/>
            </p:cNvSpPr>
            <p:nvPr/>
          </p:nvSpPr>
          <p:spPr bwMode="auto">
            <a:xfrm>
              <a:off x="796926" y="887414"/>
              <a:ext cx="95250" cy="53975"/>
            </a:xfrm>
            <a:custGeom>
              <a:avLst/>
              <a:gdLst>
                <a:gd name="T0" fmla="*/ 29 w 57"/>
                <a:gd name="T1" fmla="*/ 32 h 32"/>
                <a:gd name="T2" fmla="*/ 54 w 57"/>
                <a:gd name="T3" fmla="*/ 32 h 32"/>
                <a:gd name="T4" fmla="*/ 57 w 57"/>
                <a:gd name="T5" fmla="*/ 28 h 32"/>
                <a:gd name="T6" fmla="*/ 57 w 57"/>
                <a:gd name="T7" fmla="*/ 27 h 32"/>
                <a:gd name="T8" fmla="*/ 46 w 57"/>
                <a:gd name="T9" fmla="*/ 11 h 32"/>
                <a:gd name="T10" fmla="*/ 46 w 57"/>
                <a:gd name="T11" fmla="*/ 8 h 32"/>
                <a:gd name="T12" fmla="*/ 48 w 57"/>
                <a:gd name="T13" fmla="*/ 3 h 32"/>
                <a:gd name="T14" fmla="*/ 49 w 57"/>
                <a:gd name="T15" fmla="*/ 0 h 32"/>
                <a:gd name="T16" fmla="*/ 47 w 57"/>
                <a:gd name="T17" fmla="*/ 2 h 32"/>
                <a:gd name="T18" fmla="*/ 44 w 57"/>
                <a:gd name="T19" fmla="*/ 7 h 32"/>
                <a:gd name="T20" fmla="*/ 41 w 57"/>
                <a:gd name="T21" fmla="*/ 8 h 32"/>
                <a:gd name="T22" fmla="*/ 17 w 57"/>
                <a:gd name="T23" fmla="*/ 8 h 32"/>
                <a:gd name="T24" fmla="*/ 14 w 57"/>
                <a:gd name="T25" fmla="*/ 7 h 32"/>
                <a:gd name="T26" fmla="*/ 11 w 57"/>
                <a:gd name="T27" fmla="*/ 2 h 32"/>
                <a:gd name="T28" fmla="*/ 9 w 57"/>
                <a:gd name="T29" fmla="*/ 0 h 32"/>
                <a:gd name="T30" fmla="*/ 10 w 57"/>
                <a:gd name="T31" fmla="*/ 3 h 32"/>
                <a:gd name="T32" fmla="*/ 12 w 57"/>
                <a:gd name="T33" fmla="*/ 8 h 32"/>
                <a:gd name="T34" fmla="*/ 12 w 57"/>
                <a:gd name="T35" fmla="*/ 11 h 32"/>
                <a:gd name="T36" fmla="*/ 1 w 57"/>
                <a:gd name="T37" fmla="*/ 29 h 32"/>
                <a:gd name="T38" fmla="*/ 3 w 57"/>
                <a:gd name="T39" fmla="*/ 32 h 32"/>
                <a:gd name="T40" fmla="*/ 29 w 57"/>
                <a:gd name="T41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7" h="32">
                  <a:moveTo>
                    <a:pt x="29" y="32"/>
                  </a:moveTo>
                  <a:cubicBezTo>
                    <a:pt x="37" y="32"/>
                    <a:pt x="46" y="32"/>
                    <a:pt x="54" y="32"/>
                  </a:cubicBezTo>
                  <a:cubicBezTo>
                    <a:pt x="57" y="32"/>
                    <a:pt x="57" y="31"/>
                    <a:pt x="57" y="28"/>
                  </a:cubicBezTo>
                  <a:cubicBezTo>
                    <a:pt x="57" y="28"/>
                    <a:pt x="57" y="27"/>
                    <a:pt x="57" y="27"/>
                  </a:cubicBezTo>
                  <a:cubicBezTo>
                    <a:pt x="56" y="20"/>
                    <a:pt x="52" y="15"/>
                    <a:pt x="46" y="11"/>
                  </a:cubicBezTo>
                  <a:cubicBezTo>
                    <a:pt x="45" y="10"/>
                    <a:pt x="45" y="9"/>
                    <a:pt x="46" y="8"/>
                  </a:cubicBezTo>
                  <a:cubicBezTo>
                    <a:pt x="47" y="6"/>
                    <a:pt x="47" y="4"/>
                    <a:pt x="48" y="3"/>
                  </a:cubicBezTo>
                  <a:cubicBezTo>
                    <a:pt x="49" y="2"/>
                    <a:pt x="48" y="1"/>
                    <a:pt x="49" y="0"/>
                  </a:cubicBezTo>
                  <a:cubicBezTo>
                    <a:pt x="48" y="1"/>
                    <a:pt x="47" y="1"/>
                    <a:pt x="47" y="2"/>
                  </a:cubicBezTo>
                  <a:cubicBezTo>
                    <a:pt x="46" y="4"/>
                    <a:pt x="45" y="5"/>
                    <a:pt x="44" y="7"/>
                  </a:cubicBezTo>
                  <a:cubicBezTo>
                    <a:pt x="43" y="8"/>
                    <a:pt x="42" y="9"/>
                    <a:pt x="41" y="8"/>
                  </a:cubicBezTo>
                  <a:cubicBezTo>
                    <a:pt x="33" y="5"/>
                    <a:pt x="25" y="5"/>
                    <a:pt x="17" y="8"/>
                  </a:cubicBezTo>
                  <a:cubicBezTo>
                    <a:pt x="15" y="9"/>
                    <a:pt x="15" y="8"/>
                    <a:pt x="14" y="7"/>
                  </a:cubicBezTo>
                  <a:cubicBezTo>
                    <a:pt x="13" y="5"/>
                    <a:pt x="12" y="4"/>
                    <a:pt x="11" y="2"/>
                  </a:cubicBezTo>
                  <a:cubicBezTo>
                    <a:pt x="11" y="1"/>
                    <a:pt x="10" y="1"/>
                    <a:pt x="9" y="0"/>
                  </a:cubicBezTo>
                  <a:cubicBezTo>
                    <a:pt x="9" y="1"/>
                    <a:pt x="9" y="2"/>
                    <a:pt x="10" y="3"/>
                  </a:cubicBezTo>
                  <a:cubicBezTo>
                    <a:pt x="10" y="5"/>
                    <a:pt x="11" y="6"/>
                    <a:pt x="12" y="8"/>
                  </a:cubicBezTo>
                  <a:cubicBezTo>
                    <a:pt x="13" y="9"/>
                    <a:pt x="13" y="10"/>
                    <a:pt x="12" y="11"/>
                  </a:cubicBezTo>
                  <a:cubicBezTo>
                    <a:pt x="5" y="15"/>
                    <a:pt x="2" y="21"/>
                    <a:pt x="1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12" y="32"/>
                    <a:pt x="20" y="32"/>
                    <a:pt x="29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0" name="Freeform 18"/>
            <p:cNvSpPr>
              <a:spLocks/>
            </p:cNvSpPr>
            <p:nvPr/>
          </p:nvSpPr>
          <p:spPr bwMode="auto">
            <a:xfrm>
              <a:off x="898526" y="950914"/>
              <a:ext cx="17463" cy="65088"/>
            </a:xfrm>
            <a:custGeom>
              <a:avLst/>
              <a:gdLst>
                <a:gd name="T0" fmla="*/ 0 w 10"/>
                <a:gd name="T1" fmla="*/ 20 h 39"/>
                <a:gd name="T2" fmla="*/ 0 w 10"/>
                <a:gd name="T3" fmla="*/ 33 h 39"/>
                <a:gd name="T4" fmla="*/ 6 w 10"/>
                <a:gd name="T5" fmla="*/ 38 h 39"/>
                <a:gd name="T6" fmla="*/ 10 w 10"/>
                <a:gd name="T7" fmla="*/ 32 h 39"/>
                <a:gd name="T8" fmla="*/ 10 w 10"/>
                <a:gd name="T9" fmla="*/ 7 h 39"/>
                <a:gd name="T10" fmla="*/ 8 w 10"/>
                <a:gd name="T11" fmla="*/ 2 h 39"/>
                <a:gd name="T12" fmla="*/ 3 w 10"/>
                <a:gd name="T13" fmla="*/ 1 h 39"/>
                <a:gd name="T14" fmla="*/ 0 w 10"/>
                <a:gd name="T15" fmla="*/ 6 h 39"/>
                <a:gd name="T16" fmla="*/ 0 w 10"/>
                <a:gd name="T17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39">
                  <a:moveTo>
                    <a:pt x="0" y="20"/>
                  </a:moveTo>
                  <a:cubicBezTo>
                    <a:pt x="0" y="24"/>
                    <a:pt x="0" y="28"/>
                    <a:pt x="0" y="33"/>
                  </a:cubicBezTo>
                  <a:cubicBezTo>
                    <a:pt x="0" y="37"/>
                    <a:pt x="3" y="39"/>
                    <a:pt x="6" y="38"/>
                  </a:cubicBezTo>
                  <a:cubicBezTo>
                    <a:pt x="8" y="38"/>
                    <a:pt x="10" y="35"/>
                    <a:pt x="10" y="32"/>
                  </a:cubicBezTo>
                  <a:cubicBezTo>
                    <a:pt x="10" y="24"/>
                    <a:pt x="10" y="15"/>
                    <a:pt x="10" y="7"/>
                  </a:cubicBezTo>
                  <a:cubicBezTo>
                    <a:pt x="10" y="5"/>
                    <a:pt x="9" y="3"/>
                    <a:pt x="8" y="2"/>
                  </a:cubicBezTo>
                  <a:cubicBezTo>
                    <a:pt x="7" y="1"/>
                    <a:pt x="5" y="0"/>
                    <a:pt x="3" y="1"/>
                  </a:cubicBezTo>
                  <a:cubicBezTo>
                    <a:pt x="1" y="2"/>
                    <a:pt x="0" y="4"/>
                    <a:pt x="0" y="6"/>
                  </a:cubicBezTo>
                  <a:cubicBezTo>
                    <a:pt x="0" y="11"/>
                    <a:pt x="0" y="15"/>
                    <a:pt x="0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1" name="Freeform 19"/>
            <p:cNvSpPr>
              <a:spLocks/>
            </p:cNvSpPr>
            <p:nvPr/>
          </p:nvSpPr>
          <p:spPr bwMode="auto">
            <a:xfrm>
              <a:off x="774701" y="952501"/>
              <a:ext cx="15875" cy="61913"/>
            </a:xfrm>
            <a:custGeom>
              <a:avLst/>
              <a:gdLst>
                <a:gd name="T0" fmla="*/ 9 w 9"/>
                <a:gd name="T1" fmla="*/ 18 h 37"/>
                <a:gd name="T2" fmla="*/ 9 w 9"/>
                <a:gd name="T3" fmla="*/ 5 h 37"/>
                <a:gd name="T4" fmla="*/ 4 w 9"/>
                <a:gd name="T5" fmla="*/ 0 h 37"/>
                <a:gd name="T6" fmla="*/ 0 w 9"/>
                <a:gd name="T7" fmla="*/ 5 h 37"/>
                <a:gd name="T8" fmla="*/ 0 w 9"/>
                <a:gd name="T9" fmla="*/ 32 h 37"/>
                <a:gd name="T10" fmla="*/ 4 w 9"/>
                <a:gd name="T11" fmla="*/ 37 h 37"/>
                <a:gd name="T12" fmla="*/ 9 w 9"/>
                <a:gd name="T13" fmla="*/ 32 h 37"/>
                <a:gd name="T14" fmla="*/ 9 w 9"/>
                <a:gd name="T15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37">
                  <a:moveTo>
                    <a:pt x="9" y="18"/>
                  </a:moveTo>
                  <a:cubicBezTo>
                    <a:pt x="9" y="14"/>
                    <a:pt x="9" y="10"/>
                    <a:pt x="9" y="5"/>
                  </a:cubicBezTo>
                  <a:cubicBezTo>
                    <a:pt x="9" y="2"/>
                    <a:pt x="7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4"/>
                    <a:pt x="0" y="23"/>
                    <a:pt x="0" y="32"/>
                  </a:cubicBezTo>
                  <a:cubicBezTo>
                    <a:pt x="0" y="35"/>
                    <a:pt x="2" y="37"/>
                    <a:pt x="4" y="37"/>
                  </a:cubicBezTo>
                  <a:cubicBezTo>
                    <a:pt x="7" y="37"/>
                    <a:pt x="9" y="35"/>
                    <a:pt x="9" y="32"/>
                  </a:cubicBezTo>
                  <a:cubicBezTo>
                    <a:pt x="9" y="27"/>
                    <a:pt x="9" y="23"/>
                    <a:pt x="9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2" name="Oval 20"/>
            <p:cNvSpPr>
              <a:spLocks noChangeArrowheads="1"/>
            </p:cNvSpPr>
            <p:nvPr/>
          </p:nvSpPr>
          <p:spPr bwMode="auto">
            <a:xfrm>
              <a:off x="827089" y="1138239"/>
              <a:ext cx="36513" cy="36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3" name="Freeform 21"/>
            <p:cNvSpPr>
              <a:spLocks/>
            </p:cNvSpPr>
            <p:nvPr/>
          </p:nvSpPr>
          <p:spPr bwMode="auto">
            <a:xfrm>
              <a:off x="817564" y="788989"/>
              <a:ext cx="57150" cy="11113"/>
            </a:xfrm>
            <a:custGeom>
              <a:avLst/>
              <a:gdLst>
                <a:gd name="T0" fmla="*/ 17 w 34"/>
                <a:gd name="T1" fmla="*/ 6 h 7"/>
                <a:gd name="T2" fmla="*/ 3 w 34"/>
                <a:gd name="T3" fmla="*/ 6 h 7"/>
                <a:gd name="T4" fmla="*/ 1 w 34"/>
                <a:gd name="T5" fmla="*/ 3 h 7"/>
                <a:gd name="T6" fmla="*/ 3 w 34"/>
                <a:gd name="T7" fmla="*/ 0 h 7"/>
                <a:gd name="T8" fmla="*/ 31 w 34"/>
                <a:gd name="T9" fmla="*/ 0 h 7"/>
                <a:gd name="T10" fmla="*/ 33 w 34"/>
                <a:gd name="T11" fmla="*/ 3 h 7"/>
                <a:gd name="T12" fmla="*/ 31 w 34"/>
                <a:gd name="T13" fmla="*/ 6 h 7"/>
                <a:gd name="T14" fmla="*/ 17 w 34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7">
                  <a:moveTo>
                    <a:pt x="17" y="6"/>
                  </a:moveTo>
                  <a:cubicBezTo>
                    <a:pt x="12" y="6"/>
                    <a:pt x="8" y="6"/>
                    <a:pt x="3" y="6"/>
                  </a:cubicBezTo>
                  <a:cubicBezTo>
                    <a:pt x="1" y="7"/>
                    <a:pt x="0" y="5"/>
                    <a:pt x="1" y="3"/>
                  </a:cubicBezTo>
                  <a:cubicBezTo>
                    <a:pt x="1" y="2"/>
                    <a:pt x="0" y="0"/>
                    <a:pt x="3" y="0"/>
                  </a:cubicBezTo>
                  <a:cubicBezTo>
                    <a:pt x="12" y="0"/>
                    <a:pt x="22" y="0"/>
                    <a:pt x="31" y="0"/>
                  </a:cubicBezTo>
                  <a:cubicBezTo>
                    <a:pt x="33" y="0"/>
                    <a:pt x="33" y="2"/>
                    <a:pt x="33" y="3"/>
                  </a:cubicBezTo>
                  <a:cubicBezTo>
                    <a:pt x="33" y="5"/>
                    <a:pt x="34" y="7"/>
                    <a:pt x="31" y="6"/>
                  </a:cubicBezTo>
                  <a:cubicBezTo>
                    <a:pt x="26" y="6"/>
                    <a:pt x="21" y="6"/>
                    <a:pt x="1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4" name="Freeform 22"/>
            <p:cNvSpPr>
              <a:spLocks/>
            </p:cNvSpPr>
            <p:nvPr/>
          </p:nvSpPr>
          <p:spPr bwMode="auto">
            <a:xfrm>
              <a:off x="800101" y="950914"/>
              <a:ext cx="88900" cy="115888"/>
            </a:xfrm>
            <a:custGeom>
              <a:avLst/>
              <a:gdLst>
                <a:gd name="T0" fmla="*/ 27 w 53"/>
                <a:gd name="T1" fmla="*/ 0 h 69"/>
                <a:gd name="T2" fmla="*/ 50 w 53"/>
                <a:gd name="T3" fmla="*/ 0 h 69"/>
                <a:gd name="T4" fmla="*/ 53 w 53"/>
                <a:gd name="T5" fmla="*/ 3 h 69"/>
                <a:gd name="T6" fmla="*/ 53 w 53"/>
                <a:gd name="T7" fmla="*/ 41 h 69"/>
                <a:gd name="T8" fmla="*/ 45 w 53"/>
                <a:gd name="T9" fmla="*/ 49 h 69"/>
                <a:gd name="T10" fmla="*/ 42 w 53"/>
                <a:gd name="T11" fmla="*/ 52 h 69"/>
                <a:gd name="T12" fmla="*/ 42 w 53"/>
                <a:gd name="T13" fmla="*/ 63 h 69"/>
                <a:gd name="T14" fmla="*/ 37 w 53"/>
                <a:gd name="T15" fmla="*/ 68 h 69"/>
                <a:gd name="T16" fmla="*/ 33 w 53"/>
                <a:gd name="T17" fmla="*/ 63 h 69"/>
                <a:gd name="T18" fmla="*/ 33 w 53"/>
                <a:gd name="T19" fmla="*/ 51 h 69"/>
                <a:gd name="T20" fmla="*/ 30 w 53"/>
                <a:gd name="T21" fmla="*/ 49 h 69"/>
                <a:gd name="T22" fmla="*/ 23 w 53"/>
                <a:gd name="T23" fmla="*/ 49 h 69"/>
                <a:gd name="T24" fmla="*/ 21 w 53"/>
                <a:gd name="T25" fmla="*/ 51 h 69"/>
                <a:gd name="T26" fmla="*/ 21 w 53"/>
                <a:gd name="T27" fmla="*/ 62 h 69"/>
                <a:gd name="T28" fmla="*/ 19 w 53"/>
                <a:gd name="T29" fmla="*/ 67 h 69"/>
                <a:gd name="T30" fmla="*/ 12 w 53"/>
                <a:gd name="T31" fmla="*/ 64 h 69"/>
                <a:gd name="T32" fmla="*/ 11 w 53"/>
                <a:gd name="T33" fmla="*/ 55 h 69"/>
                <a:gd name="T34" fmla="*/ 11 w 53"/>
                <a:gd name="T35" fmla="*/ 53 h 69"/>
                <a:gd name="T36" fmla="*/ 8 w 53"/>
                <a:gd name="T37" fmla="*/ 49 h 69"/>
                <a:gd name="T38" fmla="*/ 0 w 53"/>
                <a:gd name="T39" fmla="*/ 40 h 69"/>
                <a:gd name="T40" fmla="*/ 0 w 53"/>
                <a:gd name="T41" fmla="*/ 6 h 69"/>
                <a:gd name="T42" fmla="*/ 0 w 53"/>
                <a:gd name="T43" fmla="*/ 3 h 69"/>
                <a:gd name="T44" fmla="*/ 3 w 53"/>
                <a:gd name="T45" fmla="*/ 0 h 69"/>
                <a:gd name="T46" fmla="*/ 27 w 53"/>
                <a:gd name="T47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3" h="69">
                  <a:moveTo>
                    <a:pt x="27" y="0"/>
                  </a:moveTo>
                  <a:cubicBezTo>
                    <a:pt x="35" y="0"/>
                    <a:pt x="42" y="0"/>
                    <a:pt x="50" y="0"/>
                  </a:cubicBezTo>
                  <a:cubicBezTo>
                    <a:pt x="52" y="0"/>
                    <a:pt x="53" y="1"/>
                    <a:pt x="53" y="3"/>
                  </a:cubicBezTo>
                  <a:cubicBezTo>
                    <a:pt x="53" y="15"/>
                    <a:pt x="53" y="28"/>
                    <a:pt x="53" y="41"/>
                  </a:cubicBezTo>
                  <a:cubicBezTo>
                    <a:pt x="53" y="47"/>
                    <a:pt x="51" y="49"/>
                    <a:pt x="45" y="49"/>
                  </a:cubicBezTo>
                  <a:cubicBezTo>
                    <a:pt x="42" y="49"/>
                    <a:pt x="42" y="49"/>
                    <a:pt x="42" y="52"/>
                  </a:cubicBezTo>
                  <a:cubicBezTo>
                    <a:pt x="42" y="56"/>
                    <a:pt x="42" y="59"/>
                    <a:pt x="42" y="63"/>
                  </a:cubicBezTo>
                  <a:cubicBezTo>
                    <a:pt x="42" y="66"/>
                    <a:pt x="40" y="68"/>
                    <a:pt x="37" y="68"/>
                  </a:cubicBezTo>
                  <a:cubicBezTo>
                    <a:pt x="35" y="68"/>
                    <a:pt x="33" y="66"/>
                    <a:pt x="33" y="63"/>
                  </a:cubicBezTo>
                  <a:cubicBezTo>
                    <a:pt x="33" y="59"/>
                    <a:pt x="32" y="55"/>
                    <a:pt x="33" y="51"/>
                  </a:cubicBezTo>
                  <a:cubicBezTo>
                    <a:pt x="33" y="49"/>
                    <a:pt x="32" y="49"/>
                    <a:pt x="30" y="49"/>
                  </a:cubicBezTo>
                  <a:cubicBezTo>
                    <a:pt x="28" y="49"/>
                    <a:pt x="25" y="49"/>
                    <a:pt x="23" y="49"/>
                  </a:cubicBezTo>
                  <a:cubicBezTo>
                    <a:pt x="22" y="49"/>
                    <a:pt x="21" y="49"/>
                    <a:pt x="21" y="51"/>
                  </a:cubicBezTo>
                  <a:cubicBezTo>
                    <a:pt x="21" y="55"/>
                    <a:pt x="21" y="59"/>
                    <a:pt x="21" y="62"/>
                  </a:cubicBezTo>
                  <a:cubicBezTo>
                    <a:pt x="21" y="64"/>
                    <a:pt x="20" y="66"/>
                    <a:pt x="19" y="67"/>
                  </a:cubicBezTo>
                  <a:cubicBezTo>
                    <a:pt x="17" y="69"/>
                    <a:pt x="13" y="68"/>
                    <a:pt x="12" y="64"/>
                  </a:cubicBezTo>
                  <a:cubicBezTo>
                    <a:pt x="11" y="61"/>
                    <a:pt x="12" y="58"/>
                    <a:pt x="11" y="55"/>
                  </a:cubicBezTo>
                  <a:cubicBezTo>
                    <a:pt x="11" y="54"/>
                    <a:pt x="11" y="53"/>
                    <a:pt x="11" y="53"/>
                  </a:cubicBezTo>
                  <a:cubicBezTo>
                    <a:pt x="11" y="49"/>
                    <a:pt x="11" y="49"/>
                    <a:pt x="8" y="49"/>
                  </a:cubicBezTo>
                  <a:cubicBezTo>
                    <a:pt x="3" y="49"/>
                    <a:pt x="0" y="45"/>
                    <a:pt x="0" y="40"/>
                  </a:cubicBezTo>
                  <a:cubicBezTo>
                    <a:pt x="0" y="29"/>
                    <a:pt x="0" y="18"/>
                    <a:pt x="0" y="6"/>
                  </a:cubicBezTo>
                  <a:cubicBezTo>
                    <a:pt x="0" y="5"/>
                    <a:pt x="1" y="4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" y="0"/>
                    <a:pt x="19" y="0"/>
                    <a:pt x="27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5" name="Freeform 23"/>
            <p:cNvSpPr>
              <a:spLocks noEditPoints="1"/>
            </p:cNvSpPr>
            <p:nvPr/>
          </p:nvSpPr>
          <p:spPr bwMode="auto">
            <a:xfrm>
              <a:off x="796926" y="887414"/>
              <a:ext cx="95250" cy="53975"/>
            </a:xfrm>
            <a:custGeom>
              <a:avLst/>
              <a:gdLst>
                <a:gd name="T0" fmla="*/ 29 w 57"/>
                <a:gd name="T1" fmla="*/ 32 h 32"/>
                <a:gd name="T2" fmla="*/ 3 w 57"/>
                <a:gd name="T3" fmla="*/ 32 h 32"/>
                <a:gd name="T4" fmla="*/ 1 w 57"/>
                <a:gd name="T5" fmla="*/ 29 h 32"/>
                <a:gd name="T6" fmla="*/ 12 w 57"/>
                <a:gd name="T7" fmla="*/ 11 h 32"/>
                <a:gd name="T8" fmla="*/ 12 w 57"/>
                <a:gd name="T9" fmla="*/ 8 h 32"/>
                <a:gd name="T10" fmla="*/ 10 w 57"/>
                <a:gd name="T11" fmla="*/ 3 h 32"/>
                <a:gd name="T12" fmla="*/ 9 w 57"/>
                <a:gd name="T13" fmla="*/ 0 h 32"/>
                <a:gd name="T14" fmla="*/ 11 w 57"/>
                <a:gd name="T15" fmla="*/ 2 h 32"/>
                <a:gd name="T16" fmla="*/ 14 w 57"/>
                <a:gd name="T17" fmla="*/ 7 h 32"/>
                <a:gd name="T18" fmla="*/ 17 w 57"/>
                <a:gd name="T19" fmla="*/ 8 h 32"/>
                <a:gd name="T20" fmla="*/ 41 w 57"/>
                <a:gd name="T21" fmla="*/ 8 h 32"/>
                <a:gd name="T22" fmla="*/ 44 w 57"/>
                <a:gd name="T23" fmla="*/ 7 h 32"/>
                <a:gd name="T24" fmla="*/ 47 w 57"/>
                <a:gd name="T25" fmla="*/ 2 h 32"/>
                <a:gd name="T26" fmla="*/ 49 w 57"/>
                <a:gd name="T27" fmla="*/ 0 h 32"/>
                <a:gd name="T28" fmla="*/ 48 w 57"/>
                <a:gd name="T29" fmla="*/ 3 h 32"/>
                <a:gd name="T30" fmla="*/ 46 w 57"/>
                <a:gd name="T31" fmla="*/ 8 h 32"/>
                <a:gd name="T32" fmla="*/ 46 w 57"/>
                <a:gd name="T33" fmla="*/ 11 h 32"/>
                <a:gd name="T34" fmla="*/ 57 w 57"/>
                <a:gd name="T35" fmla="*/ 27 h 32"/>
                <a:gd name="T36" fmla="*/ 57 w 57"/>
                <a:gd name="T37" fmla="*/ 28 h 32"/>
                <a:gd name="T38" fmla="*/ 54 w 57"/>
                <a:gd name="T39" fmla="*/ 32 h 32"/>
                <a:gd name="T40" fmla="*/ 29 w 57"/>
                <a:gd name="T41" fmla="*/ 32 h 32"/>
                <a:gd name="T42" fmla="*/ 16 w 57"/>
                <a:gd name="T43" fmla="*/ 22 h 32"/>
                <a:gd name="T44" fmla="*/ 19 w 57"/>
                <a:gd name="T45" fmla="*/ 19 h 32"/>
                <a:gd name="T46" fmla="*/ 16 w 57"/>
                <a:gd name="T47" fmla="*/ 16 h 32"/>
                <a:gd name="T48" fmla="*/ 13 w 57"/>
                <a:gd name="T49" fmla="*/ 19 h 32"/>
                <a:gd name="T50" fmla="*/ 16 w 57"/>
                <a:gd name="T51" fmla="*/ 22 h 32"/>
                <a:gd name="T52" fmla="*/ 42 w 57"/>
                <a:gd name="T53" fmla="*/ 22 h 32"/>
                <a:gd name="T54" fmla="*/ 45 w 57"/>
                <a:gd name="T55" fmla="*/ 19 h 32"/>
                <a:gd name="T56" fmla="*/ 42 w 57"/>
                <a:gd name="T57" fmla="*/ 16 h 32"/>
                <a:gd name="T58" fmla="*/ 39 w 57"/>
                <a:gd name="T59" fmla="*/ 19 h 32"/>
                <a:gd name="T60" fmla="*/ 42 w 57"/>
                <a:gd name="T61" fmla="*/ 2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7" h="32">
                  <a:moveTo>
                    <a:pt x="29" y="32"/>
                  </a:moveTo>
                  <a:cubicBezTo>
                    <a:pt x="20" y="32"/>
                    <a:pt x="12" y="32"/>
                    <a:pt x="3" y="32"/>
                  </a:cubicBezTo>
                  <a:cubicBezTo>
                    <a:pt x="1" y="32"/>
                    <a:pt x="0" y="31"/>
                    <a:pt x="1" y="29"/>
                  </a:cubicBezTo>
                  <a:cubicBezTo>
                    <a:pt x="2" y="21"/>
                    <a:pt x="5" y="15"/>
                    <a:pt x="12" y="11"/>
                  </a:cubicBezTo>
                  <a:cubicBezTo>
                    <a:pt x="13" y="10"/>
                    <a:pt x="13" y="9"/>
                    <a:pt x="12" y="8"/>
                  </a:cubicBezTo>
                  <a:cubicBezTo>
                    <a:pt x="11" y="6"/>
                    <a:pt x="10" y="5"/>
                    <a:pt x="10" y="3"/>
                  </a:cubicBezTo>
                  <a:cubicBezTo>
                    <a:pt x="9" y="2"/>
                    <a:pt x="9" y="1"/>
                    <a:pt x="9" y="0"/>
                  </a:cubicBezTo>
                  <a:cubicBezTo>
                    <a:pt x="10" y="1"/>
                    <a:pt x="11" y="1"/>
                    <a:pt x="11" y="2"/>
                  </a:cubicBezTo>
                  <a:cubicBezTo>
                    <a:pt x="12" y="4"/>
                    <a:pt x="13" y="5"/>
                    <a:pt x="14" y="7"/>
                  </a:cubicBezTo>
                  <a:cubicBezTo>
                    <a:pt x="15" y="8"/>
                    <a:pt x="15" y="9"/>
                    <a:pt x="17" y="8"/>
                  </a:cubicBezTo>
                  <a:cubicBezTo>
                    <a:pt x="25" y="5"/>
                    <a:pt x="33" y="5"/>
                    <a:pt x="41" y="8"/>
                  </a:cubicBezTo>
                  <a:cubicBezTo>
                    <a:pt x="42" y="9"/>
                    <a:pt x="43" y="8"/>
                    <a:pt x="44" y="7"/>
                  </a:cubicBezTo>
                  <a:cubicBezTo>
                    <a:pt x="45" y="5"/>
                    <a:pt x="46" y="4"/>
                    <a:pt x="47" y="2"/>
                  </a:cubicBezTo>
                  <a:cubicBezTo>
                    <a:pt x="47" y="1"/>
                    <a:pt x="48" y="1"/>
                    <a:pt x="49" y="0"/>
                  </a:cubicBezTo>
                  <a:cubicBezTo>
                    <a:pt x="48" y="1"/>
                    <a:pt x="49" y="2"/>
                    <a:pt x="48" y="3"/>
                  </a:cubicBezTo>
                  <a:cubicBezTo>
                    <a:pt x="47" y="4"/>
                    <a:pt x="47" y="6"/>
                    <a:pt x="46" y="8"/>
                  </a:cubicBezTo>
                  <a:cubicBezTo>
                    <a:pt x="45" y="9"/>
                    <a:pt x="45" y="10"/>
                    <a:pt x="46" y="11"/>
                  </a:cubicBezTo>
                  <a:cubicBezTo>
                    <a:pt x="52" y="15"/>
                    <a:pt x="56" y="20"/>
                    <a:pt x="57" y="27"/>
                  </a:cubicBezTo>
                  <a:cubicBezTo>
                    <a:pt x="57" y="27"/>
                    <a:pt x="57" y="28"/>
                    <a:pt x="57" y="28"/>
                  </a:cubicBezTo>
                  <a:cubicBezTo>
                    <a:pt x="57" y="31"/>
                    <a:pt x="57" y="32"/>
                    <a:pt x="54" y="32"/>
                  </a:cubicBezTo>
                  <a:cubicBezTo>
                    <a:pt x="46" y="32"/>
                    <a:pt x="37" y="32"/>
                    <a:pt x="29" y="32"/>
                  </a:cubicBezTo>
                  <a:close/>
                  <a:moveTo>
                    <a:pt x="16" y="22"/>
                  </a:moveTo>
                  <a:cubicBezTo>
                    <a:pt x="17" y="22"/>
                    <a:pt x="19" y="20"/>
                    <a:pt x="19" y="19"/>
                  </a:cubicBezTo>
                  <a:cubicBezTo>
                    <a:pt x="18" y="17"/>
                    <a:pt x="17" y="16"/>
                    <a:pt x="16" y="16"/>
                  </a:cubicBezTo>
                  <a:cubicBezTo>
                    <a:pt x="14" y="16"/>
                    <a:pt x="13" y="17"/>
                    <a:pt x="13" y="19"/>
                  </a:cubicBezTo>
                  <a:cubicBezTo>
                    <a:pt x="12" y="20"/>
                    <a:pt x="14" y="22"/>
                    <a:pt x="16" y="22"/>
                  </a:cubicBezTo>
                  <a:close/>
                  <a:moveTo>
                    <a:pt x="42" y="22"/>
                  </a:moveTo>
                  <a:cubicBezTo>
                    <a:pt x="44" y="22"/>
                    <a:pt x="45" y="20"/>
                    <a:pt x="45" y="19"/>
                  </a:cubicBezTo>
                  <a:cubicBezTo>
                    <a:pt x="45" y="17"/>
                    <a:pt x="44" y="16"/>
                    <a:pt x="42" y="16"/>
                  </a:cubicBezTo>
                  <a:cubicBezTo>
                    <a:pt x="40" y="16"/>
                    <a:pt x="39" y="17"/>
                    <a:pt x="39" y="19"/>
                  </a:cubicBezTo>
                  <a:cubicBezTo>
                    <a:pt x="40" y="21"/>
                    <a:pt x="41" y="22"/>
                    <a:pt x="42" y="2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6" name="Freeform 24"/>
            <p:cNvSpPr>
              <a:spLocks/>
            </p:cNvSpPr>
            <p:nvPr/>
          </p:nvSpPr>
          <p:spPr bwMode="auto">
            <a:xfrm>
              <a:off x="898526" y="950914"/>
              <a:ext cx="17463" cy="65088"/>
            </a:xfrm>
            <a:custGeom>
              <a:avLst/>
              <a:gdLst>
                <a:gd name="T0" fmla="*/ 0 w 10"/>
                <a:gd name="T1" fmla="*/ 20 h 39"/>
                <a:gd name="T2" fmla="*/ 0 w 10"/>
                <a:gd name="T3" fmla="*/ 6 h 39"/>
                <a:gd name="T4" fmla="*/ 3 w 10"/>
                <a:gd name="T5" fmla="*/ 1 h 39"/>
                <a:gd name="T6" fmla="*/ 8 w 10"/>
                <a:gd name="T7" fmla="*/ 2 h 39"/>
                <a:gd name="T8" fmla="*/ 10 w 10"/>
                <a:gd name="T9" fmla="*/ 7 h 39"/>
                <a:gd name="T10" fmla="*/ 10 w 10"/>
                <a:gd name="T11" fmla="*/ 32 h 39"/>
                <a:gd name="T12" fmla="*/ 6 w 10"/>
                <a:gd name="T13" fmla="*/ 38 h 39"/>
                <a:gd name="T14" fmla="*/ 0 w 10"/>
                <a:gd name="T15" fmla="*/ 33 h 39"/>
                <a:gd name="T16" fmla="*/ 0 w 10"/>
                <a:gd name="T17" fmla="*/ 2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39">
                  <a:moveTo>
                    <a:pt x="0" y="20"/>
                  </a:moveTo>
                  <a:cubicBezTo>
                    <a:pt x="0" y="15"/>
                    <a:pt x="0" y="11"/>
                    <a:pt x="0" y="6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7" y="1"/>
                    <a:pt x="8" y="2"/>
                  </a:cubicBezTo>
                  <a:cubicBezTo>
                    <a:pt x="9" y="3"/>
                    <a:pt x="10" y="5"/>
                    <a:pt x="10" y="7"/>
                  </a:cubicBezTo>
                  <a:cubicBezTo>
                    <a:pt x="10" y="15"/>
                    <a:pt x="10" y="24"/>
                    <a:pt x="10" y="32"/>
                  </a:cubicBezTo>
                  <a:cubicBezTo>
                    <a:pt x="10" y="35"/>
                    <a:pt x="8" y="38"/>
                    <a:pt x="6" y="38"/>
                  </a:cubicBezTo>
                  <a:cubicBezTo>
                    <a:pt x="3" y="39"/>
                    <a:pt x="0" y="37"/>
                    <a:pt x="0" y="33"/>
                  </a:cubicBezTo>
                  <a:cubicBezTo>
                    <a:pt x="0" y="28"/>
                    <a:pt x="0" y="24"/>
                    <a:pt x="0" y="2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7" name="Freeform 25"/>
            <p:cNvSpPr>
              <a:spLocks/>
            </p:cNvSpPr>
            <p:nvPr/>
          </p:nvSpPr>
          <p:spPr bwMode="auto">
            <a:xfrm>
              <a:off x="774701" y="952501"/>
              <a:ext cx="15875" cy="61913"/>
            </a:xfrm>
            <a:custGeom>
              <a:avLst/>
              <a:gdLst>
                <a:gd name="T0" fmla="*/ 9 w 9"/>
                <a:gd name="T1" fmla="*/ 18 h 37"/>
                <a:gd name="T2" fmla="*/ 9 w 9"/>
                <a:gd name="T3" fmla="*/ 32 h 37"/>
                <a:gd name="T4" fmla="*/ 4 w 9"/>
                <a:gd name="T5" fmla="*/ 37 h 37"/>
                <a:gd name="T6" fmla="*/ 0 w 9"/>
                <a:gd name="T7" fmla="*/ 32 h 37"/>
                <a:gd name="T8" fmla="*/ 0 w 9"/>
                <a:gd name="T9" fmla="*/ 5 h 37"/>
                <a:gd name="T10" fmla="*/ 4 w 9"/>
                <a:gd name="T11" fmla="*/ 0 h 37"/>
                <a:gd name="T12" fmla="*/ 9 w 9"/>
                <a:gd name="T13" fmla="*/ 5 h 37"/>
                <a:gd name="T14" fmla="*/ 9 w 9"/>
                <a:gd name="T15" fmla="*/ 1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37">
                  <a:moveTo>
                    <a:pt x="9" y="18"/>
                  </a:moveTo>
                  <a:cubicBezTo>
                    <a:pt x="9" y="23"/>
                    <a:pt x="9" y="27"/>
                    <a:pt x="9" y="32"/>
                  </a:cubicBezTo>
                  <a:cubicBezTo>
                    <a:pt x="9" y="35"/>
                    <a:pt x="7" y="37"/>
                    <a:pt x="4" y="37"/>
                  </a:cubicBezTo>
                  <a:cubicBezTo>
                    <a:pt x="2" y="37"/>
                    <a:pt x="0" y="35"/>
                    <a:pt x="0" y="32"/>
                  </a:cubicBezTo>
                  <a:cubicBezTo>
                    <a:pt x="0" y="23"/>
                    <a:pt x="0" y="14"/>
                    <a:pt x="0" y="5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5"/>
                  </a:cubicBezTo>
                  <a:cubicBezTo>
                    <a:pt x="9" y="10"/>
                    <a:pt x="9" y="14"/>
                    <a:pt x="9" y="18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8" name="Freeform 26"/>
            <p:cNvSpPr>
              <a:spLocks/>
            </p:cNvSpPr>
            <p:nvPr/>
          </p:nvSpPr>
          <p:spPr bwMode="auto">
            <a:xfrm>
              <a:off x="817564" y="914401"/>
              <a:ext cx="11113" cy="9525"/>
            </a:xfrm>
            <a:custGeom>
              <a:avLst/>
              <a:gdLst>
                <a:gd name="T0" fmla="*/ 4 w 7"/>
                <a:gd name="T1" fmla="*/ 6 h 6"/>
                <a:gd name="T2" fmla="*/ 1 w 7"/>
                <a:gd name="T3" fmla="*/ 3 h 6"/>
                <a:gd name="T4" fmla="*/ 4 w 7"/>
                <a:gd name="T5" fmla="*/ 0 h 6"/>
                <a:gd name="T6" fmla="*/ 7 w 7"/>
                <a:gd name="T7" fmla="*/ 3 h 6"/>
                <a:gd name="T8" fmla="*/ 4 w 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4" y="6"/>
                  </a:moveTo>
                  <a:cubicBezTo>
                    <a:pt x="2" y="6"/>
                    <a:pt x="0" y="4"/>
                    <a:pt x="1" y="3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5" y="0"/>
                    <a:pt x="6" y="1"/>
                    <a:pt x="7" y="3"/>
                  </a:cubicBezTo>
                  <a:cubicBezTo>
                    <a:pt x="7" y="4"/>
                    <a:pt x="5" y="6"/>
                    <a:pt x="4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69" name="Freeform 27"/>
            <p:cNvSpPr>
              <a:spLocks/>
            </p:cNvSpPr>
            <p:nvPr/>
          </p:nvSpPr>
          <p:spPr bwMode="auto">
            <a:xfrm>
              <a:off x="862014" y="914401"/>
              <a:ext cx="11113" cy="9525"/>
            </a:xfrm>
            <a:custGeom>
              <a:avLst/>
              <a:gdLst>
                <a:gd name="T0" fmla="*/ 3 w 6"/>
                <a:gd name="T1" fmla="*/ 6 h 6"/>
                <a:gd name="T2" fmla="*/ 0 w 6"/>
                <a:gd name="T3" fmla="*/ 3 h 6"/>
                <a:gd name="T4" fmla="*/ 3 w 6"/>
                <a:gd name="T5" fmla="*/ 0 h 6"/>
                <a:gd name="T6" fmla="*/ 6 w 6"/>
                <a:gd name="T7" fmla="*/ 3 h 6"/>
                <a:gd name="T8" fmla="*/ 3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3" y="6"/>
                  </a:moveTo>
                  <a:cubicBezTo>
                    <a:pt x="2" y="6"/>
                    <a:pt x="1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5" y="0"/>
                    <a:pt x="6" y="1"/>
                    <a:pt x="6" y="3"/>
                  </a:cubicBezTo>
                  <a:cubicBezTo>
                    <a:pt x="6" y="4"/>
                    <a:pt x="5" y="6"/>
                    <a:pt x="3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49" name="グループ化 2348"/>
          <p:cNvGrpSpPr/>
          <p:nvPr/>
        </p:nvGrpSpPr>
        <p:grpSpPr>
          <a:xfrm>
            <a:off x="1249364" y="838201"/>
            <a:ext cx="411163" cy="277813"/>
            <a:chOff x="1249364" y="838201"/>
            <a:chExt cx="411163" cy="277813"/>
          </a:xfrm>
        </p:grpSpPr>
        <p:sp>
          <p:nvSpPr>
            <p:cNvPr id="2170" name="Freeform 28"/>
            <p:cNvSpPr>
              <a:spLocks/>
            </p:cNvSpPr>
            <p:nvPr/>
          </p:nvSpPr>
          <p:spPr bwMode="auto">
            <a:xfrm>
              <a:off x="1249364" y="838201"/>
              <a:ext cx="411163" cy="277813"/>
            </a:xfrm>
            <a:custGeom>
              <a:avLst/>
              <a:gdLst>
                <a:gd name="T0" fmla="*/ 0 w 245"/>
                <a:gd name="T1" fmla="*/ 0 h 165"/>
                <a:gd name="T2" fmla="*/ 0 w 245"/>
                <a:gd name="T3" fmla="*/ 165 h 165"/>
                <a:gd name="T4" fmla="*/ 245 w 245"/>
                <a:gd name="T5" fmla="*/ 165 h 165"/>
                <a:gd name="T6" fmla="*/ 245 w 245"/>
                <a:gd name="T7" fmla="*/ 0 h 165"/>
                <a:gd name="T8" fmla="*/ 0 w 245"/>
                <a:gd name="T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165">
                  <a:moveTo>
                    <a:pt x="0" y="0"/>
                  </a:moveTo>
                  <a:cubicBezTo>
                    <a:pt x="0" y="55"/>
                    <a:pt x="0" y="110"/>
                    <a:pt x="0" y="165"/>
                  </a:cubicBezTo>
                  <a:cubicBezTo>
                    <a:pt x="82" y="165"/>
                    <a:pt x="163" y="165"/>
                    <a:pt x="245" y="165"/>
                  </a:cubicBezTo>
                  <a:cubicBezTo>
                    <a:pt x="245" y="110"/>
                    <a:pt x="245" y="55"/>
                    <a:pt x="245" y="0"/>
                  </a:cubicBezTo>
                  <a:cubicBezTo>
                    <a:pt x="163" y="0"/>
                    <a:pt x="82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1" name="Freeform 29"/>
            <p:cNvSpPr>
              <a:spLocks noEditPoints="1"/>
            </p:cNvSpPr>
            <p:nvPr/>
          </p:nvSpPr>
          <p:spPr bwMode="auto">
            <a:xfrm>
              <a:off x="1249364" y="838201"/>
              <a:ext cx="411163" cy="277813"/>
            </a:xfrm>
            <a:custGeom>
              <a:avLst/>
              <a:gdLst>
                <a:gd name="T0" fmla="*/ 0 w 245"/>
                <a:gd name="T1" fmla="*/ 0 h 165"/>
                <a:gd name="T2" fmla="*/ 245 w 245"/>
                <a:gd name="T3" fmla="*/ 0 h 165"/>
                <a:gd name="T4" fmla="*/ 245 w 245"/>
                <a:gd name="T5" fmla="*/ 165 h 165"/>
                <a:gd name="T6" fmla="*/ 0 w 245"/>
                <a:gd name="T7" fmla="*/ 165 h 165"/>
                <a:gd name="T8" fmla="*/ 0 w 245"/>
                <a:gd name="T9" fmla="*/ 0 h 165"/>
                <a:gd name="T10" fmla="*/ 234 w 245"/>
                <a:gd name="T11" fmla="*/ 154 h 165"/>
                <a:gd name="T12" fmla="*/ 234 w 245"/>
                <a:gd name="T13" fmla="*/ 37 h 165"/>
                <a:gd name="T14" fmla="*/ 11 w 245"/>
                <a:gd name="T15" fmla="*/ 37 h 165"/>
                <a:gd name="T16" fmla="*/ 11 w 245"/>
                <a:gd name="T17" fmla="*/ 40 h 165"/>
                <a:gd name="T18" fmla="*/ 11 w 245"/>
                <a:gd name="T19" fmla="*/ 151 h 165"/>
                <a:gd name="T20" fmla="*/ 14 w 245"/>
                <a:gd name="T21" fmla="*/ 154 h 165"/>
                <a:gd name="T22" fmla="*/ 231 w 245"/>
                <a:gd name="T23" fmla="*/ 154 h 165"/>
                <a:gd name="T24" fmla="*/ 234 w 245"/>
                <a:gd name="T25" fmla="*/ 15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5" h="165">
                  <a:moveTo>
                    <a:pt x="0" y="0"/>
                  </a:moveTo>
                  <a:cubicBezTo>
                    <a:pt x="82" y="0"/>
                    <a:pt x="163" y="0"/>
                    <a:pt x="245" y="0"/>
                  </a:cubicBezTo>
                  <a:cubicBezTo>
                    <a:pt x="245" y="55"/>
                    <a:pt x="245" y="110"/>
                    <a:pt x="245" y="165"/>
                  </a:cubicBezTo>
                  <a:cubicBezTo>
                    <a:pt x="163" y="165"/>
                    <a:pt x="82" y="165"/>
                    <a:pt x="0" y="165"/>
                  </a:cubicBezTo>
                  <a:cubicBezTo>
                    <a:pt x="0" y="110"/>
                    <a:pt x="0" y="55"/>
                    <a:pt x="0" y="0"/>
                  </a:cubicBezTo>
                  <a:close/>
                  <a:moveTo>
                    <a:pt x="234" y="154"/>
                  </a:moveTo>
                  <a:cubicBezTo>
                    <a:pt x="234" y="115"/>
                    <a:pt x="234" y="76"/>
                    <a:pt x="234" y="37"/>
                  </a:cubicBezTo>
                  <a:cubicBezTo>
                    <a:pt x="160" y="37"/>
                    <a:pt x="85" y="37"/>
                    <a:pt x="11" y="37"/>
                  </a:cubicBezTo>
                  <a:cubicBezTo>
                    <a:pt x="11" y="38"/>
                    <a:pt x="11" y="39"/>
                    <a:pt x="11" y="40"/>
                  </a:cubicBezTo>
                  <a:cubicBezTo>
                    <a:pt x="11" y="77"/>
                    <a:pt x="11" y="114"/>
                    <a:pt x="11" y="151"/>
                  </a:cubicBezTo>
                  <a:cubicBezTo>
                    <a:pt x="11" y="154"/>
                    <a:pt x="11" y="154"/>
                    <a:pt x="14" y="154"/>
                  </a:cubicBezTo>
                  <a:cubicBezTo>
                    <a:pt x="86" y="154"/>
                    <a:pt x="159" y="154"/>
                    <a:pt x="231" y="154"/>
                  </a:cubicBezTo>
                  <a:cubicBezTo>
                    <a:pt x="232" y="154"/>
                    <a:pt x="233" y="154"/>
                    <a:pt x="234" y="15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2" name="Freeform 30"/>
            <p:cNvSpPr>
              <a:spLocks noEditPoints="1"/>
            </p:cNvSpPr>
            <p:nvPr/>
          </p:nvSpPr>
          <p:spPr bwMode="auto">
            <a:xfrm>
              <a:off x="1268414" y="900114"/>
              <a:ext cx="374650" cy="196850"/>
            </a:xfrm>
            <a:custGeom>
              <a:avLst/>
              <a:gdLst>
                <a:gd name="T0" fmla="*/ 223 w 223"/>
                <a:gd name="T1" fmla="*/ 117 h 117"/>
                <a:gd name="T2" fmla="*/ 220 w 223"/>
                <a:gd name="T3" fmla="*/ 117 h 117"/>
                <a:gd name="T4" fmla="*/ 3 w 223"/>
                <a:gd name="T5" fmla="*/ 117 h 117"/>
                <a:gd name="T6" fmla="*/ 0 w 223"/>
                <a:gd name="T7" fmla="*/ 114 h 117"/>
                <a:gd name="T8" fmla="*/ 0 w 223"/>
                <a:gd name="T9" fmla="*/ 3 h 117"/>
                <a:gd name="T10" fmla="*/ 0 w 223"/>
                <a:gd name="T11" fmla="*/ 0 h 117"/>
                <a:gd name="T12" fmla="*/ 223 w 223"/>
                <a:gd name="T13" fmla="*/ 0 h 117"/>
                <a:gd name="T14" fmla="*/ 223 w 223"/>
                <a:gd name="T15" fmla="*/ 117 h 117"/>
                <a:gd name="T16" fmla="*/ 95 w 223"/>
                <a:gd name="T17" fmla="*/ 96 h 117"/>
                <a:gd name="T18" fmla="*/ 96 w 223"/>
                <a:gd name="T19" fmla="*/ 94 h 117"/>
                <a:gd name="T20" fmla="*/ 96 w 223"/>
                <a:gd name="T21" fmla="*/ 24 h 117"/>
                <a:gd name="T22" fmla="*/ 93 w 223"/>
                <a:gd name="T23" fmla="*/ 21 h 117"/>
                <a:gd name="T24" fmla="*/ 24 w 223"/>
                <a:gd name="T25" fmla="*/ 21 h 117"/>
                <a:gd name="T26" fmla="*/ 22 w 223"/>
                <a:gd name="T27" fmla="*/ 22 h 117"/>
                <a:gd name="T28" fmla="*/ 22 w 223"/>
                <a:gd name="T29" fmla="*/ 96 h 117"/>
                <a:gd name="T30" fmla="*/ 95 w 223"/>
                <a:gd name="T31" fmla="*/ 96 h 117"/>
                <a:gd name="T32" fmla="*/ 202 w 223"/>
                <a:gd name="T33" fmla="*/ 64 h 117"/>
                <a:gd name="T34" fmla="*/ 123 w 223"/>
                <a:gd name="T35" fmla="*/ 64 h 117"/>
                <a:gd name="T36" fmla="*/ 123 w 223"/>
                <a:gd name="T37" fmla="*/ 74 h 117"/>
                <a:gd name="T38" fmla="*/ 202 w 223"/>
                <a:gd name="T39" fmla="*/ 74 h 117"/>
                <a:gd name="T40" fmla="*/ 202 w 223"/>
                <a:gd name="T41" fmla="*/ 64 h 117"/>
                <a:gd name="T42" fmla="*/ 202 w 223"/>
                <a:gd name="T43" fmla="*/ 21 h 117"/>
                <a:gd name="T44" fmla="*/ 199 w 223"/>
                <a:gd name="T45" fmla="*/ 21 h 117"/>
                <a:gd name="T46" fmla="*/ 125 w 223"/>
                <a:gd name="T47" fmla="*/ 21 h 117"/>
                <a:gd name="T48" fmla="*/ 124 w 223"/>
                <a:gd name="T49" fmla="*/ 22 h 117"/>
                <a:gd name="T50" fmla="*/ 122 w 223"/>
                <a:gd name="T51" fmla="*/ 23 h 117"/>
                <a:gd name="T52" fmla="*/ 122 w 223"/>
                <a:gd name="T53" fmla="*/ 32 h 117"/>
                <a:gd name="T54" fmla="*/ 202 w 223"/>
                <a:gd name="T55" fmla="*/ 32 h 117"/>
                <a:gd name="T56" fmla="*/ 202 w 223"/>
                <a:gd name="T57" fmla="*/ 21 h 117"/>
                <a:gd name="T58" fmla="*/ 202 w 223"/>
                <a:gd name="T59" fmla="*/ 43 h 117"/>
                <a:gd name="T60" fmla="*/ 199 w 223"/>
                <a:gd name="T61" fmla="*/ 43 h 117"/>
                <a:gd name="T62" fmla="*/ 125 w 223"/>
                <a:gd name="T63" fmla="*/ 43 h 117"/>
                <a:gd name="T64" fmla="*/ 124 w 223"/>
                <a:gd name="T65" fmla="*/ 43 h 117"/>
                <a:gd name="T66" fmla="*/ 122 w 223"/>
                <a:gd name="T67" fmla="*/ 45 h 117"/>
                <a:gd name="T68" fmla="*/ 122 w 223"/>
                <a:gd name="T69" fmla="*/ 51 h 117"/>
                <a:gd name="T70" fmla="*/ 125 w 223"/>
                <a:gd name="T71" fmla="*/ 53 h 117"/>
                <a:gd name="T72" fmla="*/ 199 w 223"/>
                <a:gd name="T73" fmla="*/ 53 h 117"/>
                <a:gd name="T74" fmla="*/ 202 w 223"/>
                <a:gd name="T75" fmla="*/ 53 h 117"/>
                <a:gd name="T76" fmla="*/ 202 w 223"/>
                <a:gd name="T77" fmla="*/ 43 h 117"/>
                <a:gd name="T78" fmla="*/ 122 w 223"/>
                <a:gd name="T79" fmla="*/ 96 h 117"/>
                <a:gd name="T80" fmla="*/ 202 w 223"/>
                <a:gd name="T81" fmla="*/ 96 h 117"/>
                <a:gd name="T82" fmla="*/ 202 w 223"/>
                <a:gd name="T83" fmla="*/ 88 h 117"/>
                <a:gd name="T84" fmla="*/ 199 w 223"/>
                <a:gd name="T85" fmla="*/ 85 h 117"/>
                <a:gd name="T86" fmla="*/ 125 w 223"/>
                <a:gd name="T87" fmla="*/ 85 h 117"/>
                <a:gd name="T88" fmla="*/ 124 w 223"/>
                <a:gd name="T89" fmla="*/ 85 h 117"/>
                <a:gd name="T90" fmla="*/ 122 w 223"/>
                <a:gd name="T91" fmla="*/ 87 h 117"/>
                <a:gd name="T92" fmla="*/ 122 w 223"/>
                <a:gd name="T93" fmla="*/ 96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3" h="117">
                  <a:moveTo>
                    <a:pt x="223" y="117"/>
                  </a:moveTo>
                  <a:cubicBezTo>
                    <a:pt x="222" y="117"/>
                    <a:pt x="221" y="117"/>
                    <a:pt x="220" y="117"/>
                  </a:cubicBezTo>
                  <a:cubicBezTo>
                    <a:pt x="148" y="117"/>
                    <a:pt x="75" y="117"/>
                    <a:pt x="3" y="117"/>
                  </a:cubicBezTo>
                  <a:cubicBezTo>
                    <a:pt x="0" y="117"/>
                    <a:pt x="0" y="117"/>
                    <a:pt x="0" y="114"/>
                  </a:cubicBezTo>
                  <a:cubicBezTo>
                    <a:pt x="0" y="77"/>
                    <a:pt x="0" y="40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  <a:cubicBezTo>
                    <a:pt x="74" y="0"/>
                    <a:pt x="149" y="0"/>
                    <a:pt x="223" y="0"/>
                  </a:cubicBezTo>
                  <a:cubicBezTo>
                    <a:pt x="223" y="39"/>
                    <a:pt x="223" y="78"/>
                    <a:pt x="223" y="117"/>
                  </a:cubicBezTo>
                  <a:close/>
                  <a:moveTo>
                    <a:pt x="95" y="96"/>
                  </a:moveTo>
                  <a:cubicBezTo>
                    <a:pt x="96" y="95"/>
                    <a:pt x="96" y="94"/>
                    <a:pt x="96" y="94"/>
                  </a:cubicBezTo>
                  <a:cubicBezTo>
                    <a:pt x="96" y="70"/>
                    <a:pt x="96" y="47"/>
                    <a:pt x="96" y="24"/>
                  </a:cubicBezTo>
                  <a:cubicBezTo>
                    <a:pt x="96" y="22"/>
                    <a:pt x="95" y="21"/>
                    <a:pt x="93" y="21"/>
                  </a:cubicBezTo>
                  <a:cubicBezTo>
                    <a:pt x="70" y="21"/>
                    <a:pt x="47" y="21"/>
                    <a:pt x="24" y="21"/>
                  </a:cubicBezTo>
                  <a:cubicBezTo>
                    <a:pt x="23" y="21"/>
                    <a:pt x="22" y="22"/>
                    <a:pt x="22" y="22"/>
                  </a:cubicBezTo>
                  <a:cubicBezTo>
                    <a:pt x="22" y="46"/>
                    <a:pt x="22" y="71"/>
                    <a:pt x="22" y="96"/>
                  </a:cubicBezTo>
                  <a:cubicBezTo>
                    <a:pt x="46" y="96"/>
                    <a:pt x="71" y="96"/>
                    <a:pt x="95" y="96"/>
                  </a:cubicBezTo>
                  <a:close/>
                  <a:moveTo>
                    <a:pt x="202" y="64"/>
                  </a:moveTo>
                  <a:cubicBezTo>
                    <a:pt x="175" y="64"/>
                    <a:pt x="149" y="64"/>
                    <a:pt x="123" y="64"/>
                  </a:cubicBezTo>
                  <a:cubicBezTo>
                    <a:pt x="123" y="68"/>
                    <a:pt x="123" y="71"/>
                    <a:pt x="123" y="74"/>
                  </a:cubicBezTo>
                  <a:cubicBezTo>
                    <a:pt x="149" y="74"/>
                    <a:pt x="175" y="74"/>
                    <a:pt x="202" y="74"/>
                  </a:cubicBezTo>
                  <a:cubicBezTo>
                    <a:pt x="202" y="71"/>
                    <a:pt x="202" y="68"/>
                    <a:pt x="202" y="64"/>
                  </a:cubicBezTo>
                  <a:close/>
                  <a:moveTo>
                    <a:pt x="202" y="21"/>
                  </a:moveTo>
                  <a:cubicBezTo>
                    <a:pt x="201" y="21"/>
                    <a:pt x="200" y="21"/>
                    <a:pt x="199" y="21"/>
                  </a:cubicBezTo>
                  <a:cubicBezTo>
                    <a:pt x="174" y="21"/>
                    <a:pt x="150" y="21"/>
                    <a:pt x="125" y="21"/>
                  </a:cubicBezTo>
                  <a:cubicBezTo>
                    <a:pt x="125" y="21"/>
                    <a:pt x="124" y="21"/>
                    <a:pt x="124" y="22"/>
                  </a:cubicBezTo>
                  <a:cubicBezTo>
                    <a:pt x="123" y="22"/>
                    <a:pt x="122" y="22"/>
                    <a:pt x="122" y="23"/>
                  </a:cubicBezTo>
                  <a:cubicBezTo>
                    <a:pt x="122" y="26"/>
                    <a:pt x="122" y="29"/>
                    <a:pt x="122" y="32"/>
                  </a:cubicBezTo>
                  <a:cubicBezTo>
                    <a:pt x="149" y="32"/>
                    <a:pt x="175" y="32"/>
                    <a:pt x="202" y="32"/>
                  </a:cubicBezTo>
                  <a:cubicBezTo>
                    <a:pt x="202" y="28"/>
                    <a:pt x="202" y="25"/>
                    <a:pt x="202" y="21"/>
                  </a:cubicBezTo>
                  <a:close/>
                  <a:moveTo>
                    <a:pt x="202" y="43"/>
                  </a:moveTo>
                  <a:cubicBezTo>
                    <a:pt x="201" y="43"/>
                    <a:pt x="200" y="43"/>
                    <a:pt x="199" y="43"/>
                  </a:cubicBezTo>
                  <a:cubicBezTo>
                    <a:pt x="174" y="43"/>
                    <a:pt x="150" y="43"/>
                    <a:pt x="125" y="43"/>
                  </a:cubicBezTo>
                  <a:cubicBezTo>
                    <a:pt x="125" y="43"/>
                    <a:pt x="125" y="43"/>
                    <a:pt x="124" y="43"/>
                  </a:cubicBezTo>
                  <a:cubicBezTo>
                    <a:pt x="123" y="43"/>
                    <a:pt x="122" y="43"/>
                    <a:pt x="122" y="45"/>
                  </a:cubicBezTo>
                  <a:cubicBezTo>
                    <a:pt x="122" y="47"/>
                    <a:pt x="122" y="49"/>
                    <a:pt x="122" y="51"/>
                  </a:cubicBezTo>
                  <a:cubicBezTo>
                    <a:pt x="122" y="53"/>
                    <a:pt x="123" y="53"/>
                    <a:pt x="125" y="53"/>
                  </a:cubicBezTo>
                  <a:cubicBezTo>
                    <a:pt x="150" y="53"/>
                    <a:pt x="174" y="53"/>
                    <a:pt x="199" y="53"/>
                  </a:cubicBezTo>
                  <a:cubicBezTo>
                    <a:pt x="200" y="53"/>
                    <a:pt x="201" y="53"/>
                    <a:pt x="202" y="53"/>
                  </a:cubicBezTo>
                  <a:cubicBezTo>
                    <a:pt x="202" y="50"/>
                    <a:pt x="202" y="46"/>
                    <a:pt x="202" y="43"/>
                  </a:cubicBezTo>
                  <a:close/>
                  <a:moveTo>
                    <a:pt x="122" y="96"/>
                  </a:moveTo>
                  <a:cubicBezTo>
                    <a:pt x="149" y="96"/>
                    <a:pt x="175" y="96"/>
                    <a:pt x="202" y="96"/>
                  </a:cubicBezTo>
                  <a:cubicBezTo>
                    <a:pt x="202" y="93"/>
                    <a:pt x="202" y="91"/>
                    <a:pt x="202" y="88"/>
                  </a:cubicBezTo>
                  <a:cubicBezTo>
                    <a:pt x="202" y="86"/>
                    <a:pt x="201" y="85"/>
                    <a:pt x="199" y="85"/>
                  </a:cubicBezTo>
                  <a:cubicBezTo>
                    <a:pt x="175" y="85"/>
                    <a:pt x="150" y="85"/>
                    <a:pt x="125" y="85"/>
                  </a:cubicBezTo>
                  <a:cubicBezTo>
                    <a:pt x="125" y="85"/>
                    <a:pt x="124" y="85"/>
                    <a:pt x="124" y="85"/>
                  </a:cubicBezTo>
                  <a:cubicBezTo>
                    <a:pt x="123" y="86"/>
                    <a:pt x="122" y="86"/>
                    <a:pt x="122" y="87"/>
                  </a:cubicBezTo>
                  <a:cubicBezTo>
                    <a:pt x="122" y="90"/>
                    <a:pt x="122" y="93"/>
                    <a:pt x="122" y="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3" name="Freeform 31"/>
            <p:cNvSpPr>
              <a:spLocks/>
            </p:cNvSpPr>
            <p:nvPr/>
          </p:nvSpPr>
          <p:spPr bwMode="auto">
            <a:xfrm>
              <a:off x="1304926" y="936626"/>
              <a:ext cx="125413" cy="125413"/>
            </a:xfrm>
            <a:custGeom>
              <a:avLst/>
              <a:gdLst>
                <a:gd name="T0" fmla="*/ 73 w 74"/>
                <a:gd name="T1" fmla="*/ 75 h 75"/>
                <a:gd name="T2" fmla="*/ 0 w 74"/>
                <a:gd name="T3" fmla="*/ 75 h 75"/>
                <a:gd name="T4" fmla="*/ 0 w 74"/>
                <a:gd name="T5" fmla="*/ 1 h 75"/>
                <a:gd name="T6" fmla="*/ 2 w 74"/>
                <a:gd name="T7" fmla="*/ 0 h 75"/>
                <a:gd name="T8" fmla="*/ 71 w 74"/>
                <a:gd name="T9" fmla="*/ 0 h 75"/>
                <a:gd name="T10" fmla="*/ 74 w 74"/>
                <a:gd name="T11" fmla="*/ 3 h 75"/>
                <a:gd name="T12" fmla="*/ 74 w 74"/>
                <a:gd name="T13" fmla="*/ 73 h 75"/>
                <a:gd name="T14" fmla="*/ 73 w 74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75">
                  <a:moveTo>
                    <a:pt x="73" y="75"/>
                  </a:moveTo>
                  <a:cubicBezTo>
                    <a:pt x="49" y="75"/>
                    <a:pt x="24" y="75"/>
                    <a:pt x="0" y="75"/>
                  </a:cubicBezTo>
                  <a:cubicBezTo>
                    <a:pt x="0" y="50"/>
                    <a:pt x="0" y="25"/>
                    <a:pt x="0" y="1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5" y="0"/>
                    <a:pt x="48" y="0"/>
                    <a:pt x="71" y="0"/>
                  </a:cubicBezTo>
                  <a:cubicBezTo>
                    <a:pt x="73" y="0"/>
                    <a:pt x="74" y="1"/>
                    <a:pt x="74" y="3"/>
                  </a:cubicBezTo>
                  <a:cubicBezTo>
                    <a:pt x="74" y="26"/>
                    <a:pt x="74" y="49"/>
                    <a:pt x="74" y="73"/>
                  </a:cubicBezTo>
                  <a:cubicBezTo>
                    <a:pt x="74" y="73"/>
                    <a:pt x="74" y="74"/>
                    <a:pt x="73" y="7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4" name="Freeform 32"/>
            <p:cNvSpPr>
              <a:spLocks/>
            </p:cNvSpPr>
            <p:nvPr/>
          </p:nvSpPr>
          <p:spPr bwMode="auto">
            <a:xfrm>
              <a:off x="1474789" y="1008064"/>
              <a:ext cx="133350" cy="17463"/>
            </a:xfrm>
            <a:custGeom>
              <a:avLst/>
              <a:gdLst>
                <a:gd name="T0" fmla="*/ 79 w 79"/>
                <a:gd name="T1" fmla="*/ 0 h 10"/>
                <a:gd name="T2" fmla="*/ 79 w 79"/>
                <a:gd name="T3" fmla="*/ 10 h 10"/>
                <a:gd name="T4" fmla="*/ 0 w 79"/>
                <a:gd name="T5" fmla="*/ 10 h 10"/>
                <a:gd name="T6" fmla="*/ 0 w 79"/>
                <a:gd name="T7" fmla="*/ 0 h 10"/>
                <a:gd name="T8" fmla="*/ 79 w 79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10">
                  <a:moveTo>
                    <a:pt x="79" y="0"/>
                  </a:moveTo>
                  <a:cubicBezTo>
                    <a:pt x="79" y="4"/>
                    <a:pt x="79" y="7"/>
                    <a:pt x="79" y="10"/>
                  </a:cubicBezTo>
                  <a:cubicBezTo>
                    <a:pt x="52" y="10"/>
                    <a:pt x="26" y="10"/>
                    <a:pt x="0" y="10"/>
                  </a:cubicBezTo>
                  <a:cubicBezTo>
                    <a:pt x="0" y="7"/>
                    <a:pt x="0" y="4"/>
                    <a:pt x="0" y="0"/>
                  </a:cubicBezTo>
                  <a:cubicBezTo>
                    <a:pt x="26" y="0"/>
                    <a:pt x="52" y="0"/>
                    <a:pt x="79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5" name="Freeform 33"/>
            <p:cNvSpPr>
              <a:spLocks/>
            </p:cNvSpPr>
            <p:nvPr/>
          </p:nvSpPr>
          <p:spPr bwMode="auto">
            <a:xfrm>
              <a:off x="1473201" y="936626"/>
              <a:ext cx="134938" cy="17463"/>
            </a:xfrm>
            <a:custGeom>
              <a:avLst/>
              <a:gdLst>
                <a:gd name="T0" fmla="*/ 80 w 80"/>
                <a:gd name="T1" fmla="*/ 0 h 11"/>
                <a:gd name="T2" fmla="*/ 80 w 80"/>
                <a:gd name="T3" fmla="*/ 11 h 11"/>
                <a:gd name="T4" fmla="*/ 0 w 80"/>
                <a:gd name="T5" fmla="*/ 11 h 11"/>
                <a:gd name="T6" fmla="*/ 0 w 80"/>
                <a:gd name="T7" fmla="*/ 2 h 11"/>
                <a:gd name="T8" fmla="*/ 2 w 80"/>
                <a:gd name="T9" fmla="*/ 1 h 11"/>
                <a:gd name="T10" fmla="*/ 3 w 80"/>
                <a:gd name="T11" fmla="*/ 0 h 11"/>
                <a:gd name="T12" fmla="*/ 77 w 80"/>
                <a:gd name="T13" fmla="*/ 0 h 11"/>
                <a:gd name="T14" fmla="*/ 80 w 80"/>
                <a:gd name="T1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11">
                  <a:moveTo>
                    <a:pt x="80" y="0"/>
                  </a:moveTo>
                  <a:cubicBezTo>
                    <a:pt x="80" y="4"/>
                    <a:pt x="80" y="7"/>
                    <a:pt x="80" y="11"/>
                  </a:cubicBezTo>
                  <a:cubicBezTo>
                    <a:pt x="53" y="11"/>
                    <a:pt x="27" y="11"/>
                    <a:pt x="0" y="11"/>
                  </a:cubicBezTo>
                  <a:cubicBezTo>
                    <a:pt x="0" y="8"/>
                    <a:pt x="0" y="5"/>
                    <a:pt x="0" y="2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28" y="0"/>
                    <a:pt x="52" y="0"/>
                    <a:pt x="77" y="0"/>
                  </a:cubicBezTo>
                  <a:cubicBezTo>
                    <a:pt x="78" y="0"/>
                    <a:pt x="79" y="0"/>
                    <a:pt x="8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6" name="Freeform 34"/>
            <p:cNvSpPr>
              <a:spLocks/>
            </p:cNvSpPr>
            <p:nvPr/>
          </p:nvSpPr>
          <p:spPr bwMode="auto">
            <a:xfrm>
              <a:off x="1473201" y="973139"/>
              <a:ext cx="134938" cy="17463"/>
            </a:xfrm>
            <a:custGeom>
              <a:avLst/>
              <a:gdLst>
                <a:gd name="T0" fmla="*/ 80 w 80"/>
                <a:gd name="T1" fmla="*/ 0 h 10"/>
                <a:gd name="T2" fmla="*/ 80 w 80"/>
                <a:gd name="T3" fmla="*/ 10 h 10"/>
                <a:gd name="T4" fmla="*/ 77 w 80"/>
                <a:gd name="T5" fmla="*/ 10 h 10"/>
                <a:gd name="T6" fmla="*/ 3 w 80"/>
                <a:gd name="T7" fmla="*/ 10 h 10"/>
                <a:gd name="T8" fmla="*/ 0 w 80"/>
                <a:gd name="T9" fmla="*/ 8 h 10"/>
                <a:gd name="T10" fmla="*/ 0 w 80"/>
                <a:gd name="T11" fmla="*/ 2 h 10"/>
                <a:gd name="T12" fmla="*/ 2 w 80"/>
                <a:gd name="T13" fmla="*/ 0 h 10"/>
                <a:gd name="T14" fmla="*/ 3 w 80"/>
                <a:gd name="T15" fmla="*/ 0 h 10"/>
                <a:gd name="T16" fmla="*/ 77 w 80"/>
                <a:gd name="T17" fmla="*/ 0 h 10"/>
                <a:gd name="T18" fmla="*/ 80 w 80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0" h="10">
                  <a:moveTo>
                    <a:pt x="80" y="0"/>
                  </a:moveTo>
                  <a:cubicBezTo>
                    <a:pt x="80" y="3"/>
                    <a:pt x="80" y="7"/>
                    <a:pt x="80" y="10"/>
                  </a:cubicBezTo>
                  <a:cubicBezTo>
                    <a:pt x="79" y="10"/>
                    <a:pt x="78" y="10"/>
                    <a:pt x="77" y="10"/>
                  </a:cubicBezTo>
                  <a:cubicBezTo>
                    <a:pt x="52" y="10"/>
                    <a:pt x="28" y="10"/>
                    <a:pt x="3" y="10"/>
                  </a:cubicBezTo>
                  <a:cubicBezTo>
                    <a:pt x="1" y="10"/>
                    <a:pt x="0" y="10"/>
                    <a:pt x="0" y="8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8" y="0"/>
                    <a:pt x="52" y="0"/>
                    <a:pt x="77" y="0"/>
                  </a:cubicBezTo>
                  <a:cubicBezTo>
                    <a:pt x="78" y="0"/>
                    <a:pt x="79" y="0"/>
                    <a:pt x="8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7" name="Freeform 35"/>
            <p:cNvSpPr>
              <a:spLocks/>
            </p:cNvSpPr>
            <p:nvPr/>
          </p:nvSpPr>
          <p:spPr bwMode="auto">
            <a:xfrm>
              <a:off x="1473201" y="1042989"/>
              <a:ext cx="134938" cy="19050"/>
            </a:xfrm>
            <a:custGeom>
              <a:avLst/>
              <a:gdLst>
                <a:gd name="T0" fmla="*/ 0 w 80"/>
                <a:gd name="T1" fmla="*/ 11 h 11"/>
                <a:gd name="T2" fmla="*/ 0 w 80"/>
                <a:gd name="T3" fmla="*/ 2 h 11"/>
                <a:gd name="T4" fmla="*/ 2 w 80"/>
                <a:gd name="T5" fmla="*/ 0 h 11"/>
                <a:gd name="T6" fmla="*/ 3 w 80"/>
                <a:gd name="T7" fmla="*/ 0 h 11"/>
                <a:gd name="T8" fmla="*/ 77 w 80"/>
                <a:gd name="T9" fmla="*/ 0 h 11"/>
                <a:gd name="T10" fmla="*/ 80 w 80"/>
                <a:gd name="T11" fmla="*/ 3 h 11"/>
                <a:gd name="T12" fmla="*/ 80 w 80"/>
                <a:gd name="T13" fmla="*/ 11 h 11"/>
                <a:gd name="T14" fmla="*/ 0 w 80"/>
                <a:gd name="T1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11">
                  <a:moveTo>
                    <a:pt x="0" y="11"/>
                  </a:moveTo>
                  <a:cubicBezTo>
                    <a:pt x="0" y="8"/>
                    <a:pt x="0" y="5"/>
                    <a:pt x="0" y="2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28" y="0"/>
                    <a:pt x="53" y="0"/>
                    <a:pt x="77" y="0"/>
                  </a:cubicBezTo>
                  <a:cubicBezTo>
                    <a:pt x="79" y="0"/>
                    <a:pt x="80" y="1"/>
                    <a:pt x="80" y="3"/>
                  </a:cubicBezTo>
                  <a:cubicBezTo>
                    <a:pt x="80" y="6"/>
                    <a:pt x="80" y="8"/>
                    <a:pt x="80" y="11"/>
                  </a:cubicBezTo>
                  <a:cubicBezTo>
                    <a:pt x="53" y="11"/>
                    <a:pt x="27" y="11"/>
                    <a:pt x="0" y="1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0" name="グループ化 2349"/>
          <p:cNvGrpSpPr/>
          <p:nvPr/>
        </p:nvGrpSpPr>
        <p:grpSpPr>
          <a:xfrm>
            <a:off x="1884364" y="831851"/>
            <a:ext cx="377825" cy="327025"/>
            <a:chOff x="1884364" y="812801"/>
            <a:chExt cx="377825" cy="327025"/>
          </a:xfrm>
        </p:grpSpPr>
        <p:sp>
          <p:nvSpPr>
            <p:cNvPr id="2178" name="Freeform 36"/>
            <p:cNvSpPr>
              <a:spLocks/>
            </p:cNvSpPr>
            <p:nvPr/>
          </p:nvSpPr>
          <p:spPr bwMode="auto">
            <a:xfrm>
              <a:off x="1884364" y="812801"/>
              <a:ext cx="377825" cy="327025"/>
            </a:xfrm>
            <a:custGeom>
              <a:avLst/>
              <a:gdLst>
                <a:gd name="T0" fmla="*/ 225 w 225"/>
                <a:gd name="T1" fmla="*/ 194 h 194"/>
                <a:gd name="T2" fmla="*/ 225 w 225"/>
                <a:gd name="T3" fmla="*/ 191 h 194"/>
                <a:gd name="T4" fmla="*/ 225 w 225"/>
                <a:gd name="T5" fmla="*/ 4 h 194"/>
                <a:gd name="T6" fmla="*/ 222 w 225"/>
                <a:gd name="T7" fmla="*/ 0 h 194"/>
                <a:gd name="T8" fmla="*/ 3 w 225"/>
                <a:gd name="T9" fmla="*/ 0 h 194"/>
                <a:gd name="T10" fmla="*/ 0 w 225"/>
                <a:gd name="T11" fmla="*/ 4 h 194"/>
                <a:gd name="T12" fmla="*/ 0 w 225"/>
                <a:gd name="T13" fmla="*/ 191 h 194"/>
                <a:gd name="T14" fmla="*/ 0 w 225"/>
                <a:gd name="T15" fmla="*/ 194 h 194"/>
                <a:gd name="T16" fmla="*/ 225 w 225"/>
                <a:gd name="T17" fmla="*/ 19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5" h="194">
                  <a:moveTo>
                    <a:pt x="225" y="194"/>
                  </a:moveTo>
                  <a:cubicBezTo>
                    <a:pt x="225" y="193"/>
                    <a:pt x="225" y="192"/>
                    <a:pt x="225" y="191"/>
                  </a:cubicBezTo>
                  <a:cubicBezTo>
                    <a:pt x="225" y="129"/>
                    <a:pt x="225" y="66"/>
                    <a:pt x="225" y="4"/>
                  </a:cubicBezTo>
                  <a:cubicBezTo>
                    <a:pt x="225" y="1"/>
                    <a:pt x="224" y="0"/>
                    <a:pt x="222" y="0"/>
                  </a:cubicBezTo>
                  <a:cubicBezTo>
                    <a:pt x="149" y="1"/>
                    <a:pt x="76" y="1"/>
                    <a:pt x="3" y="0"/>
                  </a:cubicBezTo>
                  <a:cubicBezTo>
                    <a:pt x="1" y="0"/>
                    <a:pt x="0" y="1"/>
                    <a:pt x="0" y="4"/>
                  </a:cubicBezTo>
                  <a:cubicBezTo>
                    <a:pt x="0" y="66"/>
                    <a:pt x="0" y="129"/>
                    <a:pt x="0" y="191"/>
                  </a:cubicBezTo>
                  <a:cubicBezTo>
                    <a:pt x="0" y="192"/>
                    <a:pt x="0" y="193"/>
                    <a:pt x="0" y="194"/>
                  </a:cubicBezTo>
                  <a:cubicBezTo>
                    <a:pt x="75" y="194"/>
                    <a:pt x="150" y="194"/>
                    <a:pt x="225" y="1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79" name="Freeform 37"/>
            <p:cNvSpPr>
              <a:spLocks noEditPoints="1"/>
            </p:cNvSpPr>
            <p:nvPr/>
          </p:nvSpPr>
          <p:spPr bwMode="auto">
            <a:xfrm>
              <a:off x="1884364" y="812801"/>
              <a:ext cx="377825" cy="327025"/>
            </a:xfrm>
            <a:custGeom>
              <a:avLst/>
              <a:gdLst>
                <a:gd name="T0" fmla="*/ 225 w 225"/>
                <a:gd name="T1" fmla="*/ 194 h 194"/>
                <a:gd name="T2" fmla="*/ 0 w 225"/>
                <a:gd name="T3" fmla="*/ 194 h 194"/>
                <a:gd name="T4" fmla="*/ 0 w 225"/>
                <a:gd name="T5" fmla="*/ 191 h 194"/>
                <a:gd name="T6" fmla="*/ 0 w 225"/>
                <a:gd name="T7" fmla="*/ 4 h 194"/>
                <a:gd name="T8" fmla="*/ 3 w 225"/>
                <a:gd name="T9" fmla="*/ 0 h 194"/>
                <a:gd name="T10" fmla="*/ 222 w 225"/>
                <a:gd name="T11" fmla="*/ 0 h 194"/>
                <a:gd name="T12" fmla="*/ 225 w 225"/>
                <a:gd name="T13" fmla="*/ 4 h 194"/>
                <a:gd name="T14" fmla="*/ 225 w 225"/>
                <a:gd name="T15" fmla="*/ 191 h 194"/>
                <a:gd name="T16" fmla="*/ 225 w 225"/>
                <a:gd name="T17" fmla="*/ 194 h 194"/>
                <a:gd name="T18" fmla="*/ 215 w 225"/>
                <a:gd name="T19" fmla="*/ 184 h 194"/>
                <a:gd name="T20" fmla="*/ 215 w 225"/>
                <a:gd name="T21" fmla="*/ 181 h 194"/>
                <a:gd name="T22" fmla="*/ 215 w 225"/>
                <a:gd name="T23" fmla="*/ 55 h 194"/>
                <a:gd name="T24" fmla="*/ 212 w 225"/>
                <a:gd name="T25" fmla="*/ 51 h 194"/>
                <a:gd name="T26" fmla="*/ 13 w 225"/>
                <a:gd name="T27" fmla="*/ 51 h 194"/>
                <a:gd name="T28" fmla="*/ 10 w 225"/>
                <a:gd name="T29" fmla="*/ 54 h 194"/>
                <a:gd name="T30" fmla="*/ 10 w 225"/>
                <a:gd name="T31" fmla="*/ 181 h 194"/>
                <a:gd name="T32" fmla="*/ 14 w 225"/>
                <a:gd name="T33" fmla="*/ 184 h 194"/>
                <a:gd name="T34" fmla="*/ 212 w 225"/>
                <a:gd name="T35" fmla="*/ 184 h 194"/>
                <a:gd name="T36" fmla="*/ 215 w 225"/>
                <a:gd name="T37" fmla="*/ 18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25" h="194">
                  <a:moveTo>
                    <a:pt x="225" y="194"/>
                  </a:moveTo>
                  <a:cubicBezTo>
                    <a:pt x="150" y="194"/>
                    <a:pt x="75" y="194"/>
                    <a:pt x="0" y="194"/>
                  </a:cubicBezTo>
                  <a:cubicBezTo>
                    <a:pt x="0" y="193"/>
                    <a:pt x="0" y="192"/>
                    <a:pt x="0" y="191"/>
                  </a:cubicBezTo>
                  <a:cubicBezTo>
                    <a:pt x="0" y="129"/>
                    <a:pt x="0" y="66"/>
                    <a:pt x="0" y="4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6" y="1"/>
                    <a:pt x="149" y="1"/>
                    <a:pt x="222" y="0"/>
                  </a:cubicBezTo>
                  <a:cubicBezTo>
                    <a:pt x="224" y="0"/>
                    <a:pt x="225" y="1"/>
                    <a:pt x="225" y="4"/>
                  </a:cubicBezTo>
                  <a:cubicBezTo>
                    <a:pt x="225" y="66"/>
                    <a:pt x="225" y="129"/>
                    <a:pt x="225" y="191"/>
                  </a:cubicBezTo>
                  <a:cubicBezTo>
                    <a:pt x="225" y="192"/>
                    <a:pt x="225" y="193"/>
                    <a:pt x="225" y="194"/>
                  </a:cubicBezTo>
                  <a:close/>
                  <a:moveTo>
                    <a:pt x="215" y="184"/>
                  </a:moveTo>
                  <a:cubicBezTo>
                    <a:pt x="215" y="183"/>
                    <a:pt x="215" y="182"/>
                    <a:pt x="215" y="181"/>
                  </a:cubicBezTo>
                  <a:cubicBezTo>
                    <a:pt x="215" y="139"/>
                    <a:pt x="215" y="97"/>
                    <a:pt x="215" y="55"/>
                  </a:cubicBezTo>
                  <a:cubicBezTo>
                    <a:pt x="215" y="51"/>
                    <a:pt x="215" y="51"/>
                    <a:pt x="212" y="51"/>
                  </a:cubicBezTo>
                  <a:cubicBezTo>
                    <a:pt x="146" y="51"/>
                    <a:pt x="80" y="51"/>
                    <a:pt x="13" y="51"/>
                  </a:cubicBezTo>
                  <a:cubicBezTo>
                    <a:pt x="11" y="51"/>
                    <a:pt x="10" y="52"/>
                    <a:pt x="10" y="54"/>
                  </a:cubicBezTo>
                  <a:cubicBezTo>
                    <a:pt x="10" y="97"/>
                    <a:pt x="10" y="139"/>
                    <a:pt x="10" y="181"/>
                  </a:cubicBezTo>
                  <a:cubicBezTo>
                    <a:pt x="10" y="184"/>
                    <a:pt x="10" y="184"/>
                    <a:pt x="14" y="184"/>
                  </a:cubicBezTo>
                  <a:cubicBezTo>
                    <a:pt x="80" y="184"/>
                    <a:pt x="146" y="184"/>
                    <a:pt x="212" y="184"/>
                  </a:cubicBezTo>
                  <a:cubicBezTo>
                    <a:pt x="213" y="184"/>
                    <a:pt x="213" y="184"/>
                    <a:pt x="215" y="18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0" name="Freeform 38"/>
            <p:cNvSpPr>
              <a:spLocks/>
            </p:cNvSpPr>
            <p:nvPr/>
          </p:nvSpPr>
          <p:spPr bwMode="auto">
            <a:xfrm>
              <a:off x="1901826" y="898526"/>
              <a:ext cx="342900" cy="223838"/>
            </a:xfrm>
            <a:custGeom>
              <a:avLst/>
              <a:gdLst>
                <a:gd name="T0" fmla="*/ 205 w 205"/>
                <a:gd name="T1" fmla="*/ 133 h 133"/>
                <a:gd name="T2" fmla="*/ 202 w 205"/>
                <a:gd name="T3" fmla="*/ 133 h 133"/>
                <a:gd name="T4" fmla="*/ 4 w 205"/>
                <a:gd name="T5" fmla="*/ 133 h 133"/>
                <a:gd name="T6" fmla="*/ 0 w 205"/>
                <a:gd name="T7" fmla="*/ 130 h 133"/>
                <a:gd name="T8" fmla="*/ 0 w 205"/>
                <a:gd name="T9" fmla="*/ 3 h 133"/>
                <a:gd name="T10" fmla="*/ 3 w 205"/>
                <a:gd name="T11" fmla="*/ 0 h 133"/>
                <a:gd name="T12" fmla="*/ 202 w 205"/>
                <a:gd name="T13" fmla="*/ 0 h 133"/>
                <a:gd name="T14" fmla="*/ 205 w 205"/>
                <a:gd name="T15" fmla="*/ 4 h 133"/>
                <a:gd name="T16" fmla="*/ 205 w 205"/>
                <a:gd name="T17" fmla="*/ 130 h 133"/>
                <a:gd name="T18" fmla="*/ 205 w 205"/>
                <a:gd name="T1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5" h="133">
                  <a:moveTo>
                    <a:pt x="205" y="133"/>
                  </a:moveTo>
                  <a:cubicBezTo>
                    <a:pt x="203" y="133"/>
                    <a:pt x="203" y="133"/>
                    <a:pt x="202" y="133"/>
                  </a:cubicBezTo>
                  <a:cubicBezTo>
                    <a:pt x="136" y="133"/>
                    <a:pt x="70" y="133"/>
                    <a:pt x="4" y="133"/>
                  </a:cubicBezTo>
                  <a:cubicBezTo>
                    <a:pt x="0" y="133"/>
                    <a:pt x="0" y="133"/>
                    <a:pt x="0" y="130"/>
                  </a:cubicBezTo>
                  <a:cubicBezTo>
                    <a:pt x="0" y="88"/>
                    <a:pt x="0" y="46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0" y="0"/>
                    <a:pt x="136" y="0"/>
                    <a:pt x="202" y="0"/>
                  </a:cubicBezTo>
                  <a:cubicBezTo>
                    <a:pt x="205" y="0"/>
                    <a:pt x="205" y="0"/>
                    <a:pt x="205" y="4"/>
                  </a:cubicBezTo>
                  <a:cubicBezTo>
                    <a:pt x="205" y="46"/>
                    <a:pt x="205" y="88"/>
                    <a:pt x="205" y="130"/>
                  </a:cubicBezTo>
                  <a:cubicBezTo>
                    <a:pt x="205" y="131"/>
                    <a:pt x="205" y="132"/>
                    <a:pt x="205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1" name="グループ化 2350"/>
          <p:cNvGrpSpPr/>
          <p:nvPr/>
        </p:nvGrpSpPr>
        <p:grpSpPr>
          <a:xfrm>
            <a:off x="2517776" y="817564"/>
            <a:ext cx="309563" cy="365125"/>
            <a:chOff x="2517776" y="817564"/>
            <a:chExt cx="309563" cy="365125"/>
          </a:xfrm>
        </p:grpSpPr>
        <p:sp>
          <p:nvSpPr>
            <p:cNvPr id="2181" name="Freeform 39"/>
            <p:cNvSpPr>
              <a:spLocks/>
            </p:cNvSpPr>
            <p:nvPr/>
          </p:nvSpPr>
          <p:spPr bwMode="auto">
            <a:xfrm>
              <a:off x="2517776" y="817564"/>
              <a:ext cx="177800" cy="365125"/>
            </a:xfrm>
            <a:custGeom>
              <a:avLst/>
              <a:gdLst>
                <a:gd name="T0" fmla="*/ 58 w 106"/>
                <a:gd name="T1" fmla="*/ 218 h 218"/>
                <a:gd name="T2" fmla="*/ 58 w 106"/>
                <a:gd name="T3" fmla="*/ 197 h 218"/>
                <a:gd name="T4" fmla="*/ 16 w 106"/>
                <a:gd name="T5" fmla="*/ 197 h 218"/>
                <a:gd name="T6" fmla="*/ 16 w 106"/>
                <a:gd name="T7" fmla="*/ 186 h 218"/>
                <a:gd name="T8" fmla="*/ 58 w 106"/>
                <a:gd name="T9" fmla="*/ 186 h 218"/>
                <a:gd name="T10" fmla="*/ 58 w 106"/>
                <a:gd name="T11" fmla="*/ 175 h 218"/>
                <a:gd name="T12" fmla="*/ 16 w 106"/>
                <a:gd name="T13" fmla="*/ 175 h 218"/>
                <a:gd name="T14" fmla="*/ 16 w 106"/>
                <a:gd name="T15" fmla="*/ 164 h 218"/>
                <a:gd name="T16" fmla="*/ 58 w 106"/>
                <a:gd name="T17" fmla="*/ 164 h 218"/>
                <a:gd name="T18" fmla="*/ 58 w 106"/>
                <a:gd name="T19" fmla="*/ 127 h 218"/>
                <a:gd name="T20" fmla="*/ 106 w 106"/>
                <a:gd name="T21" fmla="*/ 127 h 218"/>
                <a:gd name="T22" fmla="*/ 106 w 106"/>
                <a:gd name="T23" fmla="*/ 125 h 218"/>
                <a:gd name="T24" fmla="*/ 106 w 106"/>
                <a:gd name="T25" fmla="*/ 11 h 218"/>
                <a:gd name="T26" fmla="*/ 106 w 106"/>
                <a:gd name="T27" fmla="*/ 8 h 218"/>
                <a:gd name="T28" fmla="*/ 94 w 106"/>
                <a:gd name="T29" fmla="*/ 0 h 218"/>
                <a:gd name="T30" fmla="*/ 13 w 106"/>
                <a:gd name="T31" fmla="*/ 0 h 218"/>
                <a:gd name="T32" fmla="*/ 0 w 106"/>
                <a:gd name="T33" fmla="*/ 13 h 218"/>
                <a:gd name="T34" fmla="*/ 0 w 106"/>
                <a:gd name="T35" fmla="*/ 215 h 218"/>
                <a:gd name="T36" fmla="*/ 0 w 106"/>
                <a:gd name="T37" fmla="*/ 218 h 218"/>
                <a:gd name="T38" fmla="*/ 58 w 106"/>
                <a:gd name="T39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6" h="218">
                  <a:moveTo>
                    <a:pt x="58" y="218"/>
                  </a:moveTo>
                  <a:cubicBezTo>
                    <a:pt x="58" y="210"/>
                    <a:pt x="58" y="204"/>
                    <a:pt x="58" y="197"/>
                  </a:cubicBezTo>
                  <a:cubicBezTo>
                    <a:pt x="44" y="197"/>
                    <a:pt x="30" y="197"/>
                    <a:pt x="16" y="197"/>
                  </a:cubicBezTo>
                  <a:cubicBezTo>
                    <a:pt x="16" y="193"/>
                    <a:pt x="16" y="190"/>
                    <a:pt x="16" y="186"/>
                  </a:cubicBezTo>
                  <a:cubicBezTo>
                    <a:pt x="30" y="186"/>
                    <a:pt x="44" y="186"/>
                    <a:pt x="58" y="186"/>
                  </a:cubicBezTo>
                  <a:cubicBezTo>
                    <a:pt x="58" y="182"/>
                    <a:pt x="58" y="179"/>
                    <a:pt x="58" y="175"/>
                  </a:cubicBezTo>
                  <a:cubicBezTo>
                    <a:pt x="44" y="175"/>
                    <a:pt x="30" y="175"/>
                    <a:pt x="16" y="175"/>
                  </a:cubicBezTo>
                  <a:cubicBezTo>
                    <a:pt x="16" y="172"/>
                    <a:pt x="16" y="168"/>
                    <a:pt x="16" y="164"/>
                  </a:cubicBezTo>
                  <a:cubicBezTo>
                    <a:pt x="30" y="164"/>
                    <a:pt x="44" y="164"/>
                    <a:pt x="58" y="164"/>
                  </a:cubicBezTo>
                  <a:cubicBezTo>
                    <a:pt x="58" y="152"/>
                    <a:pt x="58" y="140"/>
                    <a:pt x="58" y="127"/>
                  </a:cubicBezTo>
                  <a:cubicBezTo>
                    <a:pt x="74" y="127"/>
                    <a:pt x="90" y="127"/>
                    <a:pt x="106" y="127"/>
                  </a:cubicBezTo>
                  <a:cubicBezTo>
                    <a:pt x="106" y="126"/>
                    <a:pt x="106" y="126"/>
                    <a:pt x="106" y="125"/>
                  </a:cubicBezTo>
                  <a:cubicBezTo>
                    <a:pt x="106" y="87"/>
                    <a:pt x="106" y="49"/>
                    <a:pt x="106" y="11"/>
                  </a:cubicBezTo>
                  <a:cubicBezTo>
                    <a:pt x="106" y="10"/>
                    <a:pt x="106" y="9"/>
                    <a:pt x="106" y="8"/>
                  </a:cubicBezTo>
                  <a:cubicBezTo>
                    <a:pt x="104" y="3"/>
                    <a:pt x="100" y="0"/>
                    <a:pt x="94" y="0"/>
                  </a:cubicBezTo>
                  <a:cubicBezTo>
                    <a:pt x="67" y="0"/>
                    <a:pt x="40" y="0"/>
                    <a:pt x="13" y="0"/>
                  </a:cubicBezTo>
                  <a:cubicBezTo>
                    <a:pt x="4" y="0"/>
                    <a:pt x="0" y="4"/>
                    <a:pt x="0" y="13"/>
                  </a:cubicBezTo>
                  <a:cubicBezTo>
                    <a:pt x="0" y="80"/>
                    <a:pt x="0" y="147"/>
                    <a:pt x="0" y="215"/>
                  </a:cubicBezTo>
                  <a:cubicBezTo>
                    <a:pt x="0" y="216"/>
                    <a:pt x="0" y="217"/>
                    <a:pt x="0" y="218"/>
                  </a:cubicBezTo>
                  <a:cubicBezTo>
                    <a:pt x="20" y="218"/>
                    <a:pt x="39" y="218"/>
                    <a:pt x="58" y="2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2" name="Freeform 40"/>
            <p:cNvSpPr>
              <a:spLocks/>
            </p:cNvSpPr>
            <p:nvPr/>
          </p:nvSpPr>
          <p:spPr bwMode="auto">
            <a:xfrm>
              <a:off x="2628901" y="1044576"/>
              <a:ext cx="198438" cy="133350"/>
            </a:xfrm>
            <a:custGeom>
              <a:avLst/>
              <a:gdLst>
                <a:gd name="T0" fmla="*/ 0 w 118"/>
                <a:gd name="T1" fmla="*/ 0 h 79"/>
                <a:gd name="T2" fmla="*/ 0 w 118"/>
                <a:gd name="T3" fmla="*/ 79 h 79"/>
                <a:gd name="T4" fmla="*/ 118 w 118"/>
                <a:gd name="T5" fmla="*/ 79 h 79"/>
                <a:gd name="T6" fmla="*/ 118 w 118"/>
                <a:gd name="T7" fmla="*/ 0 h 79"/>
                <a:gd name="T8" fmla="*/ 0 w 118"/>
                <a:gd name="T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9">
                  <a:moveTo>
                    <a:pt x="0" y="0"/>
                  </a:moveTo>
                  <a:cubicBezTo>
                    <a:pt x="0" y="26"/>
                    <a:pt x="0" y="52"/>
                    <a:pt x="0" y="79"/>
                  </a:cubicBezTo>
                  <a:cubicBezTo>
                    <a:pt x="39" y="79"/>
                    <a:pt x="79" y="79"/>
                    <a:pt x="118" y="79"/>
                  </a:cubicBezTo>
                  <a:cubicBezTo>
                    <a:pt x="118" y="52"/>
                    <a:pt x="118" y="26"/>
                    <a:pt x="118" y="0"/>
                  </a:cubicBezTo>
                  <a:cubicBezTo>
                    <a:pt x="79" y="0"/>
                    <a:pt x="39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3" name="Freeform 41"/>
            <p:cNvSpPr>
              <a:spLocks noEditPoints="1"/>
            </p:cNvSpPr>
            <p:nvPr/>
          </p:nvSpPr>
          <p:spPr bwMode="auto">
            <a:xfrm>
              <a:off x="2517776" y="817564"/>
              <a:ext cx="177800" cy="365125"/>
            </a:xfrm>
            <a:custGeom>
              <a:avLst/>
              <a:gdLst>
                <a:gd name="T0" fmla="*/ 58 w 106"/>
                <a:gd name="T1" fmla="*/ 218 h 218"/>
                <a:gd name="T2" fmla="*/ 0 w 106"/>
                <a:gd name="T3" fmla="*/ 218 h 218"/>
                <a:gd name="T4" fmla="*/ 0 w 106"/>
                <a:gd name="T5" fmla="*/ 215 h 218"/>
                <a:gd name="T6" fmla="*/ 0 w 106"/>
                <a:gd name="T7" fmla="*/ 13 h 218"/>
                <a:gd name="T8" fmla="*/ 13 w 106"/>
                <a:gd name="T9" fmla="*/ 0 h 218"/>
                <a:gd name="T10" fmla="*/ 94 w 106"/>
                <a:gd name="T11" fmla="*/ 0 h 218"/>
                <a:gd name="T12" fmla="*/ 106 w 106"/>
                <a:gd name="T13" fmla="*/ 8 h 218"/>
                <a:gd name="T14" fmla="*/ 106 w 106"/>
                <a:gd name="T15" fmla="*/ 11 h 218"/>
                <a:gd name="T16" fmla="*/ 106 w 106"/>
                <a:gd name="T17" fmla="*/ 125 h 218"/>
                <a:gd name="T18" fmla="*/ 106 w 106"/>
                <a:gd name="T19" fmla="*/ 127 h 218"/>
                <a:gd name="T20" fmla="*/ 58 w 106"/>
                <a:gd name="T21" fmla="*/ 127 h 218"/>
                <a:gd name="T22" fmla="*/ 58 w 106"/>
                <a:gd name="T23" fmla="*/ 164 h 218"/>
                <a:gd name="T24" fmla="*/ 16 w 106"/>
                <a:gd name="T25" fmla="*/ 164 h 218"/>
                <a:gd name="T26" fmla="*/ 16 w 106"/>
                <a:gd name="T27" fmla="*/ 175 h 218"/>
                <a:gd name="T28" fmla="*/ 58 w 106"/>
                <a:gd name="T29" fmla="*/ 175 h 218"/>
                <a:gd name="T30" fmla="*/ 58 w 106"/>
                <a:gd name="T31" fmla="*/ 186 h 218"/>
                <a:gd name="T32" fmla="*/ 16 w 106"/>
                <a:gd name="T33" fmla="*/ 186 h 218"/>
                <a:gd name="T34" fmla="*/ 16 w 106"/>
                <a:gd name="T35" fmla="*/ 197 h 218"/>
                <a:gd name="T36" fmla="*/ 58 w 106"/>
                <a:gd name="T37" fmla="*/ 197 h 218"/>
                <a:gd name="T38" fmla="*/ 58 w 106"/>
                <a:gd name="T39" fmla="*/ 218 h 218"/>
                <a:gd name="T40" fmla="*/ 16 w 106"/>
                <a:gd name="T41" fmla="*/ 43 h 218"/>
                <a:gd name="T42" fmla="*/ 90 w 106"/>
                <a:gd name="T43" fmla="*/ 43 h 218"/>
                <a:gd name="T44" fmla="*/ 90 w 106"/>
                <a:gd name="T45" fmla="*/ 32 h 218"/>
                <a:gd name="T46" fmla="*/ 16 w 106"/>
                <a:gd name="T47" fmla="*/ 32 h 218"/>
                <a:gd name="T48" fmla="*/ 16 w 106"/>
                <a:gd name="T49" fmla="*/ 4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06" h="218">
                  <a:moveTo>
                    <a:pt x="58" y="218"/>
                  </a:moveTo>
                  <a:cubicBezTo>
                    <a:pt x="39" y="218"/>
                    <a:pt x="20" y="218"/>
                    <a:pt x="0" y="218"/>
                  </a:cubicBezTo>
                  <a:cubicBezTo>
                    <a:pt x="0" y="217"/>
                    <a:pt x="0" y="216"/>
                    <a:pt x="0" y="215"/>
                  </a:cubicBezTo>
                  <a:cubicBezTo>
                    <a:pt x="0" y="147"/>
                    <a:pt x="0" y="80"/>
                    <a:pt x="0" y="13"/>
                  </a:cubicBezTo>
                  <a:cubicBezTo>
                    <a:pt x="0" y="4"/>
                    <a:pt x="4" y="0"/>
                    <a:pt x="13" y="0"/>
                  </a:cubicBezTo>
                  <a:cubicBezTo>
                    <a:pt x="40" y="0"/>
                    <a:pt x="67" y="0"/>
                    <a:pt x="94" y="0"/>
                  </a:cubicBezTo>
                  <a:cubicBezTo>
                    <a:pt x="100" y="0"/>
                    <a:pt x="104" y="3"/>
                    <a:pt x="106" y="8"/>
                  </a:cubicBezTo>
                  <a:cubicBezTo>
                    <a:pt x="106" y="9"/>
                    <a:pt x="106" y="10"/>
                    <a:pt x="106" y="11"/>
                  </a:cubicBezTo>
                  <a:cubicBezTo>
                    <a:pt x="106" y="49"/>
                    <a:pt x="106" y="87"/>
                    <a:pt x="106" y="125"/>
                  </a:cubicBezTo>
                  <a:cubicBezTo>
                    <a:pt x="106" y="126"/>
                    <a:pt x="106" y="126"/>
                    <a:pt x="106" y="127"/>
                  </a:cubicBezTo>
                  <a:cubicBezTo>
                    <a:pt x="90" y="127"/>
                    <a:pt x="74" y="127"/>
                    <a:pt x="58" y="127"/>
                  </a:cubicBezTo>
                  <a:cubicBezTo>
                    <a:pt x="58" y="140"/>
                    <a:pt x="58" y="152"/>
                    <a:pt x="58" y="164"/>
                  </a:cubicBezTo>
                  <a:cubicBezTo>
                    <a:pt x="44" y="164"/>
                    <a:pt x="30" y="164"/>
                    <a:pt x="16" y="164"/>
                  </a:cubicBezTo>
                  <a:cubicBezTo>
                    <a:pt x="16" y="168"/>
                    <a:pt x="16" y="172"/>
                    <a:pt x="16" y="175"/>
                  </a:cubicBezTo>
                  <a:cubicBezTo>
                    <a:pt x="30" y="175"/>
                    <a:pt x="44" y="175"/>
                    <a:pt x="58" y="175"/>
                  </a:cubicBezTo>
                  <a:cubicBezTo>
                    <a:pt x="58" y="179"/>
                    <a:pt x="58" y="182"/>
                    <a:pt x="58" y="186"/>
                  </a:cubicBezTo>
                  <a:cubicBezTo>
                    <a:pt x="44" y="186"/>
                    <a:pt x="30" y="186"/>
                    <a:pt x="16" y="186"/>
                  </a:cubicBezTo>
                  <a:cubicBezTo>
                    <a:pt x="16" y="190"/>
                    <a:pt x="16" y="193"/>
                    <a:pt x="16" y="197"/>
                  </a:cubicBezTo>
                  <a:cubicBezTo>
                    <a:pt x="30" y="197"/>
                    <a:pt x="44" y="197"/>
                    <a:pt x="58" y="197"/>
                  </a:cubicBezTo>
                  <a:cubicBezTo>
                    <a:pt x="58" y="204"/>
                    <a:pt x="58" y="210"/>
                    <a:pt x="58" y="218"/>
                  </a:cubicBezTo>
                  <a:close/>
                  <a:moveTo>
                    <a:pt x="16" y="43"/>
                  </a:moveTo>
                  <a:cubicBezTo>
                    <a:pt x="41" y="43"/>
                    <a:pt x="66" y="43"/>
                    <a:pt x="90" y="43"/>
                  </a:cubicBezTo>
                  <a:cubicBezTo>
                    <a:pt x="90" y="39"/>
                    <a:pt x="90" y="36"/>
                    <a:pt x="90" y="32"/>
                  </a:cubicBezTo>
                  <a:cubicBezTo>
                    <a:pt x="66" y="32"/>
                    <a:pt x="41" y="32"/>
                    <a:pt x="16" y="32"/>
                  </a:cubicBezTo>
                  <a:cubicBezTo>
                    <a:pt x="16" y="36"/>
                    <a:pt x="16" y="39"/>
                    <a:pt x="16" y="4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4" name="Freeform 42"/>
            <p:cNvSpPr>
              <a:spLocks noEditPoints="1"/>
            </p:cNvSpPr>
            <p:nvPr/>
          </p:nvSpPr>
          <p:spPr bwMode="auto">
            <a:xfrm>
              <a:off x="2628901" y="1044576"/>
              <a:ext cx="198438" cy="133350"/>
            </a:xfrm>
            <a:custGeom>
              <a:avLst/>
              <a:gdLst>
                <a:gd name="T0" fmla="*/ 0 w 118"/>
                <a:gd name="T1" fmla="*/ 0 h 79"/>
                <a:gd name="T2" fmla="*/ 118 w 118"/>
                <a:gd name="T3" fmla="*/ 0 h 79"/>
                <a:gd name="T4" fmla="*/ 118 w 118"/>
                <a:gd name="T5" fmla="*/ 79 h 79"/>
                <a:gd name="T6" fmla="*/ 0 w 118"/>
                <a:gd name="T7" fmla="*/ 79 h 79"/>
                <a:gd name="T8" fmla="*/ 0 w 118"/>
                <a:gd name="T9" fmla="*/ 0 h 79"/>
                <a:gd name="T10" fmla="*/ 39 w 118"/>
                <a:gd name="T11" fmla="*/ 72 h 79"/>
                <a:gd name="T12" fmla="*/ 112 w 118"/>
                <a:gd name="T13" fmla="*/ 72 h 79"/>
                <a:gd name="T14" fmla="*/ 112 w 118"/>
                <a:gd name="T15" fmla="*/ 23 h 79"/>
                <a:gd name="T16" fmla="*/ 39 w 118"/>
                <a:gd name="T17" fmla="*/ 23 h 79"/>
                <a:gd name="T18" fmla="*/ 39 w 118"/>
                <a:gd name="T19" fmla="*/ 72 h 79"/>
                <a:gd name="T20" fmla="*/ 32 w 118"/>
                <a:gd name="T21" fmla="*/ 72 h 79"/>
                <a:gd name="T22" fmla="*/ 32 w 118"/>
                <a:gd name="T23" fmla="*/ 23 h 79"/>
                <a:gd name="T24" fmla="*/ 6 w 118"/>
                <a:gd name="T25" fmla="*/ 23 h 79"/>
                <a:gd name="T26" fmla="*/ 6 w 118"/>
                <a:gd name="T27" fmla="*/ 72 h 79"/>
                <a:gd name="T28" fmla="*/ 32 w 118"/>
                <a:gd name="T29" fmla="*/ 7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79">
                  <a:moveTo>
                    <a:pt x="0" y="0"/>
                  </a:moveTo>
                  <a:cubicBezTo>
                    <a:pt x="39" y="0"/>
                    <a:pt x="79" y="0"/>
                    <a:pt x="118" y="0"/>
                  </a:cubicBezTo>
                  <a:cubicBezTo>
                    <a:pt x="118" y="26"/>
                    <a:pt x="118" y="52"/>
                    <a:pt x="118" y="79"/>
                  </a:cubicBezTo>
                  <a:cubicBezTo>
                    <a:pt x="79" y="79"/>
                    <a:pt x="39" y="79"/>
                    <a:pt x="0" y="79"/>
                  </a:cubicBezTo>
                  <a:cubicBezTo>
                    <a:pt x="0" y="52"/>
                    <a:pt x="0" y="26"/>
                    <a:pt x="0" y="0"/>
                  </a:cubicBezTo>
                  <a:close/>
                  <a:moveTo>
                    <a:pt x="39" y="72"/>
                  </a:moveTo>
                  <a:cubicBezTo>
                    <a:pt x="63" y="72"/>
                    <a:pt x="88" y="72"/>
                    <a:pt x="112" y="72"/>
                  </a:cubicBezTo>
                  <a:cubicBezTo>
                    <a:pt x="112" y="56"/>
                    <a:pt x="112" y="39"/>
                    <a:pt x="112" y="23"/>
                  </a:cubicBezTo>
                  <a:cubicBezTo>
                    <a:pt x="88" y="23"/>
                    <a:pt x="63" y="23"/>
                    <a:pt x="39" y="23"/>
                  </a:cubicBezTo>
                  <a:cubicBezTo>
                    <a:pt x="39" y="39"/>
                    <a:pt x="39" y="56"/>
                    <a:pt x="39" y="72"/>
                  </a:cubicBezTo>
                  <a:close/>
                  <a:moveTo>
                    <a:pt x="32" y="72"/>
                  </a:moveTo>
                  <a:cubicBezTo>
                    <a:pt x="32" y="56"/>
                    <a:pt x="32" y="39"/>
                    <a:pt x="32" y="23"/>
                  </a:cubicBezTo>
                  <a:cubicBezTo>
                    <a:pt x="23" y="23"/>
                    <a:pt x="15" y="23"/>
                    <a:pt x="6" y="23"/>
                  </a:cubicBezTo>
                  <a:cubicBezTo>
                    <a:pt x="6" y="39"/>
                    <a:pt x="6" y="56"/>
                    <a:pt x="6" y="72"/>
                  </a:cubicBezTo>
                  <a:cubicBezTo>
                    <a:pt x="15" y="72"/>
                    <a:pt x="23" y="72"/>
                    <a:pt x="32" y="7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5" name="Freeform 43"/>
            <p:cNvSpPr>
              <a:spLocks/>
            </p:cNvSpPr>
            <p:nvPr/>
          </p:nvSpPr>
          <p:spPr bwMode="auto">
            <a:xfrm>
              <a:off x="2544764" y="869951"/>
              <a:ext cx="123825" cy="19050"/>
            </a:xfrm>
            <a:custGeom>
              <a:avLst/>
              <a:gdLst>
                <a:gd name="T0" fmla="*/ 0 w 74"/>
                <a:gd name="T1" fmla="*/ 11 h 11"/>
                <a:gd name="T2" fmla="*/ 0 w 74"/>
                <a:gd name="T3" fmla="*/ 0 h 11"/>
                <a:gd name="T4" fmla="*/ 74 w 74"/>
                <a:gd name="T5" fmla="*/ 0 h 11"/>
                <a:gd name="T6" fmla="*/ 74 w 74"/>
                <a:gd name="T7" fmla="*/ 11 h 11"/>
                <a:gd name="T8" fmla="*/ 0 w 74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11">
                  <a:moveTo>
                    <a:pt x="0" y="11"/>
                  </a:moveTo>
                  <a:cubicBezTo>
                    <a:pt x="0" y="7"/>
                    <a:pt x="0" y="4"/>
                    <a:pt x="0" y="0"/>
                  </a:cubicBezTo>
                  <a:cubicBezTo>
                    <a:pt x="25" y="0"/>
                    <a:pt x="50" y="0"/>
                    <a:pt x="74" y="0"/>
                  </a:cubicBezTo>
                  <a:cubicBezTo>
                    <a:pt x="74" y="4"/>
                    <a:pt x="74" y="7"/>
                    <a:pt x="74" y="11"/>
                  </a:cubicBezTo>
                  <a:cubicBezTo>
                    <a:pt x="50" y="11"/>
                    <a:pt x="25" y="11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6" name="Freeform 44"/>
            <p:cNvSpPr>
              <a:spLocks noEditPoints="1"/>
            </p:cNvSpPr>
            <p:nvPr/>
          </p:nvSpPr>
          <p:spPr bwMode="auto">
            <a:xfrm>
              <a:off x="2695576" y="1084264"/>
              <a:ext cx="122238" cy="82550"/>
            </a:xfrm>
            <a:custGeom>
              <a:avLst/>
              <a:gdLst>
                <a:gd name="T0" fmla="*/ 0 w 73"/>
                <a:gd name="T1" fmla="*/ 49 h 49"/>
                <a:gd name="T2" fmla="*/ 0 w 73"/>
                <a:gd name="T3" fmla="*/ 0 h 49"/>
                <a:gd name="T4" fmla="*/ 73 w 73"/>
                <a:gd name="T5" fmla="*/ 0 h 49"/>
                <a:gd name="T6" fmla="*/ 73 w 73"/>
                <a:gd name="T7" fmla="*/ 49 h 49"/>
                <a:gd name="T8" fmla="*/ 0 w 73"/>
                <a:gd name="T9" fmla="*/ 49 h 49"/>
                <a:gd name="T10" fmla="*/ 20 w 73"/>
                <a:gd name="T11" fmla="*/ 13 h 49"/>
                <a:gd name="T12" fmla="*/ 56 w 73"/>
                <a:gd name="T13" fmla="*/ 13 h 49"/>
                <a:gd name="T14" fmla="*/ 56 w 73"/>
                <a:gd name="T15" fmla="*/ 7 h 49"/>
                <a:gd name="T16" fmla="*/ 20 w 73"/>
                <a:gd name="T17" fmla="*/ 7 h 49"/>
                <a:gd name="T18" fmla="*/ 20 w 73"/>
                <a:gd name="T19" fmla="*/ 13 h 49"/>
                <a:gd name="T20" fmla="*/ 56 w 73"/>
                <a:gd name="T21" fmla="*/ 43 h 49"/>
                <a:gd name="T22" fmla="*/ 56 w 73"/>
                <a:gd name="T23" fmla="*/ 36 h 49"/>
                <a:gd name="T24" fmla="*/ 20 w 73"/>
                <a:gd name="T25" fmla="*/ 36 h 49"/>
                <a:gd name="T26" fmla="*/ 20 w 73"/>
                <a:gd name="T27" fmla="*/ 43 h 49"/>
                <a:gd name="T28" fmla="*/ 56 w 73"/>
                <a:gd name="T29" fmla="*/ 43 h 49"/>
                <a:gd name="T30" fmla="*/ 56 w 73"/>
                <a:gd name="T31" fmla="*/ 17 h 49"/>
                <a:gd name="T32" fmla="*/ 20 w 73"/>
                <a:gd name="T33" fmla="*/ 17 h 49"/>
                <a:gd name="T34" fmla="*/ 20 w 73"/>
                <a:gd name="T35" fmla="*/ 23 h 49"/>
                <a:gd name="T36" fmla="*/ 56 w 73"/>
                <a:gd name="T37" fmla="*/ 23 h 49"/>
                <a:gd name="T38" fmla="*/ 56 w 73"/>
                <a:gd name="T39" fmla="*/ 17 h 49"/>
                <a:gd name="T40" fmla="*/ 20 w 73"/>
                <a:gd name="T41" fmla="*/ 27 h 49"/>
                <a:gd name="T42" fmla="*/ 20 w 73"/>
                <a:gd name="T43" fmla="*/ 33 h 49"/>
                <a:gd name="T44" fmla="*/ 56 w 73"/>
                <a:gd name="T45" fmla="*/ 33 h 49"/>
                <a:gd name="T46" fmla="*/ 56 w 73"/>
                <a:gd name="T47" fmla="*/ 27 h 49"/>
                <a:gd name="T48" fmla="*/ 20 w 73"/>
                <a:gd name="T49" fmla="*/ 2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3" h="49">
                  <a:moveTo>
                    <a:pt x="0" y="49"/>
                  </a:moveTo>
                  <a:cubicBezTo>
                    <a:pt x="0" y="33"/>
                    <a:pt x="0" y="16"/>
                    <a:pt x="0" y="0"/>
                  </a:cubicBezTo>
                  <a:cubicBezTo>
                    <a:pt x="24" y="0"/>
                    <a:pt x="49" y="0"/>
                    <a:pt x="73" y="0"/>
                  </a:cubicBezTo>
                  <a:cubicBezTo>
                    <a:pt x="73" y="16"/>
                    <a:pt x="73" y="33"/>
                    <a:pt x="73" y="49"/>
                  </a:cubicBezTo>
                  <a:cubicBezTo>
                    <a:pt x="49" y="49"/>
                    <a:pt x="24" y="49"/>
                    <a:pt x="0" y="49"/>
                  </a:cubicBezTo>
                  <a:close/>
                  <a:moveTo>
                    <a:pt x="20" y="13"/>
                  </a:moveTo>
                  <a:cubicBezTo>
                    <a:pt x="32" y="13"/>
                    <a:pt x="44" y="13"/>
                    <a:pt x="56" y="13"/>
                  </a:cubicBezTo>
                  <a:cubicBezTo>
                    <a:pt x="56" y="11"/>
                    <a:pt x="56" y="9"/>
                    <a:pt x="56" y="7"/>
                  </a:cubicBezTo>
                  <a:cubicBezTo>
                    <a:pt x="44" y="7"/>
                    <a:pt x="32" y="7"/>
                    <a:pt x="20" y="7"/>
                  </a:cubicBezTo>
                  <a:cubicBezTo>
                    <a:pt x="20" y="9"/>
                    <a:pt x="20" y="11"/>
                    <a:pt x="20" y="13"/>
                  </a:cubicBezTo>
                  <a:close/>
                  <a:moveTo>
                    <a:pt x="56" y="43"/>
                  </a:moveTo>
                  <a:cubicBezTo>
                    <a:pt x="56" y="41"/>
                    <a:pt x="56" y="39"/>
                    <a:pt x="56" y="36"/>
                  </a:cubicBezTo>
                  <a:cubicBezTo>
                    <a:pt x="44" y="36"/>
                    <a:pt x="32" y="36"/>
                    <a:pt x="20" y="36"/>
                  </a:cubicBezTo>
                  <a:cubicBezTo>
                    <a:pt x="20" y="39"/>
                    <a:pt x="20" y="41"/>
                    <a:pt x="20" y="43"/>
                  </a:cubicBezTo>
                  <a:cubicBezTo>
                    <a:pt x="32" y="43"/>
                    <a:pt x="44" y="43"/>
                    <a:pt x="56" y="43"/>
                  </a:cubicBezTo>
                  <a:close/>
                  <a:moveTo>
                    <a:pt x="56" y="17"/>
                  </a:moveTo>
                  <a:cubicBezTo>
                    <a:pt x="44" y="17"/>
                    <a:pt x="32" y="17"/>
                    <a:pt x="20" y="17"/>
                  </a:cubicBezTo>
                  <a:cubicBezTo>
                    <a:pt x="20" y="19"/>
                    <a:pt x="20" y="21"/>
                    <a:pt x="20" y="23"/>
                  </a:cubicBezTo>
                  <a:cubicBezTo>
                    <a:pt x="32" y="23"/>
                    <a:pt x="44" y="23"/>
                    <a:pt x="56" y="23"/>
                  </a:cubicBezTo>
                  <a:cubicBezTo>
                    <a:pt x="56" y="21"/>
                    <a:pt x="56" y="19"/>
                    <a:pt x="56" y="17"/>
                  </a:cubicBezTo>
                  <a:close/>
                  <a:moveTo>
                    <a:pt x="20" y="27"/>
                  </a:moveTo>
                  <a:cubicBezTo>
                    <a:pt x="20" y="29"/>
                    <a:pt x="20" y="31"/>
                    <a:pt x="20" y="33"/>
                  </a:cubicBezTo>
                  <a:cubicBezTo>
                    <a:pt x="32" y="33"/>
                    <a:pt x="44" y="33"/>
                    <a:pt x="56" y="33"/>
                  </a:cubicBezTo>
                  <a:cubicBezTo>
                    <a:pt x="56" y="31"/>
                    <a:pt x="56" y="29"/>
                    <a:pt x="56" y="27"/>
                  </a:cubicBezTo>
                  <a:cubicBezTo>
                    <a:pt x="44" y="27"/>
                    <a:pt x="32" y="27"/>
                    <a:pt x="20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7" name="Freeform 45"/>
            <p:cNvSpPr>
              <a:spLocks/>
            </p:cNvSpPr>
            <p:nvPr/>
          </p:nvSpPr>
          <p:spPr bwMode="auto">
            <a:xfrm>
              <a:off x="2640014" y="1084264"/>
              <a:ext cx="42863" cy="82550"/>
            </a:xfrm>
            <a:custGeom>
              <a:avLst/>
              <a:gdLst>
                <a:gd name="T0" fmla="*/ 26 w 26"/>
                <a:gd name="T1" fmla="*/ 49 h 49"/>
                <a:gd name="T2" fmla="*/ 0 w 26"/>
                <a:gd name="T3" fmla="*/ 49 h 49"/>
                <a:gd name="T4" fmla="*/ 0 w 26"/>
                <a:gd name="T5" fmla="*/ 0 h 49"/>
                <a:gd name="T6" fmla="*/ 26 w 26"/>
                <a:gd name="T7" fmla="*/ 0 h 49"/>
                <a:gd name="T8" fmla="*/ 26 w 26"/>
                <a:gd name="T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49">
                  <a:moveTo>
                    <a:pt x="26" y="49"/>
                  </a:moveTo>
                  <a:cubicBezTo>
                    <a:pt x="17" y="49"/>
                    <a:pt x="9" y="49"/>
                    <a:pt x="0" y="49"/>
                  </a:cubicBezTo>
                  <a:cubicBezTo>
                    <a:pt x="0" y="33"/>
                    <a:pt x="0" y="16"/>
                    <a:pt x="0" y="0"/>
                  </a:cubicBezTo>
                  <a:cubicBezTo>
                    <a:pt x="9" y="0"/>
                    <a:pt x="17" y="0"/>
                    <a:pt x="26" y="0"/>
                  </a:cubicBezTo>
                  <a:cubicBezTo>
                    <a:pt x="26" y="16"/>
                    <a:pt x="26" y="33"/>
                    <a:pt x="26" y="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8" name="Freeform 46"/>
            <p:cNvSpPr>
              <a:spLocks/>
            </p:cNvSpPr>
            <p:nvPr/>
          </p:nvSpPr>
          <p:spPr bwMode="auto">
            <a:xfrm>
              <a:off x="2728914" y="1095376"/>
              <a:ext cx="60325" cy="11113"/>
            </a:xfrm>
            <a:custGeom>
              <a:avLst/>
              <a:gdLst>
                <a:gd name="T0" fmla="*/ 0 w 36"/>
                <a:gd name="T1" fmla="*/ 6 h 6"/>
                <a:gd name="T2" fmla="*/ 0 w 36"/>
                <a:gd name="T3" fmla="*/ 0 h 6"/>
                <a:gd name="T4" fmla="*/ 36 w 36"/>
                <a:gd name="T5" fmla="*/ 0 h 6"/>
                <a:gd name="T6" fmla="*/ 36 w 36"/>
                <a:gd name="T7" fmla="*/ 6 h 6"/>
                <a:gd name="T8" fmla="*/ 0 w 3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6">
                  <a:moveTo>
                    <a:pt x="0" y="6"/>
                  </a:moveTo>
                  <a:cubicBezTo>
                    <a:pt x="0" y="4"/>
                    <a:pt x="0" y="2"/>
                    <a:pt x="0" y="0"/>
                  </a:cubicBezTo>
                  <a:cubicBezTo>
                    <a:pt x="12" y="0"/>
                    <a:pt x="24" y="0"/>
                    <a:pt x="36" y="0"/>
                  </a:cubicBezTo>
                  <a:cubicBezTo>
                    <a:pt x="36" y="2"/>
                    <a:pt x="36" y="4"/>
                    <a:pt x="36" y="6"/>
                  </a:cubicBezTo>
                  <a:cubicBezTo>
                    <a:pt x="24" y="6"/>
                    <a:pt x="12" y="6"/>
                    <a:pt x="0" y="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89" name="Freeform 47"/>
            <p:cNvSpPr>
              <a:spLocks/>
            </p:cNvSpPr>
            <p:nvPr/>
          </p:nvSpPr>
          <p:spPr bwMode="auto">
            <a:xfrm>
              <a:off x="2728914" y="1144589"/>
              <a:ext cx="60325" cy="11113"/>
            </a:xfrm>
            <a:custGeom>
              <a:avLst/>
              <a:gdLst>
                <a:gd name="T0" fmla="*/ 36 w 36"/>
                <a:gd name="T1" fmla="*/ 7 h 7"/>
                <a:gd name="T2" fmla="*/ 0 w 36"/>
                <a:gd name="T3" fmla="*/ 7 h 7"/>
                <a:gd name="T4" fmla="*/ 0 w 36"/>
                <a:gd name="T5" fmla="*/ 0 h 7"/>
                <a:gd name="T6" fmla="*/ 36 w 36"/>
                <a:gd name="T7" fmla="*/ 0 h 7"/>
                <a:gd name="T8" fmla="*/ 36 w 36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7">
                  <a:moveTo>
                    <a:pt x="36" y="7"/>
                  </a:moveTo>
                  <a:cubicBezTo>
                    <a:pt x="24" y="7"/>
                    <a:pt x="12" y="7"/>
                    <a:pt x="0" y="7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12" y="0"/>
                    <a:pt x="24" y="0"/>
                    <a:pt x="36" y="0"/>
                  </a:cubicBezTo>
                  <a:cubicBezTo>
                    <a:pt x="36" y="3"/>
                    <a:pt x="36" y="5"/>
                    <a:pt x="36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0" name="Freeform 48"/>
            <p:cNvSpPr>
              <a:spLocks/>
            </p:cNvSpPr>
            <p:nvPr/>
          </p:nvSpPr>
          <p:spPr bwMode="auto">
            <a:xfrm>
              <a:off x="2728914" y="1112839"/>
              <a:ext cx="60325" cy="9525"/>
            </a:xfrm>
            <a:custGeom>
              <a:avLst/>
              <a:gdLst>
                <a:gd name="T0" fmla="*/ 36 w 36"/>
                <a:gd name="T1" fmla="*/ 0 h 6"/>
                <a:gd name="T2" fmla="*/ 36 w 36"/>
                <a:gd name="T3" fmla="*/ 6 h 6"/>
                <a:gd name="T4" fmla="*/ 0 w 36"/>
                <a:gd name="T5" fmla="*/ 6 h 6"/>
                <a:gd name="T6" fmla="*/ 0 w 36"/>
                <a:gd name="T7" fmla="*/ 0 h 6"/>
                <a:gd name="T8" fmla="*/ 36 w 3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6">
                  <a:moveTo>
                    <a:pt x="36" y="0"/>
                  </a:moveTo>
                  <a:cubicBezTo>
                    <a:pt x="36" y="2"/>
                    <a:pt x="36" y="4"/>
                    <a:pt x="36" y="6"/>
                  </a:cubicBezTo>
                  <a:cubicBezTo>
                    <a:pt x="24" y="6"/>
                    <a:pt x="12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ubicBezTo>
                    <a:pt x="12" y="0"/>
                    <a:pt x="24" y="0"/>
                    <a:pt x="36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1" name="Freeform 49"/>
            <p:cNvSpPr>
              <a:spLocks/>
            </p:cNvSpPr>
            <p:nvPr/>
          </p:nvSpPr>
          <p:spPr bwMode="auto">
            <a:xfrm>
              <a:off x="2728914" y="1128714"/>
              <a:ext cx="60325" cy="11113"/>
            </a:xfrm>
            <a:custGeom>
              <a:avLst/>
              <a:gdLst>
                <a:gd name="T0" fmla="*/ 0 w 36"/>
                <a:gd name="T1" fmla="*/ 0 h 6"/>
                <a:gd name="T2" fmla="*/ 36 w 36"/>
                <a:gd name="T3" fmla="*/ 0 h 6"/>
                <a:gd name="T4" fmla="*/ 36 w 36"/>
                <a:gd name="T5" fmla="*/ 6 h 6"/>
                <a:gd name="T6" fmla="*/ 0 w 36"/>
                <a:gd name="T7" fmla="*/ 6 h 6"/>
                <a:gd name="T8" fmla="*/ 0 w 3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6">
                  <a:moveTo>
                    <a:pt x="0" y="0"/>
                  </a:moveTo>
                  <a:cubicBezTo>
                    <a:pt x="12" y="0"/>
                    <a:pt x="24" y="0"/>
                    <a:pt x="36" y="0"/>
                  </a:cubicBezTo>
                  <a:cubicBezTo>
                    <a:pt x="36" y="2"/>
                    <a:pt x="36" y="4"/>
                    <a:pt x="36" y="6"/>
                  </a:cubicBezTo>
                  <a:cubicBezTo>
                    <a:pt x="24" y="6"/>
                    <a:pt x="12" y="6"/>
                    <a:pt x="0" y="6"/>
                  </a:cubicBezTo>
                  <a:cubicBezTo>
                    <a:pt x="0" y="4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2" name="グループ化 2351"/>
          <p:cNvGrpSpPr/>
          <p:nvPr/>
        </p:nvGrpSpPr>
        <p:grpSpPr>
          <a:xfrm>
            <a:off x="3105151" y="771526"/>
            <a:ext cx="401638" cy="411163"/>
            <a:chOff x="3105151" y="771526"/>
            <a:chExt cx="401638" cy="411163"/>
          </a:xfrm>
        </p:grpSpPr>
        <p:sp>
          <p:nvSpPr>
            <p:cNvPr id="2192" name="Freeform 50"/>
            <p:cNvSpPr>
              <a:spLocks/>
            </p:cNvSpPr>
            <p:nvPr/>
          </p:nvSpPr>
          <p:spPr bwMode="auto">
            <a:xfrm>
              <a:off x="3105151" y="1071564"/>
              <a:ext cx="401638" cy="111125"/>
            </a:xfrm>
            <a:custGeom>
              <a:avLst/>
              <a:gdLst>
                <a:gd name="T0" fmla="*/ 240 w 240"/>
                <a:gd name="T1" fmla="*/ 66 h 66"/>
                <a:gd name="T2" fmla="*/ 240 w 240"/>
                <a:gd name="T3" fmla="*/ 63 h 66"/>
                <a:gd name="T4" fmla="*/ 240 w 240"/>
                <a:gd name="T5" fmla="*/ 17 h 66"/>
                <a:gd name="T6" fmla="*/ 223 w 240"/>
                <a:gd name="T7" fmla="*/ 0 h 66"/>
                <a:gd name="T8" fmla="*/ 17 w 240"/>
                <a:gd name="T9" fmla="*/ 0 h 66"/>
                <a:gd name="T10" fmla="*/ 0 w 240"/>
                <a:gd name="T11" fmla="*/ 17 h 66"/>
                <a:gd name="T12" fmla="*/ 0 w 240"/>
                <a:gd name="T13" fmla="*/ 63 h 66"/>
                <a:gd name="T14" fmla="*/ 0 w 240"/>
                <a:gd name="T15" fmla="*/ 66 h 66"/>
                <a:gd name="T16" fmla="*/ 240 w 240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66">
                  <a:moveTo>
                    <a:pt x="240" y="66"/>
                  </a:moveTo>
                  <a:cubicBezTo>
                    <a:pt x="240" y="64"/>
                    <a:pt x="240" y="63"/>
                    <a:pt x="240" y="63"/>
                  </a:cubicBezTo>
                  <a:cubicBezTo>
                    <a:pt x="240" y="47"/>
                    <a:pt x="240" y="32"/>
                    <a:pt x="240" y="17"/>
                  </a:cubicBezTo>
                  <a:cubicBezTo>
                    <a:pt x="240" y="7"/>
                    <a:pt x="231" y="0"/>
                    <a:pt x="223" y="0"/>
                  </a:cubicBezTo>
                  <a:cubicBezTo>
                    <a:pt x="154" y="0"/>
                    <a:pt x="86" y="0"/>
                    <a:pt x="17" y="0"/>
                  </a:cubicBezTo>
                  <a:cubicBezTo>
                    <a:pt x="9" y="0"/>
                    <a:pt x="0" y="7"/>
                    <a:pt x="0" y="17"/>
                  </a:cubicBezTo>
                  <a:cubicBezTo>
                    <a:pt x="1" y="32"/>
                    <a:pt x="0" y="47"/>
                    <a:pt x="0" y="63"/>
                  </a:cubicBezTo>
                  <a:cubicBezTo>
                    <a:pt x="0" y="63"/>
                    <a:pt x="0" y="64"/>
                    <a:pt x="0" y="66"/>
                  </a:cubicBezTo>
                  <a:cubicBezTo>
                    <a:pt x="80" y="66"/>
                    <a:pt x="160" y="66"/>
                    <a:pt x="240" y="6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3" name="Freeform 51"/>
            <p:cNvSpPr>
              <a:spLocks/>
            </p:cNvSpPr>
            <p:nvPr/>
          </p:nvSpPr>
          <p:spPr bwMode="auto">
            <a:xfrm>
              <a:off x="3125789" y="976314"/>
              <a:ext cx="361950" cy="77788"/>
            </a:xfrm>
            <a:custGeom>
              <a:avLst/>
              <a:gdLst>
                <a:gd name="T0" fmla="*/ 108 w 215"/>
                <a:gd name="T1" fmla="*/ 21 h 46"/>
                <a:gd name="T2" fmla="*/ 88 w 215"/>
                <a:gd name="T3" fmla="*/ 2 h 46"/>
                <a:gd name="T4" fmla="*/ 85 w 215"/>
                <a:gd name="T5" fmla="*/ 0 h 46"/>
                <a:gd name="T6" fmla="*/ 36 w 215"/>
                <a:gd name="T7" fmla="*/ 0 h 46"/>
                <a:gd name="T8" fmla="*/ 32 w 215"/>
                <a:gd name="T9" fmla="*/ 2 h 46"/>
                <a:gd name="T10" fmla="*/ 1 w 215"/>
                <a:gd name="T11" fmla="*/ 44 h 46"/>
                <a:gd name="T12" fmla="*/ 0 w 215"/>
                <a:gd name="T13" fmla="*/ 46 h 46"/>
                <a:gd name="T14" fmla="*/ 215 w 215"/>
                <a:gd name="T15" fmla="*/ 46 h 46"/>
                <a:gd name="T16" fmla="*/ 214 w 215"/>
                <a:gd name="T17" fmla="*/ 45 h 46"/>
                <a:gd name="T18" fmla="*/ 182 w 215"/>
                <a:gd name="T19" fmla="*/ 2 h 46"/>
                <a:gd name="T20" fmla="*/ 179 w 215"/>
                <a:gd name="T21" fmla="*/ 0 h 46"/>
                <a:gd name="T22" fmla="*/ 130 w 215"/>
                <a:gd name="T23" fmla="*/ 0 h 46"/>
                <a:gd name="T24" fmla="*/ 126 w 215"/>
                <a:gd name="T25" fmla="*/ 2 h 46"/>
                <a:gd name="T26" fmla="*/ 108 w 215"/>
                <a:gd name="T27" fmla="*/ 2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5" h="46">
                  <a:moveTo>
                    <a:pt x="108" y="21"/>
                  </a:moveTo>
                  <a:cubicBezTo>
                    <a:pt x="101" y="14"/>
                    <a:pt x="95" y="8"/>
                    <a:pt x="88" y="2"/>
                  </a:cubicBezTo>
                  <a:cubicBezTo>
                    <a:pt x="87" y="1"/>
                    <a:pt x="86" y="0"/>
                    <a:pt x="85" y="0"/>
                  </a:cubicBezTo>
                  <a:cubicBezTo>
                    <a:pt x="68" y="0"/>
                    <a:pt x="52" y="0"/>
                    <a:pt x="36" y="0"/>
                  </a:cubicBezTo>
                  <a:cubicBezTo>
                    <a:pt x="34" y="0"/>
                    <a:pt x="33" y="1"/>
                    <a:pt x="32" y="2"/>
                  </a:cubicBezTo>
                  <a:cubicBezTo>
                    <a:pt x="22" y="16"/>
                    <a:pt x="11" y="30"/>
                    <a:pt x="1" y="44"/>
                  </a:cubicBezTo>
                  <a:cubicBezTo>
                    <a:pt x="1" y="45"/>
                    <a:pt x="0" y="45"/>
                    <a:pt x="0" y="46"/>
                  </a:cubicBezTo>
                  <a:cubicBezTo>
                    <a:pt x="71" y="46"/>
                    <a:pt x="143" y="46"/>
                    <a:pt x="215" y="46"/>
                  </a:cubicBezTo>
                  <a:cubicBezTo>
                    <a:pt x="214" y="45"/>
                    <a:pt x="214" y="45"/>
                    <a:pt x="214" y="45"/>
                  </a:cubicBezTo>
                  <a:cubicBezTo>
                    <a:pt x="203" y="30"/>
                    <a:pt x="192" y="16"/>
                    <a:pt x="182" y="2"/>
                  </a:cubicBezTo>
                  <a:cubicBezTo>
                    <a:pt x="181" y="1"/>
                    <a:pt x="180" y="0"/>
                    <a:pt x="179" y="0"/>
                  </a:cubicBezTo>
                  <a:cubicBezTo>
                    <a:pt x="162" y="0"/>
                    <a:pt x="146" y="0"/>
                    <a:pt x="130" y="0"/>
                  </a:cubicBezTo>
                  <a:cubicBezTo>
                    <a:pt x="128" y="0"/>
                    <a:pt x="127" y="1"/>
                    <a:pt x="126" y="2"/>
                  </a:cubicBezTo>
                  <a:cubicBezTo>
                    <a:pt x="120" y="8"/>
                    <a:pt x="114" y="14"/>
                    <a:pt x="108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4" name="Freeform 52"/>
            <p:cNvSpPr>
              <a:spLocks/>
            </p:cNvSpPr>
            <p:nvPr/>
          </p:nvSpPr>
          <p:spPr bwMode="auto">
            <a:xfrm>
              <a:off x="3225801" y="771526"/>
              <a:ext cx="161925" cy="214313"/>
            </a:xfrm>
            <a:custGeom>
              <a:avLst/>
              <a:gdLst>
                <a:gd name="T0" fmla="*/ 0 w 97"/>
                <a:gd name="T1" fmla="*/ 51 h 128"/>
                <a:gd name="T2" fmla="*/ 0 w 97"/>
                <a:gd name="T3" fmla="*/ 78 h 128"/>
                <a:gd name="T4" fmla="*/ 1 w 97"/>
                <a:gd name="T5" fmla="*/ 82 h 128"/>
                <a:gd name="T6" fmla="*/ 37 w 97"/>
                <a:gd name="T7" fmla="*/ 117 h 128"/>
                <a:gd name="T8" fmla="*/ 48 w 97"/>
                <a:gd name="T9" fmla="*/ 128 h 128"/>
                <a:gd name="T10" fmla="*/ 49 w 97"/>
                <a:gd name="T11" fmla="*/ 127 h 128"/>
                <a:gd name="T12" fmla="*/ 95 w 97"/>
                <a:gd name="T13" fmla="*/ 81 h 128"/>
                <a:gd name="T14" fmla="*/ 96 w 97"/>
                <a:gd name="T15" fmla="*/ 78 h 128"/>
                <a:gd name="T16" fmla="*/ 96 w 97"/>
                <a:gd name="T17" fmla="*/ 53 h 128"/>
                <a:gd name="T18" fmla="*/ 96 w 97"/>
                <a:gd name="T19" fmla="*/ 51 h 128"/>
                <a:gd name="T20" fmla="*/ 61 w 97"/>
                <a:gd name="T21" fmla="*/ 86 h 128"/>
                <a:gd name="T22" fmla="*/ 61 w 97"/>
                <a:gd name="T23" fmla="*/ 0 h 128"/>
                <a:gd name="T24" fmla="*/ 35 w 97"/>
                <a:gd name="T25" fmla="*/ 0 h 128"/>
                <a:gd name="T26" fmla="*/ 35 w 97"/>
                <a:gd name="T27" fmla="*/ 86 h 128"/>
                <a:gd name="T28" fmla="*/ 0 w 97"/>
                <a:gd name="T29" fmla="*/ 5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128">
                  <a:moveTo>
                    <a:pt x="0" y="51"/>
                  </a:moveTo>
                  <a:cubicBezTo>
                    <a:pt x="0" y="60"/>
                    <a:pt x="0" y="69"/>
                    <a:pt x="0" y="78"/>
                  </a:cubicBezTo>
                  <a:cubicBezTo>
                    <a:pt x="0" y="79"/>
                    <a:pt x="0" y="81"/>
                    <a:pt x="1" y="82"/>
                  </a:cubicBezTo>
                  <a:cubicBezTo>
                    <a:pt x="13" y="93"/>
                    <a:pt x="25" y="105"/>
                    <a:pt x="37" y="117"/>
                  </a:cubicBezTo>
                  <a:cubicBezTo>
                    <a:pt x="41" y="121"/>
                    <a:pt x="44" y="124"/>
                    <a:pt x="48" y="128"/>
                  </a:cubicBezTo>
                  <a:cubicBezTo>
                    <a:pt x="48" y="127"/>
                    <a:pt x="49" y="127"/>
                    <a:pt x="49" y="127"/>
                  </a:cubicBezTo>
                  <a:cubicBezTo>
                    <a:pt x="64" y="112"/>
                    <a:pt x="80" y="96"/>
                    <a:pt x="95" y="81"/>
                  </a:cubicBezTo>
                  <a:cubicBezTo>
                    <a:pt x="96" y="80"/>
                    <a:pt x="96" y="79"/>
                    <a:pt x="96" y="78"/>
                  </a:cubicBezTo>
                  <a:cubicBezTo>
                    <a:pt x="97" y="70"/>
                    <a:pt x="96" y="62"/>
                    <a:pt x="96" y="53"/>
                  </a:cubicBezTo>
                  <a:cubicBezTo>
                    <a:pt x="96" y="53"/>
                    <a:pt x="96" y="52"/>
                    <a:pt x="96" y="51"/>
                  </a:cubicBezTo>
                  <a:cubicBezTo>
                    <a:pt x="85" y="63"/>
                    <a:pt x="73" y="74"/>
                    <a:pt x="61" y="86"/>
                  </a:cubicBezTo>
                  <a:cubicBezTo>
                    <a:pt x="61" y="57"/>
                    <a:pt x="61" y="29"/>
                    <a:pt x="61" y="0"/>
                  </a:cubicBezTo>
                  <a:cubicBezTo>
                    <a:pt x="52" y="0"/>
                    <a:pt x="44" y="0"/>
                    <a:pt x="35" y="0"/>
                  </a:cubicBezTo>
                  <a:cubicBezTo>
                    <a:pt x="35" y="29"/>
                    <a:pt x="35" y="57"/>
                    <a:pt x="35" y="86"/>
                  </a:cubicBezTo>
                  <a:cubicBezTo>
                    <a:pt x="23" y="74"/>
                    <a:pt x="12" y="63"/>
                    <a:pt x="0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5" name="Freeform 53"/>
            <p:cNvSpPr>
              <a:spLocks noEditPoints="1"/>
            </p:cNvSpPr>
            <p:nvPr/>
          </p:nvSpPr>
          <p:spPr bwMode="auto">
            <a:xfrm>
              <a:off x="3105151" y="1071564"/>
              <a:ext cx="401638" cy="111125"/>
            </a:xfrm>
            <a:custGeom>
              <a:avLst/>
              <a:gdLst>
                <a:gd name="T0" fmla="*/ 240 w 240"/>
                <a:gd name="T1" fmla="*/ 66 h 66"/>
                <a:gd name="T2" fmla="*/ 0 w 240"/>
                <a:gd name="T3" fmla="*/ 66 h 66"/>
                <a:gd name="T4" fmla="*/ 0 w 240"/>
                <a:gd name="T5" fmla="*/ 63 h 66"/>
                <a:gd name="T6" fmla="*/ 0 w 240"/>
                <a:gd name="T7" fmla="*/ 17 h 66"/>
                <a:gd name="T8" fmla="*/ 17 w 240"/>
                <a:gd name="T9" fmla="*/ 0 h 66"/>
                <a:gd name="T10" fmla="*/ 223 w 240"/>
                <a:gd name="T11" fmla="*/ 0 h 66"/>
                <a:gd name="T12" fmla="*/ 240 w 240"/>
                <a:gd name="T13" fmla="*/ 17 h 66"/>
                <a:gd name="T14" fmla="*/ 240 w 240"/>
                <a:gd name="T15" fmla="*/ 63 h 66"/>
                <a:gd name="T16" fmla="*/ 240 w 240"/>
                <a:gd name="T17" fmla="*/ 66 h 66"/>
                <a:gd name="T18" fmla="*/ 220 w 240"/>
                <a:gd name="T19" fmla="*/ 12 h 66"/>
                <a:gd name="T20" fmla="*/ 212 w 240"/>
                <a:gd name="T21" fmla="*/ 20 h 66"/>
                <a:gd name="T22" fmla="*/ 220 w 240"/>
                <a:gd name="T23" fmla="*/ 28 h 66"/>
                <a:gd name="T24" fmla="*/ 228 w 240"/>
                <a:gd name="T25" fmla="*/ 20 h 66"/>
                <a:gd name="T26" fmla="*/ 220 w 240"/>
                <a:gd name="T27" fmla="*/ 12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0" h="66">
                  <a:moveTo>
                    <a:pt x="240" y="66"/>
                  </a:moveTo>
                  <a:cubicBezTo>
                    <a:pt x="160" y="66"/>
                    <a:pt x="80" y="66"/>
                    <a:pt x="0" y="66"/>
                  </a:cubicBezTo>
                  <a:cubicBezTo>
                    <a:pt x="0" y="64"/>
                    <a:pt x="0" y="63"/>
                    <a:pt x="0" y="63"/>
                  </a:cubicBezTo>
                  <a:cubicBezTo>
                    <a:pt x="0" y="47"/>
                    <a:pt x="1" y="32"/>
                    <a:pt x="0" y="17"/>
                  </a:cubicBezTo>
                  <a:cubicBezTo>
                    <a:pt x="0" y="7"/>
                    <a:pt x="9" y="0"/>
                    <a:pt x="17" y="0"/>
                  </a:cubicBezTo>
                  <a:cubicBezTo>
                    <a:pt x="86" y="0"/>
                    <a:pt x="154" y="0"/>
                    <a:pt x="223" y="0"/>
                  </a:cubicBezTo>
                  <a:cubicBezTo>
                    <a:pt x="231" y="0"/>
                    <a:pt x="240" y="7"/>
                    <a:pt x="240" y="17"/>
                  </a:cubicBezTo>
                  <a:cubicBezTo>
                    <a:pt x="240" y="32"/>
                    <a:pt x="240" y="47"/>
                    <a:pt x="240" y="63"/>
                  </a:cubicBezTo>
                  <a:cubicBezTo>
                    <a:pt x="240" y="63"/>
                    <a:pt x="240" y="64"/>
                    <a:pt x="240" y="66"/>
                  </a:cubicBezTo>
                  <a:close/>
                  <a:moveTo>
                    <a:pt x="220" y="12"/>
                  </a:moveTo>
                  <a:cubicBezTo>
                    <a:pt x="215" y="12"/>
                    <a:pt x="212" y="16"/>
                    <a:pt x="212" y="20"/>
                  </a:cubicBezTo>
                  <a:cubicBezTo>
                    <a:pt x="212" y="24"/>
                    <a:pt x="215" y="28"/>
                    <a:pt x="220" y="28"/>
                  </a:cubicBezTo>
                  <a:cubicBezTo>
                    <a:pt x="224" y="28"/>
                    <a:pt x="228" y="25"/>
                    <a:pt x="228" y="20"/>
                  </a:cubicBezTo>
                  <a:cubicBezTo>
                    <a:pt x="228" y="16"/>
                    <a:pt x="224" y="12"/>
                    <a:pt x="220" y="1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6" name="Freeform 54"/>
            <p:cNvSpPr>
              <a:spLocks/>
            </p:cNvSpPr>
            <p:nvPr/>
          </p:nvSpPr>
          <p:spPr bwMode="auto">
            <a:xfrm>
              <a:off x="3125789" y="976314"/>
              <a:ext cx="361950" cy="77788"/>
            </a:xfrm>
            <a:custGeom>
              <a:avLst/>
              <a:gdLst>
                <a:gd name="T0" fmla="*/ 108 w 215"/>
                <a:gd name="T1" fmla="*/ 21 h 46"/>
                <a:gd name="T2" fmla="*/ 126 w 215"/>
                <a:gd name="T3" fmla="*/ 2 h 46"/>
                <a:gd name="T4" fmla="*/ 130 w 215"/>
                <a:gd name="T5" fmla="*/ 0 h 46"/>
                <a:gd name="T6" fmla="*/ 179 w 215"/>
                <a:gd name="T7" fmla="*/ 0 h 46"/>
                <a:gd name="T8" fmla="*/ 182 w 215"/>
                <a:gd name="T9" fmla="*/ 2 h 46"/>
                <a:gd name="T10" fmla="*/ 214 w 215"/>
                <a:gd name="T11" fmla="*/ 45 h 46"/>
                <a:gd name="T12" fmla="*/ 215 w 215"/>
                <a:gd name="T13" fmla="*/ 46 h 46"/>
                <a:gd name="T14" fmla="*/ 0 w 215"/>
                <a:gd name="T15" fmla="*/ 46 h 46"/>
                <a:gd name="T16" fmla="*/ 1 w 215"/>
                <a:gd name="T17" fmla="*/ 44 h 46"/>
                <a:gd name="T18" fmla="*/ 32 w 215"/>
                <a:gd name="T19" fmla="*/ 2 h 46"/>
                <a:gd name="T20" fmla="*/ 36 w 215"/>
                <a:gd name="T21" fmla="*/ 0 h 46"/>
                <a:gd name="T22" fmla="*/ 85 w 215"/>
                <a:gd name="T23" fmla="*/ 0 h 46"/>
                <a:gd name="T24" fmla="*/ 88 w 215"/>
                <a:gd name="T25" fmla="*/ 2 h 46"/>
                <a:gd name="T26" fmla="*/ 108 w 215"/>
                <a:gd name="T27" fmla="*/ 21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5" h="46">
                  <a:moveTo>
                    <a:pt x="108" y="21"/>
                  </a:moveTo>
                  <a:cubicBezTo>
                    <a:pt x="114" y="14"/>
                    <a:pt x="120" y="8"/>
                    <a:pt x="126" y="2"/>
                  </a:cubicBezTo>
                  <a:cubicBezTo>
                    <a:pt x="127" y="1"/>
                    <a:pt x="128" y="0"/>
                    <a:pt x="130" y="0"/>
                  </a:cubicBezTo>
                  <a:cubicBezTo>
                    <a:pt x="146" y="0"/>
                    <a:pt x="162" y="0"/>
                    <a:pt x="179" y="0"/>
                  </a:cubicBezTo>
                  <a:cubicBezTo>
                    <a:pt x="180" y="0"/>
                    <a:pt x="181" y="1"/>
                    <a:pt x="182" y="2"/>
                  </a:cubicBezTo>
                  <a:cubicBezTo>
                    <a:pt x="192" y="16"/>
                    <a:pt x="203" y="30"/>
                    <a:pt x="214" y="45"/>
                  </a:cubicBezTo>
                  <a:cubicBezTo>
                    <a:pt x="214" y="45"/>
                    <a:pt x="214" y="45"/>
                    <a:pt x="215" y="46"/>
                  </a:cubicBezTo>
                  <a:cubicBezTo>
                    <a:pt x="143" y="46"/>
                    <a:pt x="71" y="46"/>
                    <a:pt x="0" y="46"/>
                  </a:cubicBezTo>
                  <a:cubicBezTo>
                    <a:pt x="0" y="45"/>
                    <a:pt x="1" y="45"/>
                    <a:pt x="1" y="44"/>
                  </a:cubicBezTo>
                  <a:cubicBezTo>
                    <a:pt x="11" y="30"/>
                    <a:pt x="22" y="16"/>
                    <a:pt x="32" y="2"/>
                  </a:cubicBezTo>
                  <a:cubicBezTo>
                    <a:pt x="33" y="1"/>
                    <a:pt x="34" y="0"/>
                    <a:pt x="36" y="0"/>
                  </a:cubicBezTo>
                  <a:cubicBezTo>
                    <a:pt x="52" y="0"/>
                    <a:pt x="68" y="0"/>
                    <a:pt x="85" y="0"/>
                  </a:cubicBezTo>
                  <a:cubicBezTo>
                    <a:pt x="86" y="0"/>
                    <a:pt x="87" y="1"/>
                    <a:pt x="88" y="2"/>
                  </a:cubicBezTo>
                  <a:cubicBezTo>
                    <a:pt x="95" y="8"/>
                    <a:pt x="101" y="14"/>
                    <a:pt x="108" y="2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7" name="Freeform 55"/>
            <p:cNvSpPr>
              <a:spLocks/>
            </p:cNvSpPr>
            <p:nvPr/>
          </p:nvSpPr>
          <p:spPr bwMode="auto">
            <a:xfrm>
              <a:off x="3225801" y="771526"/>
              <a:ext cx="161925" cy="214313"/>
            </a:xfrm>
            <a:custGeom>
              <a:avLst/>
              <a:gdLst>
                <a:gd name="T0" fmla="*/ 0 w 97"/>
                <a:gd name="T1" fmla="*/ 51 h 128"/>
                <a:gd name="T2" fmla="*/ 35 w 97"/>
                <a:gd name="T3" fmla="*/ 86 h 128"/>
                <a:gd name="T4" fmla="*/ 35 w 97"/>
                <a:gd name="T5" fmla="*/ 0 h 128"/>
                <a:gd name="T6" fmla="*/ 61 w 97"/>
                <a:gd name="T7" fmla="*/ 0 h 128"/>
                <a:gd name="T8" fmla="*/ 61 w 97"/>
                <a:gd name="T9" fmla="*/ 86 h 128"/>
                <a:gd name="T10" fmla="*/ 96 w 97"/>
                <a:gd name="T11" fmla="*/ 51 h 128"/>
                <a:gd name="T12" fmla="*/ 96 w 97"/>
                <a:gd name="T13" fmla="*/ 53 h 128"/>
                <a:gd name="T14" fmla="*/ 96 w 97"/>
                <a:gd name="T15" fmla="*/ 78 h 128"/>
                <a:gd name="T16" fmla="*/ 95 w 97"/>
                <a:gd name="T17" fmla="*/ 81 h 128"/>
                <a:gd name="T18" fmla="*/ 49 w 97"/>
                <a:gd name="T19" fmla="*/ 127 h 128"/>
                <a:gd name="T20" fmla="*/ 48 w 97"/>
                <a:gd name="T21" fmla="*/ 128 h 128"/>
                <a:gd name="T22" fmla="*/ 37 w 97"/>
                <a:gd name="T23" fmla="*/ 117 h 128"/>
                <a:gd name="T24" fmla="*/ 1 w 97"/>
                <a:gd name="T25" fmla="*/ 82 h 128"/>
                <a:gd name="T26" fmla="*/ 0 w 97"/>
                <a:gd name="T27" fmla="*/ 78 h 128"/>
                <a:gd name="T28" fmla="*/ 0 w 97"/>
                <a:gd name="T29" fmla="*/ 51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7" h="128">
                  <a:moveTo>
                    <a:pt x="0" y="51"/>
                  </a:moveTo>
                  <a:cubicBezTo>
                    <a:pt x="12" y="63"/>
                    <a:pt x="23" y="74"/>
                    <a:pt x="35" y="86"/>
                  </a:cubicBezTo>
                  <a:cubicBezTo>
                    <a:pt x="35" y="57"/>
                    <a:pt x="35" y="29"/>
                    <a:pt x="35" y="0"/>
                  </a:cubicBezTo>
                  <a:cubicBezTo>
                    <a:pt x="44" y="0"/>
                    <a:pt x="52" y="0"/>
                    <a:pt x="61" y="0"/>
                  </a:cubicBezTo>
                  <a:cubicBezTo>
                    <a:pt x="61" y="29"/>
                    <a:pt x="61" y="57"/>
                    <a:pt x="61" y="86"/>
                  </a:cubicBezTo>
                  <a:cubicBezTo>
                    <a:pt x="73" y="74"/>
                    <a:pt x="85" y="63"/>
                    <a:pt x="96" y="51"/>
                  </a:cubicBezTo>
                  <a:cubicBezTo>
                    <a:pt x="96" y="52"/>
                    <a:pt x="96" y="53"/>
                    <a:pt x="96" y="53"/>
                  </a:cubicBezTo>
                  <a:cubicBezTo>
                    <a:pt x="96" y="62"/>
                    <a:pt x="97" y="70"/>
                    <a:pt x="96" y="78"/>
                  </a:cubicBezTo>
                  <a:cubicBezTo>
                    <a:pt x="96" y="79"/>
                    <a:pt x="96" y="80"/>
                    <a:pt x="95" y="81"/>
                  </a:cubicBezTo>
                  <a:cubicBezTo>
                    <a:pt x="80" y="96"/>
                    <a:pt x="64" y="112"/>
                    <a:pt x="49" y="127"/>
                  </a:cubicBezTo>
                  <a:cubicBezTo>
                    <a:pt x="49" y="127"/>
                    <a:pt x="48" y="127"/>
                    <a:pt x="48" y="128"/>
                  </a:cubicBezTo>
                  <a:cubicBezTo>
                    <a:pt x="44" y="124"/>
                    <a:pt x="41" y="121"/>
                    <a:pt x="37" y="117"/>
                  </a:cubicBezTo>
                  <a:cubicBezTo>
                    <a:pt x="25" y="105"/>
                    <a:pt x="13" y="93"/>
                    <a:pt x="1" y="82"/>
                  </a:cubicBezTo>
                  <a:cubicBezTo>
                    <a:pt x="0" y="81"/>
                    <a:pt x="0" y="79"/>
                    <a:pt x="0" y="78"/>
                  </a:cubicBezTo>
                  <a:cubicBezTo>
                    <a:pt x="0" y="69"/>
                    <a:pt x="0" y="60"/>
                    <a:pt x="0" y="5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3" name="グループ化 2352"/>
          <p:cNvGrpSpPr/>
          <p:nvPr/>
        </p:nvGrpSpPr>
        <p:grpSpPr>
          <a:xfrm>
            <a:off x="3705226" y="803276"/>
            <a:ext cx="431800" cy="342900"/>
            <a:chOff x="3705226" y="803276"/>
            <a:chExt cx="431800" cy="342900"/>
          </a:xfrm>
        </p:grpSpPr>
        <p:sp>
          <p:nvSpPr>
            <p:cNvPr id="2198" name="Freeform 56"/>
            <p:cNvSpPr>
              <a:spLocks/>
            </p:cNvSpPr>
            <p:nvPr/>
          </p:nvSpPr>
          <p:spPr bwMode="auto">
            <a:xfrm>
              <a:off x="3705226" y="803276"/>
              <a:ext cx="431800" cy="244475"/>
            </a:xfrm>
            <a:custGeom>
              <a:avLst/>
              <a:gdLst>
                <a:gd name="T0" fmla="*/ 128 w 257"/>
                <a:gd name="T1" fmla="*/ 109 h 145"/>
                <a:gd name="T2" fmla="*/ 130 w 257"/>
                <a:gd name="T3" fmla="*/ 111 h 145"/>
                <a:gd name="T4" fmla="*/ 162 w 257"/>
                <a:gd name="T5" fmla="*/ 143 h 145"/>
                <a:gd name="T6" fmla="*/ 166 w 257"/>
                <a:gd name="T7" fmla="*/ 145 h 145"/>
                <a:gd name="T8" fmla="*/ 216 w 257"/>
                <a:gd name="T9" fmla="*/ 145 h 145"/>
                <a:gd name="T10" fmla="*/ 245 w 257"/>
                <a:gd name="T11" fmla="*/ 130 h 145"/>
                <a:gd name="T12" fmla="*/ 232 w 257"/>
                <a:gd name="T13" fmla="*/ 77 h 145"/>
                <a:gd name="T14" fmla="*/ 230 w 257"/>
                <a:gd name="T15" fmla="*/ 74 h 145"/>
                <a:gd name="T16" fmla="*/ 224 w 257"/>
                <a:gd name="T17" fmla="*/ 44 h 145"/>
                <a:gd name="T18" fmla="*/ 180 w 257"/>
                <a:gd name="T19" fmla="*/ 25 h 145"/>
                <a:gd name="T20" fmla="*/ 168 w 257"/>
                <a:gd name="T21" fmla="*/ 29 h 145"/>
                <a:gd name="T22" fmla="*/ 164 w 257"/>
                <a:gd name="T23" fmla="*/ 22 h 145"/>
                <a:gd name="T24" fmla="*/ 158 w 257"/>
                <a:gd name="T25" fmla="*/ 15 h 145"/>
                <a:gd name="T26" fmla="*/ 115 w 257"/>
                <a:gd name="T27" fmla="*/ 5 h 145"/>
                <a:gd name="T28" fmla="*/ 86 w 257"/>
                <a:gd name="T29" fmla="*/ 44 h 145"/>
                <a:gd name="T30" fmla="*/ 85 w 257"/>
                <a:gd name="T31" fmla="*/ 50 h 145"/>
                <a:gd name="T32" fmla="*/ 76 w 257"/>
                <a:gd name="T33" fmla="*/ 49 h 145"/>
                <a:gd name="T34" fmla="*/ 49 w 257"/>
                <a:gd name="T35" fmla="*/ 64 h 145"/>
                <a:gd name="T36" fmla="*/ 46 w 257"/>
                <a:gd name="T37" fmla="*/ 66 h 145"/>
                <a:gd name="T38" fmla="*/ 25 w 257"/>
                <a:gd name="T39" fmla="*/ 71 h 145"/>
                <a:gd name="T40" fmla="*/ 13 w 257"/>
                <a:gd name="T41" fmla="*/ 128 h 145"/>
                <a:gd name="T42" fmla="*/ 42 w 257"/>
                <a:gd name="T43" fmla="*/ 145 h 145"/>
                <a:gd name="T44" fmla="*/ 92 w 257"/>
                <a:gd name="T45" fmla="*/ 145 h 145"/>
                <a:gd name="T46" fmla="*/ 94 w 257"/>
                <a:gd name="T47" fmla="*/ 143 h 145"/>
                <a:gd name="T48" fmla="*/ 113 w 257"/>
                <a:gd name="T49" fmla="*/ 125 h 145"/>
                <a:gd name="T50" fmla="*/ 128 w 257"/>
                <a:gd name="T51" fmla="*/ 10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7" h="145">
                  <a:moveTo>
                    <a:pt x="128" y="109"/>
                  </a:moveTo>
                  <a:cubicBezTo>
                    <a:pt x="129" y="110"/>
                    <a:pt x="129" y="111"/>
                    <a:pt x="130" y="111"/>
                  </a:cubicBezTo>
                  <a:cubicBezTo>
                    <a:pt x="141" y="122"/>
                    <a:pt x="151" y="132"/>
                    <a:pt x="162" y="143"/>
                  </a:cubicBezTo>
                  <a:cubicBezTo>
                    <a:pt x="163" y="144"/>
                    <a:pt x="164" y="145"/>
                    <a:pt x="166" y="145"/>
                  </a:cubicBezTo>
                  <a:cubicBezTo>
                    <a:pt x="183" y="145"/>
                    <a:pt x="200" y="145"/>
                    <a:pt x="216" y="145"/>
                  </a:cubicBezTo>
                  <a:cubicBezTo>
                    <a:pt x="229" y="145"/>
                    <a:pt x="238" y="140"/>
                    <a:pt x="245" y="130"/>
                  </a:cubicBezTo>
                  <a:cubicBezTo>
                    <a:pt x="257" y="112"/>
                    <a:pt x="251" y="87"/>
                    <a:pt x="232" y="77"/>
                  </a:cubicBezTo>
                  <a:cubicBezTo>
                    <a:pt x="231" y="76"/>
                    <a:pt x="230" y="76"/>
                    <a:pt x="230" y="74"/>
                  </a:cubicBezTo>
                  <a:cubicBezTo>
                    <a:pt x="232" y="64"/>
                    <a:pt x="230" y="54"/>
                    <a:pt x="224" y="44"/>
                  </a:cubicBezTo>
                  <a:cubicBezTo>
                    <a:pt x="215" y="29"/>
                    <a:pt x="197" y="21"/>
                    <a:pt x="180" y="25"/>
                  </a:cubicBezTo>
                  <a:cubicBezTo>
                    <a:pt x="176" y="26"/>
                    <a:pt x="172" y="28"/>
                    <a:pt x="168" y="29"/>
                  </a:cubicBezTo>
                  <a:cubicBezTo>
                    <a:pt x="167" y="27"/>
                    <a:pt x="166" y="24"/>
                    <a:pt x="164" y="22"/>
                  </a:cubicBezTo>
                  <a:cubicBezTo>
                    <a:pt x="162" y="20"/>
                    <a:pt x="160" y="17"/>
                    <a:pt x="158" y="15"/>
                  </a:cubicBezTo>
                  <a:cubicBezTo>
                    <a:pt x="147" y="4"/>
                    <a:pt x="130" y="0"/>
                    <a:pt x="115" y="5"/>
                  </a:cubicBezTo>
                  <a:cubicBezTo>
                    <a:pt x="97" y="12"/>
                    <a:pt x="88" y="26"/>
                    <a:pt x="86" y="44"/>
                  </a:cubicBezTo>
                  <a:cubicBezTo>
                    <a:pt x="86" y="46"/>
                    <a:pt x="85" y="48"/>
                    <a:pt x="85" y="50"/>
                  </a:cubicBezTo>
                  <a:cubicBezTo>
                    <a:pt x="82" y="50"/>
                    <a:pt x="79" y="49"/>
                    <a:pt x="76" y="49"/>
                  </a:cubicBezTo>
                  <a:cubicBezTo>
                    <a:pt x="64" y="50"/>
                    <a:pt x="55" y="55"/>
                    <a:pt x="49" y="64"/>
                  </a:cubicBezTo>
                  <a:cubicBezTo>
                    <a:pt x="48" y="66"/>
                    <a:pt x="47" y="66"/>
                    <a:pt x="46" y="66"/>
                  </a:cubicBezTo>
                  <a:cubicBezTo>
                    <a:pt x="38" y="65"/>
                    <a:pt x="31" y="67"/>
                    <a:pt x="25" y="71"/>
                  </a:cubicBezTo>
                  <a:cubicBezTo>
                    <a:pt x="6" y="83"/>
                    <a:pt x="0" y="109"/>
                    <a:pt x="13" y="128"/>
                  </a:cubicBezTo>
                  <a:cubicBezTo>
                    <a:pt x="20" y="138"/>
                    <a:pt x="30" y="144"/>
                    <a:pt x="42" y="145"/>
                  </a:cubicBezTo>
                  <a:cubicBezTo>
                    <a:pt x="59" y="145"/>
                    <a:pt x="75" y="145"/>
                    <a:pt x="92" y="145"/>
                  </a:cubicBezTo>
                  <a:cubicBezTo>
                    <a:pt x="93" y="145"/>
                    <a:pt x="94" y="144"/>
                    <a:pt x="94" y="143"/>
                  </a:cubicBezTo>
                  <a:cubicBezTo>
                    <a:pt x="100" y="137"/>
                    <a:pt x="107" y="131"/>
                    <a:pt x="113" y="125"/>
                  </a:cubicBezTo>
                  <a:cubicBezTo>
                    <a:pt x="118" y="120"/>
                    <a:pt x="123" y="115"/>
                    <a:pt x="128" y="1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99" name="Freeform 57"/>
            <p:cNvSpPr>
              <a:spLocks/>
            </p:cNvSpPr>
            <p:nvPr/>
          </p:nvSpPr>
          <p:spPr bwMode="auto">
            <a:xfrm>
              <a:off x="3868739" y="1006476"/>
              <a:ext cx="104775" cy="139700"/>
            </a:xfrm>
            <a:custGeom>
              <a:avLst/>
              <a:gdLst>
                <a:gd name="T0" fmla="*/ 62 w 63"/>
                <a:gd name="T1" fmla="*/ 51 h 83"/>
                <a:gd name="T2" fmla="*/ 63 w 63"/>
                <a:gd name="T3" fmla="*/ 51 h 83"/>
                <a:gd name="T4" fmla="*/ 63 w 63"/>
                <a:gd name="T5" fmla="*/ 34 h 83"/>
                <a:gd name="T6" fmla="*/ 61 w 63"/>
                <a:gd name="T7" fmla="*/ 30 h 83"/>
                <a:gd name="T8" fmla="*/ 33 w 63"/>
                <a:gd name="T9" fmla="*/ 2 h 83"/>
                <a:gd name="T10" fmla="*/ 32 w 63"/>
                <a:gd name="T11" fmla="*/ 0 h 83"/>
                <a:gd name="T12" fmla="*/ 31 w 63"/>
                <a:gd name="T13" fmla="*/ 1 h 83"/>
                <a:gd name="T14" fmla="*/ 1 w 63"/>
                <a:gd name="T15" fmla="*/ 31 h 83"/>
                <a:gd name="T16" fmla="*/ 0 w 63"/>
                <a:gd name="T17" fmla="*/ 34 h 83"/>
                <a:gd name="T18" fmla="*/ 0 w 63"/>
                <a:gd name="T19" fmla="*/ 44 h 83"/>
                <a:gd name="T20" fmla="*/ 0 w 63"/>
                <a:gd name="T21" fmla="*/ 51 h 83"/>
                <a:gd name="T22" fmla="*/ 1 w 63"/>
                <a:gd name="T23" fmla="*/ 51 h 83"/>
                <a:gd name="T24" fmla="*/ 24 w 63"/>
                <a:gd name="T25" fmla="*/ 28 h 83"/>
                <a:gd name="T26" fmla="*/ 24 w 63"/>
                <a:gd name="T27" fmla="*/ 83 h 83"/>
                <a:gd name="T28" fmla="*/ 39 w 63"/>
                <a:gd name="T29" fmla="*/ 83 h 83"/>
                <a:gd name="T30" fmla="*/ 39 w 63"/>
                <a:gd name="T31" fmla="*/ 28 h 83"/>
                <a:gd name="T32" fmla="*/ 62 w 63"/>
                <a:gd name="T33" fmla="*/ 5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83">
                  <a:moveTo>
                    <a:pt x="62" y="51"/>
                  </a:moveTo>
                  <a:cubicBezTo>
                    <a:pt x="63" y="51"/>
                    <a:pt x="63" y="51"/>
                    <a:pt x="63" y="51"/>
                  </a:cubicBezTo>
                  <a:cubicBezTo>
                    <a:pt x="63" y="45"/>
                    <a:pt x="63" y="40"/>
                    <a:pt x="63" y="34"/>
                  </a:cubicBezTo>
                  <a:cubicBezTo>
                    <a:pt x="63" y="33"/>
                    <a:pt x="63" y="31"/>
                    <a:pt x="61" y="30"/>
                  </a:cubicBezTo>
                  <a:cubicBezTo>
                    <a:pt x="52" y="21"/>
                    <a:pt x="43" y="11"/>
                    <a:pt x="33" y="2"/>
                  </a:cubicBezTo>
                  <a:cubicBezTo>
                    <a:pt x="33" y="2"/>
                    <a:pt x="32" y="1"/>
                    <a:pt x="32" y="0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21" y="11"/>
                    <a:pt x="11" y="21"/>
                    <a:pt x="1" y="31"/>
                  </a:cubicBezTo>
                  <a:cubicBezTo>
                    <a:pt x="0" y="31"/>
                    <a:pt x="0" y="33"/>
                    <a:pt x="0" y="34"/>
                  </a:cubicBezTo>
                  <a:cubicBezTo>
                    <a:pt x="0" y="37"/>
                    <a:pt x="0" y="40"/>
                    <a:pt x="0" y="44"/>
                  </a:cubicBezTo>
                  <a:cubicBezTo>
                    <a:pt x="0" y="46"/>
                    <a:pt x="0" y="48"/>
                    <a:pt x="0" y="51"/>
                  </a:cubicBezTo>
                  <a:cubicBezTo>
                    <a:pt x="0" y="51"/>
                    <a:pt x="1" y="51"/>
                    <a:pt x="1" y="51"/>
                  </a:cubicBezTo>
                  <a:cubicBezTo>
                    <a:pt x="8" y="44"/>
                    <a:pt x="16" y="36"/>
                    <a:pt x="24" y="28"/>
                  </a:cubicBezTo>
                  <a:cubicBezTo>
                    <a:pt x="24" y="47"/>
                    <a:pt x="24" y="65"/>
                    <a:pt x="24" y="83"/>
                  </a:cubicBezTo>
                  <a:cubicBezTo>
                    <a:pt x="29" y="83"/>
                    <a:pt x="34" y="83"/>
                    <a:pt x="39" y="83"/>
                  </a:cubicBezTo>
                  <a:cubicBezTo>
                    <a:pt x="39" y="65"/>
                    <a:pt x="39" y="46"/>
                    <a:pt x="39" y="28"/>
                  </a:cubicBezTo>
                  <a:cubicBezTo>
                    <a:pt x="47" y="36"/>
                    <a:pt x="55" y="43"/>
                    <a:pt x="62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0" name="Freeform 58"/>
            <p:cNvSpPr>
              <a:spLocks/>
            </p:cNvSpPr>
            <p:nvPr/>
          </p:nvSpPr>
          <p:spPr bwMode="auto">
            <a:xfrm>
              <a:off x="3705226" y="803276"/>
              <a:ext cx="431800" cy="244475"/>
            </a:xfrm>
            <a:custGeom>
              <a:avLst/>
              <a:gdLst>
                <a:gd name="T0" fmla="*/ 128 w 257"/>
                <a:gd name="T1" fmla="*/ 109 h 145"/>
                <a:gd name="T2" fmla="*/ 113 w 257"/>
                <a:gd name="T3" fmla="*/ 125 h 145"/>
                <a:gd name="T4" fmla="*/ 94 w 257"/>
                <a:gd name="T5" fmla="*/ 143 h 145"/>
                <a:gd name="T6" fmla="*/ 92 w 257"/>
                <a:gd name="T7" fmla="*/ 145 h 145"/>
                <a:gd name="T8" fmla="*/ 42 w 257"/>
                <a:gd name="T9" fmla="*/ 145 h 145"/>
                <a:gd name="T10" fmla="*/ 13 w 257"/>
                <a:gd name="T11" fmla="*/ 128 h 145"/>
                <a:gd name="T12" fmla="*/ 25 w 257"/>
                <a:gd name="T13" fmla="*/ 71 h 145"/>
                <a:gd name="T14" fmla="*/ 46 w 257"/>
                <a:gd name="T15" fmla="*/ 66 h 145"/>
                <a:gd name="T16" fmla="*/ 49 w 257"/>
                <a:gd name="T17" fmla="*/ 64 h 145"/>
                <a:gd name="T18" fmla="*/ 76 w 257"/>
                <a:gd name="T19" fmla="*/ 49 h 145"/>
                <a:gd name="T20" fmla="*/ 85 w 257"/>
                <a:gd name="T21" fmla="*/ 50 h 145"/>
                <a:gd name="T22" fmla="*/ 86 w 257"/>
                <a:gd name="T23" fmla="*/ 44 h 145"/>
                <a:gd name="T24" fmla="*/ 115 w 257"/>
                <a:gd name="T25" fmla="*/ 5 h 145"/>
                <a:gd name="T26" fmla="*/ 158 w 257"/>
                <a:gd name="T27" fmla="*/ 15 h 145"/>
                <a:gd name="T28" fmla="*/ 164 w 257"/>
                <a:gd name="T29" fmla="*/ 22 h 145"/>
                <a:gd name="T30" fmla="*/ 168 w 257"/>
                <a:gd name="T31" fmla="*/ 29 h 145"/>
                <a:gd name="T32" fmla="*/ 180 w 257"/>
                <a:gd name="T33" fmla="*/ 25 h 145"/>
                <a:gd name="T34" fmla="*/ 224 w 257"/>
                <a:gd name="T35" fmla="*/ 44 h 145"/>
                <a:gd name="T36" fmla="*/ 230 w 257"/>
                <a:gd name="T37" fmla="*/ 74 h 145"/>
                <a:gd name="T38" fmla="*/ 232 w 257"/>
                <a:gd name="T39" fmla="*/ 77 h 145"/>
                <a:gd name="T40" fmla="*/ 245 w 257"/>
                <a:gd name="T41" fmla="*/ 130 h 145"/>
                <a:gd name="T42" fmla="*/ 216 w 257"/>
                <a:gd name="T43" fmla="*/ 145 h 145"/>
                <a:gd name="T44" fmla="*/ 166 w 257"/>
                <a:gd name="T45" fmla="*/ 145 h 145"/>
                <a:gd name="T46" fmla="*/ 162 w 257"/>
                <a:gd name="T47" fmla="*/ 143 h 145"/>
                <a:gd name="T48" fmla="*/ 130 w 257"/>
                <a:gd name="T49" fmla="*/ 111 h 145"/>
                <a:gd name="T50" fmla="*/ 128 w 257"/>
                <a:gd name="T51" fmla="*/ 10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57" h="145">
                  <a:moveTo>
                    <a:pt x="128" y="109"/>
                  </a:moveTo>
                  <a:cubicBezTo>
                    <a:pt x="123" y="115"/>
                    <a:pt x="118" y="120"/>
                    <a:pt x="113" y="125"/>
                  </a:cubicBezTo>
                  <a:cubicBezTo>
                    <a:pt x="107" y="131"/>
                    <a:pt x="100" y="137"/>
                    <a:pt x="94" y="143"/>
                  </a:cubicBezTo>
                  <a:cubicBezTo>
                    <a:pt x="94" y="144"/>
                    <a:pt x="93" y="145"/>
                    <a:pt x="92" y="145"/>
                  </a:cubicBezTo>
                  <a:cubicBezTo>
                    <a:pt x="75" y="145"/>
                    <a:pt x="59" y="145"/>
                    <a:pt x="42" y="145"/>
                  </a:cubicBezTo>
                  <a:cubicBezTo>
                    <a:pt x="30" y="144"/>
                    <a:pt x="20" y="138"/>
                    <a:pt x="13" y="128"/>
                  </a:cubicBezTo>
                  <a:cubicBezTo>
                    <a:pt x="0" y="109"/>
                    <a:pt x="6" y="83"/>
                    <a:pt x="25" y="71"/>
                  </a:cubicBezTo>
                  <a:cubicBezTo>
                    <a:pt x="31" y="67"/>
                    <a:pt x="38" y="65"/>
                    <a:pt x="46" y="66"/>
                  </a:cubicBezTo>
                  <a:cubicBezTo>
                    <a:pt x="47" y="66"/>
                    <a:pt x="48" y="66"/>
                    <a:pt x="49" y="64"/>
                  </a:cubicBezTo>
                  <a:cubicBezTo>
                    <a:pt x="55" y="55"/>
                    <a:pt x="64" y="50"/>
                    <a:pt x="76" y="49"/>
                  </a:cubicBezTo>
                  <a:cubicBezTo>
                    <a:pt x="79" y="49"/>
                    <a:pt x="82" y="50"/>
                    <a:pt x="85" y="50"/>
                  </a:cubicBezTo>
                  <a:cubicBezTo>
                    <a:pt x="85" y="48"/>
                    <a:pt x="86" y="46"/>
                    <a:pt x="86" y="44"/>
                  </a:cubicBezTo>
                  <a:cubicBezTo>
                    <a:pt x="88" y="26"/>
                    <a:pt x="97" y="12"/>
                    <a:pt x="115" y="5"/>
                  </a:cubicBezTo>
                  <a:cubicBezTo>
                    <a:pt x="130" y="0"/>
                    <a:pt x="147" y="4"/>
                    <a:pt x="158" y="15"/>
                  </a:cubicBezTo>
                  <a:cubicBezTo>
                    <a:pt x="160" y="17"/>
                    <a:pt x="162" y="20"/>
                    <a:pt x="164" y="22"/>
                  </a:cubicBezTo>
                  <a:cubicBezTo>
                    <a:pt x="166" y="24"/>
                    <a:pt x="167" y="27"/>
                    <a:pt x="168" y="29"/>
                  </a:cubicBezTo>
                  <a:cubicBezTo>
                    <a:pt x="172" y="28"/>
                    <a:pt x="176" y="26"/>
                    <a:pt x="180" y="25"/>
                  </a:cubicBezTo>
                  <a:cubicBezTo>
                    <a:pt x="197" y="21"/>
                    <a:pt x="215" y="29"/>
                    <a:pt x="224" y="44"/>
                  </a:cubicBezTo>
                  <a:cubicBezTo>
                    <a:pt x="230" y="54"/>
                    <a:pt x="232" y="64"/>
                    <a:pt x="230" y="74"/>
                  </a:cubicBezTo>
                  <a:cubicBezTo>
                    <a:pt x="230" y="76"/>
                    <a:pt x="231" y="76"/>
                    <a:pt x="232" y="77"/>
                  </a:cubicBezTo>
                  <a:cubicBezTo>
                    <a:pt x="251" y="87"/>
                    <a:pt x="257" y="112"/>
                    <a:pt x="245" y="130"/>
                  </a:cubicBezTo>
                  <a:cubicBezTo>
                    <a:pt x="238" y="140"/>
                    <a:pt x="229" y="145"/>
                    <a:pt x="216" y="145"/>
                  </a:cubicBezTo>
                  <a:cubicBezTo>
                    <a:pt x="200" y="145"/>
                    <a:pt x="183" y="145"/>
                    <a:pt x="166" y="145"/>
                  </a:cubicBezTo>
                  <a:cubicBezTo>
                    <a:pt x="164" y="145"/>
                    <a:pt x="163" y="144"/>
                    <a:pt x="162" y="143"/>
                  </a:cubicBezTo>
                  <a:cubicBezTo>
                    <a:pt x="151" y="132"/>
                    <a:pt x="141" y="122"/>
                    <a:pt x="130" y="111"/>
                  </a:cubicBezTo>
                  <a:cubicBezTo>
                    <a:pt x="129" y="111"/>
                    <a:pt x="129" y="110"/>
                    <a:pt x="128" y="10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1" name="Freeform 59"/>
            <p:cNvSpPr>
              <a:spLocks/>
            </p:cNvSpPr>
            <p:nvPr/>
          </p:nvSpPr>
          <p:spPr bwMode="auto">
            <a:xfrm>
              <a:off x="3868739" y="1006476"/>
              <a:ext cx="104775" cy="139700"/>
            </a:xfrm>
            <a:custGeom>
              <a:avLst/>
              <a:gdLst>
                <a:gd name="T0" fmla="*/ 62 w 63"/>
                <a:gd name="T1" fmla="*/ 51 h 83"/>
                <a:gd name="T2" fmla="*/ 39 w 63"/>
                <a:gd name="T3" fmla="*/ 28 h 83"/>
                <a:gd name="T4" fmla="*/ 39 w 63"/>
                <a:gd name="T5" fmla="*/ 83 h 83"/>
                <a:gd name="T6" fmla="*/ 24 w 63"/>
                <a:gd name="T7" fmla="*/ 83 h 83"/>
                <a:gd name="T8" fmla="*/ 24 w 63"/>
                <a:gd name="T9" fmla="*/ 28 h 83"/>
                <a:gd name="T10" fmla="*/ 1 w 63"/>
                <a:gd name="T11" fmla="*/ 51 h 83"/>
                <a:gd name="T12" fmla="*/ 0 w 63"/>
                <a:gd name="T13" fmla="*/ 51 h 83"/>
                <a:gd name="T14" fmla="*/ 0 w 63"/>
                <a:gd name="T15" fmla="*/ 44 h 83"/>
                <a:gd name="T16" fmla="*/ 0 w 63"/>
                <a:gd name="T17" fmla="*/ 34 h 83"/>
                <a:gd name="T18" fmla="*/ 1 w 63"/>
                <a:gd name="T19" fmla="*/ 31 h 83"/>
                <a:gd name="T20" fmla="*/ 31 w 63"/>
                <a:gd name="T21" fmla="*/ 1 h 83"/>
                <a:gd name="T22" fmla="*/ 32 w 63"/>
                <a:gd name="T23" fmla="*/ 0 h 83"/>
                <a:gd name="T24" fmla="*/ 33 w 63"/>
                <a:gd name="T25" fmla="*/ 2 h 83"/>
                <a:gd name="T26" fmla="*/ 61 w 63"/>
                <a:gd name="T27" fmla="*/ 30 h 83"/>
                <a:gd name="T28" fmla="*/ 63 w 63"/>
                <a:gd name="T29" fmla="*/ 34 h 83"/>
                <a:gd name="T30" fmla="*/ 63 w 63"/>
                <a:gd name="T31" fmla="*/ 51 h 83"/>
                <a:gd name="T32" fmla="*/ 62 w 63"/>
                <a:gd name="T33" fmla="*/ 51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83">
                  <a:moveTo>
                    <a:pt x="62" y="51"/>
                  </a:moveTo>
                  <a:cubicBezTo>
                    <a:pt x="55" y="43"/>
                    <a:pt x="47" y="36"/>
                    <a:pt x="39" y="28"/>
                  </a:cubicBezTo>
                  <a:cubicBezTo>
                    <a:pt x="39" y="46"/>
                    <a:pt x="39" y="65"/>
                    <a:pt x="39" y="83"/>
                  </a:cubicBezTo>
                  <a:cubicBezTo>
                    <a:pt x="34" y="83"/>
                    <a:pt x="29" y="83"/>
                    <a:pt x="24" y="83"/>
                  </a:cubicBezTo>
                  <a:cubicBezTo>
                    <a:pt x="24" y="65"/>
                    <a:pt x="24" y="47"/>
                    <a:pt x="24" y="28"/>
                  </a:cubicBezTo>
                  <a:cubicBezTo>
                    <a:pt x="16" y="36"/>
                    <a:pt x="8" y="44"/>
                    <a:pt x="1" y="51"/>
                  </a:cubicBezTo>
                  <a:cubicBezTo>
                    <a:pt x="1" y="51"/>
                    <a:pt x="0" y="51"/>
                    <a:pt x="0" y="51"/>
                  </a:cubicBezTo>
                  <a:cubicBezTo>
                    <a:pt x="0" y="48"/>
                    <a:pt x="0" y="46"/>
                    <a:pt x="0" y="44"/>
                  </a:cubicBezTo>
                  <a:cubicBezTo>
                    <a:pt x="0" y="40"/>
                    <a:pt x="0" y="37"/>
                    <a:pt x="0" y="34"/>
                  </a:cubicBezTo>
                  <a:cubicBezTo>
                    <a:pt x="0" y="33"/>
                    <a:pt x="0" y="31"/>
                    <a:pt x="1" y="31"/>
                  </a:cubicBezTo>
                  <a:cubicBezTo>
                    <a:pt x="11" y="21"/>
                    <a:pt x="21" y="11"/>
                    <a:pt x="31" y="1"/>
                  </a:cubicBezTo>
                  <a:cubicBezTo>
                    <a:pt x="31" y="1"/>
                    <a:pt x="31" y="1"/>
                    <a:pt x="32" y="0"/>
                  </a:cubicBezTo>
                  <a:cubicBezTo>
                    <a:pt x="32" y="1"/>
                    <a:pt x="33" y="2"/>
                    <a:pt x="33" y="2"/>
                  </a:cubicBezTo>
                  <a:cubicBezTo>
                    <a:pt x="43" y="11"/>
                    <a:pt x="52" y="21"/>
                    <a:pt x="61" y="30"/>
                  </a:cubicBezTo>
                  <a:cubicBezTo>
                    <a:pt x="63" y="31"/>
                    <a:pt x="63" y="33"/>
                    <a:pt x="63" y="34"/>
                  </a:cubicBezTo>
                  <a:cubicBezTo>
                    <a:pt x="63" y="40"/>
                    <a:pt x="63" y="45"/>
                    <a:pt x="63" y="51"/>
                  </a:cubicBezTo>
                  <a:cubicBezTo>
                    <a:pt x="63" y="51"/>
                    <a:pt x="63" y="51"/>
                    <a:pt x="62" y="5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4" name="グループ化 2353"/>
          <p:cNvGrpSpPr/>
          <p:nvPr/>
        </p:nvGrpSpPr>
        <p:grpSpPr>
          <a:xfrm>
            <a:off x="4333876" y="803276"/>
            <a:ext cx="412750" cy="346076"/>
            <a:chOff x="4333876" y="803276"/>
            <a:chExt cx="412750" cy="346076"/>
          </a:xfrm>
        </p:grpSpPr>
        <p:sp>
          <p:nvSpPr>
            <p:cNvPr id="2202" name="Freeform 60"/>
            <p:cNvSpPr>
              <a:spLocks/>
            </p:cNvSpPr>
            <p:nvPr/>
          </p:nvSpPr>
          <p:spPr bwMode="auto">
            <a:xfrm>
              <a:off x="4502151" y="842964"/>
              <a:ext cx="244475" cy="306388"/>
            </a:xfrm>
            <a:custGeom>
              <a:avLst/>
              <a:gdLst>
                <a:gd name="T0" fmla="*/ 108 w 145"/>
                <a:gd name="T1" fmla="*/ 131 h 182"/>
                <a:gd name="T2" fmla="*/ 111 w 145"/>
                <a:gd name="T3" fmla="*/ 130 h 182"/>
                <a:gd name="T4" fmla="*/ 142 w 145"/>
                <a:gd name="T5" fmla="*/ 62 h 182"/>
                <a:gd name="T6" fmla="*/ 127 w 145"/>
                <a:gd name="T7" fmla="*/ 28 h 182"/>
                <a:gd name="T8" fmla="*/ 63 w 145"/>
                <a:gd name="T9" fmla="*/ 4 h 182"/>
                <a:gd name="T10" fmla="*/ 17 w 145"/>
                <a:gd name="T11" fmla="*/ 30 h 182"/>
                <a:gd name="T12" fmla="*/ 5 w 145"/>
                <a:gd name="T13" fmla="*/ 86 h 182"/>
                <a:gd name="T14" fmla="*/ 32 w 145"/>
                <a:gd name="T15" fmla="*/ 127 h 182"/>
                <a:gd name="T16" fmla="*/ 33 w 145"/>
                <a:gd name="T17" fmla="*/ 132 h 182"/>
                <a:gd name="T18" fmla="*/ 20 w 145"/>
                <a:gd name="T19" fmla="*/ 154 h 182"/>
                <a:gd name="T20" fmla="*/ 13 w 145"/>
                <a:gd name="T21" fmla="*/ 166 h 182"/>
                <a:gd name="T22" fmla="*/ 15 w 145"/>
                <a:gd name="T23" fmla="*/ 166 h 182"/>
                <a:gd name="T24" fmla="*/ 36 w 145"/>
                <a:gd name="T25" fmla="*/ 160 h 182"/>
                <a:gd name="T26" fmla="*/ 40 w 145"/>
                <a:gd name="T27" fmla="*/ 162 h 182"/>
                <a:gd name="T28" fmla="*/ 44 w 145"/>
                <a:gd name="T29" fmla="*/ 172 h 182"/>
                <a:gd name="T30" fmla="*/ 48 w 145"/>
                <a:gd name="T31" fmla="*/ 182 h 182"/>
                <a:gd name="T32" fmla="*/ 70 w 145"/>
                <a:gd name="T33" fmla="*/ 144 h 182"/>
                <a:gd name="T34" fmla="*/ 99 w 145"/>
                <a:gd name="T35" fmla="*/ 182 h 182"/>
                <a:gd name="T36" fmla="*/ 104 w 145"/>
                <a:gd name="T37" fmla="*/ 167 h 182"/>
                <a:gd name="T38" fmla="*/ 112 w 145"/>
                <a:gd name="T39" fmla="*/ 162 h 182"/>
                <a:gd name="T40" fmla="*/ 132 w 145"/>
                <a:gd name="T41" fmla="*/ 168 h 182"/>
                <a:gd name="T42" fmla="*/ 108 w 145"/>
                <a:gd name="T43" fmla="*/ 131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5" h="182">
                  <a:moveTo>
                    <a:pt x="108" y="131"/>
                  </a:moveTo>
                  <a:cubicBezTo>
                    <a:pt x="109" y="131"/>
                    <a:pt x="110" y="130"/>
                    <a:pt x="111" y="130"/>
                  </a:cubicBezTo>
                  <a:cubicBezTo>
                    <a:pt x="134" y="114"/>
                    <a:pt x="145" y="91"/>
                    <a:pt x="142" y="62"/>
                  </a:cubicBezTo>
                  <a:cubicBezTo>
                    <a:pt x="141" y="49"/>
                    <a:pt x="135" y="38"/>
                    <a:pt x="127" y="28"/>
                  </a:cubicBezTo>
                  <a:cubicBezTo>
                    <a:pt x="110" y="9"/>
                    <a:pt x="89" y="0"/>
                    <a:pt x="63" y="4"/>
                  </a:cubicBezTo>
                  <a:cubicBezTo>
                    <a:pt x="44" y="6"/>
                    <a:pt x="29" y="15"/>
                    <a:pt x="17" y="30"/>
                  </a:cubicBezTo>
                  <a:cubicBezTo>
                    <a:pt x="4" y="47"/>
                    <a:pt x="0" y="66"/>
                    <a:pt x="5" y="86"/>
                  </a:cubicBezTo>
                  <a:cubicBezTo>
                    <a:pt x="8" y="104"/>
                    <a:pt x="18" y="117"/>
                    <a:pt x="32" y="127"/>
                  </a:cubicBezTo>
                  <a:cubicBezTo>
                    <a:pt x="34" y="129"/>
                    <a:pt x="34" y="130"/>
                    <a:pt x="33" y="132"/>
                  </a:cubicBezTo>
                  <a:cubicBezTo>
                    <a:pt x="28" y="139"/>
                    <a:pt x="24" y="146"/>
                    <a:pt x="20" y="154"/>
                  </a:cubicBezTo>
                  <a:cubicBezTo>
                    <a:pt x="18" y="158"/>
                    <a:pt x="15" y="162"/>
                    <a:pt x="13" y="166"/>
                  </a:cubicBezTo>
                  <a:cubicBezTo>
                    <a:pt x="14" y="166"/>
                    <a:pt x="14" y="166"/>
                    <a:pt x="15" y="166"/>
                  </a:cubicBezTo>
                  <a:cubicBezTo>
                    <a:pt x="22" y="164"/>
                    <a:pt x="29" y="162"/>
                    <a:pt x="36" y="160"/>
                  </a:cubicBezTo>
                  <a:cubicBezTo>
                    <a:pt x="38" y="159"/>
                    <a:pt x="39" y="160"/>
                    <a:pt x="40" y="162"/>
                  </a:cubicBezTo>
                  <a:cubicBezTo>
                    <a:pt x="41" y="165"/>
                    <a:pt x="43" y="169"/>
                    <a:pt x="44" y="172"/>
                  </a:cubicBezTo>
                  <a:cubicBezTo>
                    <a:pt x="45" y="175"/>
                    <a:pt x="47" y="178"/>
                    <a:pt x="48" y="182"/>
                  </a:cubicBezTo>
                  <a:cubicBezTo>
                    <a:pt x="56" y="169"/>
                    <a:pt x="63" y="157"/>
                    <a:pt x="70" y="144"/>
                  </a:cubicBezTo>
                  <a:cubicBezTo>
                    <a:pt x="80" y="157"/>
                    <a:pt x="89" y="169"/>
                    <a:pt x="99" y="182"/>
                  </a:cubicBezTo>
                  <a:cubicBezTo>
                    <a:pt x="101" y="177"/>
                    <a:pt x="102" y="172"/>
                    <a:pt x="104" y="167"/>
                  </a:cubicBezTo>
                  <a:cubicBezTo>
                    <a:pt x="106" y="161"/>
                    <a:pt x="106" y="161"/>
                    <a:pt x="112" y="162"/>
                  </a:cubicBezTo>
                  <a:cubicBezTo>
                    <a:pt x="119" y="164"/>
                    <a:pt x="125" y="166"/>
                    <a:pt x="132" y="168"/>
                  </a:cubicBezTo>
                  <a:cubicBezTo>
                    <a:pt x="124" y="155"/>
                    <a:pt x="116" y="143"/>
                    <a:pt x="108" y="1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3" name="Freeform 61"/>
            <p:cNvSpPr>
              <a:spLocks/>
            </p:cNvSpPr>
            <p:nvPr/>
          </p:nvSpPr>
          <p:spPr bwMode="auto">
            <a:xfrm>
              <a:off x="4333876" y="803276"/>
              <a:ext cx="347663" cy="234950"/>
            </a:xfrm>
            <a:custGeom>
              <a:avLst/>
              <a:gdLst>
                <a:gd name="T0" fmla="*/ 207 w 208"/>
                <a:gd name="T1" fmla="*/ 24 h 140"/>
                <a:gd name="T2" fmla="*/ 207 w 208"/>
                <a:gd name="T3" fmla="*/ 20 h 140"/>
                <a:gd name="T4" fmla="*/ 187 w 208"/>
                <a:gd name="T5" fmla="*/ 0 h 140"/>
                <a:gd name="T6" fmla="*/ 31 w 208"/>
                <a:gd name="T7" fmla="*/ 0 h 140"/>
                <a:gd name="T8" fmla="*/ 27 w 208"/>
                <a:gd name="T9" fmla="*/ 2 h 140"/>
                <a:gd name="T10" fmla="*/ 1 w 208"/>
                <a:gd name="T11" fmla="*/ 28 h 140"/>
                <a:gd name="T12" fmla="*/ 0 w 208"/>
                <a:gd name="T13" fmla="*/ 32 h 140"/>
                <a:gd name="T14" fmla="*/ 0 w 208"/>
                <a:gd name="T15" fmla="*/ 118 h 140"/>
                <a:gd name="T16" fmla="*/ 0 w 208"/>
                <a:gd name="T17" fmla="*/ 125 h 140"/>
                <a:gd name="T18" fmla="*/ 20 w 208"/>
                <a:gd name="T19" fmla="*/ 140 h 140"/>
                <a:gd name="T20" fmla="*/ 105 w 208"/>
                <a:gd name="T21" fmla="*/ 140 h 140"/>
                <a:gd name="T22" fmla="*/ 107 w 208"/>
                <a:gd name="T23" fmla="*/ 139 h 140"/>
                <a:gd name="T24" fmla="*/ 103 w 208"/>
                <a:gd name="T25" fmla="*/ 131 h 140"/>
                <a:gd name="T26" fmla="*/ 98 w 208"/>
                <a:gd name="T27" fmla="*/ 128 h 140"/>
                <a:gd name="T28" fmla="*/ 20 w 208"/>
                <a:gd name="T29" fmla="*/ 129 h 140"/>
                <a:gd name="T30" fmla="*/ 11 w 208"/>
                <a:gd name="T31" fmla="*/ 119 h 140"/>
                <a:gd name="T32" fmla="*/ 11 w 208"/>
                <a:gd name="T33" fmla="*/ 105 h 140"/>
                <a:gd name="T34" fmla="*/ 11 w 208"/>
                <a:gd name="T35" fmla="*/ 39 h 140"/>
                <a:gd name="T36" fmla="*/ 15 w 208"/>
                <a:gd name="T37" fmla="*/ 35 h 140"/>
                <a:gd name="T38" fmla="*/ 32 w 208"/>
                <a:gd name="T39" fmla="*/ 35 h 140"/>
                <a:gd name="T40" fmla="*/ 35 w 208"/>
                <a:gd name="T41" fmla="*/ 32 h 140"/>
                <a:gd name="T42" fmla="*/ 35 w 208"/>
                <a:gd name="T43" fmla="*/ 14 h 140"/>
                <a:gd name="T44" fmla="*/ 37 w 208"/>
                <a:gd name="T45" fmla="*/ 11 h 140"/>
                <a:gd name="T46" fmla="*/ 188 w 208"/>
                <a:gd name="T47" fmla="*/ 11 h 140"/>
                <a:gd name="T48" fmla="*/ 196 w 208"/>
                <a:gd name="T49" fmla="*/ 19 h 140"/>
                <a:gd name="T50" fmla="*/ 198 w 208"/>
                <a:gd name="T51" fmla="*/ 20 h 140"/>
                <a:gd name="T52" fmla="*/ 207 w 208"/>
                <a:gd name="T53" fmla="*/ 2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08" h="140">
                  <a:moveTo>
                    <a:pt x="207" y="24"/>
                  </a:moveTo>
                  <a:cubicBezTo>
                    <a:pt x="207" y="23"/>
                    <a:pt x="207" y="21"/>
                    <a:pt x="207" y="20"/>
                  </a:cubicBezTo>
                  <a:cubicBezTo>
                    <a:pt x="208" y="9"/>
                    <a:pt x="198" y="0"/>
                    <a:pt x="187" y="0"/>
                  </a:cubicBezTo>
                  <a:cubicBezTo>
                    <a:pt x="135" y="0"/>
                    <a:pt x="83" y="0"/>
                    <a:pt x="31" y="0"/>
                  </a:cubicBezTo>
                  <a:cubicBezTo>
                    <a:pt x="29" y="0"/>
                    <a:pt x="28" y="1"/>
                    <a:pt x="27" y="2"/>
                  </a:cubicBezTo>
                  <a:cubicBezTo>
                    <a:pt x="18" y="11"/>
                    <a:pt x="10" y="19"/>
                    <a:pt x="1" y="28"/>
                  </a:cubicBezTo>
                  <a:cubicBezTo>
                    <a:pt x="0" y="29"/>
                    <a:pt x="0" y="30"/>
                    <a:pt x="0" y="32"/>
                  </a:cubicBezTo>
                  <a:cubicBezTo>
                    <a:pt x="0" y="61"/>
                    <a:pt x="0" y="89"/>
                    <a:pt x="0" y="118"/>
                  </a:cubicBezTo>
                  <a:cubicBezTo>
                    <a:pt x="0" y="120"/>
                    <a:pt x="0" y="123"/>
                    <a:pt x="0" y="125"/>
                  </a:cubicBezTo>
                  <a:cubicBezTo>
                    <a:pt x="2" y="133"/>
                    <a:pt x="10" y="140"/>
                    <a:pt x="20" y="140"/>
                  </a:cubicBezTo>
                  <a:cubicBezTo>
                    <a:pt x="48" y="140"/>
                    <a:pt x="77" y="140"/>
                    <a:pt x="105" y="140"/>
                  </a:cubicBezTo>
                  <a:cubicBezTo>
                    <a:pt x="106" y="140"/>
                    <a:pt x="106" y="140"/>
                    <a:pt x="107" y="139"/>
                  </a:cubicBezTo>
                  <a:cubicBezTo>
                    <a:pt x="106" y="136"/>
                    <a:pt x="104" y="134"/>
                    <a:pt x="103" y="131"/>
                  </a:cubicBezTo>
                  <a:cubicBezTo>
                    <a:pt x="102" y="129"/>
                    <a:pt x="101" y="128"/>
                    <a:pt x="98" y="128"/>
                  </a:cubicBezTo>
                  <a:cubicBezTo>
                    <a:pt x="72" y="129"/>
                    <a:pt x="46" y="128"/>
                    <a:pt x="20" y="129"/>
                  </a:cubicBezTo>
                  <a:cubicBezTo>
                    <a:pt x="14" y="129"/>
                    <a:pt x="11" y="124"/>
                    <a:pt x="11" y="119"/>
                  </a:cubicBezTo>
                  <a:cubicBezTo>
                    <a:pt x="11" y="115"/>
                    <a:pt x="11" y="110"/>
                    <a:pt x="11" y="105"/>
                  </a:cubicBezTo>
                  <a:cubicBezTo>
                    <a:pt x="11" y="83"/>
                    <a:pt x="11" y="61"/>
                    <a:pt x="11" y="39"/>
                  </a:cubicBezTo>
                  <a:cubicBezTo>
                    <a:pt x="11" y="35"/>
                    <a:pt x="11" y="35"/>
                    <a:pt x="15" y="35"/>
                  </a:cubicBezTo>
                  <a:cubicBezTo>
                    <a:pt x="20" y="35"/>
                    <a:pt x="26" y="35"/>
                    <a:pt x="32" y="35"/>
                  </a:cubicBezTo>
                  <a:cubicBezTo>
                    <a:pt x="34" y="35"/>
                    <a:pt x="35" y="34"/>
                    <a:pt x="35" y="32"/>
                  </a:cubicBezTo>
                  <a:cubicBezTo>
                    <a:pt x="35" y="26"/>
                    <a:pt x="35" y="20"/>
                    <a:pt x="35" y="14"/>
                  </a:cubicBezTo>
                  <a:cubicBezTo>
                    <a:pt x="35" y="12"/>
                    <a:pt x="35" y="11"/>
                    <a:pt x="37" y="11"/>
                  </a:cubicBezTo>
                  <a:cubicBezTo>
                    <a:pt x="88" y="11"/>
                    <a:pt x="138" y="11"/>
                    <a:pt x="188" y="11"/>
                  </a:cubicBezTo>
                  <a:cubicBezTo>
                    <a:pt x="193" y="11"/>
                    <a:pt x="196" y="14"/>
                    <a:pt x="196" y="19"/>
                  </a:cubicBezTo>
                  <a:cubicBezTo>
                    <a:pt x="197" y="19"/>
                    <a:pt x="197" y="20"/>
                    <a:pt x="198" y="20"/>
                  </a:cubicBezTo>
                  <a:cubicBezTo>
                    <a:pt x="201" y="22"/>
                    <a:pt x="204" y="23"/>
                    <a:pt x="207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4" name="Freeform 62"/>
            <p:cNvSpPr>
              <a:spLocks noEditPoints="1"/>
            </p:cNvSpPr>
            <p:nvPr/>
          </p:nvSpPr>
          <p:spPr bwMode="auto">
            <a:xfrm>
              <a:off x="4502151" y="842964"/>
              <a:ext cx="244475" cy="306388"/>
            </a:xfrm>
            <a:custGeom>
              <a:avLst/>
              <a:gdLst>
                <a:gd name="T0" fmla="*/ 108 w 145"/>
                <a:gd name="T1" fmla="*/ 131 h 182"/>
                <a:gd name="T2" fmla="*/ 132 w 145"/>
                <a:gd name="T3" fmla="*/ 168 h 182"/>
                <a:gd name="T4" fmla="*/ 112 w 145"/>
                <a:gd name="T5" fmla="*/ 162 h 182"/>
                <a:gd name="T6" fmla="*/ 104 w 145"/>
                <a:gd name="T7" fmla="*/ 167 h 182"/>
                <a:gd name="T8" fmla="*/ 99 w 145"/>
                <a:gd name="T9" fmla="*/ 182 h 182"/>
                <a:gd name="T10" fmla="*/ 70 w 145"/>
                <a:gd name="T11" fmla="*/ 144 h 182"/>
                <a:gd name="T12" fmla="*/ 48 w 145"/>
                <a:gd name="T13" fmla="*/ 182 h 182"/>
                <a:gd name="T14" fmla="*/ 44 w 145"/>
                <a:gd name="T15" fmla="*/ 172 h 182"/>
                <a:gd name="T16" fmla="*/ 40 w 145"/>
                <a:gd name="T17" fmla="*/ 162 h 182"/>
                <a:gd name="T18" fmla="*/ 36 w 145"/>
                <a:gd name="T19" fmla="*/ 160 h 182"/>
                <a:gd name="T20" fmla="*/ 15 w 145"/>
                <a:gd name="T21" fmla="*/ 166 h 182"/>
                <a:gd name="T22" fmla="*/ 13 w 145"/>
                <a:gd name="T23" fmla="*/ 166 h 182"/>
                <a:gd name="T24" fmla="*/ 20 w 145"/>
                <a:gd name="T25" fmla="*/ 154 h 182"/>
                <a:gd name="T26" fmla="*/ 33 w 145"/>
                <a:gd name="T27" fmla="*/ 132 h 182"/>
                <a:gd name="T28" fmla="*/ 32 w 145"/>
                <a:gd name="T29" fmla="*/ 127 h 182"/>
                <a:gd name="T30" fmla="*/ 5 w 145"/>
                <a:gd name="T31" fmla="*/ 86 h 182"/>
                <a:gd name="T32" fmla="*/ 17 w 145"/>
                <a:gd name="T33" fmla="*/ 30 h 182"/>
                <a:gd name="T34" fmla="*/ 63 w 145"/>
                <a:gd name="T35" fmla="*/ 4 h 182"/>
                <a:gd name="T36" fmla="*/ 127 w 145"/>
                <a:gd name="T37" fmla="*/ 28 h 182"/>
                <a:gd name="T38" fmla="*/ 142 w 145"/>
                <a:gd name="T39" fmla="*/ 62 h 182"/>
                <a:gd name="T40" fmla="*/ 111 w 145"/>
                <a:gd name="T41" fmla="*/ 130 h 182"/>
                <a:gd name="T42" fmla="*/ 108 w 145"/>
                <a:gd name="T43" fmla="*/ 131 h 182"/>
                <a:gd name="T44" fmla="*/ 73 w 145"/>
                <a:gd name="T45" fmla="*/ 12 h 182"/>
                <a:gd name="T46" fmla="*/ 12 w 145"/>
                <a:gd name="T47" fmla="*/ 72 h 182"/>
                <a:gd name="T48" fmla="*/ 73 w 145"/>
                <a:gd name="T49" fmla="*/ 131 h 182"/>
                <a:gd name="T50" fmla="*/ 133 w 145"/>
                <a:gd name="T51" fmla="*/ 72 h 182"/>
                <a:gd name="T52" fmla="*/ 73 w 145"/>
                <a:gd name="T53" fmla="*/ 1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45" h="182">
                  <a:moveTo>
                    <a:pt x="108" y="131"/>
                  </a:moveTo>
                  <a:cubicBezTo>
                    <a:pt x="116" y="143"/>
                    <a:pt x="124" y="155"/>
                    <a:pt x="132" y="168"/>
                  </a:cubicBezTo>
                  <a:cubicBezTo>
                    <a:pt x="125" y="166"/>
                    <a:pt x="119" y="164"/>
                    <a:pt x="112" y="162"/>
                  </a:cubicBezTo>
                  <a:cubicBezTo>
                    <a:pt x="106" y="161"/>
                    <a:pt x="106" y="161"/>
                    <a:pt x="104" y="167"/>
                  </a:cubicBezTo>
                  <a:cubicBezTo>
                    <a:pt x="102" y="172"/>
                    <a:pt x="101" y="177"/>
                    <a:pt x="99" y="182"/>
                  </a:cubicBezTo>
                  <a:cubicBezTo>
                    <a:pt x="89" y="169"/>
                    <a:pt x="80" y="157"/>
                    <a:pt x="70" y="144"/>
                  </a:cubicBezTo>
                  <a:cubicBezTo>
                    <a:pt x="63" y="157"/>
                    <a:pt x="56" y="169"/>
                    <a:pt x="48" y="182"/>
                  </a:cubicBezTo>
                  <a:cubicBezTo>
                    <a:pt x="47" y="178"/>
                    <a:pt x="45" y="175"/>
                    <a:pt x="44" y="172"/>
                  </a:cubicBezTo>
                  <a:cubicBezTo>
                    <a:pt x="43" y="169"/>
                    <a:pt x="41" y="165"/>
                    <a:pt x="40" y="162"/>
                  </a:cubicBezTo>
                  <a:cubicBezTo>
                    <a:pt x="39" y="160"/>
                    <a:pt x="38" y="159"/>
                    <a:pt x="36" y="160"/>
                  </a:cubicBezTo>
                  <a:cubicBezTo>
                    <a:pt x="29" y="162"/>
                    <a:pt x="22" y="164"/>
                    <a:pt x="15" y="166"/>
                  </a:cubicBezTo>
                  <a:cubicBezTo>
                    <a:pt x="14" y="166"/>
                    <a:pt x="14" y="166"/>
                    <a:pt x="13" y="166"/>
                  </a:cubicBezTo>
                  <a:cubicBezTo>
                    <a:pt x="15" y="162"/>
                    <a:pt x="18" y="158"/>
                    <a:pt x="20" y="154"/>
                  </a:cubicBezTo>
                  <a:cubicBezTo>
                    <a:pt x="24" y="146"/>
                    <a:pt x="28" y="139"/>
                    <a:pt x="33" y="132"/>
                  </a:cubicBezTo>
                  <a:cubicBezTo>
                    <a:pt x="34" y="130"/>
                    <a:pt x="34" y="129"/>
                    <a:pt x="32" y="127"/>
                  </a:cubicBezTo>
                  <a:cubicBezTo>
                    <a:pt x="18" y="117"/>
                    <a:pt x="8" y="104"/>
                    <a:pt x="5" y="86"/>
                  </a:cubicBezTo>
                  <a:cubicBezTo>
                    <a:pt x="0" y="66"/>
                    <a:pt x="4" y="47"/>
                    <a:pt x="17" y="30"/>
                  </a:cubicBezTo>
                  <a:cubicBezTo>
                    <a:pt x="29" y="15"/>
                    <a:pt x="44" y="6"/>
                    <a:pt x="63" y="4"/>
                  </a:cubicBezTo>
                  <a:cubicBezTo>
                    <a:pt x="89" y="0"/>
                    <a:pt x="110" y="9"/>
                    <a:pt x="127" y="28"/>
                  </a:cubicBezTo>
                  <a:cubicBezTo>
                    <a:pt x="135" y="38"/>
                    <a:pt x="141" y="49"/>
                    <a:pt x="142" y="62"/>
                  </a:cubicBezTo>
                  <a:cubicBezTo>
                    <a:pt x="145" y="91"/>
                    <a:pt x="134" y="114"/>
                    <a:pt x="111" y="130"/>
                  </a:cubicBezTo>
                  <a:cubicBezTo>
                    <a:pt x="110" y="130"/>
                    <a:pt x="109" y="131"/>
                    <a:pt x="108" y="131"/>
                  </a:cubicBezTo>
                  <a:close/>
                  <a:moveTo>
                    <a:pt x="73" y="12"/>
                  </a:moveTo>
                  <a:cubicBezTo>
                    <a:pt x="41" y="12"/>
                    <a:pt x="12" y="38"/>
                    <a:pt x="12" y="72"/>
                  </a:cubicBezTo>
                  <a:cubicBezTo>
                    <a:pt x="12" y="105"/>
                    <a:pt x="40" y="131"/>
                    <a:pt x="73" y="131"/>
                  </a:cubicBezTo>
                  <a:cubicBezTo>
                    <a:pt x="107" y="131"/>
                    <a:pt x="133" y="104"/>
                    <a:pt x="133" y="72"/>
                  </a:cubicBezTo>
                  <a:cubicBezTo>
                    <a:pt x="134" y="40"/>
                    <a:pt x="106" y="12"/>
                    <a:pt x="73" y="1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5" name="Freeform 63"/>
            <p:cNvSpPr>
              <a:spLocks/>
            </p:cNvSpPr>
            <p:nvPr/>
          </p:nvSpPr>
          <p:spPr bwMode="auto">
            <a:xfrm>
              <a:off x="4333876" y="803276"/>
              <a:ext cx="347663" cy="234950"/>
            </a:xfrm>
            <a:custGeom>
              <a:avLst/>
              <a:gdLst>
                <a:gd name="T0" fmla="*/ 207 w 208"/>
                <a:gd name="T1" fmla="*/ 24 h 140"/>
                <a:gd name="T2" fmla="*/ 198 w 208"/>
                <a:gd name="T3" fmla="*/ 20 h 140"/>
                <a:gd name="T4" fmla="*/ 196 w 208"/>
                <a:gd name="T5" fmla="*/ 19 h 140"/>
                <a:gd name="T6" fmla="*/ 188 w 208"/>
                <a:gd name="T7" fmla="*/ 11 h 140"/>
                <a:gd name="T8" fmla="*/ 37 w 208"/>
                <a:gd name="T9" fmla="*/ 11 h 140"/>
                <a:gd name="T10" fmla="*/ 35 w 208"/>
                <a:gd name="T11" fmla="*/ 14 h 140"/>
                <a:gd name="T12" fmla="*/ 35 w 208"/>
                <a:gd name="T13" fmla="*/ 32 h 140"/>
                <a:gd name="T14" fmla="*/ 32 w 208"/>
                <a:gd name="T15" fmla="*/ 35 h 140"/>
                <a:gd name="T16" fmla="*/ 15 w 208"/>
                <a:gd name="T17" fmla="*/ 35 h 140"/>
                <a:gd name="T18" fmla="*/ 11 w 208"/>
                <a:gd name="T19" fmla="*/ 39 h 140"/>
                <a:gd name="T20" fmla="*/ 11 w 208"/>
                <a:gd name="T21" fmla="*/ 105 h 140"/>
                <a:gd name="T22" fmla="*/ 11 w 208"/>
                <a:gd name="T23" fmla="*/ 119 h 140"/>
                <a:gd name="T24" fmla="*/ 20 w 208"/>
                <a:gd name="T25" fmla="*/ 129 h 140"/>
                <a:gd name="T26" fmla="*/ 98 w 208"/>
                <a:gd name="T27" fmla="*/ 128 h 140"/>
                <a:gd name="T28" fmla="*/ 103 w 208"/>
                <a:gd name="T29" fmla="*/ 131 h 140"/>
                <a:gd name="T30" fmla="*/ 107 w 208"/>
                <a:gd name="T31" fmla="*/ 139 h 140"/>
                <a:gd name="T32" fmla="*/ 105 w 208"/>
                <a:gd name="T33" fmla="*/ 140 h 140"/>
                <a:gd name="T34" fmla="*/ 20 w 208"/>
                <a:gd name="T35" fmla="*/ 140 h 140"/>
                <a:gd name="T36" fmla="*/ 0 w 208"/>
                <a:gd name="T37" fmla="*/ 125 h 140"/>
                <a:gd name="T38" fmla="*/ 0 w 208"/>
                <a:gd name="T39" fmla="*/ 118 h 140"/>
                <a:gd name="T40" fmla="*/ 0 w 208"/>
                <a:gd name="T41" fmla="*/ 32 h 140"/>
                <a:gd name="T42" fmla="*/ 1 w 208"/>
                <a:gd name="T43" fmla="*/ 28 h 140"/>
                <a:gd name="T44" fmla="*/ 27 w 208"/>
                <a:gd name="T45" fmla="*/ 2 h 140"/>
                <a:gd name="T46" fmla="*/ 31 w 208"/>
                <a:gd name="T47" fmla="*/ 0 h 140"/>
                <a:gd name="T48" fmla="*/ 187 w 208"/>
                <a:gd name="T49" fmla="*/ 0 h 140"/>
                <a:gd name="T50" fmla="*/ 207 w 208"/>
                <a:gd name="T51" fmla="*/ 20 h 140"/>
                <a:gd name="T52" fmla="*/ 207 w 208"/>
                <a:gd name="T53" fmla="*/ 24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08" h="140">
                  <a:moveTo>
                    <a:pt x="207" y="24"/>
                  </a:moveTo>
                  <a:cubicBezTo>
                    <a:pt x="204" y="23"/>
                    <a:pt x="201" y="22"/>
                    <a:pt x="198" y="20"/>
                  </a:cubicBezTo>
                  <a:cubicBezTo>
                    <a:pt x="197" y="20"/>
                    <a:pt x="197" y="19"/>
                    <a:pt x="196" y="19"/>
                  </a:cubicBezTo>
                  <a:cubicBezTo>
                    <a:pt x="196" y="14"/>
                    <a:pt x="193" y="11"/>
                    <a:pt x="188" y="11"/>
                  </a:cubicBezTo>
                  <a:cubicBezTo>
                    <a:pt x="138" y="11"/>
                    <a:pt x="88" y="11"/>
                    <a:pt x="37" y="11"/>
                  </a:cubicBezTo>
                  <a:cubicBezTo>
                    <a:pt x="35" y="11"/>
                    <a:pt x="35" y="12"/>
                    <a:pt x="35" y="14"/>
                  </a:cubicBezTo>
                  <a:cubicBezTo>
                    <a:pt x="35" y="20"/>
                    <a:pt x="35" y="26"/>
                    <a:pt x="35" y="32"/>
                  </a:cubicBezTo>
                  <a:cubicBezTo>
                    <a:pt x="35" y="34"/>
                    <a:pt x="34" y="35"/>
                    <a:pt x="32" y="35"/>
                  </a:cubicBezTo>
                  <a:cubicBezTo>
                    <a:pt x="26" y="35"/>
                    <a:pt x="20" y="35"/>
                    <a:pt x="15" y="35"/>
                  </a:cubicBezTo>
                  <a:cubicBezTo>
                    <a:pt x="11" y="35"/>
                    <a:pt x="11" y="35"/>
                    <a:pt x="11" y="39"/>
                  </a:cubicBezTo>
                  <a:cubicBezTo>
                    <a:pt x="11" y="61"/>
                    <a:pt x="11" y="83"/>
                    <a:pt x="11" y="105"/>
                  </a:cubicBezTo>
                  <a:cubicBezTo>
                    <a:pt x="11" y="110"/>
                    <a:pt x="11" y="115"/>
                    <a:pt x="11" y="119"/>
                  </a:cubicBezTo>
                  <a:cubicBezTo>
                    <a:pt x="11" y="124"/>
                    <a:pt x="14" y="129"/>
                    <a:pt x="20" y="129"/>
                  </a:cubicBezTo>
                  <a:cubicBezTo>
                    <a:pt x="46" y="128"/>
                    <a:pt x="72" y="129"/>
                    <a:pt x="98" y="128"/>
                  </a:cubicBezTo>
                  <a:cubicBezTo>
                    <a:pt x="101" y="128"/>
                    <a:pt x="102" y="129"/>
                    <a:pt x="103" y="131"/>
                  </a:cubicBezTo>
                  <a:cubicBezTo>
                    <a:pt x="104" y="134"/>
                    <a:pt x="106" y="136"/>
                    <a:pt x="107" y="139"/>
                  </a:cubicBezTo>
                  <a:cubicBezTo>
                    <a:pt x="106" y="140"/>
                    <a:pt x="106" y="140"/>
                    <a:pt x="105" y="140"/>
                  </a:cubicBezTo>
                  <a:cubicBezTo>
                    <a:pt x="77" y="140"/>
                    <a:pt x="48" y="140"/>
                    <a:pt x="20" y="140"/>
                  </a:cubicBezTo>
                  <a:cubicBezTo>
                    <a:pt x="10" y="140"/>
                    <a:pt x="2" y="133"/>
                    <a:pt x="0" y="125"/>
                  </a:cubicBezTo>
                  <a:cubicBezTo>
                    <a:pt x="0" y="123"/>
                    <a:pt x="0" y="120"/>
                    <a:pt x="0" y="118"/>
                  </a:cubicBezTo>
                  <a:cubicBezTo>
                    <a:pt x="0" y="89"/>
                    <a:pt x="0" y="61"/>
                    <a:pt x="0" y="32"/>
                  </a:cubicBezTo>
                  <a:cubicBezTo>
                    <a:pt x="0" y="30"/>
                    <a:pt x="0" y="29"/>
                    <a:pt x="1" y="28"/>
                  </a:cubicBezTo>
                  <a:cubicBezTo>
                    <a:pt x="10" y="19"/>
                    <a:pt x="18" y="11"/>
                    <a:pt x="27" y="2"/>
                  </a:cubicBezTo>
                  <a:cubicBezTo>
                    <a:pt x="28" y="1"/>
                    <a:pt x="29" y="0"/>
                    <a:pt x="31" y="0"/>
                  </a:cubicBezTo>
                  <a:cubicBezTo>
                    <a:pt x="83" y="0"/>
                    <a:pt x="135" y="0"/>
                    <a:pt x="187" y="0"/>
                  </a:cubicBezTo>
                  <a:cubicBezTo>
                    <a:pt x="198" y="0"/>
                    <a:pt x="208" y="9"/>
                    <a:pt x="207" y="20"/>
                  </a:cubicBezTo>
                  <a:cubicBezTo>
                    <a:pt x="207" y="21"/>
                    <a:pt x="207" y="23"/>
                    <a:pt x="207" y="2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6" name="Freeform 64"/>
            <p:cNvSpPr>
              <a:spLocks noEditPoints="1"/>
            </p:cNvSpPr>
            <p:nvPr/>
          </p:nvSpPr>
          <p:spPr bwMode="auto">
            <a:xfrm>
              <a:off x="4522789" y="863601"/>
              <a:ext cx="204788" cy="200025"/>
            </a:xfrm>
            <a:custGeom>
              <a:avLst/>
              <a:gdLst>
                <a:gd name="T0" fmla="*/ 61 w 122"/>
                <a:gd name="T1" fmla="*/ 0 h 119"/>
                <a:gd name="T2" fmla="*/ 121 w 122"/>
                <a:gd name="T3" fmla="*/ 60 h 119"/>
                <a:gd name="T4" fmla="*/ 61 w 122"/>
                <a:gd name="T5" fmla="*/ 119 h 119"/>
                <a:gd name="T6" fmla="*/ 0 w 122"/>
                <a:gd name="T7" fmla="*/ 60 h 119"/>
                <a:gd name="T8" fmla="*/ 61 w 122"/>
                <a:gd name="T9" fmla="*/ 0 h 119"/>
                <a:gd name="T10" fmla="*/ 61 w 122"/>
                <a:gd name="T11" fmla="*/ 105 h 119"/>
                <a:gd name="T12" fmla="*/ 106 w 122"/>
                <a:gd name="T13" fmla="*/ 60 h 119"/>
                <a:gd name="T14" fmla="*/ 61 w 122"/>
                <a:gd name="T15" fmla="*/ 15 h 119"/>
                <a:gd name="T16" fmla="*/ 16 w 122"/>
                <a:gd name="T17" fmla="*/ 60 h 119"/>
                <a:gd name="T18" fmla="*/ 61 w 122"/>
                <a:gd name="T19" fmla="*/ 10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2" h="119">
                  <a:moveTo>
                    <a:pt x="61" y="0"/>
                  </a:moveTo>
                  <a:cubicBezTo>
                    <a:pt x="94" y="0"/>
                    <a:pt x="122" y="28"/>
                    <a:pt x="121" y="60"/>
                  </a:cubicBezTo>
                  <a:cubicBezTo>
                    <a:pt x="121" y="92"/>
                    <a:pt x="95" y="119"/>
                    <a:pt x="61" y="119"/>
                  </a:cubicBezTo>
                  <a:cubicBezTo>
                    <a:pt x="28" y="119"/>
                    <a:pt x="0" y="93"/>
                    <a:pt x="0" y="60"/>
                  </a:cubicBezTo>
                  <a:cubicBezTo>
                    <a:pt x="0" y="26"/>
                    <a:pt x="29" y="0"/>
                    <a:pt x="61" y="0"/>
                  </a:cubicBezTo>
                  <a:close/>
                  <a:moveTo>
                    <a:pt x="61" y="105"/>
                  </a:moveTo>
                  <a:cubicBezTo>
                    <a:pt x="85" y="105"/>
                    <a:pt x="106" y="86"/>
                    <a:pt x="106" y="60"/>
                  </a:cubicBezTo>
                  <a:cubicBezTo>
                    <a:pt x="106" y="34"/>
                    <a:pt x="86" y="15"/>
                    <a:pt x="61" y="15"/>
                  </a:cubicBezTo>
                  <a:cubicBezTo>
                    <a:pt x="34" y="15"/>
                    <a:pt x="16" y="36"/>
                    <a:pt x="16" y="60"/>
                  </a:cubicBezTo>
                  <a:cubicBezTo>
                    <a:pt x="15" y="84"/>
                    <a:pt x="36" y="105"/>
                    <a:pt x="61" y="10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7" name="Freeform 65"/>
            <p:cNvSpPr>
              <a:spLocks noEditPoints="1"/>
            </p:cNvSpPr>
            <p:nvPr/>
          </p:nvSpPr>
          <p:spPr bwMode="auto">
            <a:xfrm>
              <a:off x="4548189" y="889001"/>
              <a:ext cx="152400" cy="150813"/>
            </a:xfrm>
            <a:custGeom>
              <a:avLst/>
              <a:gdLst>
                <a:gd name="T0" fmla="*/ 46 w 91"/>
                <a:gd name="T1" fmla="*/ 90 h 90"/>
                <a:gd name="T2" fmla="*/ 1 w 91"/>
                <a:gd name="T3" fmla="*/ 45 h 90"/>
                <a:gd name="T4" fmla="*/ 46 w 91"/>
                <a:gd name="T5" fmla="*/ 0 h 90"/>
                <a:gd name="T6" fmla="*/ 91 w 91"/>
                <a:gd name="T7" fmla="*/ 45 h 90"/>
                <a:gd name="T8" fmla="*/ 46 w 91"/>
                <a:gd name="T9" fmla="*/ 90 h 90"/>
                <a:gd name="T10" fmla="*/ 82 w 91"/>
                <a:gd name="T11" fmla="*/ 45 h 90"/>
                <a:gd name="T12" fmla="*/ 46 w 91"/>
                <a:gd name="T13" fmla="*/ 9 h 90"/>
                <a:gd name="T14" fmla="*/ 10 w 91"/>
                <a:gd name="T15" fmla="*/ 45 h 90"/>
                <a:gd name="T16" fmla="*/ 46 w 91"/>
                <a:gd name="T17" fmla="*/ 80 h 90"/>
                <a:gd name="T18" fmla="*/ 82 w 91"/>
                <a:gd name="T1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90">
                  <a:moveTo>
                    <a:pt x="46" y="90"/>
                  </a:moveTo>
                  <a:cubicBezTo>
                    <a:pt x="21" y="90"/>
                    <a:pt x="0" y="69"/>
                    <a:pt x="1" y="45"/>
                  </a:cubicBezTo>
                  <a:cubicBezTo>
                    <a:pt x="1" y="21"/>
                    <a:pt x="19" y="0"/>
                    <a:pt x="46" y="0"/>
                  </a:cubicBezTo>
                  <a:cubicBezTo>
                    <a:pt x="71" y="0"/>
                    <a:pt x="91" y="19"/>
                    <a:pt x="91" y="45"/>
                  </a:cubicBezTo>
                  <a:cubicBezTo>
                    <a:pt x="91" y="71"/>
                    <a:pt x="70" y="90"/>
                    <a:pt x="46" y="90"/>
                  </a:cubicBezTo>
                  <a:close/>
                  <a:moveTo>
                    <a:pt x="82" y="45"/>
                  </a:moveTo>
                  <a:cubicBezTo>
                    <a:pt x="82" y="26"/>
                    <a:pt x="66" y="9"/>
                    <a:pt x="46" y="9"/>
                  </a:cubicBezTo>
                  <a:cubicBezTo>
                    <a:pt x="27" y="9"/>
                    <a:pt x="10" y="25"/>
                    <a:pt x="10" y="45"/>
                  </a:cubicBezTo>
                  <a:cubicBezTo>
                    <a:pt x="10" y="64"/>
                    <a:pt x="26" y="80"/>
                    <a:pt x="46" y="80"/>
                  </a:cubicBezTo>
                  <a:cubicBezTo>
                    <a:pt x="67" y="80"/>
                    <a:pt x="83" y="62"/>
                    <a:pt x="82" y="4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08" name="Freeform 66"/>
            <p:cNvSpPr>
              <a:spLocks/>
            </p:cNvSpPr>
            <p:nvPr/>
          </p:nvSpPr>
          <p:spPr bwMode="auto">
            <a:xfrm>
              <a:off x="4564064" y="904876"/>
              <a:ext cx="123825" cy="119063"/>
            </a:xfrm>
            <a:custGeom>
              <a:avLst/>
              <a:gdLst>
                <a:gd name="T0" fmla="*/ 72 w 73"/>
                <a:gd name="T1" fmla="*/ 36 h 71"/>
                <a:gd name="T2" fmla="*/ 36 w 73"/>
                <a:gd name="T3" fmla="*/ 71 h 71"/>
                <a:gd name="T4" fmla="*/ 0 w 73"/>
                <a:gd name="T5" fmla="*/ 36 h 71"/>
                <a:gd name="T6" fmla="*/ 36 w 73"/>
                <a:gd name="T7" fmla="*/ 0 h 71"/>
                <a:gd name="T8" fmla="*/ 72 w 73"/>
                <a:gd name="T9" fmla="*/ 3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" h="71">
                  <a:moveTo>
                    <a:pt x="72" y="36"/>
                  </a:moveTo>
                  <a:cubicBezTo>
                    <a:pt x="73" y="53"/>
                    <a:pt x="57" y="71"/>
                    <a:pt x="36" y="71"/>
                  </a:cubicBezTo>
                  <a:cubicBezTo>
                    <a:pt x="16" y="71"/>
                    <a:pt x="0" y="55"/>
                    <a:pt x="0" y="36"/>
                  </a:cubicBezTo>
                  <a:cubicBezTo>
                    <a:pt x="0" y="16"/>
                    <a:pt x="17" y="0"/>
                    <a:pt x="36" y="0"/>
                  </a:cubicBezTo>
                  <a:cubicBezTo>
                    <a:pt x="56" y="0"/>
                    <a:pt x="72" y="17"/>
                    <a:pt x="72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209" name="Freeform 67"/>
          <p:cNvSpPr>
            <a:spLocks/>
          </p:cNvSpPr>
          <p:nvPr/>
        </p:nvSpPr>
        <p:spPr bwMode="auto">
          <a:xfrm>
            <a:off x="4949826" y="847726"/>
            <a:ext cx="411163" cy="260350"/>
          </a:xfrm>
          <a:custGeom>
            <a:avLst/>
            <a:gdLst>
              <a:gd name="T0" fmla="*/ 123 w 245"/>
              <a:gd name="T1" fmla="*/ 155 h 155"/>
              <a:gd name="T2" fmla="*/ 231 w 245"/>
              <a:gd name="T3" fmla="*/ 155 h 155"/>
              <a:gd name="T4" fmla="*/ 235 w 245"/>
              <a:gd name="T5" fmla="*/ 155 h 155"/>
              <a:gd name="T6" fmla="*/ 244 w 245"/>
              <a:gd name="T7" fmla="*/ 146 h 155"/>
              <a:gd name="T8" fmla="*/ 243 w 245"/>
              <a:gd name="T9" fmla="*/ 142 h 155"/>
              <a:gd name="T10" fmla="*/ 227 w 245"/>
              <a:gd name="T11" fmla="*/ 124 h 155"/>
              <a:gd name="T12" fmla="*/ 225 w 245"/>
              <a:gd name="T13" fmla="*/ 118 h 155"/>
              <a:gd name="T14" fmla="*/ 225 w 245"/>
              <a:gd name="T15" fmla="*/ 16 h 155"/>
              <a:gd name="T16" fmla="*/ 225 w 245"/>
              <a:gd name="T17" fmla="*/ 10 h 155"/>
              <a:gd name="T18" fmla="*/ 213 w 245"/>
              <a:gd name="T19" fmla="*/ 0 h 155"/>
              <a:gd name="T20" fmla="*/ 34 w 245"/>
              <a:gd name="T21" fmla="*/ 0 h 155"/>
              <a:gd name="T22" fmla="*/ 23 w 245"/>
              <a:gd name="T23" fmla="*/ 5 h 155"/>
              <a:gd name="T24" fmla="*/ 20 w 245"/>
              <a:gd name="T25" fmla="*/ 16 h 155"/>
              <a:gd name="T26" fmla="*/ 20 w 245"/>
              <a:gd name="T27" fmla="*/ 118 h 155"/>
              <a:gd name="T28" fmla="*/ 18 w 245"/>
              <a:gd name="T29" fmla="*/ 124 h 155"/>
              <a:gd name="T30" fmla="*/ 1 w 245"/>
              <a:gd name="T31" fmla="*/ 142 h 155"/>
              <a:gd name="T32" fmla="*/ 0 w 245"/>
              <a:gd name="T33" fmla="*/ 145 h 155"/>
              <a:gd name="T34" fmla="*/ 9 w 245"/>
              <a:gd name="T35" fmla="*/ 155 h 155"/>
              <a:gd name="T36" fmla="*/ 14 w 245"/>
              <a:gd name="T37" fmla="*/ 155 h 155"/>
              <a:gd name="T38" fmla="*/ 123 w 245"/>
              <a:gd name="T39" fmla="*/ 155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5" h="155">
                <a:moveTo>
                  <a:pt x="123" y="155"/>
                </a:moveTo>
                <a:cubicBezTo>
                  <a:pt x="159" y="155"/>
                  <a:pt x="195" y="155"/>
                  <a:pt x="231" y="155"/>
                </a:cubicBezTo>
                <a:cubicBezTo>
                  <a:pt x="232" y="155"/>
                  <a:pt x="234" y="155"/>
                  <a:pt x="235" y="155"/>
                </a:cubicBezTo>
                <a:cubicBezTo>
                  <a:pt x="240" y="154"/>
                  <a:pt x="243" y="151"/>
                  <a:pt x="244" y="146"/>
                </a:cubicBezTo>
                <a:cubicBezTo>
                  <a:pt x="245" y="145"/>
                  <a:pt x="244" y="144"/>
                  <a:pt x="243" y="142"/>
                </a:cubicBezTo>
                <a:cubicBezTo>
                  <a:pt x="238" y="136"/>
                  <a:pt x="233" y="130"/>
                  <a:pt x="227" y="124"/>
                </a:cubicBezTo>
                <a:cubicBezTo>
                  <a:pt x="226" y="122"/>
                  <a:pt x="225" y="120"/>
                  <a:pt x="225" y="118"/>
                </a:cubicBezTo>
                <a:cubicBezTo>
                  <a:pt x="225" y="84"/>
                  <a:pt x="225" y="50"/>
                  <a:pt x="225" y="16"/>
                </a:cubicBezTo>
                <a:cubicBezTo>
                  <a:pt x="225" y="14"/>
                  <a:pt x="225" y="12"/>
                  <a:pt x="225" y="10"/>
                </a:cubicBezTo>
                <a:cubicBezTo>
                  <a:pt x="223" y="1"/>
                  <a:pt x="220" y="0"/>
                  <a:pt x="213" y="0"/>
                </a:cubicBezTo>
                <a:cubicBezTo>
                  <a:pt x="153" y="0"/>
                  <a:pt x="94" y="0"/>
                  <a:pt x="34" y="0"/>
                </a:cubicBezTo>
                <a:cubicBezTo>
                  <a:pt x="30" y="0"/>
                  <a:pt x="26" y="1"/>
                  <a:pt x="23" y="5"/>
                </a:cubicBezTo>
                <a:cubicBezTo>
                  <a:pt x="21" y="8"/>
                  <a:pt x="20" y="12"/>
                  <a:pt x="20" y="16"/>
                </a:cubicBezTo>
                <a:cubicBezTo>
                  <a:pt x="20" y="50"/>
                  <a:pt x="20" y="84"/>
                  <a:pt x="20" y="118"/>
                </a:cubicBezTo>
                <a:cubicBezTo>
                  <a:pt x="20" y="120"/>
                  <a:pt x="19" y="122"/>
                  <a:pt x="18" y="124"/>
                </a:cubicBezTo>
                <a:cubicBezTo>
                  <a:pt x="12" y="130"/>
                  <a:pt x="7" y="136"/>
                  <a:pt x="1" y="142"/>
                </a:cubicBezTo>
                <a:cubicBezTo>
                  <a:pt x="1" y="143"/>
                  <a:pt x="0" y="144"/>
                  <a:pt x="0" y="145"/>
                </a:cubicBezTo>
                <a:cubicBezTo>
                  <a:pt x="0" y="150"/>
                  <a:pt x="4" y="154"/>
                  <a:pt x="9" y="155"/>
                </a:cubicBezTo>
                <a:cubicBezTo>
                  <a:pt x="10" y="155"/>
                  <a:pt x="12" y="155"/>
                  <a:pt x="14" y="155"/>
                </a:cubicBezTo>
                <a:cubicBezTo>
                  <a:pt x="50" y="155"/>
                  <a:pt x="86" y="155"/>
                  <a:pt x="123" y="15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210" name="Freeform 68"/>
          <p:cNvSpPr>
            <a:spLocks noEditPoints="1"/>
          </p:cNvSpPr>
          <p:nvPr/>
        </p:nvSpPr>
        <p:spPr bwMode="auto">
          <a:xfrm>
            <a:off x="4949826" y="847726"/>
            <a:ext cx="411163" cy="260350"/>
          </a:xfrm>
          <a:custGeom>
            <a:avLst/>
            <a:gdLst>
              <a:gd name="T0" fmla="*/ 123 w 245"/>
              <a:gd name="T1" fmla="*/ 155 h 155"/>
              <a:gd name="T2" fmla="*/ 14 w 245"/>
              <a:gd name="T3" fmla="*/ 155 h 155"/>
              <a:gd name="T4" fmla="*/ 9 w 245"/>
              <a:gd name="T5" fmla="*/ 155 h 155"/>
              <a:gd name="T6" fmla="*/ 0 w 245"/>
              <a:gd name="T7" fmla="*/ 145 h 155"/>
              <a:gd name="T8" fmla="*/ 1 w 245"/>
              <a:gd name="T9" fmla="*/ 142 h 155"/>
              <a:gd name="T10" fmla="*/ 18 w 245"/>
              <a:gd name="T11" fmla="*/ 124 h 155"/>
              <a:gd name="T12" fmla="*/ 20 w 245"/>
              <a:gd name="T13" fmla="*/ 118 h 155"/>
              <a:gd name="T14" fmla="*/ 20 w 245"/>
              <a:gd name="T15" fmla="*/ 16 h 155"/>
              <a:gd name="T16" fmla="*/ 23 w 245"/>
              <a:gd name="T17" fmla="*/ 5 h 155"/>
              <a:gd name="T18" fmla="*/ 34 w 245"/>
              <a:gd name="T19" fmla="*/ 0 h 155"/>
              <a:gd name="T20" fmla="*/ 213 w 245"/>
              <a:gd name="T21" fmla="*/ 0 h 155"/>
              <a:gd name="T22" fmla="*/ 225 w 245"/>
              <a:gd name="T23" fmla="*/ 10 h 155"/>
              <a:gd name="T24" fmla="*/ 225 w 245"/>
              <a:gd name="T25" fmla="*/ 16 h 155"/>
              <a:gd name="T26" fmla="*/ 225 w 245"/>
              <a:gd name="T27" fmla="*/ 118 h 155"/>
              <a:gd name="T28" fmla="*/ 227 w 245"/>
              <a:gd name="T29" fmla="*/ 124 h 155"/>
              <a:gd name="T30" fmla="*/ 243 w 245"/>
              <a:gd name="T31" fmla="*/ 142 h 155"/>
              <a:gd name="T32" fmla="*/ 244 w 245"/>
              <a:gd name="T33" fmla="*/ 146 h 155"/>
              <a:gd name="T34" fmla="*/ 235 w 245"/>
              <a:gd name="T35" fmla="*/ 155 h 155"/>
              <a:gd name="T36" fmla="*/ 231 w 245"/>
              <a:gd name="T37" fmla="*/ 155 h 155"/>
              <a:gd name="T38" fmla="*/ 123 w 245"/>
              <a:gd name="T39" fmla="*/ 155 h 155"/>
              <a:gd name="T40" fmla="*/ 218 w 245"/>
              <a:gd name="T41" fmla="*/ 120 h 155"/>
              <a:gd name="T42" fmla="*/ 218 w 245"/>
              <a:gd name="T43" fmla="*/ 117 h 155"/>
              <a:gd name="T44" fmla="*/ 218 w 245"/>
              <a:gd name="T45" fmla="*/ 49 h 155"/>
              <a:gd name="T46" fmla="*/ 218 w 245"/>
              <a:gd name="T47" fmla="*/ 15 h 155"/>
              <a:gd name="T48" fmla="*/ 210 w 245"/>
              <a:gd name="T49" fmla="*/ 8 h 155"/>
              <a:gd name="T50" fmla="*/ 35 w 245"/>
              <a:gd name="T51" fmla="*/ 8 h 155"/>
              <a:gd name="T52" fmla="*/ 28 w 245"/>
              <a:gd name="T53" fmla="*/ 13 h 155"/>
              <a:gd name="T54" fmla="*/ 27 w 245"/>
              <a:gd name="T55" fmla="*/ 17 h 155"/>
              <a:gd name="T56" fmla="*/ 27 w 245"/>
              <a:gd name="T57" fmla="*/ 117 h 155"/>
              <a:gd name="T58" fmla="*/ 27 w 245"/>
              <a:gd name="T59" fmla="*/ 120 h 155"/>
              <a:gd name="T60" fmla="*/ 218 w 245"/>
              <a:gd name="T61" fmla="*/ 120 h 155"/>
              <a:gd name="T62" fmla="*/ 122 w 245"/>
              <a:gd name="T63" fmla="*/ 146 h 155"/>
              <a:gd name="T64" fmla="*/ 140 w 245"/>
              <a:gd name="T65" fmla="*/ 146 h 155"/>
              <a:gd name="T66" fmla="*/ 144 w 245"/>
              <a:gd name="T67" fmla="*/ 146 h 155"/>
              <a:gd name="T68" fmla="*/ 145 w 245"/>
              <a:gd name="T69" fmla="*/ 143 h 155"/>
              <a:gd name="T70" fmla="*/ 142 w 245"/>
              <a:gd name="T71" fmla="*/ 139 h 155"/>
              <a:gd name="T72" fmla="*/ 136 w 245"/>
              <a:gd name="T73" fmla="*/ 135 h 155"/>
              <a:gd name="T74" fmla="*/ 112 w 245"/>
              <a:gd name="T75" fmla="*/ 135 h 155"/>
              <a:gd name="T76" fmla="*/ 101 w 245"/>
              <a:gd name="T77" fmla="*/ 141 h 155"/>
              <a:gd name="T78" fmla="*/ 103 w 245"/>
              <a:gd name="T79" fmla="*/ 146 h 155"/>
              <a:gd name="T80" fmla="*/ 105 w 245"/>
              <a:gd name="T81" fmla="*/ 146 h 155"/>
              <a:gd name="T82" fmla="*/ 122 w 245"/>
              <a:gd name="T83" fmla="*/ 146 h 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245" h="155">
                <a:moveTo>
                  <a:pt x="123" y="155"/>
                </a:moveTo>
                <a:cubicBezTo>
                  <a:pt x="86" y="155"/>
                  <a:pt x="50" y="155"/>
                  <a:pt x="14" y="155"/>
                </a:cubicBezTo>
                <a:cubicBezTo>
                  <a:pt x="12" y="155"/>
                  <a:pt x="10" y="155"/>
                  <a:pt x="9" y="155"/>
                </a:cubicBezTo>
                <a:cubicBezTo>
                  <a:pt x="4" y="154"/>
                  <a:pt x="0" y="150"/>
                  <a:pt x="0" y="145"/>
                </a:cubicBezTo>
                <a:cubicBezTo>
                  <a:pt x="0" y="144"/>
                  <a:pt x="1" y="143"/>
                  <a:pt x="1" y="142"/>
                </a:cubicBezTo>
                <a:cubicBezTo>
                  <a:pt x="7" y="136"/>
                  <a:pt x="12" y="130"/>
                  <a:pt x="18" y="124"/>
                </a:cubicBezTo>
                <a:cubicBezTo>
                  <a:pt x="19" y="122"/>
                  <a:pt x="20" y="120"/>
                  <a:pt x="20" y="118"/>
                </a:cubicBezTo>
                <a:cubicBezTo>
                  <a:pt x="20" y="84"/>
                  <a:pt x="20" y="50"/>
                  <a:pt x="20" y="16"/>
                </a:cubicBezTo>
                <a:cubicBezTo>
                  <a:pt x="20" y="12"/>
                  <a:pt x="21" y="8"/>
                  <a:pt x="23" y="5"/>
                </a:cubicBezTo>
                <a:cubicBezTo>
                  <a:pt x="26" y="1"/>
                  <a:pt x="30" y="0"/>
                  <a:pt x="34" y="0"/>
                </a:cubicBezTo>
                <a:cubicBezTo>
                  <a:pt x="94" y="0"/>
                  <a:pt x="153" y="0"/>
                  <a:pt x="213" y="0"/>
                </a:cubicBezTo>
                <a:cubicBezTo>
                  <a:pt x="220" y="0"/>
                  <a:pt x="223" y="1"/>
                  <a:pt x="225" y="10"/>
                </a:cubicBezTo>
                <a:cubicBezTo>
                  <a:pt x="225" y="12"/>
                  <a:pt x="225" y="14"/>
                  <a:pt x="225" y="16"/>
                </a:cubicBezTo>
                <a:cubicBezTo>
                  <a:pt x="225" y="50"/>
                  <a:pt x="225" y="84"/>
                  <a:pt x="225" y="118"/>
                </a:cubicBezTo>
                <a:cubicBezTo>
                  <a:pt x="225" y="120"/>
                  <a:pt x="226" y="122"/>
                  <a:pt x="227" y="124"/>
                </a:cubicBezTo>
                <a:cubicBezTo>
                  <a:pt x="233" y="130"/>
                  <a:pt x="238" y="136"/>
                  <a:pt x="243" y="142"/>
                </a:cubicBezTo>
                <a:cubicBezTo>
                  <a:pt x="244" y="144"/>
                  <a:pt x="245" y="145"/>
                  <a:pt x="244" y="146"/>
                </a:cubicBezTo>
                <a:cubicBezTo>
                  <a:pt x="243" y="151"/>
                  <a:pt x="240" y="154"/>
                  <a:pt x="235" y="155"/>
                </a:cubicBezTo>
                <a:cubicBezTo>
                  <a:pt x="234" y="155"/>
                  <a:pt x="232" y="155"/>
                  <a:pt x="231" y="155"/>
                </a:cubicBezTo>
                <a:cubicBezTo>
                  <a:pt x="195" y="155"/>
                  <a:pt x="159" y="155"/>
                  <a:pt x="123" y="155"/>
                </a:cubicBezTo>
                <a:close/>
                <a:moveTo>
                  <a:pt x="218" y="120"/>
                </a:moveTo>
                <a:cubicBezTo>
                  <a:pt x="218" y="119"/>
                  <a:pt x="218" y="118"/>
                  <a:pt x="218" y="117"/>
                </a:cubicBezTo>
                <a:cubicBezTo>
                  <a:pt x="218" y="94"/>
                  <a:pt x="218" y="71"/>
                  <a:pt x="218" y="49"/>
                </a:cubicBezTo>
                <a:cubicBezTo>
                  <a:pt x="218" y="37"/>
                  <a:pt x="218" y="26"/>
                  <a:pt x="218" y="15"/>
                </a:cubicBezTo>
                <a:cubicBezTo>
                  <a:pt x="218" y="9"/>
                  <a:pt x="216" y="8"/>
                  <a:pt x="210" y="8"/>
                </a:cubicBezTo>
                <a:cubicBezTo>
                  <a:pt x="152" y="8"/>
                  <a:pt x="94" y="8"/>
                  <a:pt x="35" y="8"/>
                </a:cubicBezTo>
                <a:cubicBezTo>
                  <a:pt x="31" y="8"/>
                  <a:pt x="29" y="9"/>
                  <a:pt x="28" y="13"/>
                </a:cubicBezTo>
                <a:cubicBezTo>
                  <a:pt x="27" y="15"/>
                  <a:pt x="27" y="16"/>
                  <a:pt x="27" y="17"/>
                </a:cubicBezTo>
                <a:cubicBezTo>
                  <a:pt x="27" y="51"/>
                  <a:pt x="27" y="84"/>
                  <a:pt x="27" y="117"/>
                </a:cubicBezTo>
                <a:cubicBezTo>
                  <a:pt x="27" y="118"/>
                  <a:pt x="27" y="119"/>
                  <a:pt x="27" y="120"/>
                </a:cubicBezTo>
                <a:cubicBezTo>
                  <a:pt x="91" y="120"/>
                  <a:pt x="154" y="120"/>
                  <a:pt x="218" y="120"/>
                </a:cubicBezTo>
                <a:close/>
                <a:moveTo>
                  <a:pt x="122" y="146"/>
                </a:moveTo>
                <a:cubicBezTo>
                  <a:pt x="128" y="146"/>
                  <a:pt x="134" y="146"/>
                  <a:pt x="140" y="146"/>
                </a:cubicBezTo>
                <a:cubicBezTo>
                  <a:pt x="141" y="146"/>
                  <a:pt x="143" y="146"/>
                  <a:pt x="144" y="146"/>
                </a:cubicBezTo>
                <a:cubicBezTo>
                  <a:pt x="145" y="145"/>
                  <a:pt x="146" y="144"/>
                  <a:pt x="145" y="143"/>
                </a:cubicBezTo>
                <a:cubicBezTo>
                  <a:pt x="144" y="142"/>
                  <a:pt x="143" y="140"/>
                  <a:pt x="142" y="139"/>
                </a:cubicBezTo>
                <a:cubicBezTo>
                  <a:pt x="141" y="136"/>
                  <a:pt x="139" y="135"/>
                  <a:pt x="136" y="135"/>
                </a:cubicBezTo>
                <a:cubicBezTo>
                  <a:pt x="128" y="135"/>
                  <a:pt x="120" y="135"/>
                  <a:pt x="112" y="135"/>
                </a:cubicBezTo>
                <a:cubicBezTo>
                  <a:pt x="104" y="135"/>
                  <a:pt x="104" y="135"/>
                  <a:pt x="101" y="141"/>
                </a:cubicBezTo>
                <a:cubicBezTo>
                  <a:pt x="99" y="145"/>
                  <a:pt x="99" y="146"/>
                  <a:pt x="103" y="146"/>
                </a:cubicBezTo>
                <a:cubicBezTo>
                  <a:pt x="104" y="146"/>
                  <a:pt x="104" y="146"/>
                  <a:pt x="105" y="146"/>
                </a:cubicBezTo>
                <a:cubicBezTo>
                  <a:pt x="111" y="146"/>
                  <a:pt x="116" y="146"/>
                  <a:pt x="122" y="146"/>
                </a:cubicBezTo>
                <a:close/>
              </a:path>
            </a:pathLst>
          </a:custGeom>
          <a:solidFill>
            <a:srgbClr val="0018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355" name="グループ化 2354"/>
          <p:cNvGrpSpPr/>
          <p:nvPr/>
        </p:nvGrpSpPr>
        <p:grpSpPr>
          <a:xfrm>
            <a:off x="4994276" y="860426"/>
            <a:ext cx="320675" cy="231775"/>
            <a:chOff x="4994276" y="860426"/>
            <a:chExt cx="320675" cy="231775"/>
          </a:xfrm>
        </p:grpSpPr>
        <p:sp>
          <p:nvSpPr>
            <p:cNvPr id="2211" name="Freeform 69"/>
            <p:cNvSpPr>
              <a:spLocks noEditPoints="1"/>
            </p:cNvSpPr>
            <p:nvPr/>
          </p:nvSpPr>
          <p:spPr bwMode="auto">
            <a:xfrm>
              <a:off x="4994276" y="860426"/>
              <a:ext cx="320675" cy="188913"/>
            </a:xfrm>
            <a:custGeom>
              <a:avLst/>
              <a:gdLst>
                <a:gd name="T0" fmla="*/ 191 w 191"/>
                <a:gd name="T1" fmla="*/ 112 h 112"/>
                <a:gd name="T2" fmla="*/ 0 w 191"/>
                <a:gd name="T3" fmla="*/ 112 h 112"/>
                <a:gd name="T4" fmla="*/ 0 w 191"/>
                <a:gd name="T5" fmla="*/ 109 h 112"/>
                <a:gd name="T6" fmla="*/ 0 w 191"/>
                <a:gd name="T7" fmla="*/ 9 h 112"/>
                <a:gd name="T8" fmla="*/ 1 w 191"/>
                <a:gd name="T9" fmla="*/ 5 h 112"/>
                <a:gd name="T10" fmla="*/ 8 w 191"/>
                <a:gd name="T11" fmla="*/ 0 h 112"/>
                <a:gd name="T12" fmla="*/ 183 w 191"/>
                <a:gd name="T13" fmla="*/ 0 h 112"/>
                <a:gd name="T14" fmla="*/ 191 w 191"/>
                <a:gd name="T15" fmla="*/ 7 h 112"/>
                <a:gd name="T16" fmla="*/ 191 w 191"/>
                <a:gd name="T17" fmla="*/ 41 h 112"/>
                <a:gd name="T18" fmla="*/ 191 w 191"/>
                <a:gd name="T19" fmla="*/ 109 h 112"/>
                <a:gd name="T20" fmla="*/ 191 w 191"/>
                <a:gd name="T21" fmla="*/ 112 h 112"/>
                <a:gd name="T22" fmla="*/ 167 w 191"/>
                <a:gd name="T23" fmla="*/ 104 h 112"/>
                <a:gd name="T24" fmla="*/ 167 w 191"/>
                <a:gd name="T25" fmla="*/ 11 h 112"/>
                <a:gd name="T26" fmla="*/ 28 w 191"/>
                <a:gd name="T27" fmla="*/ 11 h 112"/>
                <a:gd name="T28" fmla="*/ 28 w 191"/>
                <a:gd name="T29" fmla="*/ 104 h 112"/>
                <a:gd name="T30" fmla="*/ 167 w 191"/>
                <a:gd name="T31" fmla="*/ 104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1" h="112">
                  <a:moveTo>
                    <a:pt x="191" y="112"/>
                  </a:moveTo>
                  <a:cubicBezTo>
                    <a:pt x="127" y="112"/>
                    <a:pt x="64" y="112"/>
                    <a:pt x="0" y="112"/>
                  </a:cubicBezTo>
                  <a:cubicBezTo>
                    <a:pt x="0" y="111"/>
                    <a:pt x="0" y="110"/>
                    <a:pt x="0" y="109"/>
                  </a:cubicBezTo>
                  <a:cubicBezTo>
                    <a:pt x="0" y="76"/>
                    <a:pt x="0" y="43"/>
                    <a:pt x="0" y="9"/>
                  </a:cubicBezTo>
                  <a:cubicBezTo>
                    <a:pt x="0" y="8"/>
                    <a:pt x="0" y="7"/>
                    <a:pt x="1" y="5"/>
                  </a:cubicBezTo>
                  <a:cubicBezTo>
                    <a:pt x="2" y="1"/>
                    <a:pt x="4" y="0"/>
                    <a:pt x="8" y="0"/>
                  </a:cubicBezTo>
                  <a:cubicBezTo>
                    <a:pt x="67" y="0"/>
                    <a:pt x="125" y="0"/>
                    <a:pt x="183" y="0"/>
                  </a:cubicBezTo>
                  <a:cubicBezTo>
                    <a:pt x="189" y="0"/>
                    <a:pt x="191" y="1"/>
                    <a:pt x="191" y="7"/>
                  </a:cubicBezTo>
                  <a:cubicBezTo>
                    <a:pt x="191" y="18"/>
                    <a:pt x="191" y="29"/>
                    <a:pt x="191" y="41"/>
                  </a:cubicBezTo>
                  <a:cubicBezTo>
                    <a:pt x="191" y="63"/>
                    <a:pt x="191" y="86"/>
                    <a:pt x="191" y="109"/>
                  </a:cubicBezTo>
                  <a:cubicBezTo>
                    <a:pt x="191" y="110"/>
                    <a:pt x="191" y="111"/>
                    <a:pt x="191" y="112"/>
                  </a:cubicBezTo>
                  <a:close/>
                  <a:moveTo>
                    <a:pt x="167" y="104"/>
                  </a:moveTo>
                  <a:cubicBezTo>
                    <a:pt x="167" y="73"/>
                    <a:pt x="167" y="42"/>
                    <a:pt x="167" y="11"/>
                  </a:cubicBezTo>
                  <a:cubicBezTo>
                    <a:pt x="120" y="11"/>
                    <a:pt x="74" y="11"/>
                    <a:pt x="28" y="11"/>
                  </a:cubicBezTo>
                  <a:cubicBezTo>
                    <a:pt x="28" y="42"/>
                    <a:pt x="28" y="73"/>
                    <a:pt x="28" y="104"/>
                  </a:cubicBezTo>
                  <a:cubicBezTo>
                    <a:pt x="74" y="104"/>
                    <a:pt x="121" y="104"/>
                    <a:pt x="167" y="1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2" name="Freeform 70"/>
            <p:cNvSpPr>
              <a:spLocks/>
            </p:cNvSpPr>
            <p:nvPr/>
          </p:nvSpPr>
          <p:spPr bwMode="auto">
            <a:xfrm>
              <a:off x="5114926" y="1073151"/>
              <a:ext cx="79375" cy="19050"/>
            </a:xfrm>
            <a:custGeom>
              <a:avLst/>
              <a:gdLst>
                <a:gd name="T0" fmla="*/ 23 w 47"/>
                <a:gd name="T1" fmla="*/ 11 h 11"/>
                <a:gd name="T2" fmla="*/ 6 w 47"/>
                <a:gd name="T3" fmla="*/ 11 h 11"/>
                <a:gd name="T4" fmla="*/ 4 w 47"/>
                <a:gd name="T5" fmla="*/ 11 h 11"/>
                <a:gd name="T6" fmla="*/ 2 w 47"/>
                <a:gd name="T7" fmla="*/ 6 h 11"/>
                <a:gd name="T8" fmla="*/ 13 w 47"/>
                <a:gd name="T9" fmla="*/ 0 h 11"/>
                <a:gd name="T10" fmla="*/ 37 w 47"/>
                <a:gd name="T11" fmla="*/ 0 h 11"/>
                <a:gd name="T12" fmla="*/ 43 w 47"/>
                <a:gd name="T13" fmla="*/ 4 h 11"/>
                <a:gd name="T14" fmla="*/ 46 w 47"/>
                <a:gd name="T15" fmla="*/ 8 h 11"/>
                <a:gd name="T16" fmla="*/ 45 w 47"/>
                <a:gd name="T17" fmla="*/ 11 h 11"/>
                <a:gd name="T18" fmla="*/ 41 w 47"/>
                <a:gd name="T19" fmla="*/ 11 h 11"/>
                <a:gd name="T20" fmla="*/ 23 w 47"/>
                <a:gd name="T2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7" h="11">
                  <a:moveTo>
                    <a:pt x="23" y="11"/>
                  </a:moveTo>
                  <a:cubicBezTo>
                    <a:pt x="17" y="11"/>
                    <a:pt x="12" y="11"/>
                    <a:pt x="6" y="11"/>
                  </a:cubicBezTo>
                  <a:cubicBezTo>
                    <a:pt x="5" y="11"/>
                    <a:pt x="5" y="11"/>
                    <a:pt x="4" y="11"/>
                  </a:cubicBezTo>
                  <a:cubicBezTo>
                    <a:pt x="0" y="11"/>
                    <a:pt x="0" y="10"/>
                    <a:pt x="2" y="6"/>
                  </a:cubicBezTo>
                  <a:cubicBezTo>
                    <a:pt x="5" y="0"/>
                    <a:pt x="5" y="0"/>
                    <a:pt x="13" y="0"/>
                  </a:cubicBezTo>
                  <a:cubicBezTo>
                    <a:pt x="21" y="0"/>
                    <a:pt x="29" y="0"/>
                    <a:pt x="37" y="0"/>
                  </a:cubicBezTo>
                  <a:cubicBezTo>
                    <a:pt x="40" y="0"/>
                    <a:pt x="42" y="1"/>
                    <a:pt x="43" y="4"/>
                  </a:cubicBezTo>
                  <a:cubicBezTo>
                    <a:pt x="44" y="5"/>
                    <a:pt x="45" y="7"/>
                    <a:pt x="46" y="8"/>
                  </a:cubicBezTo>
                  <a:cubicBezTo>
                    <a:pt x="47" y="9"/>
                    <a:pt x="46" y="10"/>
                    <a:pt x="45" y="11"/>
                  </a:cubicBezTo>
                  <a:cubicBezTo>
                    <a:pt x="44" y="11"/>
                    <a:pt x="42" y="11"/>
                    <a:pt x="41" y="11"/>
                  </a:cubicBezTo>
                  <a:cubicBezTo>
                    <a:pt x="35" y="11"/>
                    <a:pt x="29" y="11"/>
                    <a:pt x="23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3" name="Freeform 71"/>
            <p:cNvSpPr>
              <a:spLocks noEditPoints="1"/>
            </p:cNvSpPr>
            <p:nvPr/>
          </p:nvSpPr>
          <p:spPr bwMode="auto">
            <a:xfrm>
              <a:off x="5041901" y="879476"/>
              <a:ext cx="233363" cy="155575"/>
            </a:xfrm>
            <a:custGeom>
              <a:avLst/>
              <a:gdLst>
                <a:gd name="T0" fmla="*/ 139 w 139"/>
                <a:gd name="T1" fmla="*/ 93 h 93"/>
                <a:gd name="T2" fmla="*/ 0 w 139"/>
                <a:gd name="T3" fmla="*/ 93 h 93"/>
                <a:gd name="T4" fmla="*/ 0 w 139"/>
                <a:gd name="T5" fmla="*/ 0 h 93"/>
                <a:gd name="T6" fmla="*/ 139 w 139"/>
                <a:gd name="T7" fmla="*/ 0 h 93"/>
                <a:gd name="T8" fmla="*/ 139 w 139"/>
                <a:gd name="T9" fmla="*/ 93 h 93"/>
                <a:gd name="T10" fmla="*/ 46 w 139"/>
                <a:gd name="T11" fmla="*/ 85 h 93"/>
                <a:gd name="T12" fmla="*/ 132 w 139"/>
                <a:gd name="T13" fmla="*/ 85 h 93"/>
                <a:gd name="T14" fmla="*/ 132 w 139"/>
                <a:gd name="T15" fmla="*/ 83 h 93"/>
                <a:gd name="T16" fmla="*/ 132 w 139"/>
                <a:gd name="T17" fmla="*/ 30 h 93"/>
                <a:gd name="T18" fmla="*/ 129 w 139"/>
                <a:gd name="T19" fmla="*/ 27 h 93"/>
                <a:gd name="T20" fmla="*/ 49 w 139"/>
                <a:gd name="T21" fmla="*/ 27 h 93"/>
                <a:gd name="T22" fmla="*/ 46 w 139"/>
                <a:gd name="T23" fmla="*/ 27 h 93"/>
                <a:gd name="T24" fmla="*/ 46 w 139"/>
                <a:gd name="T25" fmla="*/ 85 h 93"/>
                <a:gd name="T26" fmla="*/ 7 w 139"/>
                <a:gd name="T27" fmla="*/ 85 h 93"/>
                <a:gd name="T28" fmla="*/ 38 w 139"/>
                <a:gd name="T29" fmla="*/ 85 h 93"/>
                <a:gd name="T30" fmla="*/ 38 w 139"/>
                <a:gd name="T31" fmla="*/ 84 h 93"/>
                <a:gd name="T32" fmla="*/ 38 w 139"/>
                <a:gd name="T33" fmla="*/ 29 h 93"/>
                <a:gd name="T34" fmla="*/ 36 w 139"/>
                <a:gd name="T35" fmla="*/ 27 h 93"/>
                <a:gd name="T36" fmla="*/ 9 w 139"/>
                <a:gd name="T37" fmla="*/ 27 h 93"/>
                <a:gd name="T38" fmla="*/ 7 w 139"/>
                <a:gd name="T39" fmla="*/ 27 h 93"/>
                <a:gd name="T40" fmla="*/ 7 w 139"/>
                <a:gd name="T41" fmla="*/ 8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9" h="93">
                  <a:moveTo>
                    <a:pt x="139" y="93"/>
                  </a:moveTo>
                  <a:cubicBezTo>
                    <a:pt x="93" y="93"/>
                    <a:pt x="46" y="93"/>
                    <a:pt x="0" y="93"/>
                  </a:cubicBezTo>
                  <a:cubicBezTo>
                    <a:pt x="0" y="62"/>
                    <a:pt x="0" y="31"/>
                    <a:pt x="0" y="0"/>
                  </a:cubicBezTo>
                  <a:cubicBezTo>
                    <a:pt x="46" y="0"/>
                    <a:pt x="92" y="0"/>
                    <a:pt x="139" y="0"/>
                  </a:cubicBezTo>
                  <a:cubicBezTo>
                    <a:pt x="139" y="31"/>
                    <a:pt x="139" y="62"/>
                    <a:pt x="139" y="93"/>
                  </a:cubicBezTo>
                  <a:close/>
                  <a:moveTo>
                    <a:pt x="46" y="85"/>
                  </a:moveTo>
                  <a:cubicBezTo>
                    <a:pt x="75" y="85"/>
                    <a:pt x="103" y="85"/>
                    <a:pt x="132" y="85"/>
                  </a:cubicBezTo>
                  <a:cubicBezTo>
                    <a:pt x="132" y="84"/>
                    <a:pt x="132" y="84"/>
                    <a:pt x="132" y="83"/>
                  </a:cubicBezTo>
                  <a:cubicBezTo>
                    <a:pt x="132" y="65"/>
                    <a:pt x="132" y="48"/>
                    <a:pt x="132" y="30"/>
                  </a:cubicBezTo>
                  <a:cubicBezTo>
                    <a:pt x="132" y="28"/>
                    <a:pt x="131" y="27"/>
                    <a:pt x="129" y="27"/>
                  </a:cubicBezTo>
                  <a:cubicBezTo>
                    <a:pt x="102" y="27"/>
                    <a:pt x="75" y="27"/>
                    <a:pt x="49" y="27"/>
                  </a:cubicBezTo>
                  <a:cubicBezTo>
                    <a:pt x="48" y="27"/>
                    <a:pt x="47" y="27"/>
                    <a:pt x="46" y="27"/>
                  </a:cubicBezTo>
                  <a:cubicBezTo>
                    <a:pt x="46" y="47"/>
                    <a:pt x="46" y="66"/>
                    <a:pt x="46" y="85"/>
                  </a:cubicBezTo>
                  <a:close/>
                  <a:moveTo>
                    <a:pt x="7" y="85"/>
                  </a:moveTo>
                  <a:cubicBezTo>
                    <a:pt x="18" y="85"/>
                    <a:pt x="28" y="85"/>
                    <a:pt x="38" y="85"/>
                  </a:cubicBezTo>
                  <a:cubicBezTo>
                    <a:pt x="38" y="85"/>
                    <a:pt x="38" y="85"/>
                    <a:pt x="38" y="84"/>
                  </a:cubicBezTo>
                  <a:cubicBezTo>
                    <a:pt x="38" y="66"/>
                    <a:pt x="38" y="48"/>
                    <a:pt x="38" y="29"/>
                  </a:cubicBezTo>
                  <a:cubicBezTo>
                    <a:pt x="38" y="27"/>
                    <a:pt x="38" y="27"/>
                    <a:pt x="36" y="27"/>
                  </a:cubicBezTo>
                  <a:cubicBezTo>
                    <a:pt x="27" y="27"/>
                    <a:pt x="18" y="27"/>
                    <a:pt x="9" y="27"/>
                  </a:cubicBezTo>
                  <a:cubicBezTo>
                    <a:pt x="9" y="27"/>
                    <a:pt x="8" y="27"/>
                    <a:pt x="7" y="27"/>
                  </a:cubicBezTo>
                  <a:cubicBezTo>
                    <a:pt x="7" y="47"/>
                    <a:pt x="7" y="66"/>
                    <a:pt x="7" y="8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4" name="Freeform 72"/>
            <p:cNvSpPr>
              <a:spLocks noEditPoints="1"/>
            </p:cNvSpPr>
            <p:nvPr/>
          </p:nvSpPr>
          <p:spPr bwMode="auto">
            <a:xfrm>
              <a:off x="5118101" y="923926"/>
              <a:ext cx="144463" cy="98425"/>
            </a:xfrm>
            <a:custGeom>
              <a:avLst/>
              <a:gdLst>
                <a:gd name="T0" fmla="*/ 0 w 86"/>
                <a:gd name="T1" fmla="*/ 58 h 58"/>
                <a:gd name="T2" fmla="*/ 0 w 86"/>
                <a:gd name="T3" fmla="*/ 0 h 58"/>
                <a:gd name="T4" fmla="*/ 3 w 86"/>
                <a:gd name="T5" fmla="*/ 0 h 58"/>
                <a:gd name="T6" fmla="*/ 83 w 86"/>
                <a:gd name="T7" fmla="*/ 0 h 58"/>
                <a:gd name="T8" fmla="*/ 86 w 86"/>
                <a:gd name="T9" fmla="*/ 3 h 58"/>
                <a:gd name="T10" fmla="*/ 86 w 86"/>
                <a:gd name="T11" fmla="*/ 56 h 58"/>
                <a:gd name="T12" fmla="*/ 86 w 86"/>
                <a:gd name="T13" fmla="*/ 58 h 58"/>
                <a:gd name="T14" fmla="*/ 0 w 86"/>
                <a:gd name="T15" fmla="*/ 58 h 58"/>
                <a:gd name="T16" fmla="*/ 66 w 86"/>
                <a:gd name="T17" fmla="*/ 8 h 58"/>
                <a:gd name="T18" fmla="*/ 24 w 86"/>
                <a:gd name="T19" fmla="*/ 8 h 58"/>
                <a:gd name="T20" fmla="*/ 24 w 86"/>
                <a:gd name="T21" fmla="*/ 16 h 58"/>
                <a:gd name="T22" fmla="*/ 66 w 86"/>
                <a:gd name="T23" fmla="*/ 16 h 58"/>
                <a:gd name="T24" fmla="*/ 66 w 86"/>
                <a:gd name="T25" fmla="*/ 8 h 58"/>
                <a:gd name="T26" fmla="*/ 66 w 86"/>
                <a:gd name="T27" fmla="*/ 20 h 58"/>
                <a:gd name="T28" fmla="*/ 24 w 86"/>
                <a:gd name="T29" fmla="*/ 20 h 58"/>
                <a:gd name="T30" fmla="*/ 24 w 86"/>
                <a:gd name="T31" fmla="*/ 27 h 58"/>
                <a:gd name="T32" fmla="*/ 66 w 86"/>
                <a:gd name="T33" fmla="*/ 27 h 58"/>
                <a:gd name="T34" fmla="*/ 66 w 86"/>
                <a:gd name="T35" fmla="*/ 20 h 58"/>
                <a:gd name="T36" fmla="*/ 24 w 86"/>
                <a:gd name="T37" fmla="*/ 39 h 58"/>
                <a:gd name="T38" fmla="*/ 66 w 86"/>
                <a:gd name="T39" fmla="*/ 39 h 58"/>
                <a:gd name="T40" fmla="*/ 66 w 86"/>
                <a:gd name="T41" fmla="*/ 32 h 58"/>
                <a:gd name="T42" fmla="*/ 24 w 86"/>
                <a:gd name="T43" fmla="*/ 32 h 58"/>
                <a:gd name="T44" fmla="*/ 24 w 86"/>
                <a:gd name="T45" fmla="*/ 39 h 58"/>
                <a:gd name="T46" fmla="*/ 66 w 86"/>
                <a:gd name="T47" fmla="*/ 50 h 58"/>
                <a:gd name="T48" fmla="*/ 66 w 86"/>
                <a:gd name="T49" fmla="*/ 43 h 58"/>
                <a:gd name="T50" fmla="*/ 24 w 86"/>
                <a:gd name="T51" fmla="*/ 43 h 58"/>
                <a:gd name="T52" fmla="*/ 24 w 86"/>
                <a:gd name="T53" fmla="*/ 50 h 58"/>
                <a:gd name="T54" fmla="*/ 66 w 86"/>
                <a:gd name="T55" fmla="*/ 5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6" h="58">
                  <a:moveTo>
                    <a:pt x="0" y="58"/>
                  </a:moveTo>
                  <a:cubicBezTo>
                    <a:pt x="0" y="39"/>
                    <a:pt x="0" y="20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29" y="0"/>
                    <a:pt x="56" y="0"/>
                    <a:pt x="83" y="0"/>
                  </a:cubicBezTo>
                  <a:cubicBezTo>
                    <a:pt x="85" y="0"/>
                    <a:pt x="86" y="1"/>
                    <a:pt x="86" y="3"/>
                  </a:cubicBezTo>
                  <a:cubicBezTo>
                    <a:pt x="86" y="21"/>
                    <a:pt x="86" y="38"/>
                    <a:pt x="86" y="56"/>
                  </a:cubicBezTo>
                  <a:cubicBezTo>
                    <a:pt x="86" y="57"/>
                    <a:pt x="86" y="57"/>
                    <a:pt x="86" y="58"/>
                  </a:cubicBezTo>
                  <a:cubicBezTo>
                    <a:pt x="57" y="58"/>
                    <a:pt x="29" y="58"/>
                    <a:pt x="0" y="58"/>
                  </a:cubicBezTo>
                  <a:close/>
                  <a:moveTo>
                    <a:pt x="66" y="8"/>
                  </a:moveTo>
                  <a:cubicBezTo>
                    <a:pt x="52" y="8"/>
                    <a:pt x="38" y="8"/>
                    <a:pt x="24" y="8"/>
                  </a:cubicBezTo>
                  <a:cubicBezTo>
                    <a:pt x="24" y="11"/>
                    <a:pt x="24" y="13"/>
                    <a:pt x="24" y="16"/>
                  </a:cubicBezTo>
                  <a:cubicBezTo>
                    <a:pt x="38" y="16"/>
                    <a:pt x="52" y="16"/>
                    <a:pt x="66" y="16"/>
                  </a:cubicBezTo>
                  <a:cubicBezTo>
                    <a:pt x="66" y="13"/>
                    <a:pt x="66" y="11"/>
                    <a:pt x="66" y="8"/>
                  </a:cubicBezTo>
                  <a:close/>
                  <a:moveTo>
                    <a:pt x="66" y="20"/>
                  </a:moveTo>
                  <a:cubicBezTo>
                    <a:pt x="52" y="20"/>
                    <a:pt x="38" y="20"/>
                    <a:pt x="24" y="20"/>
                  </a:cubicBezTo>
                  <a:cubicBezTo>
                    <a:pt x="24" y="23"/>
                    <a:pt x="24" y="25"/>
                    <a:pt x="24" y="27"/>
                  </a:cubicBezTo>
                  <a:cubicBezTo>
                    <a:pt x="38" y="27"/>
                    <a:pt x="52" y="27"/>
                    <a:pt x="66" y="27"/>
                  </a:cubicBezTo>
                  <a:cubicBezTo>
                    <a:pt x="66" y="25"/>
                    <a:pt x="66" y="22"/>
                    <a:pt x="66" y="20"/>
                  </a:cubicBezTo>
                  <a:close/>
                  <a:moveTo>
                    <a:pt x="24" y="39"/>
                  </a:moveTo>
                  <a:cubicBezTo>
                    <a:pt x="38" y="39"/>
                    <a:pt x="52" y="39"/>
                    <a:pt x="66" y="39"/>
                  </a:cubicBezTo>
                  <a:cubicBezTo>
                    <a:pt x="66" y="36"/>
                    <a:pt x="66" y="34"/>
                    <a:pt x="66" y="32"/>
                  </a:cubicBezTo>
                  <a:cubicBezTo>
                    <a:pt x="52" y="32"/>
                    <a:pt x="38" y="32"/>
                    <a:pt x="24" y="32"/>
                  </a:cubicBezTo>
                  <a:cubicBezTo>
                    <a:pt x="24" y="34"/>
                    <a:pt x="24" y="36"/>
                    <a:pt x="24" y="39"/>
                  </a:cubicBezTo>
                  <a:close/>
                  <a:moveTo>
                    <a:pt x="66" y="50"/>
                  </a:moveTo>
                  <a:cubicBezTo>
                    <a:pt x="66" y="48"/>
                    <a:pt x="66" y="46"/>
                    <a:pt x="66" y="43"/>
                  </a:cubicBezTo>
                  <a:cubicBezTo>
                    <a:pt x="52" y="43"/>
                    <a:pt x="38" y="43"/>
                    <a:pt x="24" y="43"/>
                  </a:cubicBezTo>
                  <a:cubicBezTo>
                    <a:pt x="24" y="46"/>
                    <a:pt x="24" y="48"/>
                    <a:pt x="24" y="50"/>
                  </a:cubicBezTo>
                  <a:cubicBezTo>
                    <a:pt x="38" y="50"/>
                    <a:pt x="52" y="50"/>
                    <a:pt x="66" y="5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5" name="Freeform 73"/>
            <p:cNvSpPr>
              <a:spLocks/>
            </p:cNvSpPr>
            <p:nvPr/>
          </p:nvSpPr>
          <p:spPr bwMode="auto">
            <a:xfrm>
              <a:off x="5053014" y="923926"/>
              <a:ext cx="52388" cy="98425"/>
            </a:xfrm>
            <a:custGeom>
              <a:avLst/>
              <a:gdLst>
                <a:gd name="T0" fmla="*/ 0 w 31"/>
                <a:gd name="T1" fmla="*/ 58 h 58"/>
                <a:gd name="T2" fmla="*/ 0 w 31"/>
                <a:gd name="T3" fmla="*/ 0 h 58"/>
                <a:gd name="T4" fmla="*/ 2 w 31"/>
                <a:gd name="T5" fmla="*/ 0 h 58"/>
                <a:gd name="T6" fmla="*/ 29 w 31"/>
                <a:gd name="T7" fmla="*/ 0 h 58"/>
                <a:gd name="T8" fmla="*/ 31 w 31"/>
                <a:gd name="T9" fmla="*/ 2 h 58"/>
                <a:gd name="T10" fmla="*/ 31 w 31"/>
                <a:gd name="T11" fmla="*/ 57 h 58"/>
                <a:gd name="T12" fmla="*/ 31 w 31"/>
                <a:gd name="T13" fmla="*/ 58 h 58"/>
                <a:gd name="T14" fmla="*/ 0 w 31"/>
                <a:gd name="T15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58">
                  <a:moveTo>
                    <a:pt x="0" y="58"/>
                  </a:moveTo>
                  <a:cubicBezTo>
                    <a:pt x="0" y="39"/>
                    <a:pt x="0" y="20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11" y="0"/>
                    <a:pt x="20" y="0"/>
                    <a:pt x="29" y="0"/>
                  </a:cubicBezTo>
                  <a:cubicBezTo>
                    <a:pt x="31" y="0"/>
                    <a:pt x="31" y="0"/>
                    <a:pt x="31" y="2"/>
                  </a:cubicBezTo>
                  <a:cubicBezTo>
                    <a:pt x="31" y="21"/>
                    <a:pt x="31" y="39"/>
                    <a:pt x="31" y="57"/>
                  </a:cubicBezTo>
                  <a:cubicBezTo>
                    <a:pt x="31" y="58"/>
                    <a:pt x="31" y="58"/>
                    <a:pt x="31" y="58"/>
                  </a:cubicBezTo>
                  <a:cubicBezTo>
                    <a:pt x="21" y="58"/>
                    <a:pt x="11" y="58"/>
                    <a:pt x="0" y="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6" name="Freeform 74"/>
            <p:cNvSpPr>
              <a:spLocks/>
            </p:cNvSpPr>
            <p:nvPr/>
          </p:nvSpPr>
          <p:spPr bwMode="auto">
            <a:xfrm>
              <a:off x="5159376" y="938214"/>
              <a:ext cx="69850" cy="12700"/>
            </a:xfrm>
            <a:custGeom>
              <a:avLst/>
              <a:gdLst>
                <a:gd name="T0" fmla="*/ 42 w 42"/>
                <a:gd name="T1" fmla="*/ 0 h 8"/>
                <a:gd name="T2" fmla="*/ 42 w 42"/>
                <a:gd name="T3" fmla="*/ 8 h 8"/>
                <a:gd name="T4" fmla="*/ 0 w 42"/>
                <a:gd name="T5" fmla="*/ 8 h 8"/>
                <a:gd name="T6" fmla="*/ 0 w 42"/>
                <a:gd name="T7" fmla="*/ 0 h 8"/>
                <a:gd name="T8" fmla="*/ 42 w 42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8">
                  <a:moveTo>
                    <a:pt x="42" y="0"/>
                  </a:moveTo>
                  <a:cubicBezTo>
                    <a:pt x="42" y="3"/>
                    <a:pt x="42" y="5"/>
                    <a:pt x="42" y="8"/>
                  </a:cubicBezTo>
                  <a:cubicBezTo>
                    <a:pt x="28" y="8"/>
                    <a:pt x="14" y="8"/>
                    <a:pt x="0" y="8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14" y="0"/>
                    <a:pt x="28" y="0"/>
                    <a:pt x="42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7" name="Freeform 75"/>
            <p:cNvSpPr>
              <a:spLocks/>
            </p:cNvSpPr>
            <p:nvPr/>
          </p:nvSpPr>
          <p:spPr bwMode="auto">
            <a:xfrm>
              <a:off x="5159376" y="957264"/>
              <a:ext cx="69850" cy="12700"/>
            </a:xfrm>
            <a:custGeom>
              <a:avLst/>
              <a:gdLst>
                <a:gd name="T0" fmla="*/ 42 w 42"/>
                <a:gd name="T1" fmla="*/ 0 h 7"/>
                <a:gd name="T2" fmla="*/ 42 w 42"/>
                <a:gd name="T3" fmla="*/ 7 h 7"/>
                <a:gd name="T4" fmla="*/ 0 w 42"/>
                <a:gd name="T5" fmla="*/ 7 h 7"/>
                <a:gd name="T6" fmla="*/ 0 w 42"/>
                <a:gd name="T7" fmla="*/ 0 h 7"/>
                <a:gd name="T8" fmla="*/ 42 w 4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">
                  <a:moveTo>
                    <a:pt x="42" y="0"/>
                  </a:moveTo>
                  <a:cubicBezTo>
                    <a:pt x="42" y="2"/>
                    <a:pt x="42" y="5"/>
                    <a:pt x="42" y="7"/>
                  </a:cubicBezTo>
                  <a:cubicBezTo>
                    <a:pt x="28" y="7"/>
                    <a:pt x="14" y="7"/>
                    <a:pt x="0" y="7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14" y="0"/>
                    <a:pt x="28" y="0"/>
                    <a:pt x="42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8" name="Freeform 76"/>
            <p:cNvSpPr>
              <a:spLocks/>
            </p:cNvSpPr>
            <p:nvPr/>
          </p:nvSpPr>
          <p:spPr bwMode="auto">
            <a:xfrm>
              <a:off x="5159376" y="977901"/>
              <a:ext cx="69850" cy="12700"/>
            </a:xfrm>
            <a:custGeom>
              <a:avLst/>
              <a:gdLst>
                <a:gd name="T0" fmla="*/ 0 w 42"/>
                <a:gd name="T1" fmla="*/ 7 h 7"/>
                <a:gd name="T2" fmla="*/ 0 w 42"/>
                <a:gd name="T3" fmla="*/ 0 h 7"/>
                <a:gd name="T4" fmla="*/ 42 w 42"/>
                <a:gd name="T5" fmla="*/ 0 h 7"/>
                <a:gd name="T6" fmla="*/ 42 w 42"/>
                <a:gd name="T7" fmla="*/ 7 h 7"/>
                <a:gd name="T8" fmla="*/ 0 w 42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">
                  <a:moveTo>
                    <a:pt x="0" y="7"/>
                  </a:moveTo>
                  <a:cubicBezTo>
                    <a:pt x="0" y="4"/>
                    <a:pt x="0" y="2"/>
                    <a:pt x="0" y="0"/>
                  </a:cubicBezTo>
                  <a:cubicBezTo>
                    <a:pt x="14" y="0"/>
                    <a:pt x="28" y="0"/>
                    <a:pt x="42" y="0"/>
                  </a:cubicBezTo>
                  <a:cubicBezTo>
                    <a:pt x="42" y="2"/>
                    <a:pt x="42" y="4"/>
                    <a:pt x="42" y="7"/>
                  </a:cubicBezTo>
                  <a:cubicBezTo>
                    <a:pt x="28" y="7"/>
                    <a:pt x="14" y="7"/>
                    <a:pt x="0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19" name="Freeform 77"/>
            <p:cNvSpPr>
              <a:spLocks/>
            </p:cNvSpPr>
            <p:nvPr/>
          </p:nvSpPr>
          <p:spPr bwMode="auto">
            <a:xfrm>
              <a:off x="5159376" y="996951"/>
              <a:ext cx="69850" cy="11113"/>
            </a:xfrm>
            <a:custGeom>
              <a:avLst/>
              <a:gdLst>
                <a:gd name="T0" fmla="*/ 42 w 42"/>
                <a:gd name="T1" fmla="*/ 7 h 7"/>
                <a:gd name="T2" fmla="*/ 0 w 42"/>
                <a:gd name="T3" fmla="*/ 7 h 7"/>
                <a:gd name="T4" fmla="*/ 0 w 42"/>
                <a:gd name="T5" fmla="*/ 0 h 7"/>
                <a:gd name="T6" fmla="*/ 42 w 42"/>
                <a:gd name="T7" fmla="*/ 0 h 7"/>
                <a:gd name="T8" fmla="*/ 42 w 42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">
                  <a:moveTo>
                    <a:pt x="42" y="7"/>
                  </a:moveTo>
                  <a:cubicBezTo>
                    <a:pt x="28" y="7"/>
                    <a:pt x="14" y="7"/>
                    <a:pt x="0" y="7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14" y="0"/>
                    <a:pt x="28" y="0"/>
                    <a:pt x="42" y="0"/>
                  </a:cubicBezTo>
                  <a:cubicBezTo>
                    <a:pt x="42" y="3"/>
                    <a:pt x="42" y="5"/>
                    <a:pt x="42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220" name="Freeform 78"/>
          <p:cNvSpPr>
            <a:spLocks/>
          </p:cNvSpPr>
          <p:nvPr/>
        </p:nvSpPr>
        <p:spPr bwMode="auto">
          <a:xfrm>
            <a:off x="5546726" y="849314"/>
            <a:ext cx="427038" cy="255588"/>
          </a:xfrm>
          <a:custGeom>
            <a:avLst/>
            <a:gdLst>
              <a:gd name="T0" fmla="*/ 221 w 255"/>
              <a:gd name="T1" fmla="*/ 96 h 152"/>
              <a:gd name="T2" fmla="*/ 230 w 255"/>
              <a:gd name="T3" fmla="*/ 97 h 152"/>
              <a:gd name="T4" fmla="*/ 253 w 255"/>
              <a:gd name="T5" fmla="*/ 121 h 152"/>
              <a:gd name="T6" fmla="*/ 224 w 255"/>
              <a:gd name="T7" fmla="*/ 152 h 152"/>
              <a:gd name="T8" fmla="*/ 59 w 255"/>
              <a:gd name="T9" fmla="*/ 152 h 152"/>
              <a:gd name="T10" fmla="*/ 15 w 255"/>
              <a:gd name="T11" fmla="*/ 125 h 152"/>
              <a:gd name="T12" fmla="*/ 44 w 255"/>
              <a:gd name="T13" fmla="*/ 52 h 152"/>
              <a:gd name="T14" fmla="*/ 74 w 255"/>
              <a:gd name="T15" fmla="*/ 51 h 152"/>
              <a:gd name="T16" fmla="*/ 79 w 255"/>
              <a:gd name="T17" fmla="*/ 49 h 152"/>
              <a:gd name="T18" fmla="*/ 126 w 255"/>
              <a:gd name="T19" fmla="*/ 4 h 152"/>
              <a:gd name="T20" fmla="*/ 150 w 255"/>
              <a:gd name="T21" fmla="*/ 1 h 152"/>
              <a:gd name="T22" fmla="*/ 208 w 255"/>
              <a:gd name="T23" fmla="*/ 30 h 152"/>
              <a:gd name="T24" fmla="*/ 223 w 255"/>
              <a:gd name="T25" fmla="*/ 66 h 152"/>
              <a:gd name="T26" fmla="*/ 222 w 255"/>
              <a:gd name="T27" fmla="*/ 92 h 152"/>
              <a:gd name="T28" fmla="*/ 221 w 255"/>
              <a:gd name="T29" fmla="*/ 96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55" h="152">
                <a:moveTo>
                  <a:pt x="221" y="96"/>
                </a:moveTo>
                <a:cubicBezTo>
                  <a:pt x="225" y="96"/>
                  <a:pt x="228" y="96"/>
                  <a:pt x="230" y="97"/>
                </a:cubicBezTo>
                <a:cubicBezTo>
                  <a:pt x="242" y="99"/>
                  <a:pt x="251" y="109"/>
                  <a:pt x="253" y="121"/>
                </a:cubicBezTo>
                <a:cubicBezTo>
                  <a:pt x="255" y="138"/>
                  <a:pt x="241" y="152"/>
                  <a:pt x="224" y="152"/>
                </a:cubicBezTo>
                <a:cubicBezTo>
                  <a:pt x="169" y="152"/>
                  <a:pt x="114" y="152"/>
                  <a:pt x="59" y="152"/>
                </a:cubicBezTo>
                <a:cubicBezTo>
                  <a:pt x="39" y="152"/>
                  <a:pt x="24" y="142"/>
                  <a:pt x="15" y="125"/>
                </a:cubicBezTo>
                <a:cubicBezTo>
                  <a:pt x="0" y="97"/>
                  <a:pt x="13" y="63"/>
                  <a:pt x="44" y="52"/>
                </a:cubicBezTo>
                <a:cubicBezTo>
                  <a:pt x="53" y="49"/>
                  <a:pt x="64" y="49"/>
                  <a:pt x="74" y="51"/>
                </a:cubicBezTo>
                <a:cubicBezTo>
                  <a:pt x="77" y="52"/>
                  <a:pt x="77" y="52"/>
                  <a:pt x="79" y="49"/>
                </a:cubicBezTo>
                <a:cubicBezTo>
                  <a:pt x="88" y="27"/>
                  <a:pt x="103" y="12"/>
                  <a:pt x="126" y="4"/>
                </a:cubicBezTo>
                <a:cubicBezTo>
                  <a:pt x="134" y="2"/>
                  <a:pt x="142" y="0"/>
                  <a:pt x="150" y="1"/>
                </a:cubicBezTo>
                <a:cubicBezTo>
                  <a:pt x="174" y="2"/>
                  <a:pt x="193" y="11"/>
                  <a:pt x="208" y="30"/>
                </a:cubicBezTo>
                <a:cubicBezTo>
                  <a:pt x="216" y="40"/>
                  <a:pt x="221" y="53"/>
                  <a:pt x="223" y="66"/>
                </a:cubicBezTo>
                <a:cubicBezTo>
                  <a:pt x="224" y="75"/>
                  <a:pt x="224" y="83"/>
                  <a:pt x="222" y="92"/>
                </a:cubicBezTo>
                <a:cubicBezTo>
                  <a:pt x="222" y="93"/>
                  <a:pt x="222" y="95"/>
                  <a:pt x="221" y="96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366" name="グループ化 2365"/>
          <p:cNvGrpSpPr/>
          <p:nvPr/>
        </p:nvGrpSpPr>
        <p:grpSpPr>
          <a:xfrm>
            <a:off x="88902" y="1756189"/>
            <a:ext cx="331788" cy="412750"/>
            <a:chOff x="63501" y="1677989"/>
            <a:chExt cx="331788" cy="412750"/>
          </a:xfrm>
        </p:grpSpPr>
        <p:sp>
          <p:nvSpPr>
            <p:cNvPr id="2221" name="Freeform 79"/>
            <p:cNvSpPr>
              <a:spLocks/>
            </p:cNvSpPr>
            <p:nvPr/>
          </p:nvSpPr>
          <p:spPr bwMode="auto">
            <a:xfrm>
              <a:off x="150814" y="1765301"/>
              <a:ext cx="157163" cy="325438"/>
            </a:xfrm>
            <a:custGeom>
              <a:avLst/>
              <a:gdLst>
                <a:gd name="T0" fmla="*/ 94 w 94"/>
                <a:gd name="T1" fmla="*/ 193 h 193"/>
                <a:gd name="T2" fmla="*/ 94 w 94"/>
                <a:gd name="T3" fmla="*/ 190 h 193"/>
                <a:gd name="T4" fmla="*/ 94 w 94"/>
                <a:gd name="T5" fmla="*/ 11 h 193"/>
                <a:gd name="T6" fmla="*/ 83 w 94"/>
                <a:gd name="T7" fmla="*/ 0 h 193"/>
                <a:gd name="T8" fmla="*/ 10 w 94"/>
                <a:gd name="T9" fmla="*/ 0 h 193"/>
                <a:gd name="T10" fmla="*/ 0 w 94"/>
                <a:gd name="T11" fmla="*/ 11 h 193"/>
                <a:gd name="T12" fmla="*/ 0 w 94"/>
                <a:gd name="T13" fmla="*/ 190 h 193"/>
                <a:gd name="T14" fmla="*/ 0 w 94"/>
                <a:gd name="T15" fmla="*/ 193 h 193"/>
                <a:gd name="T16" fmla="*/ 94 w 94"/>
                <a:gd name="T17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193">
                  <a:moveTo>
                    <a:pt x="94" y="193"/>
                  </a:moveTo>
                  <a:cubicBezTo>
                    <a:pt x="94" y="191"/>
                    <a:pt x="94" y="191"/>
                    <a:pt x="94" y="190"/>
                  </a:cubicBezTo>
                  <a:cubicBezTo>
                    <a:pt x="94" y="130"/>
                    <a:pt x="94" y="70"/>
                    <a:pt x="94" y="11"/>
                  </a:cubicBezTo>
                  <a:cubicBezTo>
                    <a:pt x="94" y="4"/>
                    <a:pt x="89" y="0"/>
                    <a:pt x="83" y="0"/>
                  </a:cubicBezTo>
                  <a:cubicBezTo>
                    <a:pt x="59" y="0"/>
                    <a:pt x="35" y="0"/>
                    <a:pt x="10" y="0"/>
                  </a:cubicBezTo>
                  <a:cubicBezTo>
                    <a:pt x="3" y="0"/>
                    <a:pt x="0" y="4"/>
                    <a:pt x="0" y="11"/>
                  </a:cubicBezTo>
                  <a:cubicBezTo>
                    <a:pt x="0" y="70"/>
                    <a:pt x="0" y="130"/>
                    <a:pt x="0" y="190"/>
                  </a:cubicBezTo>
                  <a:cubicBezTo>
                    <a:pt x="0" y="191"/>
                    <a:pt x="0" y="192"/>
                    <a:pt x="0" y="193"/>
                  </a:cubicBezTo>
                  <a:cubicBezTo>
                    <a:pt x="31" y="193"/>
                    <a:pt x="62" y="193"/>
                    <a:pt x="94" y="1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2" name="Freeform 80"/>
            <p:cNvSpPr>
              <a:spLocks/>
            </p:cNvSpPr>
            <p:nvPr/>
          </p:nvSpPr>
          <p:spPr bwMode="auto">
            <a:xfrm>
              <a:off x="63501" y="1677989"/>
              <a:ext cx="157163" cy="325438"/>
            </a:xfrm>
            <a:custGeom>
              <a:avLst/>
              <a:gdLst>
                <a:gd name="T0" fmla="*/ 94 w 94"/>
                <a:gd name="T1" fmla="*/ 42 h 193"/>
                <a:gd name="T2" fmla="*/ 94 w 94"/>
                <a:gd name="T3" fmla="*/ 11 h 193"/>
                <a:gd name="T4" fmla="*/ 83 w 94"/>
                <a:gd name="T5" fmla="*/ 0 h 193"/>
                <a:gd name="T6" fmla="*/ 11 w 94"/>
                <a:gd name="T7" fmla="*/ 0 h 193"/>
                <a:gd name="T8" fmla="*/ 0 w 94"/>
                <a:gd name="T9" fmla="*/ 11 h 193"/>
                <a:gd name="T10" fmla="*/ 0 w 94"/>
                <a:gd name="T11" fmla="*/ 190 h 193"/>
                <a:gd name="T12" fmla="*/ 0 w 94"/>
                <a:gd name="T13" fmla="*/ 193 h 193"/>
                <a:gd name="T14" fmla="*/ 42 w 94"/>
                <a:gd name="T15" fmla="*/ 193 h 193"/>
                <a:gd name="T16" fmla="*/ 42 w 94"/>
                <a:gd name="T17" fmla="*/ 174 h 193"/>
                <a:gd name="T18" fmla="*/ 14 w 94"/>
                <a:gd name="T19" fmla="*/ 174 h 193"/>
                <a:gd name="T20" fmla="*/ 14 w 94"/>
                <a:gd name="T21" fmla="*/ 167 h 193"/>
                <a:gd name="T22" fmla="*/ 16 w 94"/>
                <a:gd name="T23" fmla="*/ 165 h 193"/>
                <a:gd name="T24" fmla="*/ 39 w 94"/>
                <a:gd name="T25" fmla="*/ 165 h 193"/>
                <a:gd name="T26" fmla="*/ 42 w 94"/>
                <a:gd name="T27" fmla="*/ 165 h 193"/>
                <a:gd name="T28" fmla="*/ 42 w 94"/>
                <a:gd name="T29" fmla="*/ 155 h 193"/>
                <a:gd name="T30" fmla="*/ 14 w 94"/>
                <a:gd name="T31" fmla="*/ 155 h 193"/>
                <a:gd name="T32" fmla="*/ 14 w 94"/>
                <a:gd name="T33" fmla="*/ 146 h 193"/>
                <a:gd name="T34" fmla="*/ 42 w 94"/>
                <a:gd name="T35" fmla="*/ 146 h 193"/>
                <a:gd name="T36" fmla="*/ 42 w 94"/>
                <a:gd name="T37" fmla="*/ 143 h 193"/>
                <a:gd name="T38" fmla="*/ 42 w 94"/>
                <a:gd name="T39" fmla="*/ 62 h 193"/>
                <a:gd name="T40" fmla="*/ 62 w 94"/>
                <a:gd name="T41" fmla="*/ 42 h 193"/>
                <a:gd name="T42" fmla="*/ 91 w 94"/>
                <a:gd name="T43" fmla="*/ 42 h 193"/>
                <a:gd name="T44" fmla="*/ 94 w 94"/>
                <a:gd name="T45" fmla="*/ 42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94" h="193">
                  <a:moveTo>
                    <a:pt x="94" y="42"/>
                  </a:moveTo>
                  <a:cubicBezTo>
                    <a:pt x="94" y="31"/>
                    <a:pt x="94" y="21"/>
                    <a:pt x="94" y="11"/>
                  </a:cubicBezTo>
                  <a:cubicBezTo>
                    <a:pt x="94" y="4"/>
                    <a:pt x="90" y="0"/>
                    <a:pt x="83" y="0"/>
                  </a:cubicBezTo>
                  <a:cubicBezTo>
                    <a:pt x="59" y="0"/>
                    <a:pt x="35" y="0"/>
                    <a:pt x="11" y="0"/>
                  </a:cubicBezTo>
                  <a:cubicBezTo>
                    <a:pt x="4" y="0"/>
                    <a:pt x="0" y="4"/>
                    <a:pt x="0" y="11"/>
                  </a:cubicBezTo>
                  <a:cubicBezTo>
                    <a:pt x="0" y="71"/>
                    <a:pt x="0" y="130"/>
                    <a:pt x="0" y="190"/>
                  </a:cubicBezTo>
                  <a:cubicBezTo>
                    <a:pt x="0" y="191"/>
                    <a:pt x="0" y="192"/>
                    <a:pt x="0" y="193"/>
                  </a:cubicBezTo>
                  <a:cubicBezTo>
                    <a:pt x="14" y="193"/>
                    <a:pt x="28" y="193"/>
                    <a:pt x="42" y="193"/>
                  </a:cubicBezTo>
                  <a:cubicBezTo>
                    <a:pt x="42" y="186"/>
                    <a:pt x="42" y="180"/>
                    <a:pt x="42" y="174"/>
                  </a:cubicBezTo>
                  <a:cubicBezTo>
                    <a:pt x="33" y="174"/>
                    <a:pt x="23" y="174"/>
                    <a:pt x="14" y="174"/>
                  </a:cubicBezTo>
                  <a:cubicBezTo>
                    <a:pt x="14" y="172"/>
                    <a:pt x="14" y="170"/>
                    <a:pt x="14" y="167"/>
                  </a:cubicBezTo>
                  <a:cubicBezTo>
                    <a:pt x="14" y="165"/>
                    <a:pt x="14" y="165"/>
                    <a:pt x="16" y="165"/>
                  </a:cubicBezTo>
                  <a:cubicBezTo>
                    <a:pt x="24" y="165"/>
                    <a:pt x="32" y="165"/>
                    <a:pt x="39" y="165"/>
                  </a:cubicBezTo>
                  <a:cubicBezTo>
                    <a:pt x="40" y="165"/>
                    <a:pt x="41" y="165"/>
                    <a:pt x="42" y="165"/>
                  </a:cubicBezTo>
                  <a:cubicBezTo>
                    <a:pt x="42" y="161"/>
                    <a:pt x="42" y="159"/>
                    <a:pt x="42" y="155"/>
                  </a:cubicBezTo>
                  <a:cubicBezTo>
                    <a:pt x="33" y="155"/>
                    <a:pt x="23" y="155"/>
                    <a:pt x="14" y="155"/>
                  </a:cubicBezTo>
                  <a:cubicBezTo>
                    <a:pt x="14" y="152"/>
                    <a:pt x="14" y="149"/>
                    <a:pt x="14" y="146"/>
                  </a:cubicBezTo>
                  <a:cubicBezTo>
                    <a:pt x="23" y="146"/>
                    <a:pt x="33" y="146"/>
                    <a:pt x="42" y="146"/>
                  </a:cubicBezTo>
                  <a:cubicBezTo>
                    <a:pt x="42" y="145"/>
                    <a:pt x="42" y="144"/>
                    <a:pt x="42" y="143"/>
                  </a:cubicBezTo>
                  <a:cubicBezTo>
                    <a:pt x="42" y="116"/>
                    <a:pt x="42" y="89"/>
                    <a:pt x="42" y="62"/>
                  </a:cubicBezTo>
                  <a:cubicBezTo>
                    <a:pt x="42" y="51"/>
                    <a:pt x="50" y="42"/>
                    <a:pt x="62" y="42"/>
                  </a:cubicBezTo>
                  <a:cubicBezTo>
                    <a:pt x="72" y="42"/>
                    <a:pt x="81" y="42"/>
                    <a:pt x="91" y="42"/>
                  </a:cubicBezTo>
                  <a:cubicBezTo>
                    <a:pt x="92" y="42"/>
                    <a:pt x="93" y="42"/>
                    <a:pt x="94" y="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3" name="Freeform 81"/>
            <p:cNvSpPr>
              <a:spLocks/>
            </p:cNvSpPr>
            <p:nvPr/>
          </p:nvSpPr>
          <p:spPr bwMode="auto">
            <a:xfrm>
              <a:off x="238126" y="1677989"/>
              <a:ext cx="157163" cy="325438"/>
            </a:xfrm>
            <a:custGeom>
              <a:avLst/>
              <a:gdLst>
                <a:gd name="T0" fmla="*/ 94 w 94"/>
                <a:gd name="T1" fmla="*/ 193 h 193"/>
                <a:gd name="T2" fmla="*/ 94 w 94"/>
                <a:gd name="T3" fmla="*/ 190 h 193"/>
                <a:gd name="T4" fmla="*/ 94 w 94"/>
                <a:gd name="T5" fmla="*/ 119 h 193"/>
                <a:gd name="T6" fmla="*/ 94 w 94"/>
                <a:gd name="T7" fmla="*/ 10 h 193"/>
                <a:gd name="T8" fmla="*/ 87 w 94"/>
                <a:gd name="T9" fmla="*/ 1 h 193"/>
                <a:gd name="T10" fmla="*/ 82 w 94"/>
                <a:gd name="T11" fmla="*/ 0 h 193"/>
                <a:gd name="T12" fmla="*/ 11 w 94"/>
                <a:gd name="T13" fmla="*/ 0 h 193"/>
                <a:gd name="T14" fmla="*/ 10 w 94"/>
                <a:gd name="T15" fmla="*/ 0 h 193"/>
                <a:gd name="T16" fmla="*/ 0 w 94"/>
                <a:gd name="T17" fmla="*/ 11 h 193"/>
                <a:gd name="T18" fmla="*/ 0 w 94"/>
                <a:gd name="T19" fmla="*/ 40 h 193"/>
                <a:gd name="T20" fmla="*/ 0 w 94"/>
                <a:gd name="T21" fmla="*/ 42 h 193"/>
                <a:gd name="T22" fmla="*/ 3 w 94"/>
                <a:gd name="T23" fmla="*/ 42 h 193"/>
                <a:gd name="T24" fmla="*/ 32 w 94"/>
                <a:gd name="T25" fmla="*/ 42 h 193"/>
                <a:gd name="T26" fmla="*/ 51 w 94"/>
                <a:gd name="T27" fmla="*/ 62 h 193"/>
                <a:gd name="T28" fmla="*/ 51 w 94"/>
                <a:gd name="T29" fmla="*/ 143 h 193"/>
                <a:gd name="T30" fmla="*/ 51 w 94"/>
                <a:gd name="T31" fmla="*/ 146 h 193"/>
                <a:gd name="T32" fmla="*/ 80 w 94"/>
                <a:gd name="T33" fmla="*/ 146 h 193"/>
                <a:gd name="T34" fmla="*/ 80 w 94"/>
                <a:gd name="T35" fmla="*/ 153 h 193"/>
                <a:gd name="T36" fmla="*/ 77 w 94"/>
                <a:gd name="T37" fmla="*/ 156 h 193"/>
                <a:gd name="T38" fmla="*/ 57 w 94"/>
                <a:gd name="T39" fmla="*/ 155 h 193"/>
                <a:gd name="T40" fmla="*/ 52 w 94"/>
                <a:gd name="T41" fmla="*/ 155 h 193"/>
                <a:gd name="T42" fmla="*/ 52 w 94"/>
                <a:gd name="T43" fmla="*/ 165 h 193"/>
                <a:gd name="T44" fmla="*/ 55 w 94"/>
                <a:gd name="T45" fmla="*/ 165 h 193"/>
                <a:gd name="T46" fmla="*/ 77 w 94"/>
                <a:gd name="T47" fmla="*/ 165 h 193"/>
                <a:gd name="T48" fmla="*/ 80 w 94"/>
                <a:gd name="T49" fmla="*/ 166 h 193"/>
                <a:gd name="T50" fmla="*/ 80 w 94"/>
                <a:gd name="T51" fmla="*/ 174 h 193"/>
                <a:gd name="T52" fmla="*/ 52 w 94"/>
                <a:gd name="T53" fmla="*/ 174 h 193"/>
                <a:gd name="T54" fmla="*/ 52 w 94"/>
                <a:gd name="T55" fmla="*/ 193 h 193"/>
                <a:gd name="T56" fmla="*/ 94 w 94"/>
                <a:gd name="T57" fmla="*/ 193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4" h="193">
                  <a:moveTo>
                    <a:pt x="94" y="193"/>
                  </a:moveTo>
                  <a:cubicBezTo>
                    <a:pt x="94" y="192"/>
                    <a:pt x="94" y="191"/>
                    <a:pt x="94" y="190"/>
                  </a:cubicBezTo>
                  <a:cubicBezTo>
                    <a:pt x="94" y="166"/>
                    <a:pt x="94" y="143"/>
                    <a:pt x="94" y="119"/>
                  </a:cubicBezTo>
                  <a:cubicBezTo>
                    <a:pt x="94" y="83"/>
                    <a:pt x="94" y="47"/>
                    <a:pt x="94" y="10"/>
                  </a:cubicBezTo>
                  <a:cubicBezTo>
                    <a:pt x="94" y="6"/>
                    <a:pt x="91" y="2"/>
                    <a:pt x="87" y="1"/>
                  </a:cubicBezTo>
                  <a:cubicBezTo>
                    <a:pt x="86" y="0"/>
                    <a:pt x="84" y="0"/>
                    <a:pt x="82" y="0"/>
                  </a:cubicBezTo>
                  <a:cubicBezTo>
                    <a:pt x="58" y="0"/>
                    <a:pt x="35" y="0"/>
                    <a:pt x="11" y="0"/>
                  </a:cubicBezTo>
                  <a:cubicBezTo>
                    <a:pt x="11" y="0"/>
                    <a:pt x="11" y="0"/>
                    <a:pt x="10" y="0"/>
                  </a:cubicBezTo>
                  <a:cubicBezTo>
                    <a:pt x="3" y="0"/>
                    <a:pt x="0" y="4"/>
                    <a:pt x="0" y="11"/>
                  </a:cubicBezTo>
                  <a:cubicBezTo>
                    <a:pt x="0" y="20"/>
                    <a:pt x="0" y="30"/>
                    <a:pt x="0" y="40"/>
                  </a:cubicBezTo>
                  <a:cubicBezTo>
                    <a:pt x="0" y="40"/>
                    <a:pt x="0" y="41"/>
                    <a:pt x="0" y="42"/>
                  </a:cubicBezTo>
                  <a:cubicBezTo>
                    <a:pt x="1" y="42"/>
                    <a:pt x="2" y="42"/>
                    <a:pt x="3" y="42"/>
                  </a:cubicBezTo>
                  <a:cubicBezTo>
                    <a:pt x="12" y="42"/>
                    <a:pt x="22" y="42"/>
                    <a:pt x="32" y="42"/>
                  </a:cubicBezTo>
                  <a:cubicBezTo>
                    <a:pt x="43" y="42"/>
                    <a:pt x="51" y="51"/>
                    <a:pt x="51" y="62"/>
                  </a:cubicBezTo>
                  <a:cubicBezTo>
                    <a:pt x="51" y="89"/>
                    <a:pt x="51" y="116"/>
                    <a:pt x="51" y="143"/>
                  </a:cubicBezTo>
                  <a:cubicBezTo>
                    <a:pt x="51" y="144"/>
                    <a:pt x="51" y="145"/>
                    <a:pt x="51" y="146"/>
                  </a:cubicBezTo>
                  <a:cubicBezTo>
                    <a:pt x="61" y="146"/>
                    <a:pt x="70" y="146"/>
                    <a:pt x="80" y="146"/>
                  </a:cubicBezTo>
                  <a:cubicBezTo>
                    <a:pt x="80" y="149"/>
                    <a:pt x="80" y="151"/>
                    <a:pt x="80" y="153"/>
                  </a:cubicBezTo>
                  <a:cubicBezTo>
                    <a:pt x="80" y="155"/>
                    <a:pt x="79" y="156"/>
                    <a:pt x="77" y="156"/>
                  </a:cubicBezTo>
                  <a:cubicBezTo>
                    <a:pt x="71" y="155"/>
                    <a:pt x="64" y="155"/>
                    <a:pt x="57" y="155"/>
                  </a:cubicBezTo>
                  <a:cubicBezTo>
                    <a:pt x="55" y="155"/>
                    <a:pt x="53" y="155"/>
                    <a:pt x="52" y="155"/>
                  </a:cubicBezTo>
                  <a:cubicBezTo>
                    <a:pt x="52" y="159"/>
                    <a:pt x="52" y="162"/>
                    <a:pt x="52" y="165"/>
                  </a:cubicBezTo>
                  <a:cubicBezTo>
                    <a:pt x="53" y="165"/>
                    <a:pt x="54" y="165"/>
                    <a:pt x="55" y="165"/>
                  </a:cubicBezTo>
                  <a:cubicBezTo>
                    <a:pt x="62" y="165"/>
                    <a:pt x="70" y="165"/>
                    <a:pt x="77" y="165"/>
                  </a:cubicBezTo>
                  <a:cubicBezTo>
                    <a:pt x="78" y="165"/>
                    <a:pt x="79" y="165"/>
                    <a:pt x="80" y="166"/>
                  </a:cubicBezTo>
                  <a:cubicBezTo>
                    <a:pt x="80" y="169"/>
                    <a:pt x="80" y="171"/>
                    <a:pt x="80" y="174"/>
                  </a:cubicBezTo>
                  <a:cubicBezTo>
                    <a:pt x="70" y="174"/>
                    <a:pt x="61" y="174"/>
                    <a:pt x="52" y="174"/>
                  </a:cubicBezTo>
                  <a:cubicBezTo>
                    <a:pt x="52" y="181"/>
                    <a:pt x="52" y="187"/>
                    <a:pt x="52" y="193"/>
                  </a:cubicBezTo>
                  <a:cubicBezTo>
                    <a:pt x="66" y="193"/>
                    <a:pt x="79" y="193"/>
                    <a:pt x="94" y="19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4" name="Freeform 82"/>
            <p:cNvSpPr>
              <a:spLocks noEditPoints="1"/>
            </p:cNvSpPr>
            <p:nvPr/>
          </p:nvSpPr>
          <p:spPr bwMode="auto">
            <a:xfrm>
              <a:off x="150814" y="1765301"/>
              <a:ext cx="157163" cy="325438"/>
            </a:xfrm>
            <a:custGeom>
              <a:avLst/>
              <a:gdLst>
                <a:gd name="T0" fmla="*/ 94 w 94"/>
                <a:gd name="T1" fmla="*/ 193 h 193"/>
                <a:gd name="T2" fmla="*/ 0 w 94"/>
                <a:gd name="T3" fmla="*/ 193 h 193"/>
                <a:gd name="T4" fmla="*/ 0 w 94"/>
                <a:gd name="T5" fmla="*/ 190 h 193"/>
                <a:gd name="T6" fmla="*/ 0 w 94"/>
                <a:gd name="T7" fmla="*/ 11 h 193"/>
                <a:gd name="T8" fmla="*/ 10 w 94"/>
                <a:gd name="T9" fmla="*/ 0 h 193"/>
                <a:gd name="T10" fmla="*/ 83 w 94"/>
                <a:gd name="T11" fmla="*/ 0 h 193"/>
                <a:gd name="T12" fmla="*/ 94 w 94"/>
                <a:gd name="T13" fmla="*/ 11 h 193"/>
                <a:gd name="T14" fmla="*/ 94 w 94"/>
                <a:gd name="T15" fmla="*/ 190 h 193"/>
                <a:gd name="T16" fmla="*/ 94 w 94"/>
                <a:gd name="T17" fmla="*/ 193 h 193"/>
                <a:gd name="T18" fmla="*/ 80 w 94"/>
                <a:gd name="T19" fmla="*/ 146 h 193"/>
                <a:gd name="T20" fmla="*/ 14 w 94"/>
                <a:gd name="T21" fmla="*/ 146 h 193"/>
                <a:gd name="T22" fmla="*/ 14 w 94"/>
                <a:gd name="T23" fmla="*/ 153 h 193"/>
                <a:gd name="T24" fmla="*/ 16 w 94"/>
                <a:gd name="T25" fmla="*/ 155 h 193"/>
                <a:gd name="T26" fmla="*/ 77 w 94"/>
                <a:gd name="T27" fmla="*/ 155 h 193"/>
                <a:gd name="T28" fmla="*/ 80 w 94"/>
                <a:gd name="T29" fmla="*/ 155 h 193"/>
                <a:gd name="T30" fmla="*/ 80 w 94"/>
                <a:gd name="T31" fmla="*/ 146 h 193"/>
                <a:gd name="T32" fmla="*/ 14 w 94"/>
                <a:gd name="T33" fmla="*/ 174 h 193"/>
                <a:gd name="T34" fmla="*/ 80 w 94"/>
                <a:gd name="T35" fmla="*/ 174 h 193"/>
                <a:gd name="T36" fmla="*/ 80 w 94"/>
                <a:gd name="T37" fmla="*/ 165 h 193"/>
                <a:gd name="T38" fmla="*/ 77 w 94"/>
                <a:gd name="T39" fmla="*/ 164 h 193"/>
                <a:gd name="T40" fmla="*/ 16 w 94"/>
                <a:gd name="T41" fmla="*/ 164 h 193"/>
                <a:gd name="T42" fmla="*/ 15 w 94"/>
                <a:gd name="T43" fmla="*/ 164 h 193"/>
                <a:gd name="T44" fmla="*/ 14 w 94"/>
                <a:gd name="T45" fmla="*/ 166 h 193"/>
                <a:gd name="T46" fmla="*/ 14 w 94"/>
                <a:gd name="T47" fmla="*/ 174 h 193"/>
                <a:gd name="T48" fmla="*/ 80 w 94"/>
                <a:gd name="T49" fmla="*/ 28 h 193"/>
                <a:gd name="T50" fmla="*/ 14 w 94"/>
                <a:gd name="T51" fmla="*/ 28 h 193"/>
                <a:gd name="T52" fmla="*/ 14 w 94"/>
                <a:gd name="T53" fmla="*/ 35 h 193"/>
                <a:gd name="T54" fmla="*/ 16 w 94"/>
                <a:gd name="T55" fmla="*/ 38 h 193"/>
                <a:gd name="T56" fmla="*/ 77 w 94"/>
                <a:gd name="T57" fmla="*/ 38 h 193"/>
                <a:gd name="T58" fmla="*/ 80 w 94"/>
                <a:gd name="T59" fmla="*/ 37 h 193"/>
                <a:gd name="T60" fmla="*/ 80 w 94"/>
                <a:gd name="T61" fmla="*/ 28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94" h="193">
                  <a:moveTo>
                    <a:pt x="94" y="193"/>
                  </a:moveTo>
                  <a:cubicBezTo>
                    <a:pt x="62" y="193"/>
                    <a:pt x="31" y="193"/>
                    <a:pt x="0" y="193"/>
                  </a:cubicBezTo>
                  <a:cubicBezTo>
                    <a:pt x="0" y="192"/>
                    <a:pt x="0" y="191"/>
                    <a:pt x="0" y="190"/>
                  </a:cubicBezTo>
                  <a:cubicBezTo>
                    <a:pt x="0" y="130"/>
                    <a:pt x="0" y="70"/>
                    <a:pt x="0" y="11"/>
                  </a:cubicBezTo>
                  <a:cubicBezTo>
                    <a:pt x="0" y="4"/>
                    <a:pt x="3" y="0"/>
                    <a:pt x="10" y="0"/>
                  </a:cubicBezTo>
                  <a:cubicBezTo>
                    <a:pt x="35" y="0"/>
                    <a:pt x="59" y="0"/>
                    <a:pt x="83" y="0"/>
                  </a:cubicBezTo>
                  <a:cubicBezTo>
                    <a:pt x="89" y="0"/>
                    <a:pt x="94" y="4"/>
                    <a:pt x="94" y="11"/>
                  </a:cubicBezTo>
                  <a:cubicBezTo>
                    <a:pt x="94" y="70"/>
                    <a:pt x="94" y="130"/>
                    <a:pt x="94" y="190"/>
                  </a:cubicBezTo>
                  <a:cubicBezTo>
                    <a:pt x="94" y="191"/>
                    <a:pt x="94" y="191"/>
                    <a:pt x="94" y="193"/>
                  </a:cubicBezTo>
                  <a:close/>
                  <a:moveTo>
                    <a:pt x="80" y="146"/>
                  </a:moveTo>
                  <a:cubicBezTo>
                    <a:pt x="58" y="146"/>
                    <a:pt x="36" y="146"/>
                    <a:pt x="14" y="146"/>
                  </a:cubicBezTo>
                  <a:cubicBezTo>
                    <a:pt x="14" y="148"/>
                    <a:pt x="14" y="151"/>
                    <a:pt x="14" y="153"/>
                  </a:cubicBezTo>
                  <a:cubicBezTo>
                    <a:pt x="13" y="155"/>
                    <a:pt x="14" y="155"/>
                    <a:pt x="16" y="155"/>
                  </a:cubicBezTo>
                  <a:cubicBezTo>
                    <a:pt x="37" y="155"/>
                    <a:pt x="57" y="155"/>
                    <a:pt x="77" y="155"/>
                  </a:cubicBezTo>
                  <a:cubicBezTo>
                    <a:pt x="78" y="155"/>
                    <a:pt x="79" y="155"/>
                    <a:pt x="80" y="155"/>
                  </a:cubicBezTo>
                  <a:cubicBezTo>
                    <a:pt x="80" y="152"/>
                    <a:pt x="80" y="149"/>
                    <a:pt x="80" y="146"/>
                  </a:cubicBezTo>
                  <a:close/>
                  <a:moveTo>
                    <a:pt x="14" y="174"/>
                  </a:moveTo>
                  <a:cubicBezTo>
                    <a:pt x="36" y="174"/>
                    <a:pt x="58" y="174"/>
                    <a:pt x="80" y="174"/>
                  </a:cubicBezTo>
                  <a:cubicBezTo>
                    <a:pt x="80" y="171"/>
                    <a:pt x="80" y="168"/>
                    <a:pt x="80" y="165"/>
                  </a:cubicBezTo>
                  <a:cubicBezTo>
                    <a:pt x="79" y="165"/>
                    <a:pt x="78" y="164"/>
                    <a:pt x="77" y="164"/>
                  </a:cubicBezTo>
                  <a:cubicBezTo>
                    <a:pt x="57" y="164"/>
                    <a:pt x="37" y="164"/>
                    <a:pt x="16" y="164"/>
                  </a:cubicBezTo>
                  <a:cubicBezTo>
                    <a:pt x="16" y="164"/>
                    <a:pt x="15" y="164"/>
                    <a:pt x="15" y="164"/>
                  </a:cubicBezTo>
                  <a:cubicBezTo>
                    <a:pt x="14" y="165"/>
                    <a:pt x="14" y="165"/>
                    <a:pt x="14" y="166"/>
                  </a:cubicBezTo>
                  <a:cubicBezTo>
                    <a:pt x="14" y="168"/>
                    <a:pt x="14" y="171"/>
                    <a:pt x="14" y="174"/>
                  </a:cubicBezTo>
                  <a:close/>
                  <a:moveTo>
                    <a:pt x="80" y="28"/>
                  </a:moveTo>
                  <a:cubicBezTo>
                    <a:pt x="58" y="28"/>
                    <a:pt x="36" y="28"/>
                    <a:pt x="14" y="28"/>
                  </a:cubicBezTo>
                  <a:cubicBezTo>
                    <a:pt x="14" y="30"/>
                    <a:pt x="14" y="33"/>
                    <a:pt x="14" y="35"/>
                  </a:cubicBezTo>
                  <a:cubicBezTo>
                    <a:pt x="13" y="37"/>
                    <a:pt x="14" y="38"/>
                    <a:pt x="16" y="38"/>
                  </a:cubicBezTo>
                  <a:cubicBezTo>
                    <a:pt x="37" y="38"/>
                    <a:pt x="57" y="38"/>
                    <a:pt x="77" y="38"/>
                  </a:cubicBezTo>
                  <a:cubicBezTo>
                    <a:pt x="78" y="38"/>
                    <a:pt x="79" y="38"/>
                    <a:pt x="80" y="37"/>
                  </a:cubicBezTo>
                  <a:cubicBezTo>
                    <a:pt x="80" y="34"/>
                    <a:pt x="80" y="31"/>
                    <a:pt x="80" y="2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5" name="Freeform 83"/>
            <p:cNvSpPr>
              <a:spLocks noEditPoints="1"/>
            </p:cNvSpPr>
            <p:nvPr/>
          </p:nvSpPr>
          <p:spPr bwMode="auto">
            <a:xfrm>
              <a:off x="63501" y="1677989"/>
              <a:ext cx="157163" cy="325438"/>
            </a:xfrm>
            <a:custGeom>
              <a:avLst/>
              <a:gdLst>
                <a:gd name="T0" fmla="*/ 94 w 94"/>
                <a:gd name="T1" fmla="*/ 42 h 193"/>
                <a:gd name="T2" fmla="*/ 91 w 94"/>
                <a:gd name="T3" fmla="*/ 42 h 193"/>
                <a:gd name="T4" fmla="*/ 62 w 94"/>
                <a:gd name="T5" fmla="*/ 42 h 193"/>
                <a:gd name="T6" fmla="*/ 42 w 94"/>
                <a:gd name="T7" fmla="*/ 62 h 193"/>
                <a:gd name="T8" fmla="*/ 42 w 94"/>
                <a:gd name="T9" fmla="*/ 143 h 193"/>
                <a:gd name="T10" fmla="*/ 42 w 94"/>
                <a:gd name="T11" fmla="*/ 146 h 193"/>
                <a:gd name="T12" fmla="*/ 14 w 94"/>
                <a:gd name="T13" fmla="*/ 146 h 193"/>
                <a:gd name="T14" fmla="*/ 14 w 94"/>
                <a:gd name="T15" fmla="*/ 155 h 193"/>
                <a:gd name="T16" fmla="*/ 42 w 94"/>
                <a:gd name="T17" fmla="*/ 155 h 193"/>
                <a:gd name="T18" fmla="*/ 42 w 94"/>
                <a:gd name="T19" fmla="*/ 165 h 193"/>
                <a:gd name="T20" fmla="*/ 39 w 94"/>
                <a:gd name="T21" fmla="*/ 165 h 193"/>
                <a:gd name="T22" fmla="*/ 16 w 94"/>
                <a:gd name="T23" fmla="*/ 165 h 193"/>
                <a:gd name="T24" fmla="*/ 14 w 94"/>
                <a:gd name="T25" fmla="*/ 167 h 193"/>
                <a:gd name="T26" fmla="*/ 14 w 94"/>
                <a:gd name="T27" fmla="*/ 174 h 193"/>
                <a:gd name="T28" fmla="*/ 42 w 94"/>
                <a:gd name="T29" fmla="*/ 174 h 193"/>
                <a:gd name="T30" fmla="*/ 42 w 94"/>
                <a:gd name="T31" fmla="*/ 193 h 193"/>
                <a:gd name="T32" fmla="*/ 0 w 94"/>
                <a:gd name="T33" fmla="*/ 193 h 193"/>
                <a:gd name="T34" fmla="*/ 0 w 94"/>
                <a:gd name="T35" fmla="*/ 190 h 193"/>
                <a:gd name="T36" fmla="*/ 0 w 94"/>
                <a:gd name="T37" fmla="*/ 11 h 193"/>
                <a:gd name="T38" fmla="*/ 11 w 94"/>
                <a:gd name="T39" fmla="*/ 0 h 193"/>
                <a:gd name="T40" fmla="*/ 83 w 94"/>
                <a:gd name="T41" fmla="*/ 0 h 193"/>
                <a:gd name="T42" fmla="*/ 94 w 94"/>
                <a:gd name="T43" fmla="*/ 11 h 193"/>
                <a:gd name="T44" fmla="*/ 94 w 94"/>
                <a:gd name="T45" fmla="*/ 42 h 193"/>
                <a:gd name="T46" fmla="*/ 80 w 94"/>
                <a:gd name="T47" fmla="*/ 28 h 193"/>
                <a:gd name="T48" fmla="*/ 14 w 94"/>
                <a:gd name="T49" fmla="*/ 28 h 193"/>
                <a:gd name="T50" fmla="*/ 14 w 94"/>
                <a:gd name="T51" fmla="*/ 35 h 193"/>
                <a:gd name="T52" fmla="*/ 17 w 94"/>
                <a:gd name="T53" fmla="*/ 38 h 193"/>
                <a:gd name="T54" fmla="*/ 77 w 94"/>
                <a:gd name="T55" fmla="*/ 38 h 193"/>
                <a:gd name="T56" fmla="*/ 80 w 94"/>
                <a:gd name="T57" fmla="*/ 38 h 193"/>
                <a:gd name="T58" fmla="*/ 80 w 94"/>
                <a:gd name="T59" fmla="*/ 28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4" h="193">
                  <a:moveTo>
                    <a:pt x="94" y="42"/>
                  </a:moveTo>
                  <a:cubicBezTo>
                    <a:pt x="93" y="42"/>
                    <a:pt x="92" y="42"/>
                    <a:pt x="91" y="42"/>
                  </a:cubicBezTo>
                  <a:cubicBezTo>
                    <a:pt x="81" y="42"/>
                    <a:pt x="72" y="42"/>
                    <a:pt x="62" y="42"/>
                  </a:cubicBezTo>
                  <a:cubicBezTo>
                    <a:pt x="50" y="42"/>
                    <a:pt x="42" y="51"/>
                    <a:pt x="42" y="62"/>
                  </a:cubicBezTo>
                  <a:cubicBezTo>
                    <a:pt x="42" y="89"/>
                    <a:pt x="42" y="116"/>
                    <a:pt x="42" y="143"/>
                  </a:cubicBezTo>
                  <a:cubicBezTo>
                    <a:pt x="42" y="144"/>
                    <a:pt x="42" y="145"/>
                    <a:pt x="42" y="146"/>
                  </a:cubicBezTo>
                  <a:cubicBezTo>
                    <a:pt x="33" y="146"/>
                    <a:pt x="23" y="146"/>
                    <a:pt x="14" y="146"/>
                  </a:cubicBezTo>
                  <a:cubicBezTo>
                    <a:pt x="14" y="149"/>
                    <a:pt x="14" y="152"/>
                    <a:pt x="14" y="155"/>
                  </a:cubicBezTo>
                  <a:cubicBezTo>
                    <a:pt x="23" y="155"/>
                    <a:pt x="33" y="155"/>
                    <a:pt x="42" y="155"/>
                  </a:cubicBezTo>
                  <a:cubicBezTo>
                    <a:pt x="42" y="159"/>
                    <a:pt x="42" y="161"/>
                    <a:pt x="42" y="165"/>
                  </a:cubicBezTo>
                  <a:cubicBezTo>
                    <a:pt x="41" y="165"/>
                    <a:pt x="40" y="165"/>
                    <a:pt x="39" y="165"/>
                  </a:cubicBezTo>
                  <a:cubicBezTo>
                    <a:pt x="32" y="165"/>
                    <a:pt x="24" y="165"/>
                    <a:pt x="16" y="165"/>
                  </a:cubicBezTo>
                  <a:cubicBezTo>
                    <a:pt x="14" y="165"/>
                    <a:pt x="14" y="165"/>
                    <a:pt x="14" y="167"/>
                  </a:cubicBezTo>
                  <a:cubicBezTo>
                    <a:pt x="14" y="170"/>
                    <a:pt x="14" y="172"/>
                    <a:pt x="14" y="174"/>
                  </a:cubicBezTo>
                  <a:cubicBezTo>
                    <a:pt x="23" y="174"/>
                    <a:pt x="33" y="174"/>
                    <a:pt x="42" y="174"/>
                  </a:cubicBezTo>
                  <a:cubicBezTo>
                    <a:pt x="42" y="180"/>
                    <a:pt x="42" y="186"/>
                    <a:pt x="42" y="193"/>
                  </a:cubicBezTo>
                  <a:cubicBezTo>
                    <a:pt x="28" y="193"/>
                    <a:pt x="14" y="193"/>
                    <a:pt x="0" y="193"/>
                  </a:cubicBezTo>
                  <a:cubicBezTo>
                    <a:pt x="0" y="192"/>
                    <a:pt x="0" y="191"/>
                    <a:pt x="0" y="190"/>
                  </a:cubicBezTo>
                  <a:cubicBezTo>
                    <a:pt x="0" y="130"/>
                    <a:pt x="0" y="71"/>
                    <a:pt x="0" y="11"/>
                  </a:cubicBezTo>
                  <a:cubicBezTo>
                    <a:pt x="0" y="4"/>
                    <a:pt x="4" y="0"/>
                    <a:pt x="11" y="0"/>
                  </a:cubicBezTo>
                  <a:cubicBezTo>
                    <a:pt x="35" y="0"/>
                    <a:pt x="59" y="0"/>
                    <a:pt x="83" y="0"/>
                  </a:cubicBezTo>
                  <a:cubicBezTo>
                    <a:pt x="90" y="0"/>
                    <a:pt x="94" y="4"/>
                    <a:pt x="94" y="11"/>
                  </a:cubicBezTo>
                  <a:cubicBezTo>
                    <a:pt x="94" y="21"/>
                    <a:pt x="94" y="31"/>
                    <a:pt x="94" y="42"/>
                  </a:cubicBezTo>
                  <a:close/>
                  <a:moveTo>
                    <a:pt x="80" y="28"/>
                  </a:moveTo>
                  <a:cubicBezTo>
                    <a:pt x="58" y="28"/>
                    <a:pt x="36" y="28"/>
                    <a:pt x="14" y="28"/>
                  </a:cubicBezTo>
                  <a:cubicBezTo>
                    <a:pt x="14" y="31"/>
                    <a:pt x="14" y="33"/>
                    <a:pt x="14" y="35"/>
                  </a:cubicBezTo>
                  <a:cubicBezTo>
                    <a:pt x="14" y="37"/>
                    <a:pt x="14" y="38"/>
                    <a:pt x="17" y="38"/>
                  </a:cubicBezTo>
                  <a:cubicBezTo>
                    <a:pt x="37" y="38"/>
                    <a:pt x="57" y="38"/>
                    <a:pt x="77" y="38"/>
                  </a:cubicBezTo>
                  <a:cubicBezTo>
                    <a:pt x="78" y="38"/>
                    <a:pt x="79" y="38"/>
                    <a:pt x="80" y="38"/>
                  </a:cubicBezTo>
                  <a:cubicBezTo>
                    <a:pt x="80" y="34"/>
                    <a:pt x="80" y="32"/>
                    <a:pt x="80" y="2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6" name="Freeform 84"/>
            <p:cNvSpPr>
              <a:spLocks noEditPoints="1"/>
            </p:cNvSpPr>
            <p:nvPr/>
          </p:nvSpPr>
          <p:spPr bwMode="auto">
            <a:xfrm>
              <a:off x="238126" y="1677989"/>
              <a:ext cx="157163" cy="325438"/>
            </a:xfrm>
            <a:custGeom>
              <a:avLst/>
              <a:gdLst>
                <a:gd name="T0" fmla="*/ 94 w 94"/>
                <a:gd name="T1" fmla="*/ 193 h 193"/>
                <a:gd name="T2" fmla="*/ 52 w 94"/>
                <a:gd name="T3" fmla="*/ 193 h 193"/>
                <a:gd name="T4" fmla="*/ 52 w 94"/>
                <a:gd name="T5" fmla="*/ 174 h 193"/>
                <a:gd name="T6" fmla="*/ 80 w 94"/>
                <a:gd name="T7" fmla="*/ 174 h 193"/>
                <a:gd name="T8" fmla="*/ 80 w 94"/>
                <a:gd name="T9" fmla="*/ 166 h 193"/>
                <a:gd name="T10" fmla="*/ 77 w 94"/>
                <a:gd name="T11" fmla="*/ 165 h 193"/>
                <a:gd name="T12" fmla="*/ 55 w 94"/>
                <a:gd name="T13" fmla="*/ 165 h 193"/>
                <a:gd name="T14" fmla="*/ 52 w 94"/>
                <a:gd name="T15" fmla="*/ 165 h 193"/>
                <a:gd name="T16" fmla="*/ 52 w 94"/>
                <a:gd name="T17" fmla="*/ 155 h 193"/>
                <a:gd name="T18" fmla="*/ 57 w 94"/>
                <a:gd name="T19" fmla="*/ 155 h 193"/>
                <a:gd name="T20" fmla="*/ 77 w 94"/>
                <a:gd name="T21" fmla="*/ 156 h 193"/>
                <a:gd name="T22" fmla="*/ 80 w 94"/>
                <a:gd name="T23" fmla="*/ 153 h 193"/>
                <a:gd name="T24" fmla="*/ 80 w 94"/>
                <a:gd name="T25" fmla="*/ 146 h 193"/>
                <a:gd name="T26" fmla="*/ 51 w 94"/>
                <a:gd name="T27" fmla="*/ 146 h 193"/>
                <a:gd name="T28" fmla="*/ 51 w 94"/>
                <a:gd name="T29" fmla="*/ 143 h 193"/>
                <a:gd name="T30" fmla="*/ 51 w 94"/>
                <a:gd name="T31" fmla="*/ 62 h 193"/>
                <a:gd name="T32" fmla="*/ 32 w 94"/>
                <a:gd name="T33" fmla="*/ 42 h 193"/>
                <a:gd name="T34" fmla="*/ 3 w 94"/>
                <a:gd name="T35" fmla="*/ 42 h 193"/>
                <a:gd name="T36" fmla="*/ 0 w 94"/>
                <a:gd name="T37" fmla="*/ 42 h 193"/>
                <a:gd name="T38" fmla="*/ 0 w 94"/>
                <a:gd name="T39" fmla="*/ 40 h 193"/>
                <a:gd name="T40" fmla="*/ 0 w 94"/>
                <a:gd name="T41" fmla="*/ 11 h 193"/>
                <a:gd name="T42" fmla="*/ 10 w 94"/>
                <a:gd name="T43" fmla="*/ 0 h 193"/>
                <a:gd name="T44" fmla="*/ 11 w 94"/>
                <a:gd name="T45" fmla="*/ 0 h 193"/>
                <a:gd name="T46" fmla="*/ 82 w 94"/>
                <a:gd name="T47" fmla="*/ 0 h 193"/>
                <a:gd name="T48" fmla="*/ 87 w 94"/>
                <a:gd name="T49" fmla="*/ 1 h 193"/>
                <a:gd name="T50" fmla="*/ 94 w 94"/>
                <a:gd name="T51" fmla="*/ 10 h 193"/>
                <a:gd name="T52" fmla="*/ 94 w 94"/>
                <a:gd name="T53" fmla="*/ 119 h 193"/>
                <a:gd name="T54" fmla="*/ 94 w 94"/>
                <a:gd name="T55" fmla="*/ 190 h 193"/>
                <a:gd name="T56" fmla="*/ 94 w 94"/>
                <a:gd name="T57" fmla="*/ 193 h 193"/>
                <a:gd name="T58" fmla="*/ 79 w 94"/>
                <a:gd name="T59" fmla="*/ 38 h 193"/>
                <a:gd name="T60" fmla="*/ 79 w 94"/>
                <a:gd name="T61" fmla="*/ 28 h 193"/>
                <a:gd name="T62" fmla="*/ 14 w 94"/>
                <a:gd name="T63" fmla="*/ 28 h 193"/>
                <a:gd name="T64" fmla="*/ 14 w 94"/>
                <a:gd name="T65" fmla="*/ 38 h 193"/>
                <a:gd name="T66" fmla="*/ 79 w 94"/>
                <a:gd name="T67" fmla="*/ 38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4" h="193">
                  <a:moveTo>
                    <a:pt x="94" y="193"/>
                  </a:moveTo>
                  <a:cubicBezTo>
                    <a:pt x="79" y="193"/>
                    <a:pt x="66" y="193"/>
                    <a:pt x="52" y="193"/>
                  </a:cubicBezTo>
                  <a:cubicBezTo>
                    <a:pt x="52" y="187"/>
                    <a:pt x="52" y="181"/>
                    <a:pt x="52" y="174"/>
                  </a:cubicBezTo>
                  <a:cubicBezTo>
                    <a:pt x="61" y="174"/>
                    <a:pt x="70" y="174"/>
                    <a:pt x="80" y="174"/>
                  </a:cubicBezTo>
                  <a:cubicBezTo>
                    <a:pt x="80" y="171"/>
                    <a:pt x="80" y="169"/>
                    <a:pt x="80" y="166"/>
                  </a:cubicBezTo>
                  <a:cubicBezTo>
                    <a:pt x="79" y="165"/>
                    <a:pt x="78" y="165"/>
                    <a:pt x="77" y="165"/>
                  </a:cubicBezTo>
                  <a:cubicBezTo>
                    <a:pt x="70" y="165"/>
                    <a:pt x="62" y="165"/>
                    <a:pt x="55" y="165"/>
                  </a:cubicBezTo>
                  <a:cubicBezTo>
                    <a:pt x="54" y="165"/>
                    <a:pt x="53" y="165"/>
                    <a:pt x="52" y="165"/>
                  </a:cubicBezTo>
                  <a:cubicBezTo>
                    <a:pt x="52" y="162"/>
                    <a:pt x="52" y="159"/>
                    <a:pt x="52" y="155"/>
                  </a:cubicBezTo>
                  <a:cubicBezTo>
                    <a:pt x="53" y="155"/>
                    <a:pt x="55" y="155"/>
                    <a:pt x="57" y="155"/>
                  </a:cubicBezTo>
                  <a:cubicBezTo>
                    <a:pt x="64" y="155"/>
                    <a:pt x="71" y="155"/>
                    <a:pt x="77" y="156"/>
                  </a:cubicBezTo>
                  <a:cubicBezTo>
                    <a:pt x="79" y="156"/>
                    <a:pt x="80" y="155"/>
                    <a:pt x="80" y="153"/>
                  </a:cubicBezTo>
                  <a:cubicBezTo>
                    <a:pt x="80" y="151"/>
                    <a:pt x="80" y="149"/>
                    <a:pt x="80" y="146"/>
                  </a:cubicBezTo>
                  <a:cubicBezTo>
                    <a:pt x="70" y="146"/>
                    <a:pt x="61" y="146"/>
                    <a:pt x="51" y="146"/>
                  </a:cubicBezTo>
                  <a:cubicBezTo>
                    <a:pt x="51" y="145"/>
                    <a:pt x="51" y="144"/>
                    <a:pt x="51" y="143"/>
                  </a:cubicBezTo>
                  <a:cubicBezTo>
                    <a:pt x="51" y="116"/>
                    <a:pt x="51" y="89"/>
                    <a:pt x="51" y="62"/>
                  </a:cubicBezTo>
                  <a:cubicBezTo>
                    <a:pt x="51" y="51"/>
                    <a:pt x="43" y="42"/>
                    <a:pt x="32" y="42"/>
                  </a:cubicBezTo>
                  <a:cubicBezTo>
                    <a:pt x="22" y="42"/>
                    <a:pt x="12" y="42"/>
                    <a:pt x="3" y="42"/>
                  </a:cubicBezTo>
                  <a:cubicBezTo>
                    <a:pt x="2" y="42"/>
                    <a:pt x="1" y="42"/>
                    <a:pt x="0" y="42"/>
                  </a:cubicBezTo>
                  <a:cubicBezTo>
                    <a:pt x="0" y="41"/>
                    <a:pt x="0" y="40"/>
                    <a:pt x="0" y="40"/>
                  </a:cubicBezTo>
                  <a:cubicBezTo>
                    <a:pt x="0" y="30"/>
                    <a:pt x="0" y="20"/>
                    <a:pt x="0" y="11"/>
                  </a:cubicBezTo>
                  <a:cubicBezTo>
                    <a:pt x="0" y="4"/>
                    <a:pt x="3" y="0"/>
                    <a:pt x="1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35" y="0"/>
                    <a:pt x="58" y="0"/>
                    <a:pt x="82" y="0"/>
                  </a:cubicBezTo>
                  <a:cubicBezTo>
                    <a:pt x="84" y="0"/>
                    <a:pt x="86" y="0"/>
                    <a:pt x="87" y="1"/>
                  </a:cubicBezTo>
                  <a:cubicBezTo>
                    <a:pt x="91" y="2"/>
                    <a:pt x="94" y="6"/>
                    <a:pt x="94" y="10"/>
                  </a:cubicBezTo>
                  <a:cubicBezTo>
                    <a:pt x="94" y="47"/>
                    <a:pt x="94" y="83"/>
                    <a:pt x="94" y="119"/>
                  </a:cubicBezTo>
                  <a:cubicBezTo>
                    <a:pt x="94" y="143"/>
                    <a:pt x="94" y="166"/>
                    <a:pt x="94" y="190"/>
                  </a:cubicBezTo>
                  <a:cubicBezTo>
                    <a:pt x="94" y="191"/>
                    <a:pt x="94" y="192"/>
                    <a:pt x="94" y="193"/>
                  </a:cubicBezTo>
                  <a:close/>
                  <a:moveTo>
                    <a:pt x="79" y="38"/>
                  </a:moveTo>
                  <a:cubicBezTo>
                    <a:pt x="79" y="34"/>
                    <a:pt x="79" y="31"/>
                    <a:pt x="79" y="28"/>
                  </a:cubicBezTo>
                  <a:cubicBezTo>
                    <a:pt x="57" y="28"/>
                    <a:pt x="35" y="28"/>
                    <a:pt x="14" y="28"/>
                  </a:cubicBezTo>
                  <a:cubicBezTo>
                    <a:pt x="14" y="32"/>
                    <a:pt x="14" y="34"/>
                    <a:pt x="14" y="38"/>
                  </a:cubicBezTo>
                  <a:cubicBezTo>
                    <a:pt x="36" y="38"/>
                    <a:pt x="57" y="38"/>
                    <a:pt x="79" y="3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7" name="Freeform 85"/>
            <p:cNvSpPr>
              <a:spLocks/>
            </p:cNvSpPr>
            <p:nvPr/>
          </p:nvSpPr>
          <p:spPr bwMode="auto">
            <a:xfrm>
              <a:off x="173039" y="2011364"/>
              <a:ext cx="112713" cy="14288"/>
            </a:xfrm>
            <a:custGeom>
              <a:avLst/>
              <a:gdLst>
                <a:gd name="T0" fmla="*/ 67 w 67"/>
                <a:gd name="T1" fmla="*/ 0 h 9"/>
                <a:gd name="T2" fmla="*/ 67 w 67"/>
                <a:gd name="T3" fmla="*/ 9 h 9"/>
                <a:gd name="T4" fmla="*/ 64 w 67"/>
                <a:gd name="T5" fmla="*/ 9 h 9"/>
                <a:gd name="T6" fmla="*/ 3 w 67"/>
                <a:gd name="T7" fmla="*/ 9 h 9"/>
                <a:gd name="T8" fmla="*/ 1 w 67"/>
                <a:gd name="T9" fmla="*/ 7 h 9"/>
                <a:gd name="T10" fmla="*/ 1 w 67"/>
                <a:gd name="T11" fmla="*/ 0 h 9"/>
                <a:gd name="T12" fmla="*/ 67 w 67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9">
                  <a:moveTo>
                    <a:pt x="67" y="0"/>
                  </a:moveTo>
                  <a:cubicBezTo>
                    <a:pt x="67" y="3"/>
                    <a:pt x="67" y="6"/>
                    <a:pt x="67" y="9"/>
                  </a:cubicBezTo>
                  <a:cubicBezTo>
                    <a:pt x="66" y="9"/>
                    <a:pt x="65" y="9"/>
                    <a:pt x="64" y="9"/>
                  </a:cubicBezTo>
                  <a:cubicBezTo>
                    <a:pt x="44" y="9"/>
                    <a:pt x="24" y="9"/>
                    <a:pt x="3" y="9"/>
                  </a:cubicBezTo>
                  <a:cubicBezTo>
                    <a:pt x="1" y="9"/>
                    <a:pt x="0" y="9"/>
                    <a:pt x="1" y="7"/>
                  </a:cubicBezTo>
                  <a:cubicBezTo>
                    <a:pt x="1" y="5"/>
                    <a:pt x="1" y="2"/>
                    <a:pt x="1" y="0"/>
                  </a:cubicBezTo>
                  <a:cubicBezTo>
                    <a:pt x="23" y="0"/>
                    <a:pt x="45" y="0"/>
                    <a:pt x="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8" name="Freeform 86"/>
            <p:cNvSpPr>
              <a:spLocks/>
            </p:cNvSpPr>
            <p:nvPr/>
          </p:nvSpPr>
          <p:spPr bwMode="auto">
            <a:xfrm>
              <a:off x="174626" y="2041526"/>
              <a:ext cx="111125" cy="17463"/>
            </a:xfrm>
            <a:custGeom>
              <a:avLst/>
              <a:gdLst>
                <a:gd name="T0" fmla="*/ 0 w 66"/>
                <a:gd name="T1" fmla="*/ 10 h 10"/>
                <a:gd name="T2" fmla="*/ 0 w 66"/>
                <a:gd name="T3" fmla="*/ 2 h 10"/>
                <a:gd name="T4" fmla="*/ 1 w 66"/>
                <a:gd name="T5" fmla="*/ 0 h 10"/>
                <a:gd name="T6" fmla="*/ 2 w 66"/>
                <a:gd name="T7" fmla="*/ 0 h 10"/>
                <a:gd name="T8" fmla="*/ 63 w 66"/>
                <a:gd name="T9" fmla="*/ 0 h 10"/>
                <a:gd name="T10" fmla="*/ 66 w 66"/>
                <a:gd name="T11" fmla="*/ 1 h 10"/>
                <a:gd name="T12" fmla="*/ 66 w 66"/>
                <a:gd name="T13" fmla="*/ 10 h 10"/>
                <a:gd name="T14" fmla="*/ 0 w 66"/>
                <a:gd name="T1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6" h="10">
                  <a:moveTo>
                    <a:pt x="0" y="10"/>
                  </a:moveTo>
                  <a:cubicBezTo>
                    <a:pt x="0" y="7"/>
                    <a:pt x="0" y="4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3" y="0"/>
                    <a:pt x="43" y="0"/>
                    <a:pt x="63" y="0"/>
                  </a:cubicBezTo>
                  <a:cubicBezTo>
                    <a:pt x="64" y="0"/>
                    <a:pt x="65" y="1"/>
                    <a:pt x="66" y="1"/>
                  </a:cubicBezTo>
                  <a:cubicBezTo>
                    <a:pt x="66" y="4"/>
                    <a:pt x="66" y="7"/>
                    <a:pt x="66" y="10"/>
                  </a:cubicBezTo>
                  <a:cubicBezTo>
                    <a:pt x="44" y="10"/>
                    <a:pt x="22" y="10"/>
                    <a:pt x="0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29" name="Freeform 87"/>
            <p:cNvSpPr>
              <a:spLocks/>
            </p:cNvSpPr>
            <p:nvPr/>
          </p:nvSpPr>
          <p:spPr bwMode="auto">
            <a:xfrm>
              <a:off x="173039" y="1812926"/>
              <a:ext cx="112713" cy="17463"/>
            </a:xfrm>
            <a:custGeom>
              <a:avLst/>
              <a:gdLst>
                <a:gd name="T0" fmla="*/ 67 w 67"/>
                <a:gd name="T1" fmla="*/ 0 h 10"/>
                <a:gd name="T2" fmla="*/ 67 w 67"/>
                <a:gd name="T3" fmla="*/ 9 h 10"/>
                <a:gd name="T4" fmla="*/ 64 w 67"/>
                <a:gd name="T5" fmla="*/ 10 h 10"/>
                <a:gd name="T6" fmla="*/ 3 w 67"/>
                <a:gd name="T7" fmla="*/ 10 h 10"/>
                <a:gd name="T8" fmla="*/ 1 w 67"/>
                <a:gd name="T9" fmla="*/ 7 h 10"/>
                <a:gd name="T10" fmla="*/ 1 w 67"/>
                <a:gd name="T11" fmla="*/ 0 h 10"/>
                <a:gd name="T12" fmla="*/ 67 w 67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10">
                  <a:moveTo>
                    <a:pt x="67" y="0"/>
                  </a:moveTo>
                  <a:cubicBezTo>
                    <a:pt x="67" y="3"/>
                    <a:pt x="67" y="6"/>
                    <a:pt x="67" y="9"/>
                  </a:cubicBezTo>
                  <a:cubicBezTo>
                    <a:pt x="66" y="10"/>
                    <a:pt x="65" y="10"/>
                    <a:pt x="64" y="10"/>
                  </a:cubicBezTo>
                  <a:cubicBezTo>
                    <a:pt x="44" y="10"/>
                    <a:pt x="24" y="10"/>
                    <a:pt x="3" y="10"/>
                  </a:cubicBezTo>
                  <a:cubicBezTo>
                    <a:pt x="1" y="10"/>
                    <a:pt x="0" y="9"/>
                    <a:pt x="1" y="7"/>
                  </a:cubicBezTo>
                  <a:cubicBezTo>
                    <a:pt x="1" y="5"/>
                    <a:pt x="1" y="2"/>
                    <a:pt x="1" y="0"/>
                  </a:cubicBezTo>
                  <a:cubicBezTo>
                    <a:pt x="23" y="0"/>
                    <a:pt x="45" y="0"/>
                    <a:pt x="6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0" name="Freeform 88"/>
            <p:cNvSpPr>
              <a:spLocks/>
            </p:cNvSpPr>
            <p:nvPr/>
          </p:nvSpPr>
          <p:spPr bwMode="auto">
            <a:xfrm>
              <a:off x="87314" y="1725614"/>
              <a:ext cx="111125" cy="17463"/>
            </a:xfrm>
            <a:custGeom>
              <a:avLst/>
              <a:gdLst>
                <a:gd name="T0" fmla="*/ 66 w 66"/>
                <a:gd name="T1" fmla="*/ 0 h 10"/>
                <a:gd name="T2" fmla="*/ 66 w 66"/>
                <a:gd name="T3" fmla="*/ 10 h 10"/>
                <a:gd name="T4" fmla="*/ 63 w 66"/>
                <a:gd name="T5" fmla="*/ 10 h 10"/>
                <a:gd name="T6" fmla="*/ 3 w 66"/>
                <a:gd name="T7" fmla="*/ 10 h 10"/>
                <a:gd name="T8" fmla="*/ 0 w 66"/>
                <a:gd name="T9" fmla="*/ 7 h 10"/>
                <a:gd name="T10" fmla="*/ 0 w 66"/>
                <a:gd name="T11" fmla="*/ 0 h 10"/>
                <a:gd name="T12" fmla="*/ 66 w 66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0">
                  <a:moveTo>
                    <a:pt x="66" y="0"/>
                  </a:moveTo>
                  <a:cubicBezTo>
                    <a:pt x="66" y="4"/>
                    <a:pt x="66" y="6"/>
                    <a:pt x="66" y="10"/>
                  </a:cubicBezTo>
                  <a:cubicBezTo>
                    <a:pt x="65" y="10"/>
                    <a:pt x="64" y="10"/>
                    <a:pt x="63" y="10"/>
                  </a:cubicBezTo>
                  <a:cubicBezTo>
                    <a:pt x="43" y="10"/>
                    <a:pt x="23" y="10"/>
                    <a:pt x="3" y="10"/>
                  </a:cubicBezTo>
                  <a:cubicBezTo>
                    <a:pt x="0" y="10"/>
                    <a:pt x="0" y="9"/>
                    <a:pt x="0" y="7"/>
                  </a:cubicBezTo>
                  <a:cubicBezTo>
                    <a:pt x="0" y="5"/>
                    <a:pt x="0" y="3"/>
                    <a:pt x="0" y="0"/>
                  </a:cubicBezTo>
                  <a:cubicBezTo>
                    <a:pt x="22" y="0"/>
                    <a:pt x="44" y="0"/>
                    <a:pt x="6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1" name="Freeform 89"/>
            <p:cNvSpPr>
              <a:spLocks/>
            </p:cNvSpPr>
            <p:nvPr/>
          </p:nvSpPr>
          <p:spPr bwMode="auto">
            <a:xfrm>
              <a:off x="261939" y="1725614"/>
              <a:ext cx="107950" cy="17463"/>
            </a:xfrm>
            <a:custGeom>
              <a:avLst/>
              <a:gdLst>
                <a:gd name="T0" fmla="*/ 65 w 65"/>
                <a:gd name="T1" fmla="*/ 10 h 10"/>
                <a:gd name="T2" fmla="*/ 0 w 65"/>
                <a:gd name="T3" fmla="*/ 10 h 10"/>
                <a:gd name="T4" fmla="*/ 0 w 65"/>
                <a:gd name="T5" fmla="*/ 0 h 10"/>
                <a:gd name="T6" fmla="*/ 65 w 65"/>
                <a:gd name="T7" fmla="*/ 0 h 10"/>
                <a:gd name="T8" fmla="*/ 65 w 65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10">
                  <a:moveTo>
                    <a:pt x="65" y="10"/>
                  </a:moveTo>
                  <a:cubicBezTo>
                    <a:pt x="43" y="10"/>
                    <a:pt x="22" y="10"/>
                    <a:pt x="0" y="10"/>
                  </a:cubicBezTo>
                  <a:cubicBezTo>
                    <a:pt x="0" y="6"/>
                    <a:pt x="0" y="4"/>
                    <a:pt x="0" y="0"/>
                  </a:cubicBezTo>
                  <a:cubicBezTo>
                    <a:pt x="21" y="0"/>
                    <a:pt x="43" y="0"/>
                    <a:pt x="65" y="0"/>
                  </a:cubicBezTo>
                  <a:cubicBezTo>
                    <a:pt x="65" y="3"/>
                    <a:pt x="65" y="6"/>
                    <a:pt x="65" y="1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7" name="グループ化 2366"/>
          <p:cNvGrpSpPr/>
          <p:nvPr/>
        </p:nvGrpSpPr>
        <p:grpSpPr>
          <a:xfrm>
            <a:off x="655639" y="1756189"/>
            <a:ext cx="395288" cy="412750"/>
            <a:chOff x="655639" y="1677989"/>
            <a:chExt cx="395288" cy="412750"/>
          </a:xfrm>
        </p:grpSpPr>
        <p:sp>
          <p:nvSpPr>
            <p:cNvPr id="2232" name="Freeform 90"/>
            <p:cNvSpPr>
              <a:spLocks/>
            </p:cNvSpPr>
            <p:nvPr/>
          </p:nvSpPr>
          <p:spPr bwMode="auto">
            <a:xfrm>
              <a:off x="655639" y="1677989"/>
              <a:ext cx="395288" cy="412750"/>
            </a:xfrm>
            <a:custGeom>
              <a:avLst/>
              <a:gdLst>
                <a:gd name="T0" fmla="*/ 0 w 235"/>
                <a:gd name="T1" fmla="*/ 122 h 245"/>
                <a:gd name="T2" fmla="*/ 0 w 235"/>
                <a:gd name="T3" fmla="*/ 211 h 245"/>
                <a:gd name="T4" fmla="*/ 0 w 235"/>
                <a:gd name="T5" fmla="*/ 215 h 245"/>
                <a:gd name="T6" fmla="*/ 34 w 235"/>
                <a:gd name="T7" fmla="*/ 245 h 245"/>
                <a:gd name="T8" fmla="*/ 202 w 235"/>
                <a:gd name="T9" fmla="*/ 245 h 245"/>
                <a:gd name="T10" fmla="*/ 209 w 235"/>
                <a:gd name="T11" fmla="*/ 244 h 245"/>
                <a:gd name="T12" fmla="*/ 235 w 235"/>
                <a:gd name="T13" fmla="*/ 212 h 245"/>
                <a:gd name="T14" fmla="*/ 235 w 235"/>
                <a:gd name="T15" fmla="*/ 51 h 245"/>
                <a:gd name="T16" fmla="*/ 233 w 235"/>
                <a:gd name="T17" fmla="*/ 47 h 245"/>
                <a:gd name="T18" fmla="*/ 188 w 235"/>
                <a:gd name="T19" fmla="*/ 2 h 245"/>
                <a:gd name="T20" fmla="*/ 183 w 235"/>
                <a:gd name="T21" fmla="*/ 0 h 245"/>
                <a:gd name="T22" fmla="*/ 35 w 235"/>
                <a:gd name="T23" fmla="*/ 0 h 245"/>
                <a:gd name="T24" fmla="*/ 27 w 235"/>
                <a:gd name="T25" fmla="*/ 1 h 245"/>
                <a:gd name="T26" fmla="*/ 0 w 235"/>
                <a:gd name="T27" fmla="*/ 34 h 245"/>
                <a:gd name="T28" fmla="*/ 0 w 235"/>
                <a:gd name="T29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5" h="245">
                  <a:moveTo>
                    <a:pt x="0" y="122"/>
                  </a:moveTo>
                  <a:cubicBezTo>
                    <a:pt x="0" y="152"/>
                    <a:pt x="0" y="181"/>
                    <a:pt x="0" y="211"/>
                  </a:cubicBezTo>
                  <a:cubicBezTo>
                    <a:pt x="0" y="212"/>
                    <a:pt x="0" y="214"/>
                    <a:pt x="0" y="215"/>
                  </a:cubicBezTo>
                  <a:cubicBezTo>
                    <a:pt x="3" y="233"/>
                    <a:pt x="16" y="245"/>
                    <a:pt x="34" y="245"/>
                  </a:cubicBezTo>
                  <a:cubicBezTo>
                    <a:pt x="90" y="245"/>
                    <a:pt x="146" y="245"/>
                    <a:pt x="202" y="245"/>
                  </a:cubicBezTo>
                  <a:cubicBezTo>
                    <a:pt x="204" y="245"/>
                    <a:pt x="207" y="244"/>
                    <a:pt x="209" y="244"/>
                  </a:cubicBezTo>
                  <a:cubicBezTo>
                    <a:pt x="225" y="241"/>
                    <a:pt x="235" y="226"/>
                    <a:pt x="235" y="212"/>
                  </a:cubicBezTo>
                  <a:cubicBezTo>
                    <a:pt x="235" y="158"/>
                    <a:pt x="235" y="105"/>
                    <a:pt x="235" y="51"/>
                  </a:cubicBezTo>
                  <a:cubicBezTo>
                    <a:pt x="235" y="49"/>
                    <a:pt x="235" y="48"/>
                    <a:pt x="233" y="47"/>
                  </a:cubicBezTo>
                  <a:cubicBezTo>
                    <a:pt x="218" y="32"/>
                    <a:pt x="203" y="17"/>
                    <a:pt x="188" y="2"/>
                  </a:cubicBezTo>
                  <a:cubicBezTo>
                    <a:pt x="187" y="1"/>
                    <a:pt x="185" y="0"/>
                    <a:pt x="183" y="0"/>
                  </a:cubicBezTo>
                  <a:cubicBezTo>
                    <a:pt x="134" y="0"/>
                    <a:pt x="85" y="0"/>
                    <a:pt x="35" y="0"/>
                  </a:cubicBezTo>
                  <a:cubicBezTo>
                    <a:pt x="33" y="0"/>
                    <a:pt x="30" y="0"/>
                    <a:pt x="27" y="1"/>
                  </a:cubicBezTo>
                  <a:cubicBezTo>
                    <a:pt x="12" y="3"/>
                    <a:pt x="0" y="17"/>
                    <a:pt x="0" y="34"/>
                  </a:cubicBezTo>
                  <a:cubicBezTo>
                    <a:pt x="1" y="63"/>
                    <a:pt x="0" y="93"/>
                    <a:pt x="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3" name="Freeform 91"/>
            <p:cNvSpPr>
              <a:spLocks noEditPoints="1"/>
            </p:cNvSpPr>
            <p:nvPr/>
          </p:nvSpPr>
          <p:spPr bwMode="auto">
            <a:xfrm>
              <a:off x="655639" y="1677989"/>
              <a:ext cx="395288" cy="412750"/>
            </a:xfrm>
            <a:custGeom>
              <a:avLst/>
              <a:gdLst>
                <a:gd name="T0" fmla="*/ 0 w 235"/>
                <a:gd name="T1" fmla="*/ 122 h 245"/>
                <a:gd name="T2" fmla="*/ 0 w 235"/>
                <a:gd name="T3" fmla="*/ 34 h 245"/>
                <a:gd name="T4" fmla="*/ 27 w 235"/>
                <a:gd name="T5" fmla="*/ 1 h 245"/>
                <a:gd name="T6" fmla="*/ 35 w 235"/>
                <a:gd name="T7" fmla="*/ 0 h 245"/>
                <a:gd name="T8" fmla="*/ 183 w 235"/>
                <a:gd name="T9" fmla="*/ 0 h 245"/>
                <a:gd name="T10" fmla="*/ 188 w 235"/>
                <a:gd name="T11" fmla="*/ 2 h 245"/>
                <a:gd name="T12" fmla="*/ 233 w 235"/>
                <a:gd name="T13" fmla="*/ 47 h 245"/>
                <a:gd name="T14" fmla="*/ 235 w 235"/>
                <a:gd name="T15" fmla="*/ 51 h 245"/>
                <a:gd name="T16" fmla="*/ 235 w 235"/>
                <a:gd name="T17" fmla="*/ 212 h 245"/>
                <a:gd name="T18" fmla="*/ 209 w 235"/>
                <a:gd name="T19" fmla="*/ 244 h 245"/>
                <a:gd name="T20" fmla="*/ 202 w 235"/>
                <a:gd name="T21" fmla="*/ 245 h 245"/>
                <a:gd name="T22" fmla="*/ 34 w 235"/>
                <a:gd name="T23" fmla="*/ 245 h 245"/>
                <a:gd name="T24" fmla="*/ 0 w 235"/>
                <a:gd name="T25" fmla="*/ 215 h 245"/>
                <a:gd name="T26" fmla="*/ 0 w 235"/>
                <a:gd name="T27" fmla="*/ 211 h 245"/>
                <a:gd name="T28" fmla="*/ 0 w 235"/>
                <a:gd name="T29" fmla="*/ 122 h 245"/>
                <a:gd name="T30" fmla="*/ 19 w 235"/>
                <a:gd name="T31" fmla="*/ 122 h 245"/>
                <a:gd name="T32" fmla="*/ 19 w 235"/>
                <a:gd name="T33" fmla="*/ 207 h 245"/>
                <a:gd name="T34" fmla="*/ 20 w 235"/>
                <a:gd name="T35" fmla="*/ 214 h 245"/>
                <a:gd name="T36" fmla="*/ 32 w 235"/>
                <a:gd name="T37" fmla="*/ 225 h 245"/>
                <a:gd name="T38" fmla="*/ 203 w 235"/>
                <a:gd name="T39" fmla="*/ 225 h 245"/>
                <a:gd name="T40" fmla="*/ 207 w 235"/>
                <a:gd name="T41" fmla="*/ 225 h 245"/>
                <a:gd name="T42" fmla="*/ 216 w 235"/>
                <a:gd name="T43" fmla="*/ 211 h 245"/>
                <a:gd name="T44" fmla="*/ 216 w 235"/>
                <a:gd name="T45" fmla="*/ 63 h 245"/>
                <a:gd name="T46" fmla="*/ 213 w 235"/>
                <a:gd name="T47" fmla="*/ 60 h 245"/>
                <a:gd name="T48" fmla="*/ 180 w 235"/>
                <a:gd name="T49" fmla="*/ 60 h 245"/>
                <a:gd name="T50" fmla="*/ 177 w 235"/>
                <a:gd name="T51" fmla="*/ 57 h 245"/>
                <a:gd name="T52" fmla="*/ 177 w 235"/>
                <a:gd name="T53" fmla="*/ 23 h 245"/>
                <a:gd name="T54" fmla="*/ 173 w 235"/>
                <a:gd name="T55" fmla="*/ 19 h 245"/>
                <a:gd name="T56" fmla="*/ 77 w 235"/>
                <a:gd name="T57" fmla="*/ 19 h 245"/>
                <a:gd name="T58" fmla="*/ 34 w 235"/>
                <a:gd name="T59" fmla="*/ 19 h 245"/>
                <a:gd name="T60" fmla="*/ 20 w 235"/>
                <a:gd name="T61" fmla="*/ 29 h 245"/>
                <a:gd name="T62" fmla="*/ 19 w 235"/>
                <a:gd name="T63" fmla="*/ 37 h 245"/>
                <a:gd name="T64" fmla="*/ 19 w 235"/>
                <a:gd name="T65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35" h="245">
                  <a:moveTo>
                    <a:pt x="0" y="122"/>
                  </a:moveTo>
                  <a:cubicBezTo>
                    <a:pt x="0" y="93"/>
                    <a:pt x="1" y="63"/>
                    <a:pt x="0" y="34"/>
                  </a:cubicBezTo>
                  <a:cubicBezTo>
                    <a:pt x="0" y="17"/>
                    <a:pt x="12" y="3"/>
                    <a:pt x="27" y="1"/>
                  </a:cubicBezTo>
                  <a:cubicBezTo>
                    <a:pt x="30" y="0"/>
                    <a:pt x="33" y="0"/>
                    <a:pt x="35" y="0"/>
                  </a:cubicBezTo>
                  <a:cubicBezTo>
                    <a:pt x="85" y="0"/>
                    <a:pt x="134" y="0"/>
                    <a:pt x="183" y="0"/>
                  </a:cubicBezTo>
                  <a:cubicBezTo>
                    <a:pt x="185" y="0"/>
                    <a:pt x="187" y="1"/>
                    <a:pt x="188" y="2"/>
                  </a:cubicBezTo>
                  <a:cubicBezTo>
                    <a:pt x="203" y="17"/>
                    <a:pt x="218" y="32"/>
                    <a:pt x="233" y="47"/>
                  </a:cubicBezTo>
                  <a:cubicBezTo>
                    <a:pt x="235" y="48"/>
                    <a:pt x="235" y="49"/>
                    <a:pt x="235" y="51"/>
                  </a:cubicBezTo>
                  <a:cubicBezTo>
                    <a:pt x="235" y="105"/>
                    <a:pt x="235" y="158"/>
                    <a:pt x="235" y="212"/>
                  </a:cubicBezTo>
                  <a:cubicBezTo>
                    <a:pt x="235" y="226"/>
                    <a:pt x="225" y="241"/>
                    <a:pt x="209" y="244"/>
                  </a:cubicBezTo>
                  <a:cubicBezTo>
                    <a:pt x="207" y="244"/>
                    <a:pt x="204" y="245"/>
                    <a:pt x="202" y="245"/>
                  </a:cubicBezTo>
                  <a:cubicBezTo>
                    <a:pt x="146" y="245"/>
                    <a:pt x="90" y="245"/>
                    <a:pt x="34" y="245"/>
                  </a:cubicBezTo>
                  <a:cubicBezTo>
                    <a:pt x="16" y="245"/>
                    <a:pt x="3" y="233"/>
                    <a:pt x="0" y="215"/>
                  </a:cubicBezTo>
                  <a:cubicBezTo>
                    <a:pt x="0" y="214"/>
                    <a:pt x="0" y="212"/>
                    <a:pt x="0" y="211"/>
                  </a:cubicBezTo>
                  <a:cubicBezTo>
                    <a:pt x="0" y="181"/>
                    <a:pt x="0" y="152"/>
                    <a:pt x="0" y="122"/>
                  </a:cubicBezTo>
                  <a:close/>
                  <a:moveTo>
                    <a:pt x="19" y="122"/>
                  </a:moveTo>
                  <a:cubicBezTo>
                    <a:pt x="19" y="151"/>
                    <a:pt x="19" y="179"/>
                    <a:pt x="19" y="207"/>
                  </a:cubicBezTo>
                  <a:cubicBezTo>
                    <a:pt x="19" y="210"/>
                    <a:pt x="19" y="212"/>
                    <a:pt x="20" y="214"/>
                  </a:cubicBezTo>
                  <a:cubicBezTo>
                    <a:pt x="20" y="220"/>
                    <a:pt x="26" y="225"/>
                    <a:pt x="32" y="225"/>
                  </a:cubicBezTo>
                  <a:cubicBezTo>
                    <a:pt x="89" y="225"/>
                    <a:pt x="146" y="225"/>
                    <a:pt x="203" y="225"/>
                  </a:cubicBezTo>
                  <a:cubicBezTo>
                    <a:pt x="204" y="225"/>
                    <a:pt x="206" y="225"/>
                    <a:pt x="207" y="225"/>
                  </a:cubicBezTo>
                  <a:cubicBezTo>
                    <a:pt x="213" y="223"/>
                    <a:pt x="216" y="218"/>
                    <a:pt x="216" y="211"/>
                  </a:cubicBezTo>
                  <a:cubicBezTo>
                    <a:pt x="216" y="162"/>
                    <a:pt x="216" y="112"/>
                    <a:pt x="216" y="63"/>
                  </a:cubicBezTo>
                  <a:cubicBezTo>
                    <a:pt x="216" y="60"/>
                    <a:pt x="215" y="60"/>
                    <a:pt x="213" y="60"/>
                  </a:cubicBezTo>
                  <a:cubicBezTo>
                    <a:pt x="202" y="60"/>
                    <a:pt x="191" y="60"/>
                    <a:pt x="180" y="60"/>
                  </a:cubicBezTo>
                  <a:cubicBezTo>
                    <a:pt x="177" y="60"/>
                    <a:pt x="177" y="59"/>
                    <a:pt x="177" y="57"/>
                  </a:cubicBezTo>
                  <a:cubicBezTo>
                    <a:pt x="177" y="45"/>
                    <a:pt x="177" y="34"/>
                    <a:pt x="177" y="23"/>
                  </a:cubicBezTo>
                  <a:cubicBezTo>
                    <a:pt x="177" y="19"/>
                    <a:pt x="177" y="19"/>
                    <a:pt x="173" y="19"/>
                  </a:cubicBezTo>
                  <a:cubicBezTo>
                    <a:pt x="141" y="19"/>
                    <a:pt x="109" y="19"/>
                    <a:pt x="77" y="19"/>
                  </a:cubicBezTo>
                  <a:cubicBezTo>
                    <a:pt x="63" y="19"/>
                    <a:pt x="48" y="19"/>
                    <a:pt x="34" y="19"/>
                  </a:cubicBezTo>
                  <a:cubicBezTo>
                    <a:pt x="27" y="19"/>
                    <a:pt x="21" y="23"/>
                    <a:pt x="20" y="29"/>
                  </a:cubicBezTo>
                  <a:cubicBezTo>
                    <a:pt x="19" y="32"/>
                    <a:pt x="19" y="34"/>
                    <a:pt x="19" y="37"/>
                  </a:cubicBezTo>
                  <a:cubicBezTo>
                    <a:pt x="19" y="65"/>
                    <a:pt x="19" y="94"/>
                    <a:pt x="19" y="12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4" name="Freeform 92"/>
            <p:cNvSpPr>
              <a:spLocks noEditPoints="1"/>
            </p:cNvSpPr>
            <p:nvPr/>
          </p:nvSpPr>
          <p:spPr bwMode="auto">
            <a:xfrm>
              <a:off x="687389" y="1711326"/>
              <a:ext cx="331788" cy="346075"/>
            </a:xfrm>
            <a:custGeom>
              <a:avLst/>
              <a:gdLst>
                <a:gd name="T0" fmla="*/ 0 w 197"/>
                <a:gd name="T1" fmla="*/ 18 h 206"/>
                <a:gd name="T2" fmla="*/ 15 w 197"/>
                <a:gd name="T3" fmla="*/ 0 h 206"/>
                <a:gd name="T4" fmla="*/ 154 w 197"/>
                <a:gd name="T5" fmla="*/ 0 h 206"/>
                <a:gd name="T6" fmla="*/ 158 w 197"/>
                <a:gd name="T7" fmla="*/ 38 h 206"/>
                <a:gd name="T8" fmla="*/ 194 w 197"/>
                <a:gd name="T9" fmla="*/ 41 h 206"/>
                <a:gd name="T10" fmla="*/ 197 w 197"/>
                <a:gd name="T11" fmla="*/ 192 h 206"/>
                <a:gd name="T12" fmla="*/ 184 w 197"/>
                <a:gd name="T13" fmla="*/ 206 h 206"/>
                <a:gd name="T14" fmla="*/ 1 w 197"/>
                <a:gd name="T15" fmla="*/ 195 h 206"/>
                <a:gd name="T16" fmla="*/ 0 w 197"/>
                <a:gd name="T17" fmla="*/ 103 h 206"/>
                <a:gd name="T18" fmla="*/ 60 w 197"/>
                <a:gd name="T19" fmla="*/ 102 h 206"/>
                <a:gd name="T20" fmla="*/ 70 w 197"/>
                <a:gd name="T21" fmla="*/ 83 h 206"/>
                <a:gd name="T22" fmla="*/ 80 w 197"/>
                <a:gd name="T23" fmla="*/ 52 h 206"/>
                <a:gd name="T24" fmla="*/ 82 w 197"/>
                <a:gd name="T25" fmla="*/ 41 h 206"/>
                <a:gd name="T26" fmla="*/ 63 w 197"/>
                <a:gd name="T27" fmla="*/ 43 h 206"/>
                <a:gd name="T28" fmla="*/ 52 w 197"/>
                <a:gd name="T29" fmla="*/ 69 h 206"/>
                <a:gd name="T30" fmla="*/ 42 w 197"/>
                <a:gd name="T31" fmla="*/ 97 h 206"/>
                <a:gd name="T32" fmla="*/ 41 w 197"/>
                <a:gd name="T33" fmla="*/ 108 h 206"/>
                <a:gd name="T34" fmla="*/ 52 w 197"/>
                <a:gd name="T35" fmla="*/ 122 h 206"/>
                <a:gd name="T36" fmla="*/ 68 w 197"/>
                <a:gd name="T37" fmla="*/ 166 h 206"/>
                <a:gd name="T38" fmla="*/ 82 w 197"/>
                <a:gd name="T39" fmla="*/ 166 h 206"/>
                <a:gd name="T40" fmla="*/ 79 w 197"/>
                <a:gd name="T41" fmla="*/ 154 h 206"/>
                <a:gd name="T42" fmla="*/ 70 w 197"/>
                <a:gd name="T43" fmla="*/ 142 h 206"/>
                <a:gd name="T44" fmla="*/ 60 w 197"/>
                <a:gd name="T45" fmla="*/ 104 h 206"/>
                <a:gd name="T46" fmla="*/ 131 w 197"/>
                <a:gd name="T47" fmla="*/ 104 h 206"/>
                <a:gd name="T48" fmla="*/ 122 w 197"/>
                <a:gd name="T49" fmla="*/ 113 h 206"/>
                <a:gd name="T50" fmla="*/ 120 w 197"/>
                <a:gd name="T51" fmla="*/ 143 h 206"/>
                <a:gd name="T52" fmla="*/ 109 w 197"/>
                <a:gd name="T53" fmla="*/ 155 h 206"/>
                <a:gd name="T54" fmla="*/ 108 w 197"/>
                <a:gd name="T55" fmla="*/ 166 h 206"/>
                <a:gd name="T56" fmla="*/ 122 w 197"/>
                <a:gd name="T57" fmla="*/ 166 h 206"/>
                <a:gd name="T58" fmla="*/ 137 w 197"/>
                <a:gd name="T59" fmla="*/ 142 h 206"/>
                <a:gd name="T60" fmla="*/ 147 w 197"/>
                <a:gd name="T61" fmla="*/ 110 h 206"/>
                <a:gd name="T62" fmla="*/ 149 w 197"/>
                <a:gd name="T63" fmla="*/ 99 h 206"/>
                <a:gd name="T64" fmla="*/ 139 w 197"/>
                <a:gd name="T65" fmla="*/ 90 h 206"/>
                <a:gd name="T66" fmla="*/ 137 w 197"/>
                <a:gd name="T67" fmla="*/ 58 h 206"/>
                <a:gd name="T68" fmla="*/ 109 w 197"/>
                <a:gd name="T69" fmla="*/ 39 h 206"/>
                <a:gd name="T70" fmla="*/ 108 w 197"/>
                <a:gd name="T71" fmla="*/ 50 h 206"/>
                <a:gd name="T72" fmla="*/ 119 w 197"/>
                <a:gd name="T73" fmla="*/ 61 h 206"/>
                <a:gd name="T74" fmla="*/ 120 w 197"/>
                <a:gd name="T75" fmla="*/ 87 h 206"/>
                <a:gd name="T76" fmla="*/ 131 w 197"/>
                <a:gd name="T77" fmla="*/ 104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7" h="206">
                  <a:moveTo>
                    <a:pt x="0" y="103"/>
                  </a:moveTo>
                  <a:cubicBezTo>
                    <a:pt x="0" y="75"/>
                    <a:pt x="0" y="46"/>
                    <a:pt x="0" y="18"/>
                  </a:cubicBezTo>
                  <a:cubicBezTo>
                    <a:pt x="0" y="15"/>
                    <a:pt x="0" y="13"/>
                    <a:pt x="1" y="10"/>
                  </a:cubicBezTo>
                  <a:cubicBezTo>
                    <a:pt x="2" y="4"/>
                    <a:pt x="8" y="0"/>
                    <a:pt x="15" y="0"/>
                  </a:cubicBezTo>
                  <a:cubicBezTo>
                    <a:pt x="29" y="0"/>
                    <a:pt x="44" y="0"/>
                    <a:pt x="58" y="0"/>
                  </a:cubicBezTo>
                  <a:cubicBezTo>
                    <a:pt x="90" y="0"/>
                    <a:pt x="122" y="0"/>
                    <a:pt x="154" y="0"/>
                  </a:cubicBezTo>
                  <a:cubicBezTo>
                    <a:pt x="158" y="0"/>
                    <a:pt x="158" y="0"/>
                    <a:pt x="158" y="4"/>
                  </a:cubicBezTo>
                  <a:cubicBezTo>
                    <a:pt x="158" y="15"/>
                    <a:pt x="158" y="26"/>
                    <a:pt x="158" y="38"/>
                  </a:cubicBezTo>
                  <a:cubicBezTo>
                    <a:pt x="158" y="40"/>
                    <a:pt x="158" y="41"/>
                    <a:pt x="161" y="41"/>
                  </a:cubicBezTo>
                  <a:cubicBezTo>
                    <a:pt x="172" y="41"/>
                    <a:pt x="183" y="41"/>
                    <a:pt x="194" y="41"/>
                  </a:cubicBezTo>
                  <a:cubicBezTo>
                    <a:pt x="196" y="41"/>
                    <a:pt x="197" y="41"/>
                    <a:pt x="197" y="44"/>
                  </a:cubicBezTo>
                  <a:cubicBezTo>
                    <a:pt x="197" y="93"/>
                    <a:pt x="197" y="143"/>
                    <a:pt x="197" y="192"/>
                  </a:cubicBezTo>
                  <a:cubicBezTo>
                    <a:pt x="197" y="199"/>
                    <a:pt x="194" y="204"/>
                    <a:pt x="188" y="206"/>
                  </a:cubicBezTo>
                  <a:cubicBezTo>
                    <a:pt x="187" y="206"/>
                    <a:pt x="185" y="206"/>
                    <a:pt x="184" y="206"/>
                  </a:cubicBezTo>
                  <a:cubicBezTo>
                    <a:pt x="127" y="206"/>
                    <a:pt x="70" y="206"/>
                    <a:pt x="13" y="206"/>
                  </a:cubicBezTo>
                  <a:cubicBezTo>
                    <a:pt x="7" y="206"/>
                    <a:pt x="1" y="201"/>
                    <a:pt x="1" y="195"/>
                  </a:cubicBezTo>
                  <a:cubicBezTo>
                    <a:pt x="0" y="193"/>
                    <a:pt x="0" y="191"/>
                    <a:pt x="0" y="188"/>
                  </a:cubicBezTo>
                  <a:cubicBezTo>
                    <a:pt x="0" y="160"/>
                    <a:pt x="0" y="132"/>
                    <a:pt x="0" y="103"/>
                  </a:cubicBezTo>
                  <a:close/>
                  <a:moveTo>
                    <a:pt x="59" y="103"/>
                  </a:moveTo>
                  <a:cubicBezTo>
                    <a:pt x="59" y="103"/>
                    <a:pt x="60" y="102"/>
                    <a:pt x="60" y="102"/>
                  </a:cubicBezTo>
                  <a:cubicBezTo>
                    <a:pt x="64" y="100"/>
                    <a:pt x="67" y="97"/>
                    <a:pt x="68" y="93"/>
                  </a:cubicBezTo>
                  <a:cubicBezTo>
                    <a:pt x="69" y="90"/>
                    <a:pt x="70" y="86"/>
                    <a:pt x="70" y="83"/>
                  </a:cubicBezTo>
                  <a:cubicBezTo>
                    <a:pt x="70" y="76"/>
                    <a:pt x="70" y="70"/>
                    <a:pt x="70" y="64"/>
                  </a:cubicBezTo>
                  <a:cubicBezTo>
                    <a:pt x="70" y="57"/>
                    <a:pt x="74" y="53"/>
                    <a:pt x="80" y="52"/>
                  </a:cubicBezTo>
                  <a:cubicBezTo>
                    <a:pt x="81" y="52"/>
                    <a:pt x="82" y="51"/>
                    <a:pt x="82" y="51"/>
                  </a:cubicBezTo>
                  <a:cubicBezTo>
                    <a:pt x="82" y="47"/>
                    <a:pt x="82" y="44"/>
                    <a:pt x="82" y="41"/>
                  </a:cubicBezTo>
                  <a:cubicBezTo>
                    <a:pt x="82" y="40"/>
                    <a:pt x="81" y="39"/>
                    <a:pt x="80" y="39"/>
                  </a:cubicBezTo>
                  <a:cubicBezTo>
                    <a:pt x="74" y="39"/>
                    <a:pt x="69" y="40"/>
                    <a:pt x="63" y="43"/>
                  </a:cubicBezTo>
                  <a:cubicBezTo>
                    <a:pt x="59" y="45"/>
                    <a:pt x="56" y="48"/>
                    <a:pt x="54" y="53"/>
                  </a:cubicBezTo>
                  <a:cubicBezTo>
                    <a:pt x="52" y="58"/>
                    <a:pt x="52" y="63"/>
                    <a:pt x="52" y="69"/>
                  </a:cubicBezTo>
                  <a:cubicBezTo>
                    <a:pt x="52" y="74"/>
                    <a:pt x="52" y="80"/>
                    <a:pt x="52" y="85"/>
                  </a:cubicBezTo>
                  <a:cubicBezTo>
                    <a:pt x="52" y="91"/>
                    <a:pt x="48" y="96"/>
                    <a:pt x="42" y="97"/>
                  </a:cubicBezTo>
                  <a:cubicBezTo>
                    <a:pt x="42" y="97"/>
                    <a:pt x="41" y="98"/>
                    <a:pt x="41" y="98"/>
                  </a:cubicBezTo>
                  <a:cubicBezTo>
                    <a:pt x="41" y="102"/>
                    <a:pt x="41" y="105"/>
                    <a:pt x="41" y="108"/>
                  </a:cubicBezTo>
                  <a:cubicBezTo>
                    <a:pt x="41" y="109"/>
                    <a:pt x="42" y="110"/>
                    <a:pt x="42" y="110"/>
                  </a:cubicBezTo>
                  <a:cubicBezTo>
                    <a:pt x="49" y="112"/>
                    <a:pt x="52" y="115"/>
                    <a:pt x="52" y="122"/>
                  </a:cubicBezTo>
                  <a:cubicBezTo>
                    <a:pt x="52" y="130"/>
                    <a:pt x="52" y="138"/>
                    <a:pt x="52" y="146"/>
                  </a:cubicBezTo>
                  <a:cubicBezTo>
                    <a:pt x="53" y="157"/>
                    <a:pt x="58" y="164"/>
                    <a:pt x="68" y="166"/>
                  </a:cubicBezTo>
                  <a:cubicBezTo>
                    <a:pt x="72" y="167"/>
                    <a:pt x="76" y="167"/>
                    <a:pt x="80" y="168"/>
                  </a:cubicBezTo>
                  <a:cubicBezTo>
                    <a:pt x="82" y="168"/>
                    <a:pt x="82" y="167"/>
                    <a:pt x="82" y="166"/>
                  </a:cubicBezTo>
                  <a:cubicBezTo>
                    <a:pt x="82" y="163"/>
                    <a:pt x="82" y="161"/>
                    <a:pt x="82" y="158"/>
                  </a:cubicBezTo>
                  <a:cubicBezTo>
                    <a:pt x="82" y="156"/>
                    <a:pt x="81" y="155"/>
                    <a:pt x="79" y="154"/>
                  </a:cubicBezTo>
                  <a:cubicBezTo>
                    <a:pt x="75" y="154"/>
                    <a:pt x="72" y="152"/>
                    <a:pt x="71" y="148"/>
                  </a:cubicBezTo>
                  <a:cubicBezTo>
                    <a:pt x="71" y="146"/>
                    <a:pt x="70" y="144"/>
                    <a:pt x="70" y="142"/>
                  </a:cubicBezTo>
                  <a:cubicBezTo>
                    <a:pt x="70" y="134"/>
                    <a:pt x="70" y="127"/>
                    <a:pt x="70" y="120"/>
                  </a:cubicBezTo>
                  <a:cubicBezTo>
                    <a:pt x="69" y="113"/>
                    <a:pt x="66" y="108"/>
                    <a:pt x="60" y="104"/>
                  </a:cubicBezTo>
                  <a:cubicBezTo>
                    <a:pt x="60" y="104"/>
                    <a:pt x="59" y="104"/>
                    <a:pt x="59" y="103"/>
                  </a:cubicBezTo>
                  <a:close/>
                  <a:moveTo>
                    <a:pt x="131" y="104"/>
                  </a:moveTo>
                  <a:cubicBezTo>
                    <a:pt x="130" y="104"/>
                    <a:pt x="129" y="105"/>
                    <a:pt x="129" y="105"/>
                  </a:cubicBezTo>
                  <a:cubicBezTo>
                    <a:pt x="126" y="107"/>
                    <a:pt x="123" y="109"/>
                    <a:pt x="122" y="113"/>
                  </a:cubicBezTo>
                  <a:cubicBezTo>
                    <a:pt x="121" y="117"/>
                    <a:pt x="120" y="120"/>
                    <a:pt x="120" y="124"/>
                  </a:cubicBezTo>
                  <a:cubicBezTo>
                    <a:pt x="119" y="130"/>
                    <a:pt x="120" y="136"/>
                    <a:pt x="120" y="143"/>
                  </a:cubicBezTo>
                  <a:cubicBezTo>
                    <a:pt x="119" y="150"/>
                    <a:pt x="117" y="154"/>
                    <a:pt x="110" y="155"/>
                  </a:cubicBezTo>
                  <a:cubicBezTo>
                    <a:pt x="110" y="155"/>
                    <a:pt x="109" y="155"/>
                    <a:pt x="109" y="155"/>
                  </a:cubicBezTo>
                  <a:cubicBezTo>
                    <a:pt x="109" y="155"/>
                    <a:pt x="108" y="156"/>
                    <a:pt x="108" y="157"/>
                  </a:cubicBezTo>
                  <a:cubicBezTo>
                    <a:pt x="108" y="160"/>
                    <a:pt x="108" y="163"/>
                    <a:pt x="108" y="166"/>
                  </a:cubicBezTo>
                  <a:cubicBezTo>
                    <a:pt x="108" y="167"/>
                    <a:pt x="109" y="168"/>
                    <a:pt x="109" y="168"/>
                  </a:cubicBezTo>
                  <a:cubicBezTo>
                    <a:pt x="114" y="167"/>
                    <a:pt x="118" y="167"/>
                    <a:pt x="122" y="166"/>
                  </a:cubicBezTo>
                  <a:cubicBezTo>
                    <a:pt x="130" y="164"/>
                    <a:pt x="135" y="160"/>
                    <a:pt x="136" y="152"/>
                  </a:cubicBezTo>
                  <a:cubicBezTo>
                    <a:pt x="137" y="149"/>
                    <a:pt x="137" y="145"/>
                    <a:pt x="137" y="142"/>
                  </a:cubicBezTo>
                  <a:cubicBezTo>
                    <a:pt x="138" y="134"/>
                    <a:pt x="137" y="127"/>
                    <a:pt x="138" y="119"/>
                  </a:cubicBezTo>
                  <a:cubicBezTo>
                    <a:pt x="138" y="114"/>
                    <a:pt x="142" y="111"/>
                    <a:pt x="147" y="110"/>
                  </a:cubicBezTo>
                  <a:cubicBezTo>
                    <a:pt x="149" y="110"/>
                    <a:pt x="149" y="109"/>
                    <a:pt x="149" y="108"/>
                  </a:cubicBezTo>
                  <a:cubicBezTo>
                    <a:pt x="149" y="105"/>
                    <a:pt x="149" y="102"/>
                    <a:pt x="149" y="99"/>
                  </a:cubicBezTo>
                  <a:cubicBezTo>
                    <a:pt x="149" y="98"/>
                    <a:pt x="149" y="97"/>
                    <a:pt x="147" y="97"/>
                  </a:cubicBezTo>
                  <a:cubicBezTo>
                    <a:pt x="143" y="96"/>
                    <a:pt x="140" y="94"/>
                    <a:pt x="139" y="90"/>
                  </a:cubicBezTo>
                  <a:cubicBezTo>
                    <a:pt x="138" y="87"/>
                    <a:pt x="138" y="84"/>
                    <a:pt x="137" y="81"/>
                  </a:cubicBezTo>
                  <a:cubicBezTo>
                    <a:pt x="137" y="74"/>
                    <a:pt x="137" y="66"/>
                    <a:pt x="137" y="58"/>
                  </a:cubicBezTo>
                  <a:cubicBezTo>
                    <a:pt x="136" y="51"/>
                    <a:pt x="133" y="45"/>
                    <a:pt x="126" y="42"/>
                  </a:cubicBezTo>
                  <a:cubicBezTo>
                    <a:pt x="120" y="40"/>
                    <a:pt x="115" y="39"/>
                    <a:pt x="109" y="39"/>
                  </a:cubicBezTo>
                  <a:cubicBezTo>
                    <a:pt x="108" y="39"/>
                    <a:pt x="108" y="40"/>
                    <a:pt x="108" y="41"/>
                  </a:cubicBezTo>
                  <a:cubicBezTo>
                    <a:pt x="108" y="44"/>
                    <a:pt x="108" y="47"/>
                    <a:pt x="108" y="50"/>
                  </a:cubicBezTo>
                  <a:cubicBezTo>
                    <a:pt x="108" y="52"/>
                    <a:pt x="108" y="52"/>
                    <a:pt x="110" y="52"/>
                  </a:cubicBezTo>
                  <a:cubicBezTo>
                    <a:pt x="115" y="53"/>
                    <a:pt x="118" y="56"/>
                    <a:pt x="119" y="61"/>
                  </a:cubicBezTo>
                  <a:cubicBezTo>
                    <a:pt x="119" y="63"/>
                    <a:pt x="120" y="64"/>
                    <a:pt x="120" y="66"/>
                  </a:cubicBezTo>
                  <a:cubicBezTo>
                    <a:pt x="120" y="73"/>
                    <a:pt x="120" y="80"/>
                    <a:pt x="120" y="87"/>
                  </a:cubicBezTo>
                  <a:cubicBezTo>
                    <a:pt x="121" y="93"/>
                    <a:pt x="123" y="99"/>
                    <a:pt x="130" y="103"/>
                  </a:cubicBezTo>
                  <a:cubicBezTo>
                    <a:pt x="130" y="103"/>
                    <a:pt x="130" y="103"/>
                    <a:pt x="131" y="1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5" name="Freeform 93"/>
            <p:cNvSpPr>
              <a:spLocks/>
            </p:cNvSpPr>
            <p:nvPr/>
          </p:nvSpPr>
          <p:spPr bwMode="auto">
            <a:xfrm>
              <a:off x="757239" y="1776414"/>
              <a:ext cx="68263" cy="215900"/>
            </a:xfrm>
            <a:custGeom>
              <a:avLst/>
              <a:gdLst>
                <a:gd name="T0" fmla="*/ 18 w 41"/>
                <a:gd name="T1" fmla="*/ 64 h 129"/>
                <a:gd name="T2" fmla="*/ 19 w 41"/>
                <a:gd name="T3" fmla="*/ 65 h 129"/>
                <a:gd name="T4" fmla="*/ 29 w 41"/>
                <a:gd name="T5" fmla="*/ 81 h 129"/>
                <a:gd name="T6" fmla="*/ 29 w 41"/>
                <a:gd name="T7" fmla="*/ 103 h 129"/>
                <a:gd name="T8" fmla="*/ 30 w 41"/>
                <a:gd name="T9" fmla="*/ 109 h 129"/>
                <a:gd name="T10" fmla="*/ 38 w 41"/>
                <a:gd name="T11" fmla="*/ 115 h 129"/>
                <a:gd name="T12" fmla="*/ 41 w 41"/>
                <a:gd name="T13" fmla="*/ 119 h 129"/>
                <a:gd name="T14" fmla="*/ 41 w 41"/>
                <a:gd name="T15" fmla="*/ 127 h 129"/>
                <a:gd name="T16" fmla="*/ 39 w 41"/>
                <a:gd name="T17" fmla="*/ 129 h 129"/>
                <a:gd name="T18" fmla="*/ 27 w 41"/>
                <a:gd name="T19" fmla="*/ 127 h 129"/>
                <a:gd name="T20" fmla="*/ 11 w 41"/>
                <a:gd name="T21" fmla="*/ 107 h 129"/>
                <a:gd name="T22" fmla="*/ 11 w 41"/>
                <a:gd name="T23" fmla="*/ 83 h 129"/>
                <a:gd name="T24" fmla="*/ 1 w 41"/>
                <a:gd name="T25" fmla="*/ 71 h 129"/>
                <a:gd name="T26" fmla="*/ 0 w 41"/>
                <a:gd name="T27" fmla="*/ 69 h 129"/>
                <a:gd name="T28" fmla="*/ 0 w 41"/>
                <a:gd name="T29" fmla="*/ 59 h 129"/>
                <a:gd name="T30" fmla="*/ 1 w 41"/>
                <a:gd name="T31" fmla="*/ 58 h 129"/>
                <a:gd name="T32" fmla="*/ 11 w 41"/>
                <a:gd name="T33" fmla="*/ 46 h 129"/>
                <a:gd name="T34" fmla="*/ 11 w 41"/>
                <a:gd name="T35" fmla="*/ 30 h 129"/>
                <a:gd name="T36" fmla="*/ 13 w 41"/>
                <a:gd name="T37" fmla="*/ 14 h 129"/>
                <a:gd name="T38" fmla="*/ 22 w 41"/>
                <a:gd name="T39" fmla="*/ 4 h 129"/>
                <a:gd name="T40" fmla="*/ 39 w 41"/>
                <a:gd name="T41" fmla="*/ 0 h 129"/>
                <a:gd name="T42" fmla="*/ 41 w 41"/>
                <a:gd name="T43" fmla="*/ 2 h 129"/>
                <a:gd name="T44" fmla="*/ 41 w 41"/>
                <a:gd name="T45" fmla="*/ 12 h 129"/>
                <a:gd name="T46" fmla="*/ 39 w 41"/>
                <a:gd name="T47" fmla="*/ 13 h 129"/>
                <a:gd name="T48" fmla="*/ 29 w 41"/>
                <a:gd name="T49" fmla="*/ 25 h 129"/>
                <a:gd name="T50" fmla="*/ 29 w 41"/>
                <a:gd name="T51" fmla="*/ 44 h 129"/>
                <a:gd name="T52" fmla="*/ 27 w 41"/>
                <a:gd name="T53" fmla="*/ 54 h 129"/>
                <a:gd name="T54" fmla="*/ 19 w 41"/>
                <a:gd name="T55" fmla="*/ 63 h 129"/>
                <a:gd name="T56" fmla="*/ 18 w 41"/>
                <a:gd name="T57" fmla="*/ 6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1" h="129">
                  <a:moveTo>
                    <a:pt x="18" y="64"/>
                  </a:moveTo>
                  <a:cubicBezTo>
                    <a:pt x="18" y="65"/>
                    <a:pt x="19" y="65"/>
                    <a:pt x="19" y="65"/>
                  </a:cubicBezTo>
                  <a:cubicBezTo>
                    <a:pt x="25" y="69"/>
                    <a:pt x="28" y="74"/>
                    <a:pt x="29" y="81"/>
                  </a:cubicBezTo>
                  <a:cubicBezTo>
                    <a:pt x="29" y="88"/>
                    <a:pt x="29" y="95"/>
                    <a:pt x="29" y="103"/>
                  </a:cubicBezTo>
                  <a:cubicBezTo>
                    <a:pt x="29" y="105"/>
                    <a:pt x="30" y="107"/>
                    <a:pt x="30" y="109"/>
                  </a:cubicBezTo>
                  <a:cubicBezTo>
                    <a:pt x="31" y="113"/>
                    <a:pt x="34" y="115"/>
                    <a:pt x="38" y="115"/>
                  </a:cubicBezTo>
                  <a:cubicBezTo>
                    <a:pt x="40" y="116"/>
                    <a:pt x="41" y="117"/>
                    <a:pt x="41" y="119"/>
                  </a:cubicBezTo>
                  <a:cubicBezTo>
                    <a:pt x="41" y="122"/>
                    <a:pt x="41" y="124"/>
                    <a:pt x="41" y="127"/>
                  </a:cubicBezTo>
                  <a:cubicBezTo>
                    <a:pt x="41" y="128"/>
                    <a:pt x="41" y="129"/>
                    <a:pt x="39" y="129"/>
                  </a:cubicBezTo>
                  <a:cubicBezTo>
                    <a:pt x="35" y="128"/>
                    <a:pt x="31" y="128"/>
                    <a:pt x="27" y="127"/>
                  </a:cubicBezTo>
                  <a:cubicBezTo>
                    <a:pt x="17" y="125"/>
                    <a:pt x="12" y="118"/>
                    <a:pt x="11" y="107"/>
                  </a:cubicBezTo>
                  <a:cubicBezTo>
                    <a:pt x="11" y="99"/>
                    <a:pt x="11" y="91"/>
                    <a:pt x="11" y="83"/>
                  </a:cubicBezTo>
                  <a:cubicBezTo>
                    <a:pt x="11" y="76"/>
                    <a:pt x="8" y="73"/>
                    <a:pt x="1" y="71"/>
                  </a:cubicBezTo>
                  <a:cubicBezTo>
                    <a:pt x="1" y="71"/>
                    <a:pt x="0" y="70"/>
                    <a:pt x="0" y="69"/>
                  </a:cubicBezTo>
                  <a:cubicBezTo>
                    <a:pt x="0" y="66"/>
                    <a:pt x="0" y="63"/>
                    <a:pt x="0" y="59"/>
                  </a:cubicBezTo>
                  <a:cubicBezTo>
                    <a:pt x="0" y="59"/>
                    <a:pt x="1" y="58"/>
                    <a:pt x="1" y="58"/>
                  </a:cubicBezTo>
                  <a:cubicBezTo>
                    <a:pt x="7" y="57"/>
                    <a:pt x="11" y="52"/>
                    <a:pt x="11" y="46"/>
                  </a:cubicBezTo>
                  <a:cubicBezTo>
                    <a:pt x="11" y="41"/>
                    <a:pt x="11" y="35"/>
                    <a:pt x="11" y="30"/>
                  </a:cubicBezTo>
                  <a:cubicBezTo>
                    <a:pt x="11" y="24"/>
                    <a:pt x="11" y="19"/>
                    <a:pt x="13" y="14"/>
                  </a:cubicBezTo>
                  <a:cubicBezTo>
                    <a:pt x="15" y="9"/>
                    <a:pt x="18" y="6"/>
                    <a:pt x="22" y="4"/>
                  </a:cubicBezTo>
                  <a:cubicBezTo>
                    <a:pt x="28" y="1"/>
                    <a:pt x="33" y="0"/>
                    <a:pt x="39" y="0"/>
                  </a:cubicBezTo>
                  <a:cubicBezTo>
                    <a:pt x="40" y="0"/>
                    <a:pt x="41" y="1"/>
                    <a:pt x="41" y="2"/>
                  </a:cubicBezTo>
                  <a:cubicBezTo>
                    <a:pt x="41" y="5"/>
                    <a:pt x="41" y="8"/>
                    <a:pt x="41" y="12"/>
                  </a:cubicBezTo>
                  <a:cubicBezTo>
                    <a:pt x="41" y="12"/>
                    <a:pt x="40" y="13"/>
                    <a:pt x="39" y="13"/>
                  </a:cubicBezTo>
                  <a:cubicBezTo>
                    <a:pt x="33" y="14"/>
                    <a:pt x="29" y="18"/>
                    <a:pt x="29" y="25"/>
                  </a:cubicBezTo>
                  <a:cubicBezTo>
                    <a:pt x="29" y="31"/>
                    <a:pt x="29" y="37"/>
                    <a:pt x="29" y="44"/>
                  </a:cubicBezTo>
                  <a:cubicBezTo>
                    <a:pt x="29" y="47"/>
                    <a:pt x="28" y="51"/>
                    <a:pt x="27" y="54"/>
                  </a:cubicBezTo>
                  <a:cubicBezTo>
                    <a:pt x="26" y="58"/>
                    <a:pt x="23" y="61"/>
                    <a:pt x="19" y="63"/>
                  </a:cubicBezTo>
                  <a:cubicBezTo>
                    <a:pt x="19" y="63"/>
                    <a:pt x="18" y="64"/>
                    <a:pt x="18" y="6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6" name="Freeform 94"/>
            <p:cNvSpPr>
              <a:spLocks/>
            </p:cNvSpPr>
            <p:nvPr/>
          </p:nvSpPr>
          <p:spPr bwMode="auto">
            <a:xfrm>
              <a:off x="868364" y="1776414"/>
              <a:ext cx="69850" cy="215900"/>
            </a:xfrm>
            <a:custGeom>
              <a:avLst/>
              <a:gdLst>
                <a:gd name="T0" fmla="*/ 23 w 41"/>
                <a:gd name="T1" fmla="*/ 65 h 129"/>
                <a:gd name="T2" fmla="*/ 22 w 41"/>
                <a:gd name="T3" fmla="*/ 64 h 129"/>
                <a:gd name="T4" fmla="*/ 12 w 41"/>
                <a:gd name="T5" fmla="*/ 48 h 129"/>
                <a:gd name="T6" fmla="*/ 12 w 41"/>
                <a:gd name="T7" fmla="*/ 27 h 129"/>
                <a:gd name="T8" fmla="*/ 11 w 41"/>
                <a:gd name="T9" fmla="*/ 22 h 129"/>
                <a:gd name="T10" fmla="*/ 2 w 41"/>
                <a:gd name="T11" fmla="*/ 13 h 129"/>
                <a:gd name="T12" fmla="*/ 0 w 41"/>
                <a:gd name="T13" fmla="*/ 11 h 129"/>
                <a:gd name="T14" fmla="*/ 0 w 41"/>
                <a:gd name="T15" fmla="*/ 2 h 129"/>
                <a:gd name="T16" fmla="*/ 1 w 41"/>
                <a:gd name="T17" fmla="*/ 0 h 129"/>
                <a:gd name="T18" fmla="*/ 18 w 41"/>
                <a:gd name="T19" fmla="*/ 3 h 129"/>
                <a:gd name="T20" fmla="*/ 29 w 41"/>
                <a:gd name="T21" fmla="*/ 19 h 129"/>
                <a:gd name="T22" fmla="*/ 29 w 41"/>
                <a:gd name="T23" fmla="*/ 42 h 129"/>
                <a:gd name="T24" fmla="*/ 31 w 41"/>
                <a:gd name="T25" fmla="*/ 51 h 129"/>
                <a:gd name="T26" fmla="*/ 39 w 41"/>
                <a:gd name="T27" fmla="*/ 58 h 129"/>
                <a:gd name="T28" fmla="*/ 41 w 41"/>
                <a:gd name="T29" fmla="*/ 60 h 129"/>
                <a:gd name="T30" fmla="*/ 41 w 41"/>
                <a:gd name="T31" fmla="*/ 69 h 129"/>
                <a:gd name="T32" fmla="*/ 39 w 41"/>
                <a:gd name="T33" fmla="*/ 71 h 129"/>
                <a:gd name="T34" fmla="*/ 30 w 41"/>
                <a:gd name="T35" fmla="*/ 80 h 129"/>
                <a:gd name="T36" fmla="*/ 29 w 41"/>
                <a:gd name="T37" fmla="*/ 103 h 129"/>
                <a:gd name="T38" fmla="*/ 28 w 41"/>
                <a:gd name="T39" fmla="*/ 113 h 129"/>
                <a:gd name="T40" fmla="*/ 14 w 41"/>
                <a:gd name="T41" fmla="*/ 127 h 129"/>
                <a:gd name="T42" fmla="*/ 1 w 41"/>
                <a:gd name="T43" fmla="*/ 129 h 129"/>
                <a:gd name="T44" fmla="*/ 0 w 41"/>
                <a:gd name="T45" fmla="*/ 127 h 129"/>
                <a:gd name="T46" fmla="*/ 0 w 41"/>
                <a:gd name="T47" fmla="*/ 118 h 129"/>
                <a:gd name="T48" fmla="*/ 1 w 41"/>
                <a:gd name="T49" fmla="*/ 116 h 129"/>
                <a:gd name="T50" fmla="*/ 2 w 41"/>
                <a:gd name="T51" fmla="*/ 116 h 129"/>
                <a:gd name="T52" fmla="*/ 12 w 41"/>
                <a:gd name="T53" fmla="*/ 104 h 129"/>
                <a:gd name="T54" fmla="*/ 12 w 41"/>
                <a:gd name="T55" fmla="*/ 85 h 129"/>
                <a:gd name="T56" fmla="*/ 14 w 41"/>
                <a:gd name="T57" fmla="*/ 74 h 129"/>
                <a:gd name="T58" fmla="*/ 21 w 41"/>
                <a:gd name="T59" fmla="*/ 66 h 129"/>
                <a:gd name="T60" fmla="*/ 23 w 41"/>
                <a:gd name="T61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1" h="129">
                  <a:moveTo>
                    <a:pt x="23" y="65"/>
                  </a:moveTo>
                  <a:cubicBezTo>
                    <a:pt x="22" y="64"/>
                    <a:pt x="22" y="64"/>
                    <a:pt x="22" y="64"/>
                  </a:cubicBezTo>
                  <a:cubicBezTo>
                    <a:pt x="15" y="60"/>
                    <a:pt x="13" y="54"/>
                    <a:pt x="12" y="48"/>
                  </a:cubicBezTo>
                  <a:cubicBezTo>
                    <a:pt x="12" y="41"/>
                    <a:pt x="12" y="34"/>
                    <a:pt x="12" y="27"/>
                  </a:cubicBezTo>
                  <a:cubicBezTo>
                    <a:pt x="12" y="25"/>
                    <a:pt x="11" y="24"/>
                    <a:pt x="11" y="22"/>
                  </a:cubicBezTo>
                  <a:cubicBezTo>
                    <a:pt x="10" y="17"/>
                    <a:pt x="7" y="14"/>
                    <a:pt x="2" y="13"/>
                  </a:cubicBezTo>
                  <a:cubicBezTo>
                    <a:pt x="0" y="13"/>
                    <a:pt x="0" y="13"/>
                    <a:pt x="0" y="11"/>
                  </a:cubicBezTo>
                  <a:cubicBezTo>
                    <a:pt x="0" y="8"/>
                    <a:pt x="0" y="5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7" y="0"/>
                    <a:pt x="12" y="1"/>
                    <a:pt x="18" y="3"/>
                  </a:cubicBezTo>
                  <a:cubicBezTo>
                    <a:pt x="25" y="6"/>
                    <a:pt x="28" y="12"/>
                    <a:pt x="29" y="19"/>
                  </a:cubicBezTo>
                  <a:cubicBezTo>
                    <a:pt x="29" y="27"/>
                    <a:pt x="29" y="35"/>
                    <a:pt x="29" y="42"/>
                  </a:cubicBezTo>
                  <a:cubicBezTo>
                    <a:pt x="30" y="45"/>
                    <a:pt x="30" y="48"/>
                    <a:pt x="31" y="51"/>
                  </a:cubicBezTo>
                  <a:cubicBezTo>
                    <a:pt x="32" y="55"/>
                    <a:pt x="35" y="57"/>
                    <a:pt x="39" y="58"/>
                  </a:cubicBezTo>
                  <a:cubicBezTo>
                    <a:pt x="41" y="58"/>
                    <a:pt x="41" y="59"/>
                    <a:pt x="41" y="60"/>
                  </a:cubicBezTo>
                  <a:cubicBezTo>
                    <a:pt x="41" y="63"/>
                    <a:pt x="41" y="66"/>
                    <a:pt x="41" y="69"/>
                  </a:cubicBezTo>
                  <a:cubicBezTo>
                    <a:pt x="41" y="70"/>
                    <a:pt x="41" y="71"/>
                    <a:pt x="39" y="71"/>
                  </a:cubicBezTo>
                  <a:cubicBezTo>
                    <a:pt x="34" y="72"/>
                    <a:pt x="30" y="75"/>
                    <a:pt x="30" y="80"/>
                  </a:cubicBezTo>
                  <a:cubicBezTo>
                    <a:pt x="29" y="88"/>
                    <a:pt x="30" y="95"/>
                    <a:pt x="29" y="103"/>
                  </a:cubicBezTo>
                  <a:cubicBezTo>
                    <a:pt x="29" y="106"/>
                    <a:pt x="29" y="110"/>
                    <a:pt x="28" y="113"/>
                  </a:cubicBezTo>
                  <a:cubicBezTo>
                    <a:pt x="27" y="121"/>
                    <a:pt x="22" y="125"/>
                    <a:pt x="14" y="127"/>
                  </a:cubicBezTo>
                  <a:cubicBezTo>
                    <a:pt x="10" y="128"/>
                    <a:pt x="6" y="128"/>
                    <a:pt x="1" y="129"/>
                  </a:cubicBezTo>
                  <a:cubicBezTo>
                    <a:pt x="1" y="129"/>
                    <a:pt x="0" y="128"/>
                    <a:pt x="0" y="127"/>
                  </a:cubicBezTo>
                  <a:cubicBezTo>
                    <a:pt x="0" y="124"/>
                    <a:pt x="0" y="121"/>
                    <a:pt x="0" y="118"/>
                  </a:cubicBezTo>
                  <a:cubicBezTo>
                    <a:pt x="0" y="117"/>
                    <a:pt x="1" y="116"/>
                    <a:pt x="1" y="116"/>
                  </a:cubicBezTo>
                  <a:cubicBezTo>
                    <a:pt x="1" y="116"/>
                    <a:pt x="2" y="116"/>
                    <a:pt x="2" y="116"/>
                  </a:cubicBezTo>
                  <a:cubicBezTo>
                    <a:pt x="9" y="115"/>
                    <a:pt x="11" y="111"/>
                    <a:pt x="12" y="104"/>
                  </a:cubicBezTo>
                  <a:cubicBezTo>
                    <a:pt x="12" y="97"/>
                    <a:pt x="11" y="91"/>
                    <a:pt x="12" y="85"/>
                  </a:cubicBezTo>
                  <a:cubicBezTo>
                    <a:pt x="12" y="81"/>
                    <a:pt x="13" y="78"/>
                    <a:pt x="14" y="74"/>
                  </a:cubicBezTo>
                  <a:cubicBezTo>
                    <a:pt x="15" y="70"/>
                    <a:pt x="18" y="68"/>
                    <a:pt x="21" y="66"/>
                  </a:cubicBezTo>
                  <a:cubicBezTo>
                    <a:pt x="21" y="66"/>
                    <a:pt x="22" y="65"/>
                    <a:pt x="23" y="6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8" name="グループ化 2367"/>
          <p:cNvGrpSpPr/>
          <p:nvPr/>
        </p:nvGrpSpPr>
        <p:grpSpPr>
          <a:xfrm>
            <a:off x="1258889" y="1824451"/>
            <a:ext cx="411163" cy="277813"/>
            <a:chOff x="1258889" y="1746251"/>
            <a:chExt cx="411163" cy="277813"/>
          </a:xfrm>
        </p:grpSpPr>
        <p:sp>
          <p:nvSpPr>
            <p:cNvPr id="2237" name="Freeform 95"/>
            <p:cNvSpPr>
              <a:spLocks/>
            </p:cNvSpPr>
            <p:nvPr/>
          </p:nvSpPr>
          <p:spPr bwMode="auto">
            <a:xfrm>
              <a:off x="1258889" y="1746251"/>
              <a:ext cx="300038" cy="277813"/>
            </a:xfrm>
            <a:custGeom>
              <a:avLst/>
              <a:gdLst>
                <a:gd name="T0" fmla="*/ 177 w 179"/>
                <a:gd name="T1" fmla="*/ 24 h 166"/>
                <a:gd name="T2" fmla="*/ 177 w 179"/>
                <a:gd name="T3" fmla="*/ 23 h 166"/>
                <a:gd name="T4" fmla="*/ 106 w 179"/>
                <a:gd name="T5" fmla="*/ 8 h 166"/>
                <a:gd name="T6" fmla="*/ 51 w 179"/>
                <a:gd name="T7" fmla="*/ 65 h 166"/>
                <a:gd name="T8" fmla="*/ 47 w 179"/>
                <a:gd name="T9" fmla="*/ 68 h 166"/>
                <a:gd name="T10" fmla="*/ 19 w 179"/>
                <a:gd name="T11" fmla="*/ 68 h 166"/>
                <a:gd name="T12" fmla="*/ 11 w 179"/>
                <a:gd name="T13" fmla="*/ 69 h 166"/>
                <a:gd name="T14" fmla="*/ 1 w 179"/>
                <a:gd name="T15" fmla="*/ 85 h 166"/>
                <a:gd name="T16" fmla="*/ 15 w 179"/>
                <a:gd name="T17" fmla="*/ 97 h 166"/>
                <a:gd name="T18" fmla="*/ 48 w 179"/>
                <a:gd name="T19" fmla="*/ 97 h 166"/>
                <a:gd name="T20" fmla="*/ 51 w 179"/>
                <a:gd name="T21" fmla="*/ 99 h 166"/>
                <a:gd name="T22" fmla="*/ 77 w 179"/>
                <a:gd name="T23" fmla="*/ 142 h 166"/>
                <a:gd name="T24" fmla="*/ 168 w 179"/>
                <a:gd name="T25" fmla="*/ 148 h 166"/>
                <a:gd name="T26" fmla="*/ 179 w 179"/>
                <a:gd name="T27" fmla="*/ 140 h 166"/>
                <a:gd name="T28" fmla="*/ 163 w 179"/>
                <a:gd name="T29" fmla="*/ 124 h 166"/>
                <a:gd name="T30" fmla="*/ 87 w 179"/>
                <a:gd name="T31" fmla="*/ 121 h 166"/>
                <a:gd name="T32" fmla="*/ 81 w 179"/>
                <a:gd name="T33" fmla="*/ 50 h 166"/>
                <a:gd name="T34" fmla="*/ 115 w 179"/>
                <a:gd name="T35" fmla="*/ 28 h 166"/>
                <a:gd name="T36" fmla="*/ 162 w 179"/>
                <a:gd name="T37" fmla="*/ 39 h 166"/>
                <a:gd name="T38" fmla="*/ 177 w 179"/>
                <a:gd name="T39" fmla="*/ 2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9" h="166">
                  <a:moveTo>
                    <a:pt x="177" y="24"/>
                  </a:moveTo>
                  <a:cubicBezTo>
                    <a:pt x="177" y="24"/>
                    <a:pt x="177" y="24"/>
                    <a:pt x="177" y="23"/>
                  </a:cubicBezTo>
                  <a:cubicBezTo>
                    <a:pt x="156" y="6"/>
                    <a:pt x="132" y="0"/>
                    <a:pt x="106" y="8"/>
                  </a:cubicBezTo>
                  <a:cubicBezTo>
                    <a:pt x="77" y="16"/>
                    <a:pt x="58" y="36"/>
                    <a:pt x="51" y="65"/>
                  </a:cubicBezTo>
                  <a:cubicBezTo>
                    <a:pt x="50" y="67"/>
                    <a:pt x="49" y="68"/>
                    <a:pt x="47" y="68"/>
                  </a:cubicBezTo>
                  <a:cubicBezTo>
                    <a:pt x="38" y="68"/>
                    <a:pt x="28" y="68"/>
                    <a:pt x="19" y="68"/>
                  </a:cubicBezTo>
                  <a:cubicBezTo>
                    <a:pt x="16" y="68"/>
                    <a:pt x="13" y="68"/>
                    <a:pt x="11" y="69"/>
                  </a:cubicBezTo>
                  <a:cubicBezTo>
                    <a:pt x="4" y="71"/>
                    <a:pt x="0" y="78"/>
                    <a:pt x="1" y="85"/>
                  </a:cubicBezTo>
                  <a:cubicBezTo>
                    <a:pt x="2" y="91"/>
                    <a:pt x="8" y="96"/>
                    <a:pt x="15" y="97"/>
                  </a:cubicBezTo>
                  <a:cubicBezTo>
                    <a:pt x="26" y="97"/>
                    <a:pt x="37" y="97"/>
                    <a:pt x="48" y="97"/>
                  </a:cubicBezTo>
                  <a:cubicBezTo>
                    <a:pt x="50" y="97"/>
                    <a:pt x="50" y="97"/>
                    <a:pt x="51" y="99"/>
                  </a:cubicBezTo>
                  <a:cubicBezTo>
                    <a:pt x="55" y="117"/>
                    <a:pt x="63" y="131"/>
                    <a:pt x="77" y="142"/>
                  </a:cubicBezTo>
                  <a:cubicBezTo>
                    <a:pt x="103" y="164"/>
                    <a:pt x="139" y="166"/>
                    <a:pt x="168" y="148"/>
                  </a:cubicBezTo>
                  <a:cubicBezTo>
                    <a:pt x="172" y="146"/>
                    <a:pt x="175" y="143"/>
                    <a:pt x="179" y="140"/>
                  </a:cubicBezTo>
                  <a:cubicBezTo>
                    <a:pt x="174" y="135"/>
                    <a:pt x="168" y="129"/>
                    <a:pt x="163" y="124"/>
                  </a:cubicBezTo>
                  <a:cubicBezTo>
                    <a:pt x="139" y="146"/>
                    <a:pt x="105" y="140"/>
                    <a:pt x="87" y="121"/>
                  </a:cubicBezTo>
                  <a:cubicBezTo>
                    <a:pt x="67" y="101"/>
                    <a:pt x="66" y="71"/>
                    <a:pt x="81" y="50"/>
                  </a:cubicBezTo>
                  <a:cubicBezTo>
                    <a:pt x="90" y="39"/>
                    <a:pt x="101" y="31"/>
                    <a:pt x="115" y="28"/>
                  </a:cubicBezTo>
                  <a:cubicBezTo>
                    <a:pt x="132" y="25"/>
                    <a:pt x="148" y="28"/>
                    <a:pt x="162" y="39"/>
                  </a:cubicBezTo>
                  <a:cubicBezTo>
                    <a:pt x="167" y="34"/>
                    <a:pt x="172" y="29"/>
                    <a:pt x="177" y="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8" name="Freeform 96"/>
            <p:cNvSpPr>
              <a:spLocks/>
            </p:cNvSpPr>
            <p:nvPr/>
          </p:nvSpPr>
          <p:spPr bwMode="auto">
            <a:xfrm>
              <a:off x="1420814" y="1830389"/>
              <a:ext cx="249238" cy="112713"/>
            </a:xfrm>
            <a:custGeom>
              <a:avLst/>
              <a:gdLst>
                <a:gd name="T0" fmla="*/ 98 w 148"/>
                <a:gd name="T1" fmla="*/ 67 h 67"/>
                <a:gd name="T2" fmla="*/ 148 w 148"/>
                <a:gd name="T3" fmla="*/ 34 h 67"/>
                <a:gd name="T4" fmla="*/ 98 w 148"/>
                <a:gd name="T5" fmla="*/ 0 h 67"/>
                <a:gd name="T6" fmla="*/ 98 w 148"/>
                <a:gd name="T7" fmla="*/ 18 h 67"/>
                <a:gd name="T8" fmla="*/ 96 w 148"/>
                <a:gd name="T9" fmla="*/ 18 h 67"/>
                <a:gd name="T10" fmla="*/ 51 w 148"/>
                <a:gd name="T11" fmla="*/ 18 h 67"/>
                <a:gd name="T12" fmla="*/ 48 w 148"/>
                <a:gd name="T13" fmla="*/ 16 h 67"/>
                <a:gd name="T14" fmla="*/ 24 w 148"/>
                <a:gd name="T15" fmla="*/ 7 h 67"/>
                <a:gd name="T16" fmla="*/ 1 w 148"/>
                <a:gd name="T17" fmla="*/ 31 h 67"/>
                <a:gd name="T18" fmla="*/ 18 w 148"/>
                <a:gd name="T19" fmla="*/ 58 h 67"/>
                <a:gd name="T20" fmla="*/ 49 w 148"/>
                <a:gd name="T21" fmla="*/ 49 h 67"/>
                <a:gd name="T22" fmla="*/ 53 w 148"/>
                <a:gd name="T23" fmla="*/ 47 h 67"/>
                <a:gd name="T24" fmla="*/ 95 w 148"/>
                <a:gd name="T25" fmla="*/ 47 h 67"/>
                <a:gd name="T26" fmla="*/ 98 w 148"/>
                <a:gd name="T27" fmla="*/ 47 h 67"/>
                <a:gd name="T28" fmla="*/ 98 w 148"/>
                <a:gd name="T2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8" h="67">
                  <a:moveTo>
                    <a:pt x="98" y="67"/>
                  </a:moveTo>
                  <a:cubicBezTo>
                    <a:pt x="115" y="55"/>
                    <a:pt x="131" y="45"/>
                    <a:pt x="148" y="34"/>
                  </a:cubicBezTo>
                  <a:cubicBezTo>
                    <a:pt x="131" y="22"/>
                    <a:pt x="115" y="11"/>
                    <a:pt x="98" y="0"/>
                  </a:cubicBezTo>
                  <a:cubicBezTo>
                    <a:pt x="98" y="6"/>
                    <a:pt x="98" y="12"/>
                    <a:pt x="98" y="18"/>
                  </a:cubicBezTo>
                  <a:cubicBezTo>
                    <a:pt x="97" y="18"/>
                    <a:pt x="97" y="18"/>
                    <a:pt x="96" y="18"/>
                  </a:cubicBezTo>
                  <a:cubicBezTo>
                    <a:pt x="81" y="18"/>
                    <a:pt x="66" y="18"/>
                    <a:pt x="51" y="18"/>
                  </a:cubicBezTo>
                  <a:cubicBezTo>
                    <a:pt x="50" y="18"/>
                    <a:pt x="48" y="17"/>
                    <a:pt x="48" y="16"/>
                  </a:cubicBezTo>
                  <a:cubicBezTo>
                    <a:pt x="42" y="9"/>
                    <a:pt x="34" y="6"/>
                    <a:pt x="24" y="7"/>
                  </a:cubicBezTo>
                  <a:cubicBezTo>
                    <a:pt x="12" y="8"/>
                    <a:pt x="3" y="18"/>
                    <a:pt x="1" y="31"/>
                  </a:cubicBezTo>
                  <a:cubicBezTo>
                    <a:pt x="0" y="42"/>
                    <a:pt x="7" y="54"/>
                    <a:pt x="18" y="58"/>
                  </a:cubicBezTo>
                  <a:cubicBezTo>
                    <a:pt x="29" y="63"/>
                    <a:pt x="42" y="59"/>
                    <a:pt x="49" y="49"/>
                  </a:cubicBezTo>
                  <a:cubicBezTo>
                    <a:pt x="50" y="47"/>
                    <a:pt x="51" y="47"/>
                    <a:pt x="53" y="47"/>
                  </a:cubicBezTo>
                  <a:cubicBezTo>
                    <a:pt x="67" y="47"/>
                    <a:pt x="81" y="47"/>
                    <a:pt x="95" y="47"/>
                  </a:cubicBezTo>
                  <a:cubicBezTo>
                    <a:pt x="96" y="47"/>
                    <a:pt x="97" y="47"/>
                    <a:pt x="98" y="47"/>
                  </a:cubicBezTo>
                  <a:cubicBezTo>
                    <a:pt x="98" y="53"/>
                    <a:pt x="98" y="60"/>
                    <a:pt x="98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39" name="Freeform 97"/>
            <p:cNvSpPr>
              <a:spLocks/>
            </p:cNvSpPr>
            <p:nvPr/>
          </p:nvSpPr>
          <p:spPr bwMode="auto">
            <a:xfrm>
              <a:off x="1258889" y="1746251"/>
              <a:ext cx="300038" cy="277813"/>
            </a:xfrm>
            <a:custGeom>
              <a:avLst/>
              <a:gdLst>
                <a:gd name="T0" fmla="*/ 177 w 179"/>
                <a:gd name="T1" fmla="*/ 24 h 166"/>
                <a:gd name="T2" fmla="*/ 162 w 179"/>
                <a:gd name="T3" fmla="*/ 39 h 166"/>
                <a:gd name="T4" fmla="*/ 115 w 179"/>
                <a:gd name="T5" fmla="*/ 28 h 166"/>
                <a:gd name="T6" fmla="*/ 81 w 179"/>
                <a:gd name="T7" fmla="*/ 50 h 166"/>
                <a:gd name="T8" fmla="*/ 87 w 179"/>
                <a:gd name="T9" fmla="*/ 121 h 166"/>
                <a:gd name="T10" fmla="*/ 163 w 179"/>
                <a:gd name="T11" fmla="*/ 124 h 166"/>
                <a:gd name="T12" fmla="*/ 179 w 179"/>
                <a:gd name="T13" fmla="*/ 140 h 166"/>
                <a:gd name="T14" fmla="*/ 168 w 179"/>
                <a:gd name="T15" fmla="*/ 148 h 166"/>
                <a:gd name="T16" fmla="*/ 77 w 179"/>
                <a:gd name="T17" fmla="*/ 142 h 166"/>
                <a:gd name="T18" fmla="*/ 51 w 179"/>
                <a:gd name="T19" fmla="*/ 99 h 166"/>
                <a:gd name="T20" fmla="*/ 48 w 179"/>
                <a:gd name="T21" fmla="*/ 97 h 166"/>
                <a:gd name="T22" fmla="*/ 15 w 179"/>
                <a:gd name="T23" fmla="*/ 97 h 166"/>
                <a:gd name="T24" fmla="*/ 1 w 179"/>
                <a:gd name="T25" fmla="*/ 85 h 166"/>
                <a:gd name="T26" fmla="*/ 11 w 179"/>
                <a:gd name="T27" fmla="*/ 69 h 166"/>
                <a:gd name="T28" fmla="*/ 19 w 179"/>
                <a:gd name="T29" fmla="*/ 68 h 166"/>
                <a:gd name="T30" fmla="*/ 47 w 179"/>
                <a:gd name="T31" fmla="*/ 68 h 166"/>
                <a:gd name="T32" fmla="*/ 51 w 179"/>
                <a:gd name="T33" fmla="*/ 65 h 166"/>
                <a:gd name="T34" fmla="*/ 106 w 179"/>
                <a:gd name="T35" fmla="*/ 8 h 166"/>
                <a:gd name="T36" fmla="*/ 177 w 179"/>
                <a:gd name="T37" fmla="*/ 23 h 166"/>
                <a:gd name="T38" fmla="*/ 177 w 179"/>
                <a:gd name="T39" fmla="*/ 2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9" h="166">
                  <a:moveTo>
                    <a:pt x="177" y="24"/>
                  </a:moveTo>
                  <a:cubicBezTo>
                    <a:pt x="172" y="29"/>
                    <a:pt x="167" y="34"/>
                    <a:pt x="162" y="39"/>
                  </a:cubicBezTo>
                  <a:cubicBezTo>
                    <a:pt x="148" y="28"/>
                    <a:pt x="132" y="25"/>
                    <a:pt x="115" y="28"/>
                  </a:cubicBezTo>
                  <a:cubicBezTo>
                    <a:pt x="101" y="31"/>
                    <a:pt x="90" y="39"/>
                    <a:pt x="81" y="50"/>
                  </a:cubicBezTo>
                  <a:cubicBezTo>
                    <a:pt x="66" y="71"/>
                    <a:pt x="67" y="101"/>
                    <a:pt x="87" y="121"/>
                  </a:cubicBezTo>
                  <a:cubicBezTo>
                    <a:pt x="105" y="140"/>
                    <a:pt x="139" y="146"/>
                    <a:pt x="163" y="124"/>
                  </a:cubicBezTo>
                  <a:cubicBezTo>
                    <a:pt x="168" y="129"/>
                    <a:pt x="174" y="135"/>
                    <a:pt x="179" y="140"/>
                  </a:cubicBezTo>
                  <a:cubicBezTo>
                    <a:pt x="175" y="143"/>
                    <a:pt x="172" y="146"/>
                    <a:pt x="168" y="148"/>
                  </a:cubicBezTo>
                  <a:cubicBezTo>
                    <a:pt x="139" y="166"/>
                    <a:pt x="103" y="164"/>
                    <a:pt x="77" y="142"/>
                  </a:cubicBezTo>
                  <a:cubicBezTo>
                    <a:pt x="63" y="131"/>
                    <a:pt x="55" y="117"/>
                    <a:pt x="51" y="99"/>
                  </a:cubicBezTo>
                  <a:cubicBezTo>
                    <a:pt x="50" y="97"/>
                    <a:pt x="50" y="97"/>
                    <a:pt x="48" y="97"/>
                  </a:cubicBezTo>
                  <a:cubicBezTo>
                    <a:pt x="37" y="97"/>
                    <a:pt x="26" y="97"/>
                    <a:pt x="15" y="97"/>
                  </a:cubicBezTo>
                  <a:cubicBezTo>
                    <a:pt x="8" y="96"/>
                    <a:pt x="2" y="91"/>
                    <a:pt x="1" y="85"/>
                  </a:cubicBezTo>
                  <a:cubicBezTo>
                    <a:pt x="0" y="78"/>
                    <a:pt x="4" y="71"/>
                    <a:pt x="11" y="69"/>
                  </a:cubicBezTo>
                  <a:cubicBezTo>
                    <a:pt x="13" y="68"/>
                    <a:pt x="16" y="68"/>
                    <a:pt x="19" y="68"/>
                  </a:cubicBezTo>
                  <a:cubicBezTo>
                    <a:pt x="28" y="68"/>
                    <a:pt x="38" y="68"/>
                    <a:pt x="47" y="68"/>
                  </a:cubicBezTo>
                  <a:cubicBezTo>
                    <a:pt x="49" y="68"/>
                    <a:pt x="50" y="67"/>
                    <a:pt x="51" y="65"/>
                  </a:cubicBezTo>
                  <a:cubicBezTo>
                    <a:pt x="58" y="36"/>
                    <a:pt x="77" y="16"/>
                    <a:pt x="106" y="8"/>
                  </a:cubicBezTo>
                  <a:cubicBezTo>
                    <a:pt x="132" y="0"/>
                    <a:pt x="156" y="6"/>
                    <a:pt x="177" y="23"/>
                  </a:cubicBezTo>
                  <a:cubicBezTo>
                    <a:pt x="177" y="24"/>
                    <a:pt x="177" y="24"/>
                    <a:pt x="177" y="2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0" name="Freeform 98"/>
            <p:cNvSpPr>
              <a:spLocks/>
            </p:cNvSpPr>
            <p:nvPr/>
          </p:nvSpPr>
          <p:spPr bwMode="auto">
            <a:xfrm>
              <a:off x="1420814" y="1830389"/>
              <a:ext cx="249238" cy="112713"/>
            </a:xfrm>
            <a:custGeom>
              <a:avLst/>
              <a:gdLst>
                <a:gd name="T0" fmla="*/ 98 w 148"/>
                <a:gd name="T1" fmla="*/ 67 h 67"/>
                <a:gd name="T2" fmla="*/ 98 w 148"/>
                <a:gd name="T3" fmla="*/ 47 h 67"/>
                <a:gd name="T4" fmla="*/ 95 w 148"/>
                <a:gd name="T5" fmla="*/ 47 h 67"/>
                <a:gd name="T6" fmla="*/ 53 w 148"/>
                <a:gd name="T7" fmla="*/ 47 h 67"/>
                <a:gd name="T8" fmla="*/ 49 w 148"/>
                <a:gd name="T9" fmla="*/ 49 h 67"/>
                <a:gd name="T10" fmla="*/ 18 w 148"/>
                <a:gd name="T11" fmla="*/ 58 h 67"/>
                <a:gd name="T12" fmla="*/ 1 w 148"/>
                <a:gd name="T13" fmla="*/ 31 h 67"/>
                <a:gd name="T14" fmla="*/ 24 w 148"/>
                <a:gd name="T15" fmla="*/ 7 h 67"/>
                <a:gd name="T16" fmla="*/ 48 w 148"/>
                <a:gd name="T17" fmla="*/ 16 h 67"/>
                <a:gd name="T18" fmla="*/ 51 w 148"/>
                <a:gd name="T19" fmla="*/ 18 h 67"/>
                <a:gd name="T20" fmla="*/ 96 w 148"/>
                <a:gd name="T21" fmla="*/ 18 h 67"/>
                <a:gd name="T22" fmla="*/ 98 w 148"/>
                <a:gd name="T23" fmla="*/ 18 h 67"/>
                <a:gd name="T24" fmla="*/ 98 w 148"/>
                <a:gd name="T25" fmla="*/ 0 h 67"/>
                <a:gd name="T26" fmla="*/ 148 w 148"/>
                <a:gd name="T27" fmla="*/ 34 h 67"/>
                <a:gd name="T28" fmla="*/ 98 w 148"/>
                <a:gd name="T29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8" h="67">
                  <a:moveTo>
                    <a:pt x="98" y="67"/>
                  </a:moveTo>
                  <a:cubicBezTo>
                    <a:pt x="98" y="60"/>
                    <a:pt x="98" y="53"/>
                    <a:pt x="98" y="47"/>
                  </a:cubicBezTo>
                  <a:cubicBezTo>
                    <a:pt x="97" y="47"/>
                    <a:pt x="96" y="47"/>
                    <a:pt x="95" y="47"/>
                  </a:cubicBezTo>
                  <a:cubicBezTo>
                    <a:pt x="81" y="47"/>
                    <a:pt x="67" y="47"/>
                    <a:pt x="53" y="47"/>
                  </a:cubicBezTo>
                  <a:cubicBezTo>
                    <a:pt x="51" y="47"/>
                    <a:pt x="50" y="47"/>
                    <a:pt x="49" y="49"/>
                  </a:cubicBezTo>
                  <a:cubicBezTo>
                    <a:pt x="42" y="59"/>
                    <a:pt x="29" y="63"/>
                    <a:pt x="18" y="58"/>
                  </a:cubicBezTo>
                  <a:cubicBezTo>
                    <a:pt x="7" y="54"/>
                    <a:pt x="0" y="42"/>
                    <a:pt x="1" y="31"/>
                  </a:cubicBezTo>
                  <a:cubicBezTo>
                    <a:pt x="3" y="18"/>
                    <a:pt x="12" y="8"/>
                    <a:pt x="24" y="7"/>
                  </a:cubicBezTo>
                  <a:cubicBezTo>
                    <a:pt x="34" y="6"/>
                    <a:pt x="42" y="9"/>
                    <a:pt x="48" y="16"/>
                  </a:cubicBezTo>
                  <a:cubicBezTo>
                    <a:pt x="48" y="17"/>
                    <a:pt x="50" y="18"/>
                    <a:pt x="51" y="18"/>
                  </a:cubicBezTo>
                  <a:cubicBezTo>
                    <a:pt x="66" y="18"/>
                    <a:pt x="81" y="18"/>
                    <a:pt x="96" y="18"/>
                  </a:cubicBezTo>
                  <a:cubicBezTo>
                    <a:pt x="97" y="18"/>
                    <a:pt x="97" y="18"/>
                    <a:pt x="98" y="18"/>
                  </a:cubicBezTo>
                  <a:cubicBezTo>
                    <a:pt x="98" y="12"/>
                    <a:pt x="98" y="6"/>
                    <a:pt x="98" y="0"/>
                  </a:cubicBezTo>
                  <a:cubicBezTo>
                    <a:pt x="115" y="11"/>
                    <a:pt x="131" y="22"/>
                    <a:pt x="148" y="34"/>
                  </a:cubicBezTo>
                  <a:cubicBezTo>
                    <a:pt x="131" y="45"/>
                    <a:pt x="115" y="55"/>
                    <a:pt x="98" y="6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9" name="グループ化 2368"/>
          <p:cNvGrpSpPr/>
          <p:nvPr/>
        </p:nvGrpSpPr>
        <p:grpSpPr>
          <a:xfrm>
            <a:off x="1924051" y="1756189"/>
            <a:ext cx="315913" cy="412750"/>
            <a:chOff x="1924051" y="1677989"/>
            <a:chExt cx="315913" cy="412750"/>
          </a:xfrm>
        </p:grpSpPr>
        <p:sp>
          <p:nvSpPr>
            <p:cNvPr id="2241" name="Freeform 99"/>
            <p:cNvSpPr>
              <a:spLocks/>
            </p:cNvSpPr>
            <p:nvPr/>
          </p:nvSpPr>
          <p:spPr bwMode="auto">
            <a:xfrm>
              <a:off x="1924051" y="1677989"/>
              <a:ext cx="315913" cy="412750"/>
            </a:xfrm>
            <a:custGeom>
              <a:avLst/>
              <a:gdLst>
                <a:gd name="T0" fmla="*/ 187 w 188"/>
                <a:gd name="T1" fmla="*/ 123 h 245"/>
                <a:gd name="T2" fmla="*/ 187 w 188"/>
                <a:gd name="T3" fmla="*/ 38 h 245"/>
                <a:gd name="T4" fmla="*/ 184 w 188"/>
                <a:gd name="T5" fmla="*/ 28 h 245"/>
                <a:gd name="T6" fmla="*/ 177 w 188"/>
                <a:gd name="T7" fmla="*/ 21 h 245"/>
                <a:gd name="T8" fmla="*/ 145 w 188"/>
                <a:gd name="T9" fmla="*/ 7 h 245"/>
                <a:gd name="T10" fmla="*/ 87 w 188"/>
                <a:gd name="T11" fmla="*/ 0 h 245"/>
                <a:gd name="T12" fmla="*/ 36 w 188"/>
                <a:gd name="T13" fmla="*/ 8 h 245"/>
                <a:gd name="T14" fmla="*/ 8 w 188"/>
                <a:gd name="T15" fmla="*/ 22 h 245"/>
                <a:gd name="T16" fmla="*/ 0 w 188"/>
                <a:gd name="T17" fmla="*/ 40 h 245"/>
                <a:gd name="T18" fmla="*/ 0 w 188"/>
                <a:gd name="T19" fmla="*/ 204 h 245"/>
                <a:gd name="T20" fmla="*/ 4 w 188"/>
                <a:gd name="T21" fmla="*/ 217 h 245"/>
                <a:gd name="T22" fmla="*/ 19 w 188"/>
                <a:gd name="T23" fmla="*/ 228 h 245"/>
                <a:gd name="T24" fmla="*/ 62 w 188"/>
                <a:gd name="T25" fmla="*/ 243 h 245"/>
                <a:gd name="T26" fmla="*/ 98 w 188"/>
                <a:gd name="T27" fmla="*/ 245 h 245"/>
                <a:gd name="T28" fmla="*/ 144 w 188"/>
                <a:gd name="T29" fmla="*/ 239 h 245"/>
                <a:gd name="T30" fmla="*/ 177 w 188"/>
                <a:gd name="T31" fmla="*/ 225 h 245"/>
                <a:gd name="T32" fmla="*/ 187 w 188"/>
                <a:gd name="T33" fmla="*/ 205 h 245"/>
                <a:gd name="T34" fmla="*/ 187 w 188"/>
                <a:gd name="T35" fmla="*/ 12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8" h="245">
                  <a:moveTo>
                    <a:pt x="187" y="123"/>
                  </a:moveTo>
                  <a:cubicBezTo>
                    <a:pt x="187" y="95"/>
                    <a:pt x="187" y="66"/>
                    <a:pt x="187" y="38"/>
                  </a:cubicBezTo>
                  <a:cubicBezTo>
                    <a:pt x="187" y="34"/>
                    <a:pt x="186" y="31"/>
                    <a:pt x="184" y="28"/>
                  </a:cubicBezTo>
                  <a:cubicBezTo>
                    <a:pt x="182" y="26"/>
                    <a:pt x="180" y="23"/>
                    <a:pt x="177" y="21"/>
                  </a:cubicBezTo>
                  <a:cubicBezTo>
                    <a:pt x="168" y="14"/>
                    <a:pt x="157" y="10"/>
                    <a:pt x="145" y="7"/>
                  </a:cubicBezTo>
                  <a:cubicBezTo>
                    <a:pt x="126" y="2"/>
                    <a:pt x="107" y="0"/>
                    <a:pt x="87" y="0"/>
                  </a:cubicBezTo>
                  <a:cubicBezTo>
                    <a:pt x="70" y="1"/>
                    <a:pt x="53" y="3"/>
                    <a:pt x="36" y="8"/>
                  </a:cubicBezTo>
                  <a:cubicBezTo>
                    <a:pt x="26" y="11"/>
                    <a:pt x="16" y="15"/>
                    <a:pt x="8" y="22"/>
                  </a:cubicBezTo>
                  <a:cubicBezTo>
                    <a:pt x="3" y="27"/>
                    <a:pt x="0" y="32"/>
                    <a:pt x="0" y="40"/>
                  </a:cubicBezTo>
                  <a:cubicBezTo>
                    <a:pt x="0" y="94"/>
                    <a:pt x="0" y="149"/>
                    <a:pt x="0" y="204"/>
                  </a:cubicBezTo>
                  <a:cubicBezTo>
                    <a:pt x="0" y="209"/>
                    <a:pt x="2" y="213"/>
                    <a:pt x="4" y="217"/>
                  </a:cubicBezTo>
                  <a:cubicBezTo>
                    <a:pt x="8" y="222"/>
                    <a:pt x="13" y="225"/>
                    <a:pt x="19" y="228"/>
                  </a:cubicBezTo>
                  <a:cubicBezTo>
                    <a:pt x="32" y="236"/>
                    <a:pt x="47" y="240"/>
                    <a:pt x="62" y="243"/>
                  </a:cubicBezTo>
                  <a:cubicBezTo>
                    <a:pt x="74" y="245"/>
                    <a:pt x="86" y="245"/>
                    <a:pt x="98" y="245"/>
                  </a:cubicBezTo>
                  <a:cubicBezTo>
                    <a:pt x="114" y="245"/>
                    <a:pt x="129" y="243"/>
                    <a:pt x="144" y="239"/>
                  </a:cubicBezTo>
                  <a:cubicBezTo>
                    <a:pt x="156" y="236"/>
                    <a:pt x="167" y="232"/>
                    <a:pt x="177" y="225"/>
                  </a:cubicBezTo>
                  <a:cubicBezTo>
                    <a:pt x="184" y="220"/>
                    <a:pt x="188" y="214"/>
                    <a:pt x="187" y="205"/>
                  </a:cubicBezTo>
                  <a:cubicBezTo>
                    <a:pt x="187" y="178"/>
                    <a:pt x="187" y="151"/>
                    <a:pt x="187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2" name="Freeform 100"/>
            <p:cNvSpPr>
              <a:spLocks noEditPoints="1"/>
            </p:cNvSpPr>
            <p:nvPr/>
          </p:nvSpPr>
          <p:spPr bwMode="auto">
            <a:xfrm>
              <a:off x="1924051" y="1677989"/>
              <a:ext cx="315913" cy="412750"/>
            </a:xfrm>
            <a:custGeom>
              <a:avLst/>
              <a:gdLst>
                <a:gd name="T0" fmla="*/ 187 w 188"/>
                <a:gd name="T1" fmla="*/ 123 h 245"/>
                <a:gd name="T2" fmla="*/ 187 w 188"/>
                <a:gd name="T3" fmla="*/ 205 h 245"/>
                <a:gd name="T4" fmla="*/ 177 w 188"/>
                <a:gd name="T5" fmla="*/ 225 h 245"/>
                <a:gd name="T6" fmla="*/ 144 w 188"/>
                <a:gd name="T7" fmla="*/ 239 h 245"/>
                <a:gd name="T8" fmla="*/ 98 w 188"/>
                <a:gd name="T9" fmla="*/ 245 h 245"/>
                <a:gd name="T10" fmla="*/ 62 w 188"/>
                <a:gd name="T11" fmla="*/ 243 h 245"/>
                <a:gd name="T12" fmla="*/ 19 w 188"/>
                <a:gd name="T13" fmla="*/ 228 h 245"/>
                <a:gd name="T14" fmla="*/ 4 w 188"/>
                <a:gd name="T15" fmla="*/ 217 h 245"/>
                <a:gd name="T16" fmla="*/ 0 w 188"/>
                <a:gd name="T17" fmla="*/ 204 h 245"/>
                <a:gd name="T18" fmla="*/ 0 w 188"/>
                <a:gd name="T19" fmla="*/ 40 h 245"/>
                <a:gd name="T20" fmla="*/ 8 w 188"/>
                <a:gd name="T21" fmla="*/ 22 h 245"/>
                <a:gd name="T22" fmla="*/ 36 w 188"/>
                <a:gd name="T23" fmla="*/ 8 h 245"/>
                <a:gd name="T24" fmla="*/ 87 w 188"/>
                <a:gd name="T25" fmla="*/ 0 h 245"/>
                <a:gd name="T26" fmla="*/ 145 w 188"/>
                <a:gd name="T27" fmla="*/ 7 h 245"/>
                <a:gd name="T28" fmla="*/ 177 w 188"/>
                <a:gd name="T29" fmla="*/ 21 h 245"/>
                <a:gd name="T30" fmla="*/ 184 w 188"/>
                <a:gd name="T31" fmla="*/ 28 h 245"/>
                <a:gd name="T32" fmla="*/ 187 w 188"/>
                <a:gd name="T33" fmla="*/ 38 h 245"/>
                <a:gd name="T34" fmla="*/ 187 w 188"/>
                <a:gd name="T35" fmla="*/ 123 h 245"/>
                <a:gd name="T36" fmla="*/ 90 w 188"/>
                <a:gd name="T37" fmla="*/ 53 h 245"/>
                <a:gd name="T38" fmla="*/ 139 w 188"/>
                <a:gd name="T39" fmla="*/ 48 h 245"/>
                <a:gd name="T40" fmla="*/ 157 w 188"/>
                <a:gd name="T41" fmla="*/ 40 h 245"/>
                <a:gd name="T42" fmla="*/ 157 w 188"/>
                <a:gd name="T43" fmla="*/ 27 h 245"/>
                <a:gd name="T44" fmla="*/ 144 w 188"/>
                <a:gd name="T45" fmla="*/ 20 h 245"/>
                <a:gd name="T46" fmla="*/ 92 w 188"/>
                <a:gd name="T47" fmla="*/ 13 h 245"/>
                <a:gd name="T48" fmla="*/ 58 w 188"/>
                <a:gd name="T49" fmla="*/ 16 h 245"/>
                <a:gd name="T50" fmla="*/ 33 w 188"/>
                <a:gd name="T51" fmla="*/ 25 h 245"/>
                <a:gd name="T52" fmla="*/ 33 w 188"/>
                <a:gd name="T53" fmla="*/ 42 h 245"/>
                <a:gd name="T54" fmla="*/ 48 w 188"/>
                <a:gd name="T55" fmla="*/ 48 h 245"/>
                <a:gd name="T56" fmla="*/ 90 w 188"/>
                <a:gd name="T57" fmla="*/ 5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8" h="245">
                  <a:moveTo>
                    <a:pt x="187" y="123"/>
                  </a:moveTo>
                  <a:cubicBezTo>
                    <a:pt x="187" y="151"/>
                    <a:pt x="187" y="178"/>
                    <a:pt x="187" y="205"/>
                  </a:cubicBezTo>
                  <a:cubicBezTo>
                    <a:pt x="188" y="214"/>
                    <a:pt x="184" y="220"/>
                    <a:pt x="177" y="225"/>
                  </a:cubicBezTo>
                  <a:cubicBezTo>
                    <a:pt x="167" y="232"/>
                    <a:pt x="156" y="236"/>
                    <a:pt x="144" y="239"/>
                  </a:cubicBezTo>
                  <a:cubicBezTo>
                    <a:pt x="129" y="243"/>
                    <a:pt x="114" y="245"/>
                    <a:pt x="98" y="245"/>
                  </a:cubicBezTo>
                  <a:cubicBezTo>
                    <a:pt x="86" y="245"/>
                    <a:pt x="74" y="245"/>
                    <a:pt x="62" y="243"/>
                  </a:cubicBezTo>
                  <a:cubicBezTo>
                    <a:pt x="47" y="240"/>
                    <a:pt x="32" y="236"/>
                    <a:pt x="19" y="228"/>
                  </a:cubicBezTo>
                  <a:cubicBezTo>
                    <a:pt x="13" y="225"/>
                    <a:pt x="8" y="222"/>
                    <a:pt x="4" y="217"/>
                  </a:cubicBezTo>
                  <a:cubicBezTo>
                    <a:pt x="2" y="213"/>
                    <a:pt x="0" y="209"/>
                    <a:pt x="0" y="204"/>
                  </a:cubicBezTo>
                  <a:cubicBezTo>
                    <a:pt x="0" y="149"/>
                    <a:pt x="0" y="94"/>
                    <a:pt x="0" y="40"/>
                  </a:cubicBezTo>
                  <a:cubicBezTo>
                    <a:pt x="0" y="32"/>
                    <a:pt x="3" y="27"/>
                    <a:pt x="8" y="22"/>
                  </a:cubicBezTo>
                  <a:cubicBezTo>
                    <a:pt x="16" y="15"/>
                    <a:pt x="26" y="11"/>
                    <a:pt x="36" y="8"/>
                  </a:cubicBezTo>
                  <a:cubicBezTo>
                    <a:pt x="53" y="3"/>
                    <a:pt x="70" y="1"/>
                    <a:pt x="87" y="0"/>
                  </a:cubicBezTo>
                  <a:cubicBezTo>
                    <a:pt x="107" y="0"/>
                    <a:pt x="126" y="2"/>
                    <a:pt x="145" y="7"/>
                  </a:cubicBezTo>
                  <a:cubicBezTo>
                    <a:pt x="157" y="10"/>
                    <a:pt x="168" y="14"/>
                    <a:pt x="177" y="21"/>
                  </a:cubicBezTo>
                  <a:cubicBezTo>
                    <a:pt x="180" y="23"/>
                    <a:pt x="182" y="26"/>
                    <a:pt x="184" y="28"/>
                  </a:cubicBezTo>
                  <a:cubicBezTo>
                    <a:pt x="186" y="31"/>
                    <a:pt x="187" y="34"/>
                    <a:pt x="187" y="38"/>
                  </a:cubicBezTo>
                  <a:cubicBezTo>
                    <a:pt x="187" y="66"/>
                    <a:pt x="187" y="95"/>
                    <a:pt x="187" y="123"/>
                  </a:cubicBezTo>
                  <a:close/>
                  <a:moveTo>
                    <a:pt x="90" y="53"/>
                  </a:moveTo>
                  <a:cubicBezTo>
                    <a:pt x="109" y="53"/>
                    <a:pt x="124" y="52"/>
                    <a:pt x="139" y="48"/>
                  </a:cubicBezTo>
                  <a:cubicBezTo>
                    <a:pt x="146" y="46"/>
                    <a:pt x="152" y="44"/>
                    <a:pt x="157" y="40"/>
                  </a:cubicBezTo>
                  <a:cubicBezTo>
                    <a:pt x="162" y="36"/>
                    <a:pt x="162" y="31"/>
                    <a:pt x="157" y="27"/>
                  </a:cubicBezTo>
                  <a:cubicBezTo>
                    <a:pt x="153" y="24"/>
                    <a:pt x="149" y="22"/>
                    <a:pt x="144" y="20"/>
                  </a:cubicBezTo>
                  <a:cubicBezTo>
                    <a:pt x="127" y="14"/>
                    <a:pt x="110" y="13"/>
                    <a:pt x="92" y="13"/>
                  </a:cubicBezTo>
                  <a:cubicBezTo>
                    <a:pt x="81" y="13"/>
                    <a:pt x="69" y="14"/>
                    <a:pt x="58" y="16"/>
                  </a:cubicBezTo>
                  <a:cubicBezTo>
                    <a:pt x="49" y="18"/>
                    <a:pt x="41" y="20"/>
                    <a:pt x="33" y="25"/>
                  </a:cubicBezTo>
                  <a:cubicBezTo>
                    <a:pt x="25" y="30"/>
                    <a:pt x="25" y="37"/>
                    <a:pt x="33" y="42"/>
                  </a:cubicBezTo>
                  <a:cubicBezTo>
                    <a:pt x="38" y="44"/>
                    <a:pt x="43" y="46"/>
                    <a:pt x="48" y="48"/>
                  </a:cubicBezTo>
                  <a:cubicBezTo>
                    <a:pt x="63" y="52"/>
                    <a:pt x="78" y="53"/>
                    <a:pt x="90" y="5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3" name="Freeform 101"/>
            <p:cNvSpPr>
              <a:spLocks/>
            </p:cNvSpPr>
            <p:nvPr/>
          </p:nvSpPr>
          <p:spPr bwMode="auto">
            <a:xfrm>
              <a:off x="1966914" y="1700214"/>
              <a:ext cx="230188" cy="66675"/>
            </a:xfrm>
            <a:custGeom>
              <a:avLst/>
              <a:gdLst>
                <a:gd name="T0" fmla="*/ 65 w 137"/>
                <a:gd name="T1" fmla="*/ 40 h 40"/>
                <a:gd name="T2" fmla="*/ 23 w 137"/>
                <a:gd name="T3" fmla="*/ 35 h 40"/>
                <a:gd name="T4" fmla="*/ 8 w 137"/>
                <a:gd name="T5" fmla="*/ 29 h 40"/>
                <a:gd name="T6" fmla="*/ 8 w 137"/>
                <a:gd name="T7" fmla="*/ 12 h 40"/>
                <a:gd name="T8" fmla="*/ 33 w 137"/>
                <a:gd name="T9" fmla="*/ 3 h 40"/>
                <a:gd name="T10" fmla="*/ 67 w 137"/>
                <a:gd name="T11" fmla="*/ 0 h 40"/>
                <a:gd name="T12" fmla="*/ 119 w 137"/>
                <a:gd name="T13" fmla="*/ 7 h 40"/>
                <a:gd name="T14" fmla="*/ 132 w 137"/>
                <a:gd name="T15" fmla="*/ 14 h 40"/>
                <a:gd name="T16" fmla="*/ 132 w 137"/>
                <a:gd name="T17" fmla="*/ 27 h 40"/>
                <a:gd name="T18" fmla="*/ 114 w 137"/>
                <a:gd name="T19" fmla="*/ 35 h 40"/>
                <a:gd name="T20" fmla="*/ 65 w 137"/>
                <a:gd name="T21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40">
                  <a:moveTo>
                    <a:pt x="65" y="40"/>
                  </a:moveTo>
                  <a:cubicBezTo>
                    <a:pt x="53" y="40"/>
                    <a:pt x="38" y="39"/>
                    <a:pt x="23" y="35"/>
                  </a:cubicBezTo>
                  <a:cubicBezTo>
                    <a:pt x="18" y="33"/>
                    <a:pt x="13" y="31"/>
                    <a:pt x="8" y="29"/>
                  </a:cubicBezTo>
                  <a:cubicBezTo>
                    <a:pt x="0" y="24"/>
                    <a:pt x="0" y="17"/>
                    <a:pt x="8" y="12"/>
                  </a:cubicBezTo>
                  <a:cubicBezTo>
                    <a:pt x="16" y="7"/>
                    <a:pt x="24" y="5"/>
                    <a:pt x="33" y="3"/>
                  </a:cubicBezTo>
                  <a:cubicBezTo>
                    <a:pt x="44" y="1"/>
                    <a:pt x="56" y="0"/>
                    <a:pt x="67" y="0"/>
                  </a:cubicBezTo>
                  <a:cubicBezTo>
                    <a:pt x="85" y="0"/>
                    <a:pt x="102" y="1"/>
                    <a:pt x="119" y="7"/>
                  </a:cubicBezTo>
                  <a:cubicBezTo>
                    <a:pt x="124" y="9"/>
                    <a:pt x="128" y="11"/>
                    <a:pt x="132" y="14"/>
                  </a:cubicBezTo>
                  <a:cubicBezTo>
                    <a:pt x="137" y="18"/>
                    <a:pt x="137" y="23"/>
                    <a:pt x="132" y="27"/>
                  </a:cubicBezTo>
                  <a:cubicBezTo>
                    <a:pt x="127" y="31"/>
                    <a:pt x="121" y="33"/>
                    <a:pt x="114" y="35"/>
                  </a:cubicBezTo>
                  <a:cubicBezTo>
                    <a:pt x="99" y="39"/>
                    <a:pt x="84" y="40"/>
                    <a:pt x="65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0" name="グループ化 2369"/>
          <p:cNvGrpSpPr/>
          <p:nvPr/>
        </p:nvGrpSpPr>
        <p:grpSpPr>
          <a:xfrm>
            <a:off x="2544764" y="1756189"/>
            <a:ext cx="311150" cy="414337"/>
            <a:chOff x="2544764" y="1677989"/>
            <a:chExt cx="311150" cy="414337"/>
          </a:xfrm>
        </p:grpSpPr>
        <p:sp>
          <p:nvSpPr>
            <p:cNvPr id="2244" name="Freeform 102"/>
            <p:cNvSpPr>
              <a:spLocks/>
            </p:cNvSpPr>
            <p:nvPr/>
          </p:nvSpPr>
          <p:spPr bwMode="auto">
            <a:xfrm>
              <a:off x="2544764" y="1677989"/>
              <a:ext cx="200025" cy="411163"/>
            </a:xfrm>
            <a:custGeom>
              <a:avLst/>
              <a:gdLst>
                <a:gd name="T0" fmla="*/ 0 w 120"/>
                <a:gd name="T1" fmla="*/ 244 h 244"/>
                <a:gd name="T2" fmla="*/ 89 w 120"/>
                <a:gd name="T3" fmla="*/ 244 h 244"/>
                <a:gd name="T4" fmla="*/ 81 w 120"/>
                <a:gd name="T5" fmla="*/ 234 h 244"/>
                <a:gd name="T6" fmla="*/ 78 w 120"/>
                <a:gd name="T7" fmla="*/ 221 h 244"/>
                <a:gd name="T8" fmla="*/ 18 w 120"/>
                <a:gd name="T9" fmla="*/ 221 h 244"/>
                <a:gd name="T10" fmla="*/ 18 w 120"/>
                <a:gd name="T11" fmla="*/ 209 h 244"/>
                <a:gd name="T12" fmla="*/ 78 w 120"/>
                <a:gd name="T13" fmla="*/ 209 h 244"/>
                <a:gd name="T14" fmla="*/ 78 w 120"/>
                <a:gd name="T15" fmla="*/ 197 h 244"/>
                <a:gd name="T16" fmla="*/ 18 w 120"/>
                <a:gd name="T17" fmla="*/ 197 h 244"/>
                <a:gd name="T18" fmla="*/ 18 w 120"/>
                <a:gd name="T19" fmla="*/ 185 h 244"/>
                <a:gd name="T20" fmla="*/ 78 w 120"/>
                <a:gd name="T21" fmla="*/ 185 h 244"/>
                <a:gd name="T22" fmla="*/ 78 w 120"/>
                <a:gd name="T23" fmla="*/ 182 h 244"/>
                <a:gd name="T24" fmla="*/ 78 w 120"/>
                <a:gd name="T25" fmla="*/ 115 h 244"/>
                <a:gd name="T26" fmla="*/ 84 w 120"/>
                <a:gd name="T27" fmla="*/ 100 h 244"/>
                <a:gd name="T28" fmla="*/ 105 w 120"/>
                <a:gd name="T29" fmla="*/ 89 h 244"/>
                <a:gd name="T30" fmla="*/ 120 w 120"/>
                <a:gd name="T31" fmla="*/ 86 h 244"/>
                <a:gd name="T32" fmla="*/ 120 w 120"/>
                <a:gd name="T33" fmla="*/ 83 h 244"/>
                <a:gd name="T34" fmla="*/ 120 w 120"/>
                <a:gd name="T35" fmla="*/ 14 h 244"/>
                <a:gd name="T36" fmla="*/ 106 w 120"/>
                <a:gd name="T37" fmla="*/ 0 h 244"/>
                <a:gd name="T38" fmla="*/ 76 w 120"/>
                <a:gd name="T39" fmla="*/ 0 h 244"/>
                <a:gd name="T40" fmla="*/ 14 w 120"/>
                <a:gd name="T41" fmla="*/ 0 h 244"/>
                <a:gd name="T42" fmla="*/ 3 w 120"/>
                <a:gd name="T43" fmla="*/ 5 h 244"/>
                <a:gd name="T44" fmla="*/ 0 w 120"/>
                <a:gd name="T45" fmla="*/ 14 h 244"/>
                <a:gd name="T46" fmla="*/ 0 w 120"/>
                <a:gd name="T47" fmla="*/ 242 h 244"/>
                <a:gd name="T48" fmla="*/ 0 w 120"/>
                <a:gd name="T49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0" h="244">
                  <a:moveTo>
                    <a:pt x="0" y="244"/>
                  </a:moveTo>
                  <a:cubicBezTo>
                    <a:pt x="30" y="244"/>
                    <a:pt x="60" y="244"/>
                    <a:pt x="89" y="244"/>
                  </a:cubicBezTo>
                  <a:cubicBezTo>
                    <a:pt x="86" y="241"/>
                    <a:pt x="83" y="238"/>
                    <a:pt x="81" y="234"/>
                  </a:cubicBezTo>
                  <a:cubicBezTo>
                    <a:pt x="78" y="230"/>
                    <a:pt x="78" y="226"/>
                    <a:pt x="78" y="221"/>
                  </a:cubicBezTo>
                  <a:cubicBezTo>
                    <a:pt x="58" y="221"/>
                    <a:pt x="38" y="221"/>
                    <a:pt x="18" y="221"/>
                  </a:cubicBezTo>
                  <a:cubicBezTo>
                    <a:pt x="18" y="217"/>
                    <a:pt x="18" y="213"/>
                    <a:pt x="18" y="209"/>
                  </a:cubicBezTo>
                  <a:cubicBezTo>
                    <a:pt x="38" y="209"/>
                    <a:pt x="58" y="209"/>
                    <a:pt x="78" y="209"/>
                  </a:cubicBezTo>
                  <a:cubicBezTo>
                    <a:pt x="78" y="205"/>
                    <a:pt x="78" y="201"/>
                    <a:pt x="78" y="197"/>
                  </a:cubicBezTo>
                  <a:cubicBezTo>
                    <a:pt x="58" y="197"/>
                    <a:pt x="38" y="197"/>
                    <a:pt x="18" y="197"/>
                  </a:cubicBezTo>
                  <a:cubicBezTo>
                    <a:pt x="18" y="193"/>
                    <a:pt x="18" y="189"/>
                    <a:pt x="18" y="185"/>
                  </a:cubicBezTo>
                  <a:cubicBezTo>
                    <a:pt x="38" y="185"/>
                    <a:pt x="58" y="185"/>
                    <a:pt x="78" y="185"/>
                  </a:cubicBezTo>
                  <a:cubicBezTo>
                    <a:pt x="78" y="184"/>
                    <a:pt x="78" y="183"/>
                    <a:pt x="78" y="182"/>
                  </a:cubicBezTo>
                  <a:cubicBezTo>
                    <a:pt x="78" y="160"/>
                    <a:pt x="78" y="137"/>
                    <a:pt x="78" y="115"/>
                  </a:cubicBezTo>
                  <a:cubicBezTo>
                    <a:pt x="78" y="109"/>
                    <a:pt x="80" y="104"/>
                    <a:pt x="84" y="100"/>
                  </a:cubicBezTo>
                  <a:cubicBezTo>
                    <a:pt x="90" y="94"/>
                    <a:pt x="97" y="91"/>
                    <a:pt x="105" y="89"/>
                  </a:cubicBezTo>
                  <a:cubicBezTo>
                    <a:pt x="110" y="88"/>
                    <a:pt x="115" y="87"/>
                    <a:pt x="120" y="86"/>
                  </a:cubicBezTo>
                  <a:cubicBezTo>
                    <a:pt x="120" y="85"/>
                    <a:pt x="120" y="84"/>
                    <a:pt x="120" y="83"/>
                  </a:cubicBezTo>
                  <a:cubicBezTo>
                    <a:pt x="120" y="60"/>
                    <a:pt x="120" y="37"/>
                    <a:pt x="120" y="14"/>
                  </a:cubicBezTo>
                  <a:cubicBezTo>
                    <a:pt x="120" y="5"/>
                    <a:pt x="115" y="0"/>
                    <a:pt x="106" y="0"/>
                  </a:cubicBezTo>
                  <a:cubicBezTo>
                    <a:pt x="96" y="0"/>
                    <a:pt x="86" y="0"/>
                    <a:pt x="76" y="0"/>
                  </a:cubicBezTo>
                  <a:cubicBezTo>
                    <a:pt x="55" y="0"/>
                    <a:pt x="34" y="0"/>
                    <a:pt x="14" y="0"/>
                  </a:cubicBezTo>
                  <a:cubicBezTo>
                    <a:pt x="9" y="0"/>
                    <a:pt x="5" y="1"/>
                    <a:pt x="3" y="5"/>
                  </a:cubicBezTo>
                  <a:cubicBezTo>
                    <a:pt x="1" y="8"/>
                    <a:pt x="0" y="11"/>
                    <a:pt x="0" y="14"/>
                  </a:cubicBezTo>
                  <a:cubicBezTo>
                    <a:pt x="0" y="90"/>
                    <a:pt x="0" y="166"/>
                    <a:pt x="0" y="242"/>
                  </a:cubicBezTo>
                  <a:cubicBezTo>
                    <a:pt x="0" y="243"/>
                    <a:pt x="0" y="243"/>
                    <a:pt x="0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5" name="Freeform 103"/>
            <p:cNvSpPr>
              <a:spLocks/>
            </p:cNvSpPr>
            <p:nvPr/>
          </p:nvSpPr>
          <p:spPr bwMode="auto">
            <a:xfrm>
              <a:off x="2695576" y="1892301"/>
              <a:ext cx="158750" cy="200025"/>
            </a:xfrm>
            <a:custGeom>
              <a:avLst/>
              <a:gdLst>
                <a:gd name="T0" fmla="*/ 0 w 95"/>
                <a:gd name="T1" fmla="*/ 0 h 119"/>
                <a:gd name="T2" fmla="*/ 0 w 95"/>
                <a:gd name="T3" fmla="*/ 2 h 119"/>
                <a:gd name="T4" fmla="*/ 0 w 95"/>
                <a:gd name="T5" fmla="*/ 95 h 119"/>
                <a:gd name="T6" fmla="*/ 4 w 95"/>
                <a:gd name="T7" fmla="*/ 105 h 119"/>
                <a:gd name="T8" fmla="*/ 18 w 95"/>
                <a:gd name="T9" fmla="*/ 113 h 119"/>
                <a:gd name="T10" fmla="*/ 66 w 95"/>
                <a:gd name="T11" fmla="*/ 116 h 119"/>
                <a:gd name="T12" fmla="*/ 89 w 95"/>
                <a:gd name="T13" fmla="*/ 107 h 119"/>
                <a:gd name="T14" fmla="*/ 95 w 95"/>
                <a:gd name="T15" fmla="*/ 95 h 119"/>
                <a:gd name="T16" fmla="*/ 95 w 95"/>
                <a:gd name="T17" fmla="*/ 2 h 119"/>
                <a:gd name="T18" fmla="*/ 95 w 95"/>
                <a:gd name="T19" fmla="*/ 0 h 119"/>
                <a:gd name="T20" fmla="*/ 0 w 95"/>
                <a:gd name="T2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" h="119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3"/>
                    <a:pt x="0" y="64"/>
                    <a:pt x="0" y="95"/>
                  </a:cubicBezTo>
                  <a:cubicBezTo>
                    <a:pt x="0" y="99"/>
                    <a:pt x="1" y="102"/>
                    <a:pt x="4" y="105"/>
                  </a:cubicBezTo>
                  <a:cubicBezTo>
                    <a:pt x="8" y="109"/>
                    <a:pt x="13" y="111"/>
                    <a:pt x="18" y="113"/>
                  </a:cubicBezTo>
                  <a:cubicBezTo>
                    <a:pt x="34" y="118"/>
                    <a:pt x="50" y="119"/>
                    <a:pt x="66" y="116"/>
                  </a:cubicBezTo>
                  <a:cubicBezTo>
                    <a:pt x="74" y="114"/>
                    <a:pt x="82" y="112"/>
                    <a:pt x="89" y="107"/>
                  </a:cubicBezTo>
                  <a:cubicBezTo>
                    <a:pt x="93" y="104"/>
                    <a:pt x="95" y="100"/>
                    <a:pt x="95" y="95"/>
                  </a:cubicBezTo>
                  <a:cubicBezTo>
                    <a:pt x="95" y="64"/>
                    <a:pt x="95" y="33"/>
                    <a:pt x="95" y="2"/>
                  </a:cubicBezTo>
                  <a:cubicBezTo>
                    <a:pt x="95" y="2"/>
                    <a:pt x="95" y="1"/>
                    <a:pt x="95" y="0"/>
                  </a:cubicBezTo>
                  <a:cubicBezTo>
                    <a:pt x="76" y="14"/>
                    <a:pt x="22" y="1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6" name="Freeform 104"/>
            <p:cNvSpPr>
              <a:spLocks/>
            </p:cNvSpPr>
            <p:nvPr/>
          </p:nvSpPr>
          <p:spPr bwMode="auto">
            <a:xfrm>
              <a:off x="2692401" y="1841501"/>
              <a:ext cx="163513" cy="60325"/>
            </a:xfrm>
            <a:custGeom>
              <a:avLst/>
              <a:gdLst>
                <a:gd name="T0" fmla="*/ 50 w 98"/>
                <a:gd name="T1" fmla="*/ 0 h 36"/>
                <a:gd name="T2" fmla="*/ 50 w 98"/>
                <a:gd name="T3" fmla="*/ 0 h 36"/>
                <a:gd name="T4" fmla="*/ 24 w 98"/>
                <a:gd name="T5" fmla="*/ 3 h 36"/>
                <a:gd name="T6" fmla="*/ 6 w 98"/>
                <a:gd name="T7" fmla="*/ 10 h 36"/>
                <a:gd name="T8" fmla="*/ 6 w 98"/>
                <a:gd name="T9" fmla="*/ 24 h 36"/>
                <a:gd name="T10" fmla="*/ 16 w 98"/>
                <a:gd name="T11" fmla="*/ 30 h 36"/>
                <a:gd name="T12" fmla="*/ 81 w 98"/>
                <a:gd name="T13" fmla="*/ 30 h 36"/>
                <a:gd name="T14" fmla="*/ 94 w 98"/>
                <a:gd name="T15" fmla="*/ 24 h 36"/>
                <a:gd name="T16" fmla="*/ 94 w 98"/>
                <a:gd name="T17" fmla="*/ 11 h 36"/>
                <a:gd name="T18" fmla="*/ 86 w 98"/>
                <a:gd name="T19" fmla="*/ 6 h 36"/>
                <a:gd name="T20" fmla="*/ 50 w 98"/>
                <a:gd name="T2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3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1" y="1"/>
                    <a:pt x="33" y="2"/>
                    <a:pt x="24" y="3"/>
                  </a:cubicBezTo>
                  <a:cubicBezTo>
                    <a:pt x="18" y="4"/>
                    <a:pt x="11" y="6"/>
                    <a:pt x="6" y="10"/>
                  </a:cubicBezTo>
                  <a:cubicBezTo>
                    <a:pt x="0" y="15"/>
                    <a:pt x="0" y="20"/>
                    <a:pt x="6" y="24"/>
                  </a:cubicBezTo>
                  <a:cubicBezTo>
                    <a:pt x="9" y="26"/>
                    <a:pt x="13" y="28"/>
                    <a:pt x="16" y="30"/>
                  </a:cubicBezTo>
                  <a:cubicBezTo>
                    <a:pt x="38" y="36"/>
                    <a:pt x="59" y="36"/>
                    <a:pt x="81" y="30"/>
                  </a:cubicBezTo>
                  <a:cubicBezTo>
                    <a:pt x="85" y="29"/>
                    <a:pt x="90" y="27"/>
                    <a:pt x="94" y="24"/>
                  </a:cubicBezTo>
                  <a:cubicBezTo>
                    <a:pt x="98" y="20"/>
                    <a:pt x="98" y="15"/>
                    <a:pt x="94" y="11"/>
                  </a:cubicBezTo>
                  <a:cubicBezTo>
                    <a:pt x="92" y="9"/>
                    <a:pt x="89" y="8"/>
                    <a:pt x="86" y="6"/>
                  </a:cubicBezTo>
                  <a:cubicBezTo>
                    <a:pt x="74" y="2"/>
                    <a:pt x="62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7" name="Freeform 105"/>
            <p:cNvSpPr>
              <a:spLocks noEditPoints="1"/>
            </p:cNvSpPr>
            <p:nvPr/>
          </p:nvSpPr>
          <p:spPr bwMode="auto">
            <a:xfrm>
              <a:off x="2544764" y="1677989"/>
              <a:ext cx="200025" cy="411163"/>
            </a:xfrm>
            <a:custGeom>
              <a:avLst/>
              <a:gdLst>
                <a:gd name="T0" fmla="*/ 0 w 120"/>
                <a:gd name="T1" fmla="*/ 244 h 244"/>
                <a:gd name="T2" fmla="*/ 0 w 120"/>
                <a:gd name="T3" fmla="*/ 242 h 244"/>
                <a:gd name="T4" fmla="*/ 0 w 120"/>
                <a:gd name="T5" fmla="*/ 14 h 244"/>
                <a:gd name="T6" fmla="*/ 3 w 120"/>
                <a:gd name="T7" fmla="*/ 5 h 244"/>
                <a:gd name="T8" fmla="*/ 14 w 120"/>
                <a:gd name="T9" fmla="*/ 0 h 244"/>
                <a:gd name="T10" fmla="*/ 76 w 120"/>
                <a:gd name="T11" fmla="*/ 0 h 244"/>
                <a:gd name="T12" fmla="*/ 106 w 120"/>
                <a:gd name="T13" fmla="*/ 0 h 244"/>
                <a:gd name="T14" fmla="*/ 120 w 120"/>
                <a:gd name="T15" fmla="*/ 14 h 244"/>
                <a:gd name="T16" fmla="*/ 120 w 120"/>
                <a:gd name="T17" fmla="*/ 83 h 244"/>
                <a:gd name="T18" fmla="*/ 120 w 120"/>
                <a:gd name="T19" fmla="*/ 86 h 244"/>
                <a:gd name="T20" fmla="*/ 105 w 120"/>
                <a:gd name="T21" fmla="*/ 89 h 244"/>
                <a:gd name="T22" fmla="*/ 84 w 120"/>
                <a:gd name="T23" fmla="*/ 100 h 244"/>
                <a:gd name="T24" fmla="*/ 78 w 120"/>
                <a:gd name="T25" fmla="*/ 115 h 244"/>
                <a:gd name="T26" fmla="*/ 78 w 120"/>
                <a:gd name="T27" fmla="*/ 182 h 244"/>
                <a:gd name="T28" fmla="*/ 78 w 120"/>
                <a:gd name="T29" fmla="*/ 185 h 244"/>
                <a:gd name="T30" fmla="*/ 18 w 120"/>
                <a:gd name="T31" fmla="*/ 185 h 244"/>
                <a:gd name="T32" fmla="*/ 18 w 120"/>
                <a:gd name="T33" fmla="*/ 197 h 244"/>
                <a:gd name="T34" fmla="*/ 78 w 120"/>
                <a:gd name="T35" fmla="*/ 197 h 244"/>
                <a:gd name="T36" fmla="*/ 78 w 120"/>
                <a:gd name="T37" fmla="*/ 209 h 244"/>
                <a:gd name="T38" fmla="*/ 18 w 120"/>
                <a:gd name="T39" fmla="*/ 209 h 244"/>
                <a:gd name="T40" fmla="*/ 18 w 120"/>
                <a:gd name="T41" fmla="*/ 221 h 244"/>
                <a:gd name="T42" fmla="*/ 78 w 120"/>
                <a:gd name="T43" fmla="*/ 221 h 244"/>
                <a:gd name="T44" fmla="*/ 81 w 120"/>
                <a:gd name="T45" fmla="*/ 234 h 244"/>
                <a:gd name="T46" fmla="*/ 89 w 120"/>
                <a:gd name="T47" fmla="*/ 244 h 244"/>
                <a:gd name="T48" fmla="*/ 0 w 120"/>
                <a:gd name="T49" fmla="*/ 244 h 244"/>
                <a:gd name="T50" fmla="*/ 18 w 120"/>
                <a:gd name="T51" fmla="*/ 48 h 244"/>
                <a:gd name="T52" fmla="*/ 102 w 120"/>
                <a:gd name="T53" fmla="*/ 48 h 244"/>
                <a:gd name="T54" fmla="*/ 102 w 120"/>
                <a:gd name="T55" fmla="*/ 36 h 244"/>
                <a:gd name="T56" fmla="*/ 18 w 120"/>
                <a:gd name="T57" fmla="*/ 36 h 244"/>
                <a:gd name="T58" fmla="*/ 18 w 120"/>
                <a:gd name="T59" fmla="*/ 48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0" h="244">
                  <a:moveTo>
                    <a:pt x="0" y="244"/>
                  </a:moveTo>
                  <a:cubicBezTo>
                    <a:pt x="0" y="243"/>
                    <a:pt x="0" y="243"/>
                    <a:pt x="0" y="242"/>
                  </a:cubicBezTo>
                  <a:cubicBezTo>
                    <a:pt x="0" y="166"/>
                    <a:pt x="0" y="90"/>
                    <a:pt x="0" y="14"/>
                  </a:cubicBezTo>
                  <a:cubicBezTo>
                    <a:pt x="0" y="11"/>
                    <a:pt x="1" y="8"/>
                    <a:pt x="3" y="5"/>
                  </a:cubicBezTo>
                  <a:cubicBezTo>
                    <a:pt x="5" y="1"/>
                    <a:pt x="9" y="0"/>
                    <a:pt x="14" y="0"/>
                  </a:cubicBezTo>
                  <a:cubicBezTo>
                    <a:pt x="34" y="0"/>
                    <a:pt x="55" y="0"/>
                    <a:pt x="76" y="0"/>
                  </a:cubicBezTo>
                  <a:cubicBezTo>
                    <a:pt x="86" y="0"/>
                    <a:pt x="96" y="0"/>
                    <a:pt x="106" y="0"/>
                  </a:cubicBezTo>
                  <a:cubicBezTo>
                    <a:pt x="115" y="0"/>
                    <a:pt x="120" y="5"/>
                    <a:pt x="120" y="14"/>
                  </a:cubicBezTo>
                  <a:cubicBezTo>
                    <a:pt x="120" y="37"/>
                    <a:pt x="120" y="60"/>
                    <a:pt x="120" y="83"/>
                  </a:cubicBezTo>
                  <a:cubicBezTo>
                    <a:pt x="120" y="84"/>
                    <a:pt x="120" y="85"/>
                    <a:pt x="120" y="86"/>
                  </a:cubicBezTo>
                  <a:cubicBezTo>
                    <a:pt x="115" y="87"/>
                    <a:pt x="110" y="88"/>
                    <a:pt x="105" y="89"/>
                  </a:cubicBezTo>
                  <a:cubicBezTo>
                    <a:pt x="97" y="91"/>
                    <a:pt x="90" y="94"/>
                    <a:pt x="84" y="100"/>
                  </a:cubicBezTo>
                  <a:cubicBezTo>
                    <a:pt x="80" y="104"/>
                    <a:pt x="78" y="109"/>
                    <a:pt x="78" y="115"/>
                  </a:cubicBezTo>
                  <a:cubicBezTo>
                    <a:pt x="78" y="137"/>
                    <a:pt x="78" y="160"/>
                    <a:pt x="78" y="182"/>
                  </a:cubicBezTo>
                  <a:cubicBezTo>
                    <a:pt x="78" y="183"/>
                    <a:pt x="78" y="184"/>
                    <a:pt x="78" y="185"/>
                  </a:cubicBezTo>
                  <a:cubicBezTo>
                    <a:pt x="58" y="185"/>
                    <a:pt x="38" y="185"/>
                    <a:pt x="18" y="185"/>
                  </a:cubicBezTo>
                  <a:cubicBezTo>
                    <a:pt x="18" y="189"/>
                    <a:pt x="18" y="193"/>
                    <a:pt x="18" y="197"/>
                  </a:cubicBezTo>
                  <a:cubicBezTo>
                    <a:pt x="38" y="197"/>
                    <a:pt x="58" y="197"/>
                    <a:pt x="78" y="197"/>
                  </a:cubicBezTo>
                  <a:cubicBezTo>
                    <a:pt x="78" y="201"/>
                    <a:pt x="78" y="205"/>
                    <a:pt x="78" y="209"/>
                  </a:cubicBezTo>
                  <a:cubicBezTo>
                    <a:pt x="58" y="209"/>
                    <a:pt x="38" y="209"/>
                    <a:pt x="18" y="209"/>
                  </a:cubicBezTo>
                  <a:cubicBezTo>
                    <a:pt x="18" y="213"/>
                    <a:pt x="18" y="217"/>
                    <a:pt x="18" y="221"/>
                  </a:cubicBezTo>
                  <a:cubicBezTo>
                    <a:pt x="38" y="221"/>
                    <a:pt x="58" y="221"/>
                    <a:pt x="78" y="221"/>
                  </a:cubicBezTo>
                  <a:cubicBezTo>
                    <a:pt x="78" y="226"/>
                    <a:pt x="78" y="230"/>
                    <a:pt x="81" y="234"/>
                  </a:cubicBezTo>
                  <a:cubicBezTo>
                    <a:pt x="83" y="238"/>
                    <a:pt x="86" y="241"/>
                    <a:pt x="89" y="244"/>
                  </a:cubicBezTo>
                  <a:cubicBezTo>
                    <a:pt x="60" y="244"/>
                    <a:pt x="30" y="244"/>
                    <a:pt x="0" y="244"/>
                  </a:cubicBezTo>
                  <a:close/>
                  <a:moveTo>
                    <a:pt x="18" y="48"/>
                  </a:moveTo>
                  <a:cubicBezTo>
                    <a:pt x="46" y="48"/>
                    <a:pt x="74" y="48"/>
                    <a:pt x="102" y="48"/>
                  </a:cubicBezTo>
                  <a:cubicBezTo>
                    <a:pt x="102" y="44"/>
                    <a:pt x="102" y="40"/>
                    <a:pt x="102" y="36"/>
                  </a:cubicBezTo>
                  <a:cubicBezTo>
                    <a:pt x="74" y="36"/>
                    <a:pt x="46" y="36"/>
                    <a:pt x="18" y="36"/>
                  </a:cubicBezTo>
                  <a:cubicBezTo>
                    <a:pt x="18" y="40"/>
                    <a:pt x="18" y="44"/>
                    <a:pt x="18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8" name="Freeform 106"/>
            <p:cNvSpPr>
              <a:spLocks/>
            </p:cNvSpPr>
            <p:nvPr/>
          </p:nvSpPr>
          <p:spPr bwMode="auto">
            <a:xfrm>
              <a:off x="2695576" y="1892301"/>
              <a:ext cx="158750" cy="200025"/>
            </a:xfrm>
            <a:custGeom>
              <a:avLst/>
              <a:gdLst>
                <a:gd name="T0" fmla="*/ 0 w 95"/>
                <a:gd name="T1" fmla="*/ 0 h 119"/>
                <a:gd name="T2" fmla="*/ 95 w 95"/>
                <a:gd name="T3" fmla="*/ 0 h 119"/>
                <a:gd name="T4" fmla="*/ 95 w 95"/>
                <a:gd name="T5" fmla="*/ 2 h 119"/>
                <a:gd name="T6" fmla="*/ 95 w 95"/>
                <a:gd name="T7" fmla="*/ 95 h 119"/>
                <a:gd name="T8" fmla="*/ 89 w 95"/>
                <a:gd name="T9" fmla="*/ 107 h 119"/>
                <a:gd name="T10" fmla="*/ 66 w 95"/>
                <a:gd name="T11" fmla="*/ 116 h 119"/>
                <a:gd name="T12" fmla="*/ 18 w 95"/>
                <a:gd name="T13" fmla="*/ 113 h 119"/>
                <a:gd name="T14" fmla="*/ 4 w 95"/>
                <a:gd name="T15" fmla="*/ 105 h 119"/>
                <a:gd name="T16" fmla="*/ 0 w 95"/>
                <a:gd name="T17" fmla="*/ 95 h 119"/>
                <a:gd name="T18" fmla="*/ 0 w 95"/>
                <a:gd name="T19" fmla="*/ 2 h 119"/>
                <a:gd name="T20" fmla="*/ 0 w 95"/>
                <a:gd name="T2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5" h="119">
                  <a:moveTo>
                    <a:pt x="0" y="0"/>
                  </a:moveTo>
                  <a:cubicBezTo>
                    <a:pt x="22" y="16"/>
                    <a:pt x="76" y="14"/>
                    <a:pt x="95" y="0"/>
                  </a:cubicBezTo>
                  <a:cubicBezTo>
                    <a:pt x="95" y="1"/>
                    <a:pt x="95" y="2"/>
                    <a:pt x="95" y="2"/>
                  </a:cubicBezTo>
                  <a:cubicBezTo>
                    <a:pt x="95" y="33"/>
                    <a:pt x="95" y="64"/>
                    <a:pt x="95" y="95"/>
                  </a:cubicBezTo>
                  <a:cubicBezTo>
                    <a:pt x="95" y="100"/>
                    <a:pt x="93" y="104"/>
                    <a:pt x="89" y="107"/>
                  </a:cubicBezTo>
                  <a:cubicBezTo>
                    <a:pt x="82" y="112"/>
                    <a:pt x="74" y="114"/>
                    <a:pt x="66" y="116"/>
                  </a:cubicBezTo>
                  <a:cubicBezTo>
                    <a:pt x="50" y="119"/>
                    <a:pt x="34" y="118"/>
                    <a:pt x="18" y="113"/>
                  </a:cubicBezTo>
                  <a:cubicBezTo>
                    <a:pt x="13" y="111"/>
                    <a:pt x="8" y="109"/>
                    <a:pt x="4" y="105"/>
                  </a:cubicBezTo>
                  <a:cubicBezTo>
                    <a:pt x="1" y="102"/>
                    <a:pt x="0" y="99"/>
                    <a:pt x="0" y="95"/>
                  </a:cubicBezTo>
                  <a:cubicBezTo>
                    <a:pt x="0" y="64"/>
                    <a:pt x="0" y="33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49" name="Freeform 107"/>
            <p:cNvSpPr>
              <a:spLocks/>
            </p:cNvSpPr>
            <p:nvPr/>
          </p:nvSpPr>
          <p:spPr bwMode="auto">
            <a:xfrm>
              <a:off x="2692401" y="1841501"/>
              <a:ext cx="163513" cy="60325"/>
            </a:xfrm>
            <a:custGeom>
              <a:avLst/>
              <a:gdLst>
                <a:gd name="T0" fmla="*/ 50 w 98"/>
                <a:gd name="T1" fmla="*/ 0 h 36"/>
                <a:gd name="T2" fmla="*/ 86 w 98"/>
                <a:gd name="T3" fmla="*/ 6 h 36"/>
                <a:gd name="T4" fmla="*/ 94 w 98"/>
                <a:gd name="T5" fmla="*/ 11 h 36"/>
                <a:gd name="T6" fmla="*/ 94 w 98"/>
                <a:gd name="T7" fmla="*/ 24 h 36"/>
                <a:gd name="T8" fmla="*/ 81 w 98"/>
                <a:gd name="T9" fmla="*/ 30 h 36"/>
                <a:gd name="T10" fmla="*/ 16 w 98"/>
                <a:gd name="T11" fmla="*/ 30 h 36"/>
                <a:gd name="T12" fmla="*/ 6 w 98"/>
                <a:gd name="T13" fmla="*/ 24 h 36"/>
                <a:gd name="T14" fmla="*/ 6 w 98"/>
                <a:gd name="T15" fmla="*/ 10 h 36"/>
                <a:gd name="T16" fmla="*/ 24 w 98"/>
                <a:gd name="T17" fmla="*/ 3 h 36"/>
                <a:gd name="T18" fmla="*/ 50 w 98"/>
                <a:gd name="T19" fmla="*/ 0 h 36"/>
                <a:gd name="T20" fmla="*/ 50 w 98"/>
                <a:gd name="T2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8" h="36">
                  <a:moveTo>
                    <a:pt x="50" y="0"/>
                  </a:moveTo>
                  <a:cubicBezTo>
                    <a:pt x="62" y="0"/>
                    <a:pt x="74" y="2"/>
                    <a:pt x="86" y="6"/>
                  </a:cubicBezTo>
                  <a:cubicBezTo>
                    <a:pt x="89" y="8"/>
                    <a:pt x="92" y="9"/>
                    <a:pt x="94" y="11"/>
                  </a:cubicBezTo>
                  <a:cubicBezTo>
                    <a:pt x="98" y="15"/>
                    <a:pt x="98" y="20"/>
                    <a:pt x="94" y="24"/>
                  </a:cubicBezTo>
                  <a:cubicBezTo>
                    <a:pt x="90" y="27"/>
                    <a:pt x="85" y="29"/>
                    <a:pt x="81" y="30"/>
                  </a:cubicBezTo>
                  <a:cubicBezTo>
                    <a:pt x="59" y="36"/>
                    <a:pt x="38" y="36"/>
                    <a:pt x="16" y="30"/>
                  </a:cubicBezTo>
                  <a:cubicBezTo>
                    <a:pt x="13" y="28"/>
                    <a:pt x="9" y="26"/>
                    <a:pt x="6" y="24"/>
                  </a:cubicBezTo>
                  <a:cubicBezTo>
                    <a:pt x="0" y="20"/>
                    <a:pt x="0" y="15"/>
                    <a:pt x="6" y="10"/>
                  </a:cubicBezTo>
                  <a:cubicBezTo>
                    <a:pt x="11" y="6"/>
                    <a:pt x="18" y="4"/>
                    <a:pt x="24" y="3"/>
                  </a:cubicBezTo>
                  <a:cubicBezTo>
                    <a:pt x="33" y="2"/>
                    <a:pt x="41" y="1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0" name="Freeform 108"/>
            <p:cNvSpPr>
              <a:spLocks/>
            </p:cNvSpPr>
            <p:nvPr/>
          </p:nvSpPr>
          <p:spPr bwMode="auto">
            <a:xfrm>
              <a:off x="2574926" y="1739901"/>
              <a:ext cx="139700" cy="19050"/>
            </a:xfrm>
            <a:custGeom>
              <a:avLst/>
              <a:gdLst>
                <a:gd name="T0" fmla="*/ 0 w 84"/>
                <a:gd name="T1" fmla="*/ 12 h 12"/>
                <a:gd name="T2" fmla="*/ 0 w 84"/>
                <a:gd name="T3" fmla="*/ 0 h 12"/>
                <a:gd name="T4" fmla="*/ 84 w 84"/>
                <a:gd name="T5" fmla="*/ 0 h 12"/>
                <a:gd name="T6" fmla="*/ 84 w 84"/>
                <a:gd name="T7" fmla="*/ 12 h 12"/>
                <a:gd name="T8" fmla="*/ 0 w 84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">
                  <a:moveTo>
                    <a:pt x="0" y="12"/>
                  </a:moveTo>
                  <a:cubicBezTo>
                    <a:pt x="0" y="8"/>
                    <a:pt x="0" y="4"/>
                    <a:pt x="0" y="0"/>
                  </a:cubicBezTo>
                  <a:cubicBezTo>
                    <a:pt x="28" y="0"/>
                    <a:pt x="56" y="0"/>
                    <a:pt x="84" y="0"/>
                  </a:cubicBezTo>
                  <a:cubicBezTo>
                    <a:pt x="84" y="4"/>
                    <a:pt x="84" y="8"/>
                    <a:pt x="84" y="12"/>
                  </a:cubicBezTo>
                  <a:cubicBezTo>
                    <a:pt x="56" y="12"/>
                    <a:pt x="28" y="12"/>
                    <a:pt x="0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1" name="グループ化 2370"/>
          <p:cNvGrpSpPr/>
          <p:nvPr/>
        </p:nvGrpSpPr>
        <p:grpSpPr>
          <a:xfrm>
            <a:off x="3149601" y="1756189"/>
            <a:ext cx="320676" cy="412750"/>
            <a:chOff x="3149601" y="1677989"/>
            <a:chExt cx="320676" cy="412750"/>
          </a:xfrm>
        </p:grpSpPr>
        <p:sp>
          <p:nvSpPr>
            <p:cNvPr id="2251" name="Freeform 109"/>
            <p:cNvSpPr>
              <a:spLocks/>
            </p:cNvSpPr>
            <p:nvPr/>
          </p:nvSpPr>
          <p:spPr bwMode="auto">
            <a:xfrm>
              <a:off x="3149601" y="1677989"/>
              <a:ext cx="201613" cy="412750"/>
            </a:xfrm>
            <a:custGeom>
              <a:avLst/>
              <a:gdLst>
                <a:gd name="T0" fmla="*/ 95 w 120"/>
                <a:gd name="T1" fmla="*/ 245 h 245"/>
                <a:gd name="T2" fmla="*/ 94 w 120"/>
                <a:gd name="T3" fmla="*/ 243 h 245"/>
                <a:gd name="T4" fmla="*/ 76 w 120"/>
                <a:gd name="T5" fmla="*/ 223 h 245"/>
                <a:gd name="T6" fmla="*/ 71 w 120"/>
                <a:gd name="T7" fmla="*/ 221 h 245"/>
                <a:gd name="T8" fmla="*/ 21 w 120"/>
                <a:gd name="T9" fmla="*/ 221 h 245"/>
                <a:gd name="T10" fmla="*/ 18 w 120"/>
                <a:gd name="T11" fmla="*/ 218 h 245"/>
                <a:gd name="T12" fmla="*/ 18 w 120"/>
                <a:gd name="T13" fmla="*/ 212 h 245"/>
                <a:gd name="T14" fmla="*/ 21 w 120"/>
                <a:gd name="T15" fmla="*/ 209 h 245"/>
                <a:gd name="T16" fmla="*/ 66 w 120"/>
                <a:gd name="T17" fmla="*/ 209 h 245"/>
                <a:gd name="T18" fmla="*/ 69 w 120"/>
                <a:gd name="T19" fmla="*/ 209 h 245"/>
                <a:gd name="T20" fmla="*/ 67 w 120"/>
                <a:gd name="T21" fmla="*/ 199 h 245"/>
                <a:gd name="T22" fmla="*/ 65 w 120"/>
                <a:gd name="T23" fmla="*/ 197 h 245"/>
                <a:gd name="T24" fmla="*/ 53 w 120"/>
                <a:gd name="T25" fmla="*/ 197 h 245"/>
                <a:gd name="T26" fmla="*/ 20 w 120"/>
                <a:gd name="T27" fmla="*/ 197 h 245"/>
                <a:gd name="T28" fmla="*/ 18 w 120"/>
                <a:gd name="T29" fmla="*/ 196 h 245"/>
                <a:gd name="T30" fmla="*/ 18 w 120"/>
                <a:gd name="T31" fmla="*/ 185 h 245"/>
                <a:gd name="T32" fmla="*/ 66 w 120"/>
                <a:gd name="T33" fmla="*/ 185 h 245"/>
                <a:gd name="T34" fmla="*/ 69 w 120"/>
                <a:gd name="T35" fmla="*/ 169 h 245"/>
                <a:gd name="T36" fmla="*/ 117 w 120"/>
                <a:gd name="T37" fmla="*/ 121 h 245"/>
                <a:gd name="T38" fmla="*/ 120 w 120"/>
                <a:gd name="T39" fmla="*/ 119 h 245"/>
                <a:gd name="T40" fmla="*/ 120 w 120"/>
                <a:gd name="T41" fmla="*/ 13 h 245"/>
                <a:gd name="T42" fmla="*/ 111 w 120"/>
                <a:gd name="T43" fmla="*/ 1 h 245"/>
                <a:gd name="T44" fmla="*/ 106 w 120"/>
                <a:gd name="T45" fmla="*/ 0 h 245"/>
                <a:gd name="T46" fmla="*/ 14 w 120"/>
                <a:gd name="T47" fmla="*/ 0 h 245"/>
                <a:gd name="T48" fmla="*/ 0 w 120"/>
                <a:gd name="T49" fmla="*/ 14 h 245"/>
                <a:gd name="T50" fmla="*/ 0 w 120"/>
                <a:gd name="T51" fmla="*/ 242 h 245"/>
                <a:gd name="T52" fmla="*/ 0 w 120"/>
                <a:gd name="T53" fmla="*/ 245 h 245"/>
                <a:gd name="T54" fmla="*/ 95 w 120"/>
                <a:gd name="T55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0" h="245">
                  <a:moveTo>
                    <a:pt x="95" y="245"/>
                  </a:moveTo>
                  <a:cubicBezTo>
                    <a:pt x="95" y="244"/>
                    <a:pt x="94" y="244"/>
                    <a:pt x="94" y="243"/>
                  </a:cubicBezTo>
                  <a:cubicBezTo>
                    <a:pt x="86" y="238"/>
                    <a:pt x="80" y="231"/>
                    <a:pt x="76" y="223"/>
                  </a:cubicBezTo>
                  <a:cubicBezTo>
                    <a:pt x="75" y="222"/>
                    <a:pt x="74" y="221"/>
                    <a:pt x="71" y="221"/>
                  </a:cubicBezTo>
                  <a:cubicBezTo>
                    <a:pt x="55" y="221"/>
                    <a:pt x="38" y="221"/>
                    <a:pt x="21" y="221"/>
                  </a:cubicBezTo>
                  <a:cubicBezTo>
                    <a:pt x="19" y="221"/>
                    <a:pt x="18" y="221"/>
                    <a:pt x="18" y="218"/>
                  </a:cubicBezTo>
                  <a:cubicBezTo>
                    <a:pt x="18" y="216"/>
                    <a:pt x="18" y="214"/>
                    <a:pt x="18" y="212"/>
                  </a:cubicBezTo>
                  <a:cubicBezTo>
                    <a:pt x="18" y="209"/>
                    <a:pt x="19" y="209"/>
                    <a:pt x="21" y="209"/>
                  </a:cubicBezTo>
                  <a:cubicBezTo>
                    <a:pt x="36" y="209"/>
                    <a:pt x="51" y="209"/>
                    <a:pt x="66" y="209"/>
                  </a:cubicBezTo>
                  <a:cubicBezTo>
                    <a:pt x="67" y="209"/>
                    <a:pt x="68" y="209"/>
                    <a:pt x="69" y="209"/>
                  </a:cubicBezTo>
                  <a:cubicBezTo>
                    <a:pt x="68" y="205"/>
                    <a:pt x="67" y="202"/>
                    <a:pt x="67" y="199"/>
                  </a:cubicBezTo>
                  <a:cubicBezTo>
                    <a:pt x="67" y="198"/>
                    <a:pt x="66" y="197"/>
                    <a:pt x="65" y="197"/>
                  </a:cubicBezTo>
                  <a:cubicBezTo>
                    <a:pt x="61" y="197"/>
                    <a:pt x="57" y="197"/>
                    <a:pt x="53" y="197"/>
                  </a:cubicBezTo>
                  <a:cubicBezTo>
                    <a:pt x="42" y="197"/>
                    <a:pt x="31" y="197"/>
                    <a:pt x="20" y="197"/>
                  </a:cubicBezTo>
                  <a:cubicBezTo>
                    <a:pt x="20" y="197"/>
                    <a:pt x="18" y="197"/>
                    <a:pt x="18" y="196"/>
                  </a:cubicBezTo>
                  <a:cubicBezTo>
                    <a:pt x="18" y="193"/>
                    <a:pt x="18" y="189"/>
                    <a:pt x="18" y="185"/>
                  </a:cubicBezTo>
                  <a:cubicBezTo>
                    <a:pt x="34" y="185"/>
                    <a:pt x="50" y="185"/>
                    <a:pt x="66" y="185"/>
                  </a:cubicBezTo>
                  <a:cubicBezTo>
                    <a:pt x="67" y="180"/>
                    <a:pt x="67" y="174"/>
                    <a:pt x="69" y="169"/>
                  </a:cubicBezTo>
                  <a:cubicBezTo>
                    <a:pt x="76" y="145"/>
                    <a:pt x="92" y="129"/>
                    <a:pt x="117" y="121"/>
                  </a:cubicBezTo>
                  <a:cubicBezTo>
                    <a:pt x="119" y="121"/>
                    <a:pt x="120" y="121"/>
                    <a:pt x="120" y="119"/>
                  </a:cubicBezTo>
                  <a:cubicBezTo>
                    <a:pt x="120" y="83"/>
                    <a:pt x="120" y="48"/>
                    <a:pt x="120" y="13"/>
                  </a:cubicBezTo>
                  <a:cubicBezTo>
                    <a:pt x="120" y="6"/>
                    <a:pt x="116" y="2"/>
                    <a:pt x="111" y="1"/>
                  </a:cubicBezTo>
                  <a:cubicBezTo>
                    <a:pt x="109" y="0"/>
                    <a:pt x="107" y="0"/>
                    <a:pt x="106" y="0"/>
                  </a:cubicBezTo>
                  <a:cubicBezTo>
                    <a:pt x="75" y="0"/>
                    <a:pt x="45" y="0"/>
                    <a:pt x="14" y="0"/>
                  </a:cubicBezTo>
                  <a:cubicBezTo>
                    <a:pt x="5" y="0"/>
                    <a:pt x="0" y="5"/>
                    <a:pt x="0" y="14"/>
                  </a:cubicBezTo>
                  <a:cubicBezTo>
                    <a:pt x="0" y="90"/>
                    <a:pt x="0" y="166"/>
                    <a:pt x="0" y="242"/>
                  </a:cubicBezTo>
                  <a:cubicBezTo>
                    <a:pt x="0" y="243"/>
                    <a:pt x="0" y="244"/>
                    <a:pt x="0" y="245"/>
                  </a:cubicBezTo>
                  <a:cubicBezTo>
                    <a:pt x="32" y="245"/>
                    <a:pt x="63" y="245"/>
                    <a:pt x="95" y="2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2" name="Freeform 110"/>
            <p:cNvSpPr>
              <a:spLocks/>
            </p:cNvSpPr>
            <p:nvPr/>
          </p:nvSpPr>
          <p:spPr bwMode="auto">
            <a:xfrm>
              <a:off x="3281364" y="1898651"/>
              <a:ext cx="188913" cy="192088"/>
            </a:xfrm>
            <a:custGeom>
              <a:avLst/>
              <a:gdLst>
                <a:gd name="T0" fmla="*/ 0 w 113"/>
                <a:gd name="T1" fmla="*/ 57 h 114"/>
                <a:gd name="T2" fmla="*/ 56 w 113"/>
                <a:gd name="T3" fmla="*/ 114 h 114"/>
                <a:gd name="T4" fmla="*/ 113 w 113"/>
                <a:gd name="T5" fmla="*/ 57 h 114"/>
                <a:gd name="T6" fmla="*/ 57 w 113"/>
                <a:gd name="T7" fmla="*/ 1 h 114"/>
                <a:gd name="T8" fmla="*/ 0 w 113"/>
                <a:gd name="T9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14">
                  <a:moveTo>
                    <a:pt x="0" y="57"/>
                  </a:moveTo>
                  <a:cubicBezTo>
                    <a:pt x="0" y="88"/>
                    <a:pt x="25" y="114"/>
                    <a:pt x="56" y="114"/>
                  </a:cubicBezTo>
                  <a:cubicBezTo>
                    <a:pt x="88" y="114"/>
                    <a:pt x="113" y="88"/>
                    <a:pt x="113" y="57"/>
                  </a:cubicBezTo>
                  <a:cubicBezTo>
                    <a:pt x="113" y="26"/>
                    <a:pt x="88" y="0"/>
                    <a:pt x="57" y="1"/>
                  </a:cubicBezTo>
                  <a:cubicBezTo>
                    <a:pt x="25" y="1"/>
                    <a:pt x="0" y="26"/>
                    <a:pt x="0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3" name="Freeform 111"/>
            <p:cNvSpPr>
              <a:spLocks noEditPoints="1"/>
            </p:cNvSpPr>
            <p:nvPr/>
          </p:nvSpPr>
          <p:spPr bwMode="auto">
            <a:xfrm>
              <a:off x="3149601" y="1677989"/>
              <a:ext cx="201613" cy="412750"/>
            </a:xfrm>
            <a:custGeom>
              <a:avLst/>
              <a:gdLst>
                <a:gd name="T0" fmla="*/ 95 w 120"/>
                <a:gd name="T1" fmla="*/ 245 h 245"/>
                <a:gd name="T2" fmla="*/ 0 w 120"/>
                <a:gd name="T3" fmla="*/ 245 h 245"/>
                <a:gd name="T4" fmla="*/ 0 w 120"/>
                <a:gd name="T5" fmla="*/ 242 h 245"/>
                <a:gd name="T6" fmla="*/ 0 w 120"/>
                <a:gd name="T7" fmla="*/ 14 h 245"/>
                <a:gd name="T8" fmla="*/ 14 w 120"/>
                <a:gd name="T9" fmla="*/ 0 h 245"/>
                <a:gd name="T10" fmla="*/ 106 w 120"/>
                <a:gd name="T11" fmla="*/ 0 h 245"/>
                <a:gd name="T12" fmla="*/ 111 w 120"/>
                <a:gd name="T13" fmla="*/ 1 h 245"/>
                <a:gd name="T14" fmla="*/ 120 w 120"/>
                <a:gd name="T15" fmla="*/ 13 h 245"/>
                <a:gd name="T16" fmla="*/ 120 w 120"/>
                <a:gd name="T17" fmla="*/ 119 h 245"/>
                <a:gd name="T18" fmla="*/ 117 w 120"/>
                <a:gd name="T19" fmla="*/ 121 h 245"/>
                <a:gd name="T20" fmla="*/ 69 w 120"/>
                <a:gd name="T21" fmla="*/ 169 h 245"/>
                <a:gd name="T22" fmla="*/ 66 w 120"/>
                <a:gd name="T23" fmla="*/ 185 h 245"/>
                <a:gd name="T24" fmla="*/ 18 w 120"/>
                <a:gd name="T25" fmla="*/ 185 h 245"/>
                <a:gd name="T26" fmla="*/ 18 w 120"/>
                <a:gd name="T27" fmla="*/ 196 h 245"/>
                <a:gd name="T28" fmla="*/ 20 w 120"/>
                <a:gd name="T29" fmla="*/ 197 h 245"/>
                <a:gd name="T30" fmla="*/ 53 w 120"/>
                <a:gd name="T31" fmla="*/ 197 h 245"/>
                <a:gd name="T32" fmla="*/ 65 w 120"/>
                <a:gd name="T33" fmla="*/ 197 h 245"/>
                <a:gd name="T34" fmla="*/ 67 w 120"/>
                <a:gd name="T35" fmla="*/ 199 h 245"/>
                <a:gd name="T36" fmla="*/ 69 w 120"/>
                <a:gd name="T37" fmla="*/ 209 h 245"/>
                <a:gd name="T38" fmla="*/ 66 w 120"/>
                <a:gd name="T39" fmla="*/ 209 h 245"/>
                <a:gd name="T40" fmla="*/ 21 w 120"/>
                <a:gd name="T41" fmla="*/ 209 h 245"/>
                <a:gd name="T42" fmla="*/ 18 w 120"/>
                <a:gd name="T43" fmla="*/ 212 h 245"/>
                <a:gd name="T44" fmla="*/ 18 w 120"/>
                <a:gd name="T45" fmla="*/ 218 h 245"/>
                <a:gd name="T46" fmla="*/ 21 w 120"/>
                <a:gd name="T47" fmla="*/ 221 h 245"/>
                <a:gd name="T48" fmla="*/ 71 w 120"/>
                <a:gd name="T49" fmla="*/ 221 h 245"/>
                <a:gd name="T50" fmla="*/ 76 w 120"/>
                <a:gd name="T51" fmla="*/ 223 h 245"/>
                <a:gd name="T52" fmla="*/ 94 w 120"/>
                <a:gd name="T53" fmla="*/ 243 h 245"/>
                <a:gd name="T54" fmla="*/ 95 w 120"/>
                <a:gd name="T55" fmla="*/ 245 h 245"/>
                <a:gd name="T56" fmla="*/ 18 w 120"/>
                <a:gd name="T57" fmla="*/ 36 h 245"/>
                <a:gd name="T58" fmla="*/ 18 w 120"/>
                <a:gd name="T59" fmla="*/ 45 h 245"/>
                <a:gd name="T60" fmla="*/ 21 w 120"/>
                <a:gd name="T61" fmla="*/ 48 h 245"/>
                <a:gd name="T62" fmla="*/ 99 w 120"/>
                <a:gd name="T63" fmla="*/ 48 h 245"/>
                <a:gd name="T64" fmla="*/ 102 w 120"/>
                <a:gd name="T65" fmla="*/ 48 h 245"/>
                <a:gd name="T66" fmla="*/ 102 w 120"/>
                <a:gd name="T67" fmla="*/ 36 h 245"/>
                <a:gd name="T68" fmla="*/ 18 w 120"/>
                <a:gd name="T69" fmla="*/ 3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0" h="245">
                  <a:moveTo>
                    <a:pt x="95" y="245"/>
                  </a:moveTo>
                  <a:cubicBezTo>
                    <a:pt x="63" y="245"/>
                    <a:pt x="32" y="245"/>
                    <a:pt x="0" y="245"/>
                  </a:cubicBezTo>
                  <a:cubicBezTo>
                    <a:pt x="0" y="244"/>
                    <a:pt x="0" y="243"/>
                    <a:pt x="0" y="242"/>
                  </a:cubicBezTo>
                  <a:cubicBezTo>
                    <a:pt x="0" y="166"/>
                    <a:pt x="0" y="90"/>
                    <a:pt x="0" y="14"/>
                  </a:cubicBezTo>
                  <a:cubicBezTo>
                    <a:pt x="0" y="5"/>
                    <a:pt x="5" y="0"/>
                    <a:pt x="14" y="0"/>
                  </a:cubicBezTo>
                  <a:cubicBezTo>
                    <a:pt x="45" y="0"/>
                    <a:pt x="75" y="0"/>
                    <a:pt x="106" y="0"/>
                  </a:cubicBezTo>
                  <a:cubicBezTo>
                    <a:pt x="107" y="0"/>
                    <a:pt x="109" y="0"/>
                    <a:pt x="111" y="1"/>
                  </a:cubicBezTo>
                  <a:cubicBezTo>
                    <a:pt x="116" y="2"/>
                    <a:pt x="120" y="6"/>
                    <a:pt x="120" y="13"/>
                  </a:cubicBezTo>
                  <a:cubicBezTo>
                    <a:pt x="120" y="48"/>
                    <a:pt x="120" y="83"/>
                    <a:pt x="120" y="119"/>
                  </a:cubicBezTo>
                  <a:cubicBezTo>
                    <a:pt x="120" y="121"/>
                    <a:pt x="119" y="121"/>
                    <a:pt x="117" y="121"/>
                  </a:cubicBezTo>
                  <a:cubicBezTo>
                    <a:pt x="92" y="129"/>
                    <a:pt x="76" y="145"/>
                    <a:pt x="69" y="169"/>
                  </a:cubicBezTo>
                  <a:cubicBezTo>
                    <a:pt x="67" y="174"/>
                    <a:pt x="67" y="180"/>
                    <a:pt x="66" y="185"/>
                  </a:cubicBezTo>
                  <a:cubicBezTo>
                    <a:pt x="50" y="185"/>
                    <a:pt x="34" y="185"/>
                    <a:pt x="18" y="185"/>
                  </a:cubicBezTo>
                  <a:cubicBezTo>
                    <a:pt x="18" y="189"/>
                    <a:pt x="18" y="193"/>
                    <a:pt x="18" y="196"/>
                  </a:cubicBezTo>
                  <a:cubicBezTo>
                    <a:pt x="18" y="197"/>
                    <a:pt x="20" y="197"/>
                    <a:pt x="20" y="197"/>
                  </a:cubicBezTo>
                  <a:cubicBezTo>
                    <a:pt x="31" y="197"/>
                    <a:pt x="42" y="197"/>
                    <a:pt x="53" y="197"/>
                  </a:cubicBezTo>
                  <a:cubicBezTo>
                    <a:pt x="57" y="197"/>
                    <a:pt x="61" y="197"/>
                    <a:pt x="65" y="197"/>
                  </a:cubicBezTo>
                  <a:cubicBezTo>
                    <a:pt x="66" y="197"/>
                    <a:pt x="67" y="198"/>
                    <a:pt x="67" y="199"/>
                  </a:cubicBezTo>
                  <a:cubicBezTo>
                    <a:pt x="67" y="202"/>
                    <a:pt x="68" y="205"/>
                    <a:pt x="69" y="209"/>
                  </a:cubicBezTo>
                  <a:cubicBezTo>
                    <a:pt x="68" y="209"/>
                    <a:pt x="67" y="209"/>
                    <a:pt x="66" y="209"/>
                  </a:cubicBezTo>
                  <a:cubicBezTo>
                    <a:pt x="51" y="209"/>
                    <a:pt x="36" y="209"/>
                    <a:pt x="21" y="209"/>
                  </a:cubicBezTo>
                  <a:cubicBezTo>
                    <a:pt x="19" y="209"/>
                    <a:pt x="18" y="209"/>
                    <a:pt x="18" y="212"/>
                  </a:cubicBezTo>
                  <a:cubicBezTo>
                    <a:pt x="18" y="214"/>
                    <a:pt x="18" y="216"/>
                    <a:pt x="18" y="218"/>
                  </a:cubicBezTo>
                  <a:cubicBezTo>
                    <a:pt x="18" y="221"/>
                    <a:pt x="19" y="221"/>
                    <a:pt x="21" y="221"/>
                  </a:cubicBezTo>
                  <a:cubicBezTo>
                    <a:pt x="38" y="221"/>
                    <a:pt x="55" y="221"/>
                    <a:pt x="71" y="221"/>
                  </a:cubicBezTo>
                  <a:cubicBezTo>
                    <a:pt x="74" y="221"/>
                    <a:pt x="75" y="222"/>
                    <a:pt x="76" y="223"/>
                  </a:cubicBezTo>
                  <a:cubicBezTo>
                    <a:pt x="80" y="231"/>
                    <a:pt x="86" y="238"/>
                    <a:pt x="94" y="243"/>
                  </a:cubicBezTo>
                  <a:cubicBezTo>
                    <a:pt x="94" y="244"/>
                    <a:pt x="95" y="244"/>
                    <a:pt x="95" y="245"/>
                  </a:cubicBezTo>
                  <a:close/>
                  <a:moveTo>
                    <a:pt x="18" y="36"/>
                  </a:moveTo>
                  <a:cubicBezTo>
                    <a:pt x="18" y="39"/>
                    <a:pt x="18" y="42"/>
                    <a:pt x="18" y="45"/>
                  </a:cubicBezTo>
                  <a:cubicBezTo>
                    <a:pt x="18" y="47"/>
                    <a:pt x="19" y="48"/>
                    <a:pt x="21" y="48"/>
                  </a:cubicBezTo>
                  <a:cubicBezTo>
                    <a:pt x="47" y="48"/>
                    <a:pt x="73" y="48"/>
                    <a:pt x="99" y="48"/>
                  </a:cubicBezTo>
                  <a:cubicBezTo>
                    <a:pt x="100" y="48"/>
                    <a:pt x="101" y="48"/>
                    <a:pt x="102" y="48"/>
                  </a:cubicBezTo>
                  <a:cubicBezTo>
                    <a:pt x="102" y="44"/>
                    <a:pt x="102" y="40"/>
                    <a:pt x="102" y="36"/>
                  </a:cubicBezTo>
                  <a:cubicBezTo>
                    <a:pt x="74" y="36"/>
                    <a:pt x="46" y="36"/>
                    <a:pt x="18" y="3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4" name="Freeform 112"/>
            <p:cNvSpPr>
              <a:spLocks noEditPoints="1"/>
            </p:cNvSpPr>
            <p:nvPr/>
          </p:nvSpPr>
          <p:spPr bwMode="auto">
            <a:xfrm>
              <a:off x="3281364" y="1898651"/>
              <a:ext cx="188913" cy="192088"/>
            </a:xfrm>
            <a:custGeom>
              <a:avLst/>
              <a:gdLst>
                <a:gd name="T0" fmla="*/ 0 w 113"/>
                <a:gd name="T1" fmla="*/ 57 h 114"/>
                <a:gd name="T2" fmla="*/ 57 w 113"/>
                <a:gd name="T3" fmla="*/ 1 h 114"/>
                <a:gd name="T4" fmla="*/ 113 w 113"/>
                <a:gd name="T5" fmla="*/ 57 h 114"/>
                <a:gd name="T6" fmla="*/ 56 w 113"/>
                <a:gd name="T7" fmla="*/ 114 h 114"/>
                <a:gd name="T8" fmla="*/ 0 w 113"/>
                <a:gd name="T9" fmla="*/ 57 h 114"/>
                <a:gd name="T10" fmla="*/ 29 w 113"/>
                <a:gd name="T11" fmla="*/ 79 h 114"/>
                <a:gd name="T12" fmla="*/ 30 w 113"/>
                <a:gd name="T13" fmla="*/ 79 h 114"/>
                <a:gd name="T14" fmla="*/ 49 w 113"/>
                <a:gd name="T15" fmla="*/ 90 h 114"/>
                <a:gd name="T16" fmla="*/ 71 w 113"/>
                <a:gd name="T17" fmla="*/ 88 h 114"/>
                <a:gd name="T18" fmla="*/ 91 w 113"/>
                <a:gd name="T19" fmla="*/ 60 h 114"/>
                <a:gd name="T20" fmla="*/ 84 w 113"/>
                <a:gd name="T21" fmla="*/ 60 h 114"/>
                <a:gd name="T22" fmla="*/ 77 w 113"/>
                <a:gd name="T23" fmla="*/ 65 h 114"/>
                <a:gd name="T24" fmla="*/ 46 w 113"/>
                <a:gd name="T25" fmla="*/ 77 h 114"/>
                <a:gd name="T26" fmla="*/ 36 w 113"/>
                <a:gd name="T27" fmla="*/ 70 h 114"/>
                <a:gd name="T28" fmla="*/ 54 w 113"/>
                <a:gd name="T29" fmla="*/ 70 h 114"/>
                <a:gd name="T30" fmla="*/ 54 w 113"/>
                <a:gd name="T31" fmla="*/ 69 h 114"/>
                <a:gd name="T32" fmla="*/ 47 w 113"/>
                <a:gd name="T33" fmla="*/ 62 h 114"/>
                <a:gd name="T34" fmla="*/ 43 w 113"/>
                <a:gd name="T35" fmla="*/ 60 h 114"/>
                <a:gd name="T36" fmla="*/ 22 w 113"/>
                <a:gd name="T37" fmla="*/ 60 h 114"/>
                <a:gd name="T38" fmla="*/ 20 w 113"/>
                <a:gd name="T39" fmla="*/ 60 h 114"/>
                <a:gd name="T40" fmla="*/ 20 w 113"/>
                <a:gd name="T41" fmla="*/ 84 h 114"/>
                <a:gd name="T42" fmla="*/ 20 w 113"/>
                <a:gd name="T43" fmla="*/ 86 h 114"/>
                <a:gd name="T44" fmla="*/ 29 w 113"/>
                <a:gd name="T45" fmla="*/ 95 h 114"/>
                <a:gd name="T46" fmla="*/ 29 w 113"/>
                <a:gd name="T47" fmla="*/ 79 h 114"/>
                <a:gd name="T48" fmla="*/ 82 w 113"/>
                <a:gd name="T49" fmla="*/ 34 h 114"/>
                <a:gd name="T50" fmla="*/ 43 w 113"/>
                <a:gd name="T51" fmla="*/ 24 h 114"/>
                <a:gd name="T52" fmla="*/ 20 w 113"/>
                <a:gd name="T53" fmla="*/ 52 h 114"/>
                <a:gd name="T54" fmla="*/ 31 w 113"/>
                <a:gd name="T55" fmla="*/ 52 h 114"/>
                <a:gd name="T56" fmla="*/ 33 w 113"/>
                <a:gd name="T57" fmla="*/ 50 h 114"/>
                <a:gd name="T58" fmla="*/ 72 w 113"/>
                <a:gd name="T59" fmla="*/ 39 h 114"/>
                <a:gd name="T60" fmla="*/ 75 w 113"/>
                <a:gd name="T61" fmla="*/ 42 h 114"/>
                <a:gd name="T62" fmla="*/ 75 w 113"/>
                <a:gd name="T63" fmla="*/ 43 h 114"/>
                <a:gd name="T64" fmla="*/ 57 w 113"/>
                <a:gd name="T65" fmla="*/ 43 h 114"/>
                <a:gd name="T66" fmla="*/ 60 w 113"/>
                <a:gd name="T67" fmla="*/ 45 h 114"/>
                <a:gd name="T68" fmla="*/ 68 w 113"/>
                <a:gd name="T69" fmla="*/ 52 h 114"/>
                <a:gd name="T70" fmla="*/ 78 w 113"/>
                <a:gd name="T71" fmla="*/ 52 h 114"/>
                <a:gd name="T72" fmla="*/ 92 w 113"/>
                <a:gd name="T73" fmla="*/ 52 h 114"/>
                <a:gd name="T74" fmla="*/ 92 w 113"/>
                <a:gd name="T75" fmla="*/ 50 h 114"/>
                <a:gd name="T76" fmla="*/ 92 w 113"/>
                <a:gd name="T77" fmla="*/ 35 h 114"/>
                <a:gd name="T78" fmla="*/ 87 w 113"/>
                <a:gd name="T79" fmla="*/ 23 h 114"/>
                <a:gd name="T80" fmla="*/ 82 w 113"/>
                <a:gd name="T81" fmla="*/ 18 h 114"/>
                <a:gd name="T82" fmla="*/ 82 w 113"/>
                <a:gd name="T83" fmla="*/ 19 h 114"/>
                <a:gd name="T84" fmla="*/ 82 w 113"/>
                <a:gd name="T85" fmla="*/ 3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13" h="114">
                  <a:moveTo>
                    <a:pt x="0" y="57"/>
                  </a:moveTo>
                  <a:cubicBezTo>
                    <a:pt x="0" y="26"/>
                    <a:pt x="25" y="1"/>
                    <a:pt x="57" y="1"/>
                  </a:cubicBezTo>
                  <a:cubicBezTo>
                    <a:pt x="88" y="0"/>
                    <a:pt x="113" y="26"/>
                    <a:pt x="113" y="57"/>
                  </a:cubicBezTo>
                  <a:cubicBezTo>
                    <a:pt x="113" y="88"/>
                    <a:pt x="88" y="114"/>
                    <a:pt x="56" y="114"/>
                  </a:cubicBezTo>
                  <a:cubicBezTo>
                    <a:pt x="25" y="114"/>
                    <a:pt x="0" y="88"/>
                    <a:pt x="0" y="57"/>
                  </a:cubicBezTo>
                  <a:close/>
                  <a:moveTo>
                    <a:pt x="29" y="79"/>
                  </a:moveTo>
                  <a:cubicBezTo>
                    <a:pt x="30" y="79"/>
                    <a:pt x="30" y="79"/>
                    <a:pt x="30" y="79"/>
                  </a:cubicBezTo>
                  <a:cubicBezTo>
                    <a:pt x="35" y="85"/>
                    <a:pt x="41" y="89"/>
                    <a:pt x="49" y="90"/>
                  </a:cubicBezTo>
                  <a:cubicBezTo>
                    <a:pt x="57" y="92"/>
                    <a:pt x="64" y="91"/>
                    <a:pt x="71" y="88"/>
                  </a:cubicBezTo>
                  <a:cubicBezTo>
                    <a:pt x="82" y="82"/>
                    <a:pt x="89" y="73"/>
                    <a:pt x="91" y="60"/>
                  </a:cubicBezTo>
                  <a:cubicBezTo>
                    <a:pt x="89" y="60"/>
                    <a:pt x="86" y="61"/>
                    <a:pt x="84" y="60"/>
                  </a:cubicBezTo>
                  <a:cubicBezTo>
                    <a:pt x="81" y="60"/>
                    <a:pt x="79" y="61"/>
                    <a:pt x="77" y="65"/>
                  </a:cubicBezTo>
                  <a:cubicBezTo>
                    <a:pt x="73" y="77"/>
                    <a:pt x="59" y="82"/>
                    <a:pt x="46" y="77"/>
                  </a:cubicBezTo>
                  <a:cubicBezTo>
                    <a:pt x="42" y="76"/>
                    <a:pt x="39" y="74"/>
                    <a:pt x="36" y="70"/>
                  </a:cubicBezTo>
                  <a:cubicBezTo>
                    <a:pt x="42" y="70"/>
                    <a:pt x="48" y="70"/>
                    <a:pt x="54" y="70"/>
                  </a:cubicBezTo>
                  <a:cubicBezTo>
                    <a:pt x="54" y="70"/>
                    <a:pt x="54" y="69"/>
                    <a:pt x="54" y="69"/>
                  </a:cubicBezTo>
                  <a:cubicBezTo>
                    <a:pt x="52" y="67"/>
                    <a:pt x="49" y="64"/>
                    <a:pt x="47" y="62"/>
                  </a:cubicBezTo>
                  <a:cubicBezTo>
                    <a:pt x="45" y="61"/>
                    <a:pt x="44" y="60"/>
                    <a:pt x="43" y="60"/>
                  </a:cubicBezTo>
                  <a:cubicBezTo>
                    <a:pt x="36" y="60"/>
                    <a:pt x="29" y="60"/>
                    <a:pt x="22" y="60"/>
                  </a:cubicBezTo>
                  <a:cubicBezTo>
                    <a:pt x="22" y="60"/>
                    <a:pt x="21" y="60"/>
                    <a:pt x="20" y="60"/>
                  </a:cubicBezTo>
                  <a:cubicBezTo>
                    <a:pt x="20" y="69"/>
                    <a:pt x="20" y="77"/>
                    <a:pt x="20" y="84"/>
                  </a:cubicBezTo>
                  <a:cubicBezTo>
                    <a:pt x="20" y="85"/>
                    <a:pt x="20" y="85"/>
                    <a:pt x="20" y="86"/>
                  </a:cubicBezTo>
                  <a:cubicBezTo>
                    <a:pt x="23" y="89"/>
                    <a:pt x="26" y="91"/>
                    <a:pt x="29" y="95"/>
                  </a:cubicBezTo>
                  <a:cubicBezTo>
                    <a:pt x="29" y="89"/>
                    <a:pt x="29" y="84"/>
                    <a:pt x="29" y="79"/>
                  </a:cubicBezTo>
                  <a:close/>
                  <a:moveTo>
                    <a:pt x="82" y="34"/>
                  </a:moveTo>
                  <a:cubicBezTo>
                    <a:pt x="70" y="22"/>
                    <a:pt x="57" y="19"/>
                    <a:pt x="43" y="24"/>
                  </a:cubicBezTo>
                  <a:cubicBezTo>
                    <a:pt x="30" y="29"/>
                    <a:pt x="23" y="39"/>
                    <a:pt x="20" y="52"/>
                  </a:cubicBezTo>
                  <a:cubicBezTo>
                    <a:pt x="24" y="52"/>
                    <a:pt x="27" y="52"/>
                    <a:pt x="31" y="52"/>
                  </a:cubicBezTo>
                  <a:cubicBezTo>
                    <a:pt x="32" y="53"/>
                    <a:pt x="33" y="52"/>
                    <a:pt x="33" y="50"/>
                  </a:cubicBezTo>
                  <a:cubicBezTo>
                    <a:pt x="39" y="33"/>
                    <a:pt x="60" y="29"/>
                    <a:pt x="72" y="39"/>
                  </a:cubicBezTo>
                  <a:cubicBezTo>
                    <a:pt x="73" y="40"/>
                    <a:pt x="74" y="41"/>
                    <a:pt x="75" y="42"/>
                  </a:cubicBezTo>
                  <a:cubicBezTo>
                    <a:pt x="75" y="42"/>
                    <a:pt x="75" y="43"/>
                    <a:pt x="75" y="43"/>
                  </a:cubicBezTo>
                  <a:cubicBezTo>
                    <a:pt x="69" y="43"/>
                    <a:pt x="63" y="43"/>
                    <a:pt x="57" y="43"/>
                  </a:cubicBezTo>
                  <a:cubicBezTo>
                    <a:pt x="58" y="44"/>
                    <a:pt x="59" y="45"/>
                    <a:pt x="60" y="45"/>
                  </a:cubicBezTo>
                  <a:cubicBezTo>
                    <a:pt x="62" y="48"/>
                    <a:pt x="65" y="51"/>
                    <a:pt x="68" y="52"/>
                  </a:cubicBezTo>
                  <a:cubicBezTo>
                    <a:pt x="71" y="53"/>
                    <a:pt x="74" y="52"/>
                    <a:pt x="78" y="52"/>
                  </a:cubicBezTo>
                  <a:cubicBezTo>
                    <a:pt x="82" y="52"/>
                    <a:pt x="87" y="52"/>
                    <a:pt x="92" y="52"/>
                  </a:cubicBezTo>
                  <a:cubicBezTo>
                    <a:pt x="92" y="51"/>
                    <a:pt x="92" y="50"/>
                    <a:pt x="92" y="50"/>
                  </a:cubicBezTo>
                  <a:cubicBezTo>
                    <a:pt x="92" y="45"/>
                    <a:pt x="91" y="40"/>
                    <a:pt x="92" y="35"/>
                  </a:cubicBezTo>
                  <a:cubicBezTo>
                    <a:pt x="92" y="30"/>
                    <a:pt x="91" y="26"/>
                    <a:pt x="87" y="23"/>
                  </a:cubicBezTo>
                  <a:cubicBezTo>
                    <a:pt x="85" y="22"/>
                    <a:pt x="84" y="20"/>
                    <a:pt x="82" y="18"/>
                  </a:cubicBezTo>
                  <a:cubicBezTo>
                    <a:pt x="82" y="18"/>
                    <a:pt x="82" y="19"/>
                    <a:pt x="82" y="19"/>
                  </a:cubicBezTo>
                  <a:cubicBezTo>
                    <a:pt x="82" y="24"/>
                    <a:pt x="82" y="28"/>
                    <a:pt x="82" y="3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5" name="Freeform 113"/>
            <p:cNvSpPr>
              <a:spLocks/>
            </p:cNvSpPr>
            <p:nvPr/>
          </p:nvSpPr>
          <p:spPr bwMode="auto">
            <a:xfrm>
              <a:off x="3179764" y="1739901"/>
              <a:ext cx="141288" cy="19050"/>
            </a:xfrm>
            <a:custGeom>
              <a:avLst/>
              <a:gdLst>
                <a:gd name="T0" fmla="*/ 0 w 84"/>
                <a:gd name="T1" fmla="*/ 0 h 12"/>
                <a:gd name="T2" fmla="*/ 84 w 84"/>
                <a:gd name="T3" fmla="*/ 0 h 12"/>
                <a:gd name="T4" fmla="*/ 84 w 84"/>
                <a:gd name="T5" fmla="*/ 12 h 12"/>
                <a:gd name="T6" fmla="*/ 81 w 84"/>
                <a:gd name="T7" fmla="*/ 12 h 12"/>
                <a:gd name="T8" fmla="*/ 3 w 84"/>
                <a:gd name="T9" fmla="*/ 12 h 12"/>
                <a:gd name="T10" fmla="*/ 0 w 84"/>
                <a:gd name="T11" fmla="*/ 9 h 12"/>
                <a:gd name="T12" fmla="*/ 0 w 84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12">
                  <a:moveTo>
                    <a:pt x="0" y="0"/>
                  </a:moveTo>
                  <a:cubicBezTo>
                    <a:pt x="28" y="0"/>
                    <a:pt x="56" y="0"/>
                    <a:pt x="84" y="0"/>
                  </a:cubicBezTo>
                  <a:cubicBezTo>
                    <a:pt x="84" y="4"/>
                    <a:pt x="84" y="8"/>
                    <a:pt x="84" y="12"/>
                  </a:cubicBezTo>
                  <a:cubicBezTo>
                    <a:pt x="83" y="12"/>
                    <a:pt x="82" y="12"/>
                    <a:pt x="81" y="12"/>
                  </a:cubicBezTo>
                  <a:cubicBezTo>
                    <a:pt x="55" y="12"/>
                    <a:pt x="29" y="12"/>
                    <a:pt x="3" y="12"/>
                  </a:cubicBezTo>
                  <a:cubicBezTo>
                    <a:pt x="1" y="12"/>
                    <a:pt x="0" y="11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6" name="Freeform 114"/>
            <p:cNvSpPr>
              <a:spLocks/>
            </p:cNvSpPr>
            <p:nvPr/>
          </p:nvSpPr>
          <p:spPr bwMode="auto">
            <a:xfrm>
              <a:off x="3314701" y="2000251"/>
              <a:ext cx="119063" cy="58738"/>
            </a:xfrm>
            <a:custGeom>
              <a:avLst/>
              <a:gdLst>
                <a:gd name="T0" fmla="*/ 9 w 71"/>
                <a:gd name="T1" fmla="*/ 19 h 35"/>
                <a:gd name="T2" fmla="*/ 9 w 71"/>
                <a:gd name="T3" fmla="*/ 35 h 35"/>
                <a:gd name="T4" fmla="*/ 0 w 71"/>
                <a:gd name="T5" fmla="*/ 26 h 35"/>
                <a:gd name="T6" fmla="*/ 0 w 71"/>
                <a:gd name="T7" fmla="*/ 24 h 35"/>
                <a:gd name="T8" fmla="*/ 0 w 71"/>
                <a:gd name="T9" fmla="*/ 0 h 35"/>
                <a:gd name="T10" fmla="*/ 2 w 71"/>
                <a:gd name="T11" fmla="*/ 0 h 35"/>
                <a:gd name="T12" fmla="*/ 23 w 71"/>
                <a:gd name="T13" fmla="*/ 0 h 35"/>
                <a:gd name="T14" fmla="*/ 27 w 71"/>
                <a:gd name="T15" fmla="*/ 2 h 35"/>
                <a:gd name="T16" fmla="*/ 34 w 71"/>
                <a:gd name="T17" fmla="*/ 9 h 35"/>
                <a:gd name="T18" fmla="*/ 34 w 71"/>
                <a:gd name="T19" fmla="*/ 10 h 35"/>
                <a:gd name="T20" fmla="*/ 16 w 71"/>
                <a:gd name="T21" fmla="*/ 10 h 35"/>
                <a:gd name="T22" fmla="*/ 26 w 71"/>
                <a:gd name="T23" fmla="*/ 17 h 35"/>
                <a:gd name="T24" fmla="*/ 57 w 71"/>
                <a:gd name="T25" fmla="*/ 5 h 35"/>
                <a:gd name="T26" fmla="*/ 64 w 71"/>
                <a:gd name="T27" fmla="*/ 0 h 35"/>
                <a:gd name="T28" fmla="*/ 71 w 71"/>
                <a:gd name="T29" fmla="*/ 0 h 35"/>
                <a:gd name="T30" fmla="*/ 51 w 71"/>
                <a:gd name="T31" fmla="*/ 28 h 35"/>
                <a:gd name="T32" fmla="*/ 29 w 71"/>
                <a:gd name="T33" fmla="*/ 30 h 35"/>
                <a:gd name="T34" fmla="*/ 10 w 71"/>
                <a:gd name="T35" fmla="*/ 19 h 35"/>
                <a:gd name="T36" fmla="*/ 9 w 71"/>
                <a:gd name="T37" fmla="*/ 19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35">
                  <a:moveTo>
                    <a:pt x="9" y="19"/>
                  </a:moveTo>
                  <a:cubicBezTo>
                    <a:pt x="9" y="24"/>
                    <a:pt x="9" y="29"/>
                    <a:pt x="9" y="35"/>
                  </a:cubicBezTo>
                  <a:cubicBezTo>
                    <a:pt x="6" y="31"/>
                    <a:pt x="3" y="29"/>
                    <a:pt x="0" y="26"/>
                  </a:cubicBezTo>
                  <a:cubicBezTo>
                    <a:pt x="0" y="25"/>
                    <a:pt x="0" y="25"/>
                    <a:pt x="0" y="24"/>
                  </a:cubicBezTo>
                  <a:cubicBezTo>
                    <a:pt x="0" y="17"/>
                    <a:pt x="0" y="9"/>
                    <a:pt x="0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1"/>
                    <a:pt x="27" y="2"/>
                  </a:cubicBezTo>
                  <a:cubicBezTo>
                    <a:pt x="29" y="4"/>
                    <a:pt x="32" y="7"/>
                    <a:pt x="34" y="9"/>
                  </a:cubicBezTo>
                  <a:cubicBezTo>
                    <a:pt x="34" y="9"/>
                    <a:pt x="34" y="10"/>
                    <a:pt x="34" y="10"/>
                  </a:cubicBezTo>
                  <a:cubicBezTo>
                    <a:pt x="28" y="10"/>
                    <a:pt x="22" y="10"/>
                    <a:pt x="16" y="10"/>
                  </a:cubicBezTo>
                  <a:cubicBezTo>
                    <a:pt x="19" y="14"/>
                    <a:pt x="22" y="16"/>
                    <a:pt x="26" y="17"/>
                  </a:cubicBezTo>
                  <a:cubicBezTo>
                    <a:pt x="39" y="22"/>
                    <a:pt x="53" y="17"/>
                    <a:pt x="57" y="5"/>
                  </a:cubicBezTo>
                  <a:cubicBezTo>
                    <a:pt x="59" y="1"/>
                    <a:pt x="61" y="0"/>
                    <a:pt x="64" y="0"/>
                  </a:cubicBezTo>
                  <a:cubicBezTo>
                    <a:pt x="66" y="1"/>
                    <a:pt x="69" y="0"/>
                    <a:pt x="71" y="0"/>
                  </a:cubicBezTo>
                  <a:cubicBezTo>
                    <a:pt x="69" y="13"/>
                    <a:pt x="62" y="22"/>
                    <a:pt x="51" y="28"/>
                  </a:cubicBezTo>
                  <a:cubicBezTo>
                    <a:pt x="44" y="31"/>
                    <a:pt x="37" y="32"/>
                    <a:pt x="29" y="30"/>
                  </a:cubicBezTo>
                  <a:cubicBezTo>
                    <a:pt x="21" y="29"/>
                    <a:pt x="15" y="25"/>
                    <a:pt x="10" y="19"/>
                  </a:cubicBezTo>
                  <a:cubicBezTo>
                    <a:pt x="10" y="19"/>
                    <a:pt x="10" y="19"/>
                    <a:pt x="9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7" name="Freeform 115"/>
            <p:cNvSpPr>
              <a:spLocks/>
            </p:cNvSpPr>
            <p:nvPr/>
          </p:nvSpPr>
          <p:spPr bwMode="auto">
            <a:xfrm>
              <a:off x="3314701" y="1928814"/>
              <a:ext cx="120650" cy="58738"/>
            </a:xfrm>
            <a:custGeom>
              <a:avLst/>
              <a:gdLst>
                <a:gd name="T0" fmla="*/ 62 w 72"/>
                <a:gd name="T1" fmla="*/ 16 h 35"/>
                <a:gd name="T2" fmla="*/ 62 w 72"/>
                <a:gd name="T3" fmla="*/ 1 h 35"/>
                <a:gd name="T4" fmla="*/ 62 w 72"/>
                <a:gd name="T5" fmla="*/ 0 h 35"/>
                <a:gd name="T6" fmla="*/ 67 w 72"/>
                <a:gd name="T7" fmla="*/ 5 h 35"/>
                <a:gd name="T8" fmla="*/ 72 w 72"/>
                <a:gd name="T9" fmla="*/ 17 h 35"/>
                <a:gd name="T10" fmla="*/ 72 w 72"/>
                <a:gd name="T11" fmla="*/ 32 h 35"/>
                <a:gd name="T12" fmla="*/ 72 w 72"/>
                <a:gd name="T13" fmla="*/ 34 h 35"/>
                <a:gd name="T14" fmla="*/ 58 w 72"/>
                <a:gd name="T15" fmla="*/ 34 h 35"/>
                <a:gd name="T16" fmla="*/ 48 w 72"/>
                <a:gd name="T17" fmla="*/ 34 h 35"/>
                <a:gd name="T18" fmla="*/ 40 w 72"/>
                <a:gd name="T19" fmla="*/ 27 h 35"/>
                <a:gd name="T20" fmla="*/ 37 w 72"/>
                <a:gd name="T21" fmla="*/ 25 h 35"/>
                <a:gd name="T22" fmla="*/ 55 w 72"/>
                <a:gd name="T23" fmla="*/ 25 h 35"/>
                <a:gd name="T24" fmla="*/ 55 w 72"/>
                <a:gd name="T25" fmla="*/ 24 h 35"/>
                <a:gd name="T26" fmla="*/ 52 w 72"/>
                <a:gd name="T27" fmla="*/ 21 h 35"/>
                <a:gd name="T28" fmla="*/ 13 w 72"/>
                <a:gd name="T29" fmla="*/ 32 h 35"/>
                <a:gd name="T30" fmla="*/ 11 w 72"/>
                <a:gd name="T31" fmla="*/ 34 h 35"/>
                <a:gd name="T32" fmla="*/ 0 w 72"/>
                <a:gd name="T33" fmla="*/ 34 h 35"/>
                <a:gd name="T34" fmla="*/ 23 w 72"/>
                <a:gd name="T35" fmla="*/ 6 h 35"/>
                <a:gd name="T36" fmla="*/ 62 w 72"/>
                <a:gd name="T37" fmla="*/ 16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2" h="35">
                  <a:moveTo>
                    <a:pt x="62" y="16"/>
                  </a:moveTo>
                  <a:cubicBezTo>
                    <a:pt x="62" y="10"/>
                    <a:pt x="62" y="6"/>
                    <a:pt x="62" y="1"/>
                  </a:cubicBezTo>
                  <a:cubicBezTo>
                    <a:pt x="62" y="1"/>
                    <a:pt x="62" y="0"/>
                    <a:pt x="62" y="0"/>
                  </a:cubicBezTo>
                  <a:cubicBezTo>
                    <a:pt x="64" y="2"/>
                    <a:pt x="65" y="4"/>
                    <a:pt x="67" y="5"/>
                  </a:cubicBezTo>
                  <a:cubicBezTo>
                    <a:pt x="71" y="8"/>
                    <a:pt x="72" y="12"/>
                    <a:pt x="72" y="17"/>
                  </a:cubicBezTo>
                  <a:cubicBezTo>
                    <a:pt x="71" y="22"/>
                    <a:pt x="72" y="27"/>
                    <a:pt x="72" y="32"/>
                  </a:cubicBezTo>
                  <a:cubicBezTo>
                    <a:pt x="72" y="32"/>
                    <a:pt x="72" y="33"/>
                    <a:pt x="72" y="34"/>
                  </a:cubicBezTo>
                  <a:cubicBezTo>
                    <a:pt x="67" y="34"/>
                    <a:pt x="62" y="34"/>
                    <a:pt x="58" y="34"/>
                  </a:cubicBezTo>
                  <a:cubicBezTo>
                    <a:pt x="54" y="34"/>
                    <a:pt x="51" y="35"/>
                    <a:pt x="48" y="34"/>
                  </a:cubicBezTo>
                  <a:cubicBezTo>
                    <a:pt x="45" y="33"/>
                    <a:pt x="42" y="30"/>
                    <a:pt x="40" y="27"/>
                  </a:cubicBezTo>
                  <a:cubicBezTo>
                    <a:pt x="39" y="27"/>
                    <a:pt x="38" y="26"/>
                    <a:pt x="37" y="25"/>
                  </a:cubicBezTo>
                  <a:cubicBezTo>
                    <a:pt x="43" y="25"/>
                    <a:pt x="49" y="25"/>
                    <a:pt x="55" y="25"/>
                  </a:cubicBezTo>
                  <a:cubicBezTo>
                    <a:pt x="55" y="25"/>
                    <a:pt x="55" y="24"/>
                    <a:pt x="55" y="24"/>
                  </a:cubicBezTo>
                  <a:cubicBezTo>
                    <a:pt x="54" y="23"/>
                    <a:pt x="53" y="22"/>
                    <a:pt x="52" y="21"/>
                  </a:cubicBezTo>
                  <a:cubicBezTo>
                    <a:pt x="40" y="11"/>
                    <a:pt x="19" y="15"/>
                    <a:pt x="13" y="32"/>
                  </a:cubicBezTo>
                  <a:cubicBezTo>
                    <a:pt x="13" y="34"/>
                    <a:pt x="12" y="35"/>
                    <a:pt x="11" y="34"/>
                  </a:cubicBezTo>
                  <a:cubicBezTo>
                    <a:pt x="7" y="34"/>
                    <a:pt x="4" y="34"/>
                    <a:pt x="0" y="34"/>
                  </a:cubicBezTo>
                  <a:cubicBezTo>
                    <a:pt x="3" y="21"/>
                    <a:pt x="10" y="11"/>
                    <a:pt x="23" y="6"/>
                  </a:cubicBezTo>
                  <a:cubicBezTo>
                    <a:pt x="37" y="1"/>
                    <a:pt x="50" y="4"/>
                    <a:pt x="62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2" name="グループ化 2371"/>
          <p:cNvGrpSpPr/>
          <p:nvPr/>
        </p:nvGrpSpPr>
        <p:grpSpPr>
          <a:xfrm>
            <a:off x="3722689" y="1857789"/>
            <a:ext cx="411163" cy="209550"/>
            <a:chOff x="3722689" y="1779589"/>
            <a:chExt cx="411163" cy="209550"/>
          </a:xfrm>
        </p:grpSpPr>
        <p:sp>
          <p:nvSpPr>
            <p:cNvPr id="2258" name="Freeform 116"/>
            <p:cNvSpPr>
              <a:spLocks/>
            </p:cNvSpPr>
            <p:nvPr/>
          </p:nvSpPr>
          <p:spPr bwMode="auto">
            <a:xfrm>
              <a:off x="3722689" y="1884364"/>
              <a:ext cx="411163" cy="104775"/>
            </a:xfrm>
            <a:custGeom>
              <a:avLst/>
              <a:gdLst>
                <a:gd name="T0" fmla="*/ 123 w 245"/>
                <a:gd name="T1" fmla="*/ 63 h 63"/>
                <a:gd name="T2" fmla="*/ 231 w 245"/>
                <a:gd name="T3" fmla="*/ 63 h 63"/>
                <a:gd name="T4" fmla="*/ 237 w 245"/>
                <a:gd name="T5" fmla="*/ 63 h 63"/>
                <a:gd name="T6" fmla="*/ 245 w 245"/>
                <a:gd name="T7" fmla="*/ 52 h 63"/>
                <a:gd name="T8" fmla="*/ 245 w 245"/>
                <a:gd name="T9" fmla="*/ 11 h 63"/>
                <a:gd name="T10" fmla="*/ 239 w 245"/>
                <a:gd name="T11" fmla="*/ 2 h 63"/>
                <a:gd name="T12" fmla="*/ 232 w 245"/>
                <a:gd name="T13" fmla="*/ 0 h 63"/>
                <a:gd name="T14" fmla="*/ 14 w 245"/>
                <a:gd name="T15" fmla="*/ 0 h 63"/>
                <a:gd name="T16" fmla="*/ 9 w 245"/>
                <a:gd name="T17" fmla="*/ 1 h 63"/>
                <a:gd name="T18" fmla="*/ 0 w 245"/>
                <a:gd name="T19" fmla="*/ 10 h 63"/>
                <a:gd name="T20" fmla="*/ 0 w 245"/>
                <a:gd name="T21" fmla="*/ 53 h 63"/>
                <a:gd name="T22" fmla="*/ 5 w 245"/>
                <a:gd name="T23" fmla="*/ 61 h 63"/>
                <a:gd name="T24" fmla="*/ 14 w 245"/>
                <a:gd name="T25" fmla="*/ 63 h 63"/>
                <a:gd name="T26" fmla="*/ 123 w 245"/>
                <a:gd name="T27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5" h="63">
                  <a:moveTo>
                    <a:pt x="123" y="63"/>
                  </a:moveTo>
                  <a:cubicBezTo>
                    <a:pt x="159" y="63"/>
                    <a:pt x="195" y="63"/>
                    <a:pt x="231" y="63"/>
                  </a:cubicBezTo>
                  <a:cubicBezTo>
                    <a:pt x="233" y="63"/>
                    <a:pt x="235" y="63"/>
                    <a:pt x="237" y="63"/>
                  </a:cubicBezTo>
                  <a:cubicBezTo>
                    <a:pt x="242" y="62"/>
                    <a:pt x="245" y="58"/>
                    <a:pt x="245" y="52"/>
                  </a:cubicBezTo>
                  <a:cubicBezTo>
                    <a:pt x="245" y="38"/>
                    <a:pt x="245" y="25"/>
                    <a:pt x="245" y="11"/>
                  </a:cubicBezTo>
                  <a:cubicBezTo>
                    <a:pt x="245" y="6"/>
                    <a:pt x="243" y="3"/>
                    <a:pt x="239" y="2"/>
                  </a:cubicBezTo>
                  <a:cubicBezTo>
                    <a:pt x="237" y="1"/>
                    <a:pt x="234" y="0"/>
                    <a:pt x="232" y="0"/>
                  </a:cubicBezTo>
                  <a:cubicBezTo>
                    <a:pt x="159" y="0"/>
                    <a:pt x="86" y="0"/>
                    <a:pt x="14" y="0"/>
                  </a:cubicBezTo>
                  <a:cubicBezTo>
                    <a:pt x="12" y="0"/>
                    <a:pt x="10" y="1"/>
                    <a:pt x="9" y="1"/>
                  </a:cubicBezTo>
                  <a:cubicBezTo>
                    <a:pt x="4" y="2"/>
                    <a:pt x="0" y="6"/>
                    <a:pt x="0" y="10"/>
                  </a:cubicBezTo>
                  <a:cubicBezTo>
                    <a:pt x="0" y="25"/>
                    <a:pt x="0" y="39"/>
                    <a:pt x="0" y="53"/>
                  </a:cubicBezTo>
                  <a:cubicBezTo>
                    <a:pt x="0" y="57"/>
                    <a:pt x="2" y="60"/>
                    <a:pt x="5" y="61"/>
                  </a:cubicBezTo>
                  <a:cubicBezTo>
                    <a:pt x="8" y="62"/>
                    <a:pt x="11" y="63"/>
                    <a:pt x="14" y="63"/>
                  </a:cubicBezTo>
                  <a:cubicBezTo>
                    <a:pt x="50" y="63"/>
                    <a:pt x="87" y="63"/>
                    <a:pt x="123" y="6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59" name="Freeform 117"/>
            <p:cNvSpPr>
              <a:spLocks/>
            </p:cNvSpPr>
            <p:nvPr/>
          </p:nvSpPr>
          <p:spPr bwMode="auto">
            <a:xfrm>
              <a:off x="3724276" y="1779589"/>
              <a:ext cx="409575" cy="71438"/>
            </a:xfrm>
            <a:custGeom>
              <a:avLst/>
              <a:gdLst>
                <a:gd name="T0" fmla="*/ 0 w 244"/>
                <a:gd name="T1" fmla="*/ 43 h 43"/>
                <a:gd name="T2" fmla="*/ 244 w 244"/>
                <a:gd name="T3" fmla="*/ 43 h 43"/>
                <a:gd name="T4" fmla="*/ 243 w 244"/>
                <a:gd name="T5" fmla="*/ 43 h 43"/>
                <a:gd name="T6" fmla="*/ 200 w 244"/>
                <a:gd name="T7" fmla="*/ 1 h 43"/>
                <a:gd name="T8" fmla="*/ 197 w 244"/>
                <a:gd name="T9" fmla="*/ 0 h 43"/>
                <a:gd name="T10" fmla="*/ 47 w 244"/>
                <a:gd name="T11" fmla="*/ 0 h 43"/>
                <a:gd name="T12" fmla="*/ 43 w 244"/>
                <a:gd name="T13" fmla="*/ 1 h 43"/>
                <a:gd name="T14" fmla="*/ 31 w 244"/>
                <a:gd name="T15" fmla="*/ 14 h 43"/>
                <a:gd name="T16" fmla="*/ 0 w 244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43">
                  <a:moveTo>
                    <a:pt x="0" y="43"/>
                  </a:moveTo>
                  <a:cubicBezTo>
                    <a:pt x="81" y="43"/>
                    <a:pt x="162" y="43"/>
                    <a:pt x="244" y="43"/>
                  </a:cubicBezTo>
                  <a:cubicBezTo>
                    <a:pt x="243" y="43"/>
                    <a:pt x="243" y="43"/>
                    <a:pt x="243" y="43"/>
                  </a:cubicBezTo>
                  <a:cubicBezTo>
                    <a:pt x="229" y="29"/>
                    <a:pt x="214" y="15"/>
                    <a:pt x="200" y="1"/>
                  </a:cubicBezTo>
                  <a:cubicBezTo>
                    <a:pt x="199" y="0"/>
                    <a:pt x="198" y="0"/>
                    <a:pt x="197" y="0"/>
                  </a:cubicBezTo>
                  <a:cubicBezTo>
                    <a:pt x="147" y="0"/>
                    <a:pt x="97" y="0"/>
                    <a:pt x="47" y="0"/>
                  </a:cubicBezTo>
                  <a:cubicBezTo>
                    <a:pt x="46" y="0"/>
                    <a:pt x="44" y="0"/>
                    <a:pt x="43" y="1"/>
                  </a:cubicBezTo>
                  <a:cubicBezTo>
                    <a:pt x="39" y="5"/>
                    <a:pt x="35" y="9"/>
                    <a:pt x="31" y="14"/>
                  </a:cubicBezTo>
                  <a:cubicBezTo>
                    <a:pt x="20" y="23"/>
                    <a:pt x="10" y="33"/>
                    <a:pt x="0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0" name="Freeform 118"/>
            <p:cNvSpPr>
              <a:spLocks noEditPoints="1"/>
            </p:cNvSpPr>
            <p:nvPr/>
          </p:nvSpPr>
          <p:spPr bwMode="auto">
            <a:xfrm>
              <a:off x="3722689" y="1884364"/>
              <a:ext cx="411163" cy="104775"/>
            </a:xfrm>
            <a:custGeom>
              <a:avLst/>
              <a:gdLst>
                <a:gd name="T0" fmla="*/ 123 w 245"/>
                <a:gd name="T1" fmla="*/ 63 h 63"/>
                <a:gd name="T2" fmla="*/ 14 w 245"/>
                <a:gd name="T3" fmla="*/ 63 h 63"/>
                <a:gd name="T4" fmla="*/ 5 w 245"/>
                <a:gd name="T5" fmla="*/ 61 h 63"/>
                <a:gd name="T6" fmla="*/ 0 w 245"/>
                <a:gd name="T7" fmla="*/ 53 h 63"/>
                <a:gd name="T8" fmla="*/ 0 w 245"/>
                <a:gd name="T9" fmla="*/ 10 h 63"/>
                <a:gd name="T10" fmla="*/ 9 w 245"/>
                <a:gd name="T11" fmla="*/ 1 h 63"/>
                <a:gd name="T12" fmla="*/ 14 w 245"/>
                <a:gd name="T13" fmla="*/ 0 h 63"/>
                <a:gd name="T14" fmla="*/ 232 w 245"/>
                <a:gd name="T15" fmla="*/ 0 h 63"/>
                <a:gd name="T16" fmla="*/ 239 w 245"/>
                <a:gd name="T17" fmla="*/ 2 h 63"/>
                <a:gd name="T18" fmla="*/ 245 w 245"/>
                <a:gd name="T19" fmla="*/ 11 h 63"/>
                <a:gd name="T20" fmla="*/ 245 w 245"/>
                <a:gd name="T21" fmla="*/ 52 h 63"/>
                <a:gd name="T22" fmla="*/ 237 w 245"/>
                <a:gd name="T23" fmla="*/ 63 h 63"/>
                <a:gd name="T24" fmla="*/ 231 w 245"/>
                <a:gd name="T25" fmla="*/ 63 h 63"/>
                <a:gd name="T26" fmla="*/ 123 w 245"/>
                <a:gd name="T27" fmla="*/ 63 h 63"/>
                <a:gd name="T28" fmla="*/ 138 w 245"/>
                <a:gd name="T29" fmla="*/ 32 h 63"/>
                <a:gd name="T30" fmla="*/ 151 w 245"/>
                <a:gd name="T31" fmla="*/ 44 h 63"/>
                <a:gd name="T32" fmla="*/ 164 w 245"/>
                <a:gd name="T33" fmla="*/ 32 h 63"/>
                <a:gd name="T34" fmla="*/ 151 w 245"/>
                <a:gd name="T35" fmla="*/ 19 h 63"/>
                <a:gd name="T36" fmla="*/ 138 w 245"/>
                <a:gd name="T37" fmla="*/ 32 h 63"/>
                <a:gd name="T38" fmla="*/ 220 w 245"/>
                <a:gd name="T39" fmla="*/ 32 h 63"/>
                <a:gd name="T40" fmla="*/ 207 w 245"/>
                <a:gd name="T41" fmla="*/ 19 h 63"/>
                <a:gd name="T42" fmla="*/ 195 w 245"/>
                <a:gd name="T43" fmla="*/ 32 h 63"/>
                <a:gd name="T44" fmla="*/ 208 w 245"/>
                <a:gd name="T45" fmla="*/ 44 h 63"/>
                <a:gd name="T46" fmla="*/ 220 w 245"/>
                <a:gd name="T47" fmla="*/ 32 h 63"/>
                <a:gd name="T48" fmla="*/ 51 w 245"/>
                <a:gd name="T49" fmla="*/ 32 h 63"/>
                <a:gd name="T50" fmla="*/ 38 w 245"/>
                <a:gd name="T51" fmla="*/ 19 h 63"/>
                <a:gd name="T52" fmla="*/ 25 w 245"/>
                <a:gd name="T53" fmla="*/ 32 h 63"/>
                <a:gd name="T54" fmla="*/ 38 w 245"/>
                <a:gd name="T55" fmla="*/ 45 h 63"/>
                <a:gd name="T56" fmla="*/ 51 w 245"/>
                <a:gd name="T57" fmla="*/ 32 h 63"/>
                <a:gd name="T58" fmla="*/ 107 w 245"/>
                <a:gd name="T59" fmla="*/ 32 h 63"/>
                <a:gd name="T60" fmla="*/ 95 w 245"/>
                <a:gd name="T61" fmla="*/ 19 h 63"/>
                <a:gd name="T62" fmla="*/ 82 w 245"/>
                <a:gd name="T63" fmla="*/ 31 h 63"/>
                <a:gd name="T64" fmla="*/ 94 w 245"/>
                <a:gd name="T65" fmla="*/ 44 h 63"/>
                <a:gd name="T66" fmla="*/ 107 w 245"/>
                <a:gd name="T67" fmla="*/ 3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5" h="63">
                  <a:moveTo>
                    <a:pt x="123" y="63"/>
                  </a:moveTo>
                  <a:cubicBezTo>
                    <a:pt x="87" y="63"/>
                    <a:pt x="50" y="63"/>
                    <a:pt x="14" y="63"/>
                  </a:cubicBezTo>
                  <a:cubicBezTo>
                    <a:pt x="11" y="63"/>
                    <a:pt x="8" y="62"/>
                    <a:pt x="5" y="61"/>
                  </a:cubicBezTo>
                  <a:cubicBezTo>
                    <a:pt x="2" y="60"/>
                    <a:pt x="0" y="57"/>
                    <a:pt x="0" y="53"/>
                  </a:cubicBezTo>
                  <a:cubicBezTo>
                    <a:pt x="0" y="39"/>
                    <a:pt x="0" y="25"/>
                    <a:pt x="0" y="10"/>
                  </a:cubicBezTo>
                  <a:cubicBezTo>
                    <a:pt x="0" y="6"/>
                    <a:pt x="4" y="2"/>
                    <a:pt x="9" y="1"/>
                  </a:cubicBezTo>
                  <a:cubicBezTo>
                    <a:pt x="10" y="1"/>
                    <a:pt x="12" y="0"/>
                    <a:pt x="14" y="0"/>
                  </a:cubicBezTo>
                  <a:cubicBezTo>
                    <a:pt x="86" y="0"/>
                    <a:pt x="159" y="0"/>
                    <a:pt x="232" y="0"/>
                  </a:cubicBezTo>
                  <a:cubicBezTo>
                    <a:pt x="234" y="0"/>
                    <a:pt x="237" y="1"/>
                    <a:pt x="239" y="2"/>
                  </a:cubicBezTo>
                  <a:cubicBezTo>
                    <a:pt x="243" y="3"/>
                    <a:pt x="245" y="6"/>
                    <a:pt x="245" y="11"/>
                  </a:cubicBezTo>
                  <a:cubicBezTo>
                    <a:pt x="245" y="25"/>
                    <a:pt x="245" y="38"/>
                    <a:pt x="245" y="52"/>
                  </a:cubicBezTo>
                  <a:cubicBezTo>
                    <a:pt x="245" y="58"/>
                    <a:pt x="242" y="62"/>
                    <a:pt x="237" y="63"/>
                  </a:cubicBezTo>
                  <a:cubicBezTo>
                    <a:pt x="235" y="63"/>
                    <a:pt x="233" y="63"/>
                    <a:pt x="231" y="63"/>
                  </a:cubicBezTo>
                  <a:cubicBezTo>
                    <a:pt x="195" y="63"/>
                    <a:pt x="159" y="63"/>
                    <a:pt x="123" y="63"/>
                  </a:cubicBezTo>
                  <a:close/>
                  <a:moveTo>
                    <a:pt x="138" y="32"/>
                  </a:moveTo>
                  <a:cubicBezTo>
                    <a:pt x="138" y="39"/>
                    <a:pt x="144" y="45"/>
                    <a:pt x="151" y="44"/>
                  </a:cubicBezTo>
                  <a:cubicBezTo>
                    <a:pt x="158" y="44"/>
                    <a:pt x="164" y="39"/>
                    <a:pt x="164" y="32"/>
                  </a:cubicBezTo>
                  <a:cubicBezTo>
                    <a:pt x="164" y="25"/>
                    <a:pt x="158" y="19"/>
                    <a:pt x="151" y="19"/>
                  </a:cubicBezTo>
                  <a:cubicBezTo>
                    <a:pt x="144" y="19"/>
                    <a:pt x="138" y="25"/>
                    <a:pt x="138" y="32"/>
                  </a:cubicBezTo>
                  <a:close/>
                  <a:moveTo>
                    <a:pt x="220" y="32"/>
                  </a:moveTo>
                  <a:cubicBezTo>
                    <a:pt x="220" y="25"/>
                    <a:pt x="214" y="19"/>
                    <a:pt x="207" y="19"/>
                  </a:cubicBezTo>
                  <a:cubicBezTo>
                    <a:pt x="200" y="19"/>
                    <a:pt x="195" y="25"/>
                    <a:pt x="195" y="32"/>
                  </a:cubicBezTo>
                  <a:cubicBezTo>
                    <a:pt x="195" y="39"/>
                    <a:pt x="201" y="44"/>
                    <a:pt x="208" y="44"/>
                  </a:cubicBezTo>
                  <a:cubicBezTo>
                    <a:pt x="214" y="45"/>
                    <a:pt x="220" y="39"/>
                    <a:pt x="220" y="32"/>
                  </a:cubicBezTo>
                  <a:close/>
                  <a:moveTo>
                    <a:pt x="51" y="32"/>
                  </a:moveTo>
                  <a:cubicBezTo>
                    <a:pt x="51" y="25"/>
                    <a:pt x="45" y="19"/>
                    <a:pt x="38" y="19"/>
                  </a:cubicBezTo>
                  <a:cubicBezTo>
                    <a:pt x="31" y="19"/>
                    <a:pt x="25" y="25"/>
                    <a:pt x="25" y="32"/>
                  </a:cubicBezTo>
                  <a:cubicBezTo>
                    <a:pt x="25" y="39"/>
                    <a:pt x="31" y="44"/>
                    <a:pt x="38" y="45"/>
                  </a:cubicBezTo>
                  <a:cubicBezTo>
                    <a:pt x="45" y="45"/>
                    <a:pt x="51" y="39"/>
                    <a:pt x="51" y="32"/>
                  </a:cubicBezTo>
                  <a:close/>
                  <a:moveTo>
                    <a:pt x="107" y="32"/>
                  </a:moveTo>
                  <a:cubicBezTo>
                    <a:pt x="107" y="25"/>
                    <a:pt x="102" y="19"/>
                    <a:pt x="95" y="19"/>
                  </a:cubicBezTo>
                  <a:cubicBezTo>
                    <a:pt x="88" y="19"/>
                    <a:pt x="82" y="25"/>
                    <a:pt x="82" y="31"/>
                  </a:cubicBezTo>
                  <a:cubicBezTo>
                    <a:pt x="82" y="38"/>
                    <a:pt x="87" y="44"/>
                    <a:pt x="94" y="44"/>
                  </a:cubicBezTo>
                  <a:cubicBezTo>
                    <a:pt x="101" y="45"/>
                    <a:pt x="107" y="39"/>
                    <a:pt x="107" y="3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1" name="Freeform 119"/>
            <p:cNvSpPr>
              <a:spLocks/>
            </p:cNvSpPr>
            <p:nvPr/>
          </p:nvSpPr>
          <p:spPr bwMode="auto">
            <a:xfrm>
              <a:off x="3724276" y="1779589"/>
              <a:ext cx="409575" cy="71438"/>
            </a:xfrm>
            <a:custGeom>
              <a:avLst/>
              <a:gdLst>
                <a:gd name="T0" fmla="*/ 0 w 244"/>
                <a:gd name="T1" fmla="*/ 43 h 43"/>
                <a:gd name="T2" fmla="*/ 31 w 244"/>
                <a:gd name="T3" fmla="*/ 14 h 43"/>
                <a:gd name="T4" fmla="*/ 43 w 244"/>
                <a:gd name="T5" fmla="*/ 1 h 43"/>
                <a:gd name="T6" fmla="*/ 47 w 244"/>
                <a:gd name="T7" fmla="*/ 0 h 43"/>
                <a:gd name="T8" fmla="*/ 197 w 244"/>
                <a:gd name="T9" fmla="*/ 0 h 43"/>
                <a:gd name="T10" fmla="*/ 200 w 244"/>
                <a:gd name="T11" fmla="*/ 1 h 43"/>
                <a:gd name="T12" fmla="*/ 243 w 244"/>
                <a:gd name="T13" fmla="*/ 43 h 43"/>
                <a:gd name="T14" fmla="*/ 244 w 244"/>
                <a:gd name="T15" fmla="*/ 43 h 43"/>
                <a:gd name="T16" fmla="*/ 0 w 244"/>
                <a:gd name="T1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43">
                  <a:moveTo>
                    <a:pt x="0" y="43"/>
                  </a:moveTo>
                  <a:cubicBezTo>
                    <a:pt x="10" y="33"/>
                    <a:pt x="20" y="23"/>
                    <a:pt x="31" y="14"/>
                  </a:cubicBezTo>
                  <a:cubicBezTo>
                    <a:pt x="35" y="9"/>
                    <a:pt x="39" y="5"/>
                    <a:pt x="43" y="1"/>
                  </a:cubicBezTo>
                  <a:cubicBezTo>
                    <a:pt x="44" y="0"/>
                    <a:pt x="46" y="0"/>
                    <a:pt x="47" y="0"/>
                  </a:cubicBezTo>
                  <a:cubicBezTo>
                    <a:pt x="97" y="0"/>
                    <a:pt x="147" y="0"/>
                    <a:pt x="197" y="0"/>
                  </a:cubicBezTo>
                  <a:cubicBezTo>
                    <a:pt x="198" y="0"/>
                    <a:pt x="199" y="0"/>
                    <a:pt x="200" y="1"/>
                  </a:cubicBezTo>
                  <a:cubicBezTo>
                    <a:pt x="214" y="15"/>
                    <a:pt x="229" y="29"/>
                    <a:pt x="243" y="43"/>
                  </a:cubicBezTo>
                  <a:cubicBezTo>
                    <a:pt x="243" y="43"/>
                    <a:pt x="243" y="43"/>
                    <a:pt x="244" y="43"/>
                  </a:cubicBezTo>
                  <a:cubicBezTo>
                    <a:pt x="162" y="43"/>
                    <a:pt x="81" y="43"/>
                    <a:pt x="0" y="4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2" name="Freeform 120"/>
            <p:cNvSpPr>
              <a:spLocks/>
            </p:cNvSpPr>
            <p:nvPr/>
          </p:nvSpPr>
          <p:spPr bwMode="auto">
            <a:xfrm>
              <a:off x="3954464" y="1916114"/>
              <a:ext cx="42863" cy="42863"/>
            </a:xfrm>
            <a:custGeom>
              <a:avLst/>
              <a:gdLst>
                <a:gd name="T0" fmla="*/ 0 w 26"/>
                <a:gd name="T1" fmla="*/ 13 h 26"/>
                <a:gd name="T2" fmla="*/ 13 w 26"/>
                <a:gd name="T3" fmla="*/ 0 h 26"/>
                <a:gd name="T4" fmla="*/ 26 w 26"/>
                <a:gd name="T5" fmla="*/ 13 h 26"/>
                <a:gd name="T6" fmla="*/ 13 w 26"/>
                <a:gd name="T7" fmla="*/ 25 h 26"/>
                <a:gd name="T8" fmla="*/ 0 w 26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0" y="13"/>
                  </a:move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3"/>
                  </a:cubicBezTo>
                  <a:cubicBezTo>
                    <a:pt x="26" y="20"/>
                    <a:pt x="20" y="25"/>
                    <a:pt x="13" y="25"/>
                  </a:cubicBezTo>
                  <a:cubicBezTo>
                    <a:pt x="6" y="26"/>
                    <a:pt x="0" y="20"/>
                    <a:pt x="0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3" name="Freeform 121"/>
            <p:cNvSpPr>
              <a:spLocks/>
            </p:cNvSpPr>
            <p:nvPr/>
          </p:nvSpPr>
          <p:spPr bwMode="auto">
            <a:xfrm>
              <a:off x="4049714" y="1916114"/>
              <a:ext cx="41275" cy="42863"/>
            </a:xfrm>
            <a:custGeom>
              <a:avLst/>
              <a:gdLst>
                <a:gd name="T0" fmla="*/ 25 w 25"/>
                <a:gd name="T1" fmla="*/ 13 h 26"/>
                <a:gd name="T2" fmla="*/ 13 w 25"/>
                <a:gd name="T3" fmla="*/ 25 h 26"/>
                <a:gd name="T4" fmla="*/ 0 w 25"/>
                <a:gd name="T5" fmla="*/ 13 h 26"/>
                <a:gd name="T6" fmla="*/ 12 w 25"/>
                <a:gd name="T7" fmla="*/ 0 h 26"/>
                <a:gd name="T8" fmla="*/ 25 w 25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5" y="13"/>
                  </a:moveTo>
                  <a:cubicBezTo>
                    <a:pt x="25" y="20"/>
                    <a:pt x="19" y="26"/>
                    <a:pt x="13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19" y="0"/>
                    <a:pt x="25" y="6"/>
                    <a:pt x="25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4" name="Freeform 122"/>
            <p:cNvSpPr>
              <a:spLocks/>
            </p:cNvSpPr>
            <p:nvPr/>
          </p:nvSpPr>
          <p:spPr bwMode="auto">
            <a:xfrm>
              <a:off x="3763964" y="1916114"/>
              <a:ext cx="44450" cy="42863"/>
            </a:xfrm>
            <a:custGeom>
              <a:avLst/>
              <a:gdLst>
                <a:gd name="T0" fmla="*/ 26 w 26"/>
                <a:gd name="T1" fmla="*/ 13 h 26"/>
                <a:gd name="T2" fmla="*/ 13 w 26"/>
                <a:gd name="T3" fmla="*/ 26 h 26"/>
                <a:gd name="T4" fmla="*/ 0 w 26"/>
                <a:gd name="T5" fmla="*/ 13 h 26"/>
                <a:gd name="T6" fmla="*/ 13 w 26"/>
                <a:gd name="T7" fmla="*/ 0 h 26"/>
                <a:gd name="T8" fmla="*/ 26 w 26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26">
                  <a:moveTo>
                    <a:pt x="26" y="13"/>
                  </a:moveTo>
                  <a:cubicBezTo>
                    <a:pt x="26" y="20"/>
                    <a:pt x="20" y="26"/>
                    <a:pt x="13" y="26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6" y="6"/>
                    <a:pt x="26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5" name="Freeform 123"/>
            <p:cNvSpPr>
              <a:spLocks/>
            </p:cNvSpPr>
            <p:nvPr/>
          </p:nvSpPr>
          <p:spPr bwMode="auto">
            <a:xfrm>
              <a:off x="3859214" y="1916114"/>
              <a:ext cx="42863" cy="42863"/>
            </a:xfrm>
            <a:custGeom>
              <a:avLst/>
              <a:gdLst>
                <a:gd name="T0" fmla="*/ 25 w 25"/>
                <a:gd name="T1" fmla="*/ 13 h 26"/>
                <a:gd name="T2" fmla="*/ 12 w 25"/>
                <a:gd name="T3" fmla="*/ 25 h 26"/>
                <a:gd name="T4" fmla="*/ 0 w 25"/>
                <a:gd name="T5" fmla="*/ 12 h 26"/>
                <a:gd name="T6" fmla="*/ 13 w 25"/>
                <a:gd name="T7" fmla="*/ 0 h 26"/>
                <a:gd name="T8" fmla="*/ 25 w 25"/>
                <a:gd name="T9" fmla="*/ 13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5" y="13"/>
                  </a:moveTo>
                  <a:cubicBezTo>
                    <a:pt x="25" y="20"/>
                    <a:pt x="19" y="26"/>
                    <a:pt x="12" y="25"/>
                  </a:cubicBezTo>
                  <a:cubicBezTo>
                    <a:pt x="5" y="25"/>
                    <a:pt x="0" y="19"/>
                    <a:pt x="0" y="12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20" y="0"/>
                    <a:pt x="25" y="6"/>
                    <a:pt x="25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3" name="グループ化 2372"/>
          <p:cNvGrpSpPr/>
          <p:nvPr/>
        </p:nvGrpSpPr>
        <p:grpSpPr>
          <a:xfrm>
            <a:off x="4340226" y="1778414"/>
            <a:ext cx="411163" cy="368300"/>
            <a:chOff x="4340226" y="1700214"/>
            <a:chExt cx="411163" cy="368300"/>
          </a:xfrm>
        </p:grpSpPr>
        <p:sp>
          <p:nvSpPr>
            <p:cNvPr id="2266" name="Freeform 124"/>
            <p:cNvSpPr>
              <a:spLocks/>
            </p:cNvSpPr>
            <p:nvPr/>
          </p:nvSpPr>
          <p:spPr bwMode="auto">
            <a:xfrm>
              <a:off x="4579939" y="1700214"/>
              <a:ext cx="171450" cy="350838"/>
            </a:xfrm>
            <a:custGeom>
              <a:avLst/>
              <a:gdLst>
                <a:gd name="T0" fmla="*/ 21 w 102"/>
                <a:gd name="T1" fmla="*/ 158 h 209"/>
                <a:gd name="T2" fmla="*/ 82 w 102"/>
                <a:gd name="T3" fmla="*/ 158 h 209"/>
                <a:gd name="T4" fmla="*/ 82 w 102"/>
                <a:gd name="T5" fmla="*/ 168 h 209"/>
                <a:gd name="T6" fmla="*/ 21 w 102"/>
                <a:gd name="T7" fmla="*/ 168 h 209"/>
                <a:gd name="T8" fmla="*/ 21 w 102"/>
                <a:gd name="T9" fmla="*/ 178 h 209"/>
                <a:gd name="T10" fmla="*/ 24 w 102"/>
                <a:gd name="T11" fmla="*/ 178 h 209"/>
                <a:gd name="T12" fmla="*/ 54 w 102"/>
                <a:gd name="T13" fmla="*/ 178 h 209"/>
                <a:gd name="T14" fmla="*/ 80 w 102"/>
                <a:gd name="T15" fmla="*/ 178 h 209"/>
                <a:gd name="T16" fmla="*/ 82 w 102"/>
                <a:gd name="T17" fmla="*/ 180 h 209"/>
                <a:gd name="T18" fmla="*/ 82 w 102"/>
                <a:gd name="T19" fmla="*/ 185 h 209"/>
                <a:gd name="T20" fmla="*/ 79 w 102"/>
                <a:gd name="T21" fmla="*/ 189 h 209"/>
                <a:gd name="T22" fmla="*/ 29 w 102"/>
                <a:gd name="T23" fmla="*/ 188 h 209"/>
                <a:gd name="T24" fmla="*/ 26 w 102"/>
                <a:gd name="T25" fmla="*/ 188 h 209"/>
                <a:gd name="T26" fmla="*/ 27 w 102"/>
                <a:gd name="T27" fmla="*/ 191 h 209"/>
                <a:gd name="T28" fmla="*/ 37 w 102"/>
                <a:gd name="T29" fmla="*/ 207 h 209"/>
                <a:gd name="T30" fmla="*/ 40 w 102"/>
                <a:gd name="T31" fmla="*/ 209 h 209"/>
                <a:gd name="T32" fmla="*/ 99 w 102"/>
                <a:gd name="T33" fmla="*/ 209 h 209"/>
                <a:gd name="T34" fmla="*/ 102 w 102"/>
                <a:gd name="T35" fmla="*/ 208 h 209"/>
                <a:gd name="T36" fmla="*/ 102 w 102"/>
                <a:gd name="T37" fmla="*/ 206 h 209"/>
                <a:gd name="T38" fmla="*/ 102 w 102"/>
                <a:gd name="T39" fmla="*/ 12 h 209"/>
                <a:gd name="T40" fmla="*/ 91 w 102"/>
                <a:gd name="T41" fmla="*/ 0 h 209"/>
                <a:gd name="T42" fmla="*/ 12 w 102"/>
                <a:gd name="T43" fmla="*/ 0 h 209"/>
                <a:gd name="T44" fmla="*/ 0 w 102"/>
                <a:gd name="T45" fmla="*/ 12 h 209"/>
                <a:gd name="T46" fmla="*/ 0 w 102"/>
                <a:gd name="T47" fmla="*/ 46 h 209"/>
                <a:gd name="T48" fmla="*/ 0 w 102"/>
                <a:gd name="T49" fmla="*/ 75 h 209"/>
                <a:gd name="T50" fmla="*/ 2 w 102"/>
                <a:gd name="T51" fmla="*/ 77 h 209"/>
                <a:gd name="T52" fmla="*/ 21 w 102"/>
                <a:gd name="T53" fmla="*/ 103 h 209"/>
                <a:gd name="T54" fmla="*/ 21 w 102"/>
                <a:gd name="T55" fmla="*/ 154 h 209"/>
                <a:gd name="T56" fmla="*/ 21 w 102"/>
                <a:gd name="T57" fmla="*/ 158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2" h="209">
                  <a:moveTo>
                    <a:pt x="21" y="158"/>
                  </a:moveTo>
                  <a:cubicBezTo>
                    <a:pt x="41" y="158"/>
                    <a:pt x="62" y="158"/>
                    <a:pt x="82" y="158"/>
                  </a:cubicBezTo>
                  <a:cubicBezTo>
                    <a:pt x="82" y="161"/>
                    <a:pt x="82" y="164"/>
                    <a:pt x="82" y="168"/>
                  </a:cubicBezTo>
                  <a:cubicBezTo>
                    <a:pt x="61" y="168"/>
                    <a:pt x="41" y="168"/>
                    <a:pt x="21" y="168"/>
                  </a:cubicBezTo>
                  <a:cubicBezTo>
                    <a:pt x="21" y="171"/>
                    <a:pt x="21" y="175"/>
                    <a:pt x="21" y="178"/>
                  </a:cubicBezTo>
                  <a:cubicBezTo>
                    <a:pt x="22" y="178"/>
                    <a:pt x="23" y="178"/>
                    <a:pt x="24" y="178"/>
                  </a:cubicBezTo>
                  <a:cubicBezTo>
                    <a:pt x="34" y="178"/>
                    <a:pt x="44" y="178"/>
                    <a:pt x="54" y="178"/>
                  </a:cubicBezTo>
                  <a:cubicBezTo>
                    <a:pt x="63" y="178"/>
                    <a:pt x="71" y="178"/>
                    <a:pt x="80" y="178"/>
                  </a:cubicBezTo>
                  <a:cubicBezTo>
                    <a:pt x="81" y="178"/>
                    <a:pt x="82" y="178"/>
                    <a:pt x="82" y="180"/>
                  </a:cubicBezTo>
                  <a:cubicBezTo>
                    <a:pt x="82" y="182"/>
                    <a:pt x="82" y="184"/>
                    <a:pt x="82" y="185"/>
                  </a:cubicBezTo>
                  <a:cubicBezTo>
                    <a:pt x="82" y="188"/>
                    <a:pt x="81" y="189"/>
                    <a:pt x="79" y="189"/>
                  </a:cubicBezTo>
                  <a:cubicBezTo>
                    <a:pt x="62" y="188"/>
                    <a:pt x="46" y="188"/>
                    <a:pt x="29" y="188"/>
                  </a:cubicBezTo>
                  <a:cubicBezTo>
                    <a:pt x="28" y="188"/>
                    <a:pt x="27" y="188"/>
                    <a:pt x="26" y="188"/>
                  </a:cubicBezTo>
                  <a:cubicBezTo>
                    <a:pt x="27" y="189"/>
                    <a:pt x="27" y="190"/>
                    <a:pt x="27" y="191"/>
                  </a:cubicBezTo>
                  <a:cubicBezTo>
                    <a:pt x="30" y="196"/>
                    <a:pt x="34" y="201"/>
                    <a:pt x="37" y="207"/>
                  </a:cubicBezTo>
                  <a:cubicBezTo>
                    <a:pt x="37" y="208"/>
                    <a:pt x="38" y="209"/>
                    <a:pt x="40" y="209"/>
                  </a:cubicBezTo>
                  <a:cubicBezTo>
                    <a:pt x="60" y="209"/>
                    <a:pt x="80" y="209"/>
                    <a:pt x="99" y="209"/>
                  </a:cubicBezTo>
                  <a:cubicBezTo>
                    <a:pt x="100" y="209"/>
                    <a:pt x="101" y="208"/>
                    <a:pt x="102" y="208"/>
                  </a:cubicBezTo>
                  <a:cubicBezTo>
                    <a:pt x="102" y="207"/>
                    <a:pt x="102" y="206"/>
                    <a:pt x="102" y="206"/>
                  </a:cubicBezTo>
                  <a:cubicBezTo>
                    <a:pt x="102" y="141"/>
                    <a:pt x="102" y="76"/>
                    <a:pt x="102" y="12"/>
                  </a:cubicBezTo>
                  <a:cubicBezTo>
                    <a:pt x="102" y="4"/>
                    <a:pt x="98" y="0"/>
                    <a:pt x="91" y="0"/>
                  </a:cubicBezTo>
                  <a:cubicBezTo>
                    <a:pt x="64" y="0"/>
                    <a:pt x="38" y="0"/>
                    <a:pt x="12" y="0"/>
                  </a:cubicBezTo>
                  <a:cubicBezTo>
                    <a:pt x="4" y="0"/>
                    <a:pt x="0" y="4"/>
                    <a:pt x="0" y="12"/>
                  </a:cubicBezTo>
                  <a:cubicBezTo>
                    <a:pt x="0" y="23"/>
                    <a:pt x="0" y="34"/>
                    <a:pt x="0" y="46"/>
                  </a:cubicBezTo>
                  <a:cubicBezTo>
                    <a:pt x="0" y="55"/>
                    <a:pt x="0" y="65"/>
                    <a:pt x="0" y="75"/>
                  </a:cubicBezTo>
                  <a:cubicBezTo>
                    <a:pt x="0" y="76"/>
                    <a:pt x="0" y="77"/>
                    <a:pt x="2" y="77"/>
                  </a:cubicBezTo>
                  <a:cubicBezTo>
                    <a:pt x="13" y="80"/>
                    <a:pt x="21" y="90"/>
                    <a:pt x="21" y="103"/>
                  </a:cubicBezTo>
                  <a:cubicBezTo>
                    <a:pt x="21" y="120"/>
                    <a:pt x="21" y="137"/>
                    <a:pt x="21" y="154"/>
                  </a:cubicBezTo>
                  <a:cubicBezTo>
                    <a:pt x="21" y="155"/>
                    <a:pt x="21" y="156"/>
                    <a:pt x="21" y="15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7" name="Freeform 125"/>
            <p:cNvSpPr>
              <a:spLocks/>
            </p:cNvSpPr>
            <p:nvPr/>
          </p:nvSpPr>
          <p:spPr bwMode="auto">
            <a:xfrm>
              <a:off x="4375151" y="1846264"/>
              <a:ext cx="223838" cy="144463"/>
            </a:xfrm>
            <a:custGeom>
              <a:avLst/>
              <a:gdLst>
                <a:gd name="T0" fmla="*/ 67 w 133"/>
                <a:gd name="T1" fmla="*/ 86 h 86"/>
                <a:gd name="T2" fmla="*/ 117 w 133"/>
                <a:gd name="T3" fmla="*/ 86 h 86"/>
                <a:gd name="T4" fmla="*/ 133 w 133"/>
                <a:gd name="T5" fmla="*/ 70 h 86"/>
                <a:gd name="T6" fmla="*/ 133 w 133"/>
                <a:gd name="T7" fmla="*/ 15 h 86"/>
                <a:gd name="T8" fmla="*/ 117 w 133"/>
                <a:gd name="T9" fmla="*/ 0 h 86"/>
                <a:gd name="T10" fmla="*/ 16 w 133"/>
                <a:gd name="T11" fmla="*/ 0 h 86"/>
                <a:gd name="T12" fmla="*/ 12 w 133"/>
                <a:gd name="T13" fmla="*/ 0 h 86"/>
                <a:gd name="T14" fmla="*/ 0 w 133"/>
                <a:gd name="T15" fmla="*/ 15 h 86"/>
                <a:gd name="T16" fmla="*/ 0 w 133"/>
                <a:gd name="T17" fmla="*/ 70 h 86"/>
                <a:gd name="T18" fmla="*/ 17 w 133"/>
                <a:gd name="T19" fmla="*/ 86 h 86"/>
                <a:gd name="T20" fmla="*/ 67 w 133"/>
                <a:gd name="T2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3" h="86">
                  <a:moveTo>
                    <a:pt x="67" y="86"/>
                  </a:moveTo>
                  <a:cubicBezTo>
                    <a:pt x="84" y="86"/>
                    <a:pt x="100" y="86"/>
                    <a:pt x="117" y="86"/>
                  </a:cubicBezTo>
                  <a:cubicBezTo>
                    <a:pt x="126" y="86"/>
                    <a:pt x="133" y="79"/>
                    <a:pt x="133" y="70"/>
                  </a:cubicBezTo>
                  <a:cubicBezTo>
                    <a:pt x="132" y="52"/>
                    <a:pt x="132" y="34"/>
                    <a:pt x="133" y="15"/>
                  </a:cubicBezTo>
                  <a:cubicBezTo>
                    <a:pt x="133" y="7"/>
                    <a:pt x="126" y="0"/>
                    <a:pt x="117" y="0"/>
                  </a:cubicBezTo>
                  <a:cubicBezTo>
                    <a:pt x="83" y="0"/>
                    <a:pt x="50" y="0"/>
                    <a:pt x="16" y="0"/>
                  </a:cubicBezTo>
                  <a:cubicBezTo>
                    <a:pt x="15" y="0"/>
                    <a:pt x="13" y="0"/>
                    <a:pt x="12" y="0"/>
                  </a:cubicBezTo>
                  <a:cubicBezTo>
                    <a:pt x="5" y="2"/>
                    <a:pt x="0" y="7"/>
                    <a:pt x="0" y="15"/>
                  </a:cubicBezTo>
                  <a:cubicBezTo>
                    <a:pt x="0" y="33"/>
                    <a:pt x="1" y="51"/>
                    <a:pt x="0" y="70"/>
                  </a:cubicBezTo>
                  <a:cubicBezTo>
                    <a:pt x="0" y="79"/>
                    <a:pt x="7" y="86"/>
                    <a:pt x="17" y="86"/>
                  </a:cubicBezTo>
                  <a:cubicBezTo>
                    <a:pt x="33" y="86"/>
                    <a:pt x="50" y="86"/>
                    <a:pt x="67" y="8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8" name="Freeform 126"/>
            <p:cNvSpPr>
              <a:spLocks/>
            </p:cNvSpPr>
            <p:nvPr/>
          </p:nvSpPr>
          <p:spPr bwMode="auto">
            <a:xfrm>
              <a:off x="4340226" y="2008189"/>
              <a:ext cx="292100" cy="60325"/>
            </a:xfrm>
            <a:custGeom>
              <a:avLst/>
              <a:gdLst>
                <a:gd name="T0" fmla="*/ 87 w 174"/>
                <a:gd name="T1" fmla="*/ 36 h 36"/>
                <a:gd name="T2" fmla="*/ 170 w 174"/>
                <a:gd name="T3" fmla="*/ 36 h 36"/>
                <a:gd name="T4" fmla="*/ 172 w 174"/>
                <a:gd name="T5" fmla="*/ 31 h 36"/>
                <a:gd name="T6" fmla="*/ 156 w 174"/>
                <a:gd name="T7" fmla="*/ 4 h 36"/>
                <a:gd name="T8" fmla="*/ 150 w 174"/>
                <a:gd name="T9" fmla="*/ 0 h 36"/>
                <a:gd name="T10" fmla="*/ 24 w 174"/>
                <a:gd name="T11" fmla="*/ 0 h 36"/>
                <a:gd name="T12" fmla="*/ 18 w 174"/>
                <a:gd name="T13" fmla="*/ 4 h 36"/>
                <a:gd name="T14" fmla="*/ 13 w 174"/>
                <a:gd name="T15" fmla="*/ 12 h 36"/>
                <a:gd name="T16" fmla="*/ 1 w 174"/>
                <a:gd name="T17" fmla="*/ 32 h 36"/>
                <a:gd name="T18" fmla="*/ 3 w 174"/>
                <a:gd name="T19" fmla="*/ 36 h 36"/>
                <a:gd name="T20" fmla="*/ 5 w 174"/>
                <a:gd name="T21" fmla="*/ 36 h 36"/>
                <a:gd name="T22" fmla="*/ 87 w 174"/>
                <a:gd name="T2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4" h="36">
                  <a:moveTo>
                    <a:pt x="87" y="36"/>
                  </a:moveTo>
                  <a:cubicBezTo>
                    <a:pt x="114" y="36"/>
                    <a:pt x="142" y="36"/>
                    <a:pt x="170" y="36"/>
                  </a:cubicBezTo>
                  <a:cubicBezTo>
                    <a:pt x="173" y="36"/>
                    <a:pt x="174" y="35"/>
                    <a:pt x="172" y="31"/>
                  </a:cubicBezTo>
                  <a:cubicBezTo>
                    <a:pt x="167" y="22"/>
                    <a:pt x="162" y="13"/>
                    <a:pt x="156" y="4"/>
                  </a:cubicBezTo>
                  <a:cubicBezTo>
                    <a:pt x="155" y="2"/>
                    <a:pt x="153" y="0"/>
                    <a:pt x="150" y="0"/>
                  </a:cubicBezTo>
                  <a:cubicBezTo>
                    <a:pt x="108" y="0"/>
                    <a:pt x="66" y="0"/>
                    <a:pt x="24" y="0"/>
                  </a:cubicBezTo>
                  <a:cubicBezTo>
                    <a:pt x="21" y="0"/>
                    <a:pt x="19" y="2"/>
                    <a:pt x="18" y="4"/>
                  </a:cubicBezTo>
                  <a:cubicBezTo>
                    <a:pt x="16" y="7"/>
                    <a:pt x="15" y="9"/>
                    <a:pt x="13" y="12"/>
                  </a:cubicBezTo>
                  <a:cubicBezTo>
                    <a:pt x="9" y="18"/>
                    <a:pt x="5" y="25"/>
                    <a:pt x="1" y="32"/>
                  </a:cubicBezTo>
                  <a:cubicBezTo>
                    <a:pt x="0" y="34"/>
                    <a:pt x="1" y="36"/>
                    <a:pt x="3" y="36"/>
                  </a:cubicBezTo>
                  <a:cubicBezTo>
                    <a:pt x="4" y="36"/>
                    <a:pt x="5" y="36"/>
                    <a:pt x="5" y="36"/>
                  </a:cubicBezTo>
                  <a:cubicBezTo>
                    <a:pt x="32" y="36"/>
                    <a:pt x="60" y="36"/>
                    <a:pt x="87" y="3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69" name="Freeform 127"/>
            <p:cNvSpPr>
              <a:spLocks noEditPoints="1"/>
            </p:cNvSpPr>
            <p:nvPr/>
          </p:nvSpPr>
          <p:spPr bwMode="auto">
            <a:xfrm>
              <a:off x="4579939" y="1700214"/>
              <a:ext cx="171450" cy="350838"/>
            </a:xfrm>
            <a:custGeom>
              <a:avLst/>
              <a:gdLst>
                <a:gd name="T0" fmla="*/ 21 w 102"/>
                <a:gd name="T1" fmla="*/ 158 h 209"/>
                <a:gd name="T2" fmla="*/ 21 w 102"/>
                <a:gd name="T3" fmla="*/ 154 h 209"/>
                <a:gd name="T4" fmla="*/ 21 w 102"/>
                <a:gd name="T5" fmla="*/ 103 h 209"/>
                <a:gd name="T6" fmla="*/ 2 w 102"/>
                <a:gd name="T7" fmla="*/ 77 h 209"/>
                <a:gd name="T8" fmla="*/ 0 w 102"/>
                <a:gd name="T9" fmla="*/ 75 h 209"/>
                <a:gd name="T10" fmla="*/ 0 w 102"/>
                <a:gd name="T11" fmla="*/ 46 h 209"/>
                <a:gd name="T12" fmla="*/ 0 w 102"/>
                <a:gd name="T13" fmla="*/ 12 h 209"/>
                <a:gd name="T14" fmla="*/ 12 w 102"/>
                <a:gd name="T15" fmla="*/ 0 h 209"/>
                <a:gd name="T16" fmla="*/ 91 w 102"/>
                <a:gd name="T17" fmla="*/ 0 h 209"/>
                <a:gd name="T18" fmla="*/ 102 w 102"/>
                <a:gd name="T19" fmla="*/ 12 h 209"/>
                <a:gd name="T20" fmla="*/ 102 w 102"/>
                <a:gd name="T21" fmla="*/ 206 h 209"/>
                <a:gd name="T22" fmla="*/ 102 w 102"/>
                <a:gd name="T23" fmla="*/ 208 h 209"/>
                <a:gd name="T24" fmla="*/ 99 w 102"/>
                <a:gd name="T25" fmla="*/ 209 h 209"/>
                <a:gd name="T26" fmla="*/ 40 w 102"/>
                <a:gd name="T27" fmla="*/ 209 h 209"/>
                <a:gd name="T28" fmla="*/ 37 w 102"/>
                <a:gd name="T29" fmla="*/ 207 h 209"/>
                <a:gd name="T30" fmla="*/ 27 w 102"/>
                <a:gd name="T31" fmla="*/ 191 h 209"/>
                <a:gd name="T32" fmla="*/ 26 w 102"/>
                <a:gd name="T33" fmla="*/ 188 h 209"/>
                <a:gd name="T34" fmla="*/ 29 w 102"/>
                <a:gd name="T35" fmla="*/ 188 h 209"/>
                <a:gd name="T36" fmla="*/ 79 w 102"/>
                <a:gd name="T37" fmla="*/ 189 h 209"/>
                <a:gd name="T38" fmla="*/ 82 w 102"/>
                <a:gd name="T39" fmla="*/ 185 h 209"/>
                <a:gd name="T40" fmla="*/ 82 w 102"/>
                <a:gd name="T41" fmla="*/ 180 h 209"/>
                <a:gd name="T42" fmla="*/ 80 w 102"/>
                <a:gd name="T43" fmla="*/ 178 h 209"/>
                <a:gd name="T44" fmla="*/ 54 w 102"/>
                <a:gd name="T45" fmla="*/ 178 h 209"/>
                <a:gd name="T46" fmla="*/ 24 w 102"/>
                <a:gd name="T47" fmla="*/ 178 h 209"/>
                <a:gd name="T48" fmla="*/ 21 w 102"/>
                <a:gd name="T49" fmla="*/ 178 h 209"/>
                <a:gd name="T50" fmla="*/ 21 w 102"/>
                <a:gd name="T51" fmla="*/ 168 h 209"/>
                <a:gd name="T52" fmla="*/ 82 w 102"/>
                <a:gd name="T53" fmla="*/ 168 h 209"/>
                <a:gd name="T54" fmla="*/ 82 w 102"/>
                <a:gd name="T55" fmla="*/ 158 h 209"/>
                <a:gd name="T56" fmla="*/ 21 w 102"/>
                <a:gd name="T57" fmla="*/ 158 h 209"/>
                <a:gd name="T58" fmla="*/ 21 w 102"/>
                <a:gd name="T59" fmla="*/ 31 h 209"/>
                <a:gd name="T60" fmla="*/ 21 w 102"/>
                <a:gd name="T61" fmla="*/ 41 h 209"/>
                <a:gd name="T62" fmla="*/ 82 w 102"/>
                <a:gd name="T63" fmla="*/ 41 h 209"/>
                <a:gd name="T64" fmla="*/ 82 w 102"/>
                <a:gd name="T65" fmla="*/ 31 h 209"/>
                <a:gd name="T66" fmla="*/ 21 w 102"/>
                <a:gd name="T67" fmla="*/ 31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2" h="209">
                  <a:moveTo>
                    <a:pt x="21" y="158"/>
                  </a:moveTo>
                  <a:cubicBezTo>
                    <a:pt x="21" y="156"/>
                    <a:pt x="21" y="155"/>
                    <a:pt x="21" y="154"/>
                  </a:cubicBezTo>
                  <a:cubicBezTo>
                    <a:pt x="21" y="137"/>
                    <a:pt x="21" y="120"/>
                    <a:pt x="21" y="103"/>
                  </a:cubicBezTo>
                  <a:cubicBezTo>
                    <a:pt x="21" y="90"/>
                    <a:pt x="13" y="80"/>
                    <a:pt x="2" y="77"/>
                  </a:cubicBezTo>
                  <a:cubicBezTo>
                    <a:pt x="0" y="77"/>
                    <a:pt x="0" y="76"/>
                    <a:pt x="0" y="75"/>
                  </a:cubicBezTo>
                  <a:cubicBezTo>
                    <a:pt x="0" y="65"/>
                    <a:pt x="0" y="55"/>
                    <a:pt x="0" y="46"/>
                  </a:cubicBezTo>
                  <a:cubicBezTo>
                    <a:pt x="0" y="34"/>
                    <a:pt x="0" y="23"/>
                    <a:pt x="0" y="12"/>
                  </a:cubicBezTo>
                  <a:cubicBezTo>
                    <a:pt x="0" y="4"/>
                    <a:pt x="4" y="0"/>
                    <a:pt x="12" y="0"/>
                  </a:cubicBezTo>
                  <a:cubicBezTo>
                    <a:pt x="38" y="0"/>
                    <a:pt x="64" y="0"/>
                    <a:pt x="91" y="0"/>
                  </a:cubicBezTo>
                  <a:cubicBezTo>
                    <a:pt x="98" y="0"/>
                    <a:pt x="102" y="4"/>
                    <a:pt x="102" y="12"/>
                  </a:cubicBezTo>
                  <a:cubicBezTo>
                    <a:pt x="102" y="76"/>
                    <a:pt x="102" y="141"/>
                    <a:pt x="102" y="206"/>
                  </a:cubicBezTo>
                  <a:cubicBezTo>
                    <a:pt x="102" y="206"/>
                    <a:pt x="102" y="207"/>
                    <a:pt x="102" y="208"/>
                  </a:cubicBezTo>
                  <a:cubicBezTo>
                    <a:pt x="101" y="208"/>
                    <a:pt x="100" y="209"/>
                    <a:pt x="99" y="209"/>
                  </a:cubicBezTo>
                  <a:cubicBezTo>
                    <a:pt x="80" y="209"/>
                    <a:pt x="60" y="209"/>
                    <a:pt x="40" y="209"/>
                  </a:cubicBezTo>
                  <a:cubicBezTo>
                    <a:pt x="38" y="209"/>
                    <a:pt x="37" y="208"/>
                    <a:pt x="37" y="207"/>
                  </a:cubicBezTo>
                  <a:cubicBezTo>
                    <a:pt x="34" y="201"/>
                    <a:pt x="30" y="196"/>
                    <a:pt x="27" y="191"/>
                  </a:cubicBezTo>
                  <a:cubicBezTo>
                    <a:pt x="27" y="190"/>
                    <a:pt x="27" y="189"/>
                    <a:pt x="26" y="188"/>
                  </a:cubicBezTo>
                  <a:cubicBezTo>
                    <a:pt x="27" y="188"/>
                    <a:pt x="28" y="188"/>
                    <a:pt x="29" y="188"/>
                  </a:cubicBezTo>
                  <a:cubicBezTo>
                    <a:pt x="46" y="188"/>
                    <a:pt x="62" y="188"/>
                    <a:pt x="79" y="189"/>
                  </a:cubicBezTo>
                  <a:cubicBezTo>
                    <a:pt x="81" y="189"/>
                    <a:pt x="82" y="188"/>
                    <a:pt x="82" y="185"/>
                  </a:cubicBezTo>
                  <a:cubicBezTo>
                    <a:pt x="82" y="184"/>
                    <a:pt x="82" y="182"/>
                    <a:pt x="82" y="180"/>
                  </a:cubicBezTo>
                  <a:cubicBezTo>
                    <a:pt x="82" y="178"/>
                    <a:pt x="81" y="178"/>
                    <a:pt x="80" y="178"/>
                  </a:cubicBezTo>
                  <a:cubicBezTo>
                    <a:pt x="71" y="178"/>
                    <a:pt x="63" y="178"/>
                    <a:pt x="54" y="178"/>
                  </a:cubicBezTo>
                  <a:cubicBezTo>
                    <a:pt x="44" y="178"/>
                    <a:pt x="34" y="178"/>
                    <a:pt x="24" y="178"/>
                  </a:cubicBezTo>
                  <a:cubicBezTo>
                    <a:pt x="23" y="178"/>
                    <a:pt x="22" y="178"/>
                    <a:pt x="21" y="178"/>
                  </a:cubicBezTo>
                  <a:cubicBezTo>
                    <a:pt x="21" y="175"/>
                    <a:pt x="21" y="171"/>
                    <a:pt x="21" y="168"/>
                  </a:cubicBezTo>
                  <a:cubicBezTo>
                    <a:pt x="41" y="168"/>
                    <a:pt x="61" y="168"/>
                    <a:pt x="82" y="168"/>
                  </a:cubicBezTo>
                  <a:cubicBezTo>
                    <a:pt x="82" y="164"/>
                    <a:pt x="82" y="161"/>
                    <a:pt x="82" y="158"/>
                  </a:cubicBezTo>
                  <a:cubicBezTo>
                    <a:pt x="62" y="158"/>
                    <a:pt x="41" y="158"/>
                    <a:pt x="21" y="158"/>
                  </a:cubicBezTo>
                  <a:close/>
                  <a:moveTo>
                    <a:pt x="21" y="31"/>
                  </a:moveTo>
                  <a:cubicBezTo>
                    <a:pt x="21" y="34"/>
                    <a:pt x="21" y="37"/>
                    <a:pt x="21" y="41"/>
                  </a:cubicBezTo>
                  <a:cubicBezTo>
                    <a:pt x="41" y="41"/>
                    <a:pt x="61" y="41"/>
                    <a:pt x="82" y="41"/>
                  </a:cubicBezTo>
                  <a:cubicBezTo>
                    <a:pt x="82" y="37"/>
                    <a:pt x="82" y="34"/>
                    <a:pt x="82" y="31"/>
                  </a:cubicBezTo>
                  <a:cubicBezTo>
                    <a:pt x="61" y="31"/>
                    <a:pt x="41" y="31"/>
                    <a:pt x="21" y="3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0" name="Freeform 128"/>
            <p:cNvSpPr>
              <a:spLocks noEditPoints="1"/>
            </p:cNvSpPr>
            <p:nvPr/>
          </p:nvSpPr>
          <p:spPr bwMode="auto">
            <a:xfrm>
              <a:off x="4375151" y="1846264"/>
              <a:ext cx="223838" cy="144463"/>
            </a:xfrm>
            <a:custGeom>
              <a:avLst/>
              <a:gdLst>
                <a:gd name="T0" fmla="*/ 67 w 133"/>
                <a:gd name="T1" fmla="*/ 86 h 86"/>
                <a:gd name="T2" fmla="*/ 17 w 133"/>
                <a:gd name="T3" fmla="*/ 86 h 86"/>
                <a:gd name="T4" fmla="*/ 0 w 133"/>
                <a:gd name="T5" fmla="*/ 70 h 86"/>
                <a:gd name="T6" fmla="*/ 0 w 133"/>
                <a:gd name="T7" fmla="*/ 15 h 86"/>
                <a:gd name="T8" fmla="*/ 12 w 133"/>
                <a:gd name="T9" fmla="*/ 0 h 86"/>
                <a:gd name="T10" fmla="*/ 16 w 133"/>
                <a:gd name="T11" fmla="*/ 0 h 86"/>
                <a:gd name="T12" fmla="*/ 117 w 133"/>
                <a:gd name="T13" fmla="*/ 0 h 86"/>
                <a:gd name="T14" fmla="*/ 133 w 133"/>
                <a:gd name="T15" fmla="*/ 15 h 86"/>
                <a:gd name="T16" fmla="*/ 133 w 133"/>
                <a:gd name="T17" fmla="*/ 70 h 86"/>
                <a:gd name="T18" fmla="*/ 117 w 133"/>
                <a:gd name="T19" fmla="*/ 86 h 86"/>
                <a:gd name="T20" fmla="*/ 67 w 133"/>
                <a:gd name="T21" fmla="*/ 86 h 86"/>
                <a:gd name="T22" fmla="*/ 117 w 133"/>
                <a:gd name="T23" fmla="*/ 15 h 86"/>
                <a:gd name="T24" fmla="*/ 115 w 133"/>
                <a:gd name="T25" fmla="*/ 15 h 86"/>
                <a:gd name="T26" fmla="*/ 18 w 133"/>
                <a:gd name="T27" fmla="*/ 15 h 86"/>
                <a:gd name="T28" fmla="*/ 15 w 133"/>
                <a:gd name="T29" fmla="*/ 18 h 86"/>
                <a:gd name="T30" fmla="*/ 15 w 133"/>
                <a:gd name="T31" fmla="*/ 68 h 86"/>
                <a:gd name="T32" fmla="*/ 18 w 133"/>
                <a:gd name="T33" fmla="*/ 71 h 86"/>
                <a:gd name="T34" fmla="*/ 115 w 133"/>
                <a:gd name="T35" fmla="*/ 71 h 86"/>
                <a:gd name="T36" fmla="*/ 117 w 133"/>
                <a:gd name="T37" fmla="*/ 71 h 86"/>
                <a:gd name="T38" fmla="*/ 117 w 133"/>
                <a:gd name="T39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" h="86">
                  <a:moveTo>
                    <a:pt x="67" y="86"/>
                  </a:moveTo>
                  <a:cubicBezTo>
                    <a:pt x="50" y="86"/>
                    <a:pt x="33" y="86"/>
                    <a:pt x="17" y="86"/>
                  </a:cubicBezTo>
                  <a:cubicBezTo>
                    <a:pt x="7" y="86"/>
                    <a:pt x="0" y="79"/>
                    <a:pt x="0" y="70"/>
                  </a:cubicBezTo>
                  <a:cubicBezTo>
                    <a:pt x="1" y="51"/>
                    <a:pt x="0" y="33"/>
                    <a:pt x="0" y="15"/>
                  </a:cubicBezTo>
                  <a:cubicBezTo>
                    <a:pt x="0" y="7"/>
                    <a:pt x="5" y="2"/>
                    <a:pt x="12" y="0"/>
                  </a:cubicBezTo>
                  <a:cubicBezTo>
                    <a:pt x="13" y="0"/>
                    <a:pt x="15" y="0"/>
                    <a:pt x="16" y="0"/>
                  </a:cubicBezTo>
                  <a:cubicBezTo>
                    <a:pt x="50" y="0"/>
                    <a:pt x="83" y="0"/>
                    <a:pt x="117" y="0"/>
                  </a:cubicBezTo>
                  <a:cubicBezTo>
                    <a:pt x="126" y="0"/>
                    <a:pt x="133" y="7"/>
                    <a:pt x="133" y="15"/>
                  </a:cubicBezTo>
                  <a:cubicBezTo>
                    <a:pt x="132" y="34"/>
                    <a:pt x="132" y="52"/>
                    <a:pt x="133" y="70"/>
                  </a:cubicBezTo>
                  <a:cubicBezTo>
                    <a:pt x="133" y="79"/>
                    <a:pt x="126" y="86"/>
                    <a:pt x="117" y="86"/>
                  </a:cubicBezTo>
                  <a:cubicBezTo>
                    <a:pt x="100" y="86"/>
                    <a:pt x="84" y="86"/>
                    <a:pt x="67" y="86"/>
                  </a:cubicBezTo>
                  <a:close/>
                  <a:moveTo>
                    <a:pt x="117" y="15"/>
                  </a:moveTo>
                  <a:cubicBezTo>
                    <a:pt x="116" y="15"/>
                    <a:pt x="116" y="15"/>
                    <a:pt x="115" y="15"/>
                  </a:cubicBezTo>
                  <a:cubicBezTo>
                    <a:pt x="83" y="15"/>
                    <a:pt x="50" y="15"/>
                    <a:pt x="18" y="15"/>
                  </a:cubicBezTo>
                  <a:cubicBezTo>
                    <a:pt x="16" y="15"/>
                    <a:pt x="15" y="15"/>
                    <a:pt x="15" y="18"/>
                  </a:cubicBezTo>
                  <a:cubicBezTo>
                    <a:pt x="15" y="34"/>
                    <a:pt x="15" y="51"/>
                    <a:pt x="15" y="68"/>
                  </a:cubicBezTo>
                  <a:cubicBezTo>
                    <a:pt x="15" y="70"/>
                    <a:pt x="16" y="71"/>
                    <a:pt x="18" y="71"/>
                  </a:cubicBezTo>
                  <a:cubicBezTo>
                    <a:pt x="50" y="71"/>
                    <a:pt x="83" y="71"/>
                    <a:pt x="115" y="71"/>
                  </a:cubicBezTo>
                  <a:cubicBezTo>
                    <a:pt x="116" y="71"/>
                    <a:pt x="116" y="71"/>
                    <a:pt x="117" y="71"/>
                  </a:cubicBezTo>
                  <a:cubicBezTo>
                    <a:pt x="117" y="52"/>
                    <a:pt x="117" y="33"/>
                    <a:pt x="117" y="1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1" name="Freeform 129"/>
            <p:cNvSpPr>
              <a:spLocks noEditPoints="1"/>
            </p:cNvSpPr>
            <p:nvPr/>
          </p:nvSpPr>
          <p:spPr bwMode="auto">
            <a:xfrm>
              <a:off x="4340226" y="2008189"/>
              <a:ext cx="292100" cy="60325"/>
            </a:xfrm>
            <a:custGeom>
              <a:avLst/>
              <a:gdLst>
                <a:gd name="T0" fmla="*/ 87 w 174"/>
                <a:gd name="T1" fmla="*/ 36 h 36"/>
                <a:gd name="T2" fmla="*/ 5 w 174"/>
                <a:gd name="T3" fmla="*/ 36 h 36"/>
                <a:gd name="T4" fmla="*/ 3 w 174"/>
                <a:gd name="T5" fmla="*/ 36 h 36"/>
                <a:gd name="T6" fmla="*/ 1 w 174"/>
                <a:gd name="T7" fmla="*/ 32 h 36"/>
                <a:gd name="T8" fmla="*/ 13 w 174"/>
                <a:gd name="T9" fmla="*/ 12 h 36"/>
                <a:gd name="T10" fmla="*/ 18 w 174"/>
                <a:gd name="T11" fmla="*/ 4 h 36"/>
                <a:gd name="T12" fmla="*/ 24 w 174"/>
                <a:gd name="T13" fmla="*/ 0 h 36"/>
                <a:gd name="T14" fmla="*/ 150 w 174"/>
                <a:gd name="T15" fmla="*/ 0 h 36"/>
                <a:gd name="T16" fmla="*/ 156 w 174"/>
                <a:gd name="T17" fmla="*/ 4 h 36"/>
                <a:gd name="T18" fmla="*/ 172 w 174"/>
                <a:gd name="T19" fmla="*/ 31 h 36"/>
                <a:gd name="T20" fmla="*/ 170 w 174"/>
                <a:gd name="T21" fmla="*/ 36 h 36"/>
                <a:gd name="T22" fmla="*/ 87 w 174"/>
                <a:gd name="T23" fmla="*/ 36 h 36"/>
                <a:gd name="T24" fmla="*/ 129 w 174"/>
                <a:gd name="T25" fmla="*/ 26 h 36"/>
                <a:gd name="T26" fmla="*/ 123 w 174"/>
                <a:gd name="T27" fmla="*/ 16 h 36"/>
                <a:gd name="T28" fmla="*/ 121 w 174"/>
                <a:gd name="T29" fmla="*/ 15 h 36"/>
                <a:gd name="T30" fmla="*/ 50 w 174"/>
                <a:gd name="T31" fmla="*/ 15 h 36"/>
                <a:gd name="T32" fmla="*/ 48 w 174"/>
                <a:gd name="T33" fmla="*/ 16 h 36"/>
                <a:gd name="T34" fmla="*/ 42 w 174"/>
                <a:gd name="T35" fmla="*/ 26 h 36"/>
                <a:gd name="T36" fmla="*/ 129 w 174"/>
                <a:gd name="T37" fmla="*/ 2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4" h="36">
                  <a:moveTo>
                    <a:pt x="87" y="36"/>
                  </a:moveTo>
                  <a:cubicBezTo>
                    <a:pt x="60" y="36"/>
                    <a:pt x="32" y="36"/>
                    <a:pt x="5" y="36"/>
                  </a:cubicBezTo>
                  <a:cubicBezTo>
                    <a:pt x="5" y="36"/>
                    <a:pt x="4" y="36"/>
                    <a:pt x="3" y="36"/>
                  </a:cubicBezTo>
                  <a:cubicBezTo>
                    <a:pt x="1" y="36"/>
                    <a:pt x="0" y="34"/>
                    <a:pt x="1" y="32"/>
                  </a:cubicBezTo>
                  <a:cubicBezTo>
                    <a:pt x="5" y="25"/>
                    <a:pt x="9" y="18"/>
                    <a:pt x="13" y="12"/>
                  </a:cubicBezTo>
                  <a:cubicBezTo>
                    <a:pt x="15" y="9"/>
                    <a:pt x="16" y="7"/>
                    <a:pt x="18" y="4"/>
                  </a:cubicBezTo>
                  <a:cubicBezTo>
                    <a:pt x="19" y="2"/>
                    <a:pt x="21" y="0"/>
                    <a:pt x="24" y="0"/>
                  </a:cubicBezTo>
                  <a:cubicBezTo>
                    <a:pt x="66" y="0"/>
                    <a:pt x="108" y="0"/>
                    <a:pt x="150" y="0"/>
                  </a:cubicBezTo>
                  <a:cubicBezTo>
                    <a:pt x="153" y="0"/>
                    <a:pt x="155" y="2"/>
                    <a:pt x="156" y="4"/>
                  </a:cubicBezTo>
                  <a:cubicBezTo>
                    <a:pt x="162" y="13"/>
                    <a:pt x="167" y="22"/>
                    <a:pt x="172" y="31"/>
                  </a:cubicBezTo>
                  <a:cubicBezTo>
                    <a:pt x="174" y="35"/>
                    <a:pt x="173" y="36"/>
                    <a:pt x="170" y="36"/>
                  </a:cubicBezTo>
                  <a:cubicBezTo>
                    <a:pt x="142" y="36"/>
                    <a:pt x="114" y="36"/>
                    <a:pt x="87" y="36"/>
                  </a:cubicBezTo>
                  <a:close/>
                  <a:moveTo>
                    <a:pt x="129" y="26"/>
                  </a:moveTo>
                  <a:cubicBezTo>
                    <a:pt x="127" y="22"/>
                    <a:pt x="125" y="19"/>
                    <a:pt x="123" y="16"/>
                  </a:cubicBezTo>
                  <a:cubicBezTo>
                    <a:pt x="123" y="16"/>
                    <a:pt x="122" y="15"/>
                    <a:pt x="121" y="15"/>
                  </a:cubicBezTo>
                  <a:cubicBezTo>
                    <a:pt x="97" y="15"/>
                    <a:pt x="74" y="15"/>
                    <a:pt x="50" y="15"/>
                  </a:cubicBezTo>
                  <a:cubicBezTo>
                    <a:pt x="50" y="15"/>
                    <a:pt x="49" y="15"/>
                    <a:pt x="48" y="16"/>
                  </a:cubicBezTo>
                  <a:cubicBezTo>
                    <a:pt x="46" y="19"/>
                    <a:pt x="44" y="22"/>
                    <a:pt x="42" y="26"/>
                  </a:cubicBezTo>
                  <a:cubicBezTo>
                    <a:pt x="71" y="26"/>
                    <a:pt x="100" y="26"/>
                    <a:pt x="129" y="2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2" name="Freeform 130"/>
            <p:cNvSpPr>
              <a:spLocks/>
            </p:cNvSpPr>
            <p:nvPr/>
          </p:nvSpPr>
          <p:spPr bwMode="auto">
            <a:xfrm>
              <a:off x="4614864" y="1752601"/>
              <a:ext cx="103188" cy="17463"/>
            </a:xfrm>
            <a:custGeom>
              <a:avLst/>
              <a:gdLst>
                <a:gd name="T0" fmla="*/ 0 w 61"/>
                <a:gd name="T1" fmla="*/ 0 h 10"/>
                <a:gd name="T2" fmla="*/ 61 w 61"/>
                <a:gd name="T3" fmla="*/ 0 h 10"/>
                <a:gd name="T4" fmla="*/ 61 w 61"/>
                <a:gd name="T5" fmla="*/ 10 h 10"/>
                <a:gd name="T6" fmla="*/ 0 w 61"/>
                <a:gd name="T7" fmla="*/ 10 h 10"/>
                <a:gd name="T8" fmla="*/ 0 w 61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0">
                  <a:moveTo>
                    <a:pt x="0" y="0"/>
                  </a:moveTo>
                  <a:cubicBezTo>
                    <a:pt x="20" y="0"/>
                    <a:pt x="40" y="0"/>
                    <a:pt x="61" y="0"/>
                  </a:cubicBezTo>
                  <a:cubicBezTo>
                    <a:pt x="61" y="3"/>
                    <a:pt x="61" y="6"/>
                    <a:pt x="61" y="10"/>
                  </a:cubicBezTo>
                  <a:cubicBezTo>
                    <a:pt x="40" y="10"/>
                    <a:pt x="20" y="10"/>
                    <a:pt x="0" y="10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3" name="Freeform 131"/>
            <p:cNvSpPr>
              <a:spLocks noEditPoints="1"/>
            </p:cNvSpPr>
            <p:nvPr/>
          </p:nvSpPr>
          <p:spPr bwMode="auto">
            <a:xfrm>
              <a:off x="4400551" y="1871664"/>
              <a:ext cx="171450" cy="93663"/>
            </a:xfrm>
            <a:custGeom>
              <a:avLst/>
              <a:gdLst>
                <a:gd name="T0" fmla="*/ 102 w 102"/>
                <a:gd name="T1" fmla="*/ 0 h 56"/>
                <a:gd name="T2" fmla="*/ 102 w 102"/>
                <a:gd name="T3" fmla="*/ 56 h 56"/>
                <a:gd name="T4" fmla="*/ 100 w 102"/>
                <a:gd name="T5" fmla="*/ 56 h 56"/>
                <a:gd name="T6" fmla="*/ 3 w 102"/>
                <a:gd name="T7" fmla="*/ 56 h 56"/>
                <a:gd name="T8" fmla="*/ 0 w 102"/>
                <a:gd name="T9" fmla="*/ 53 h 56"/>
                <a:gd name="T10" fmla="*/ 0 w 102"/>
                <a:gd name="T11" fmla="*/ 3 h 56"/>
                <a:gd name="T12" fmla="*/ 3 w 102"/>
                <a:gd name="T13" fmla="*/ 0 h 56"/>
                <a:gd name="T14" fmla="*/ 100 w 102"/>
                <a:gd name="T15" fmla="*/ 0 h 56"/>
                <a:gd name="T16" fmla="*/ 102 w 102"/>
                <a:gd name="T17" fmla="*/ 0 h 56"/>
                <a:gd name="T18" fmla="*/ 85 w 102"/>
                <a:gd name="T19" fmla="*/ 23 h 56"/>
                <a:gd name="T20" fmla="*/ 85 w 102"/>
                <a:gd name="T21" fmla="*/ 39 h 56"/>
                <a:gd name="T22" fmla="*/ 86 w 102"/>
                <a:gd name="T23" fmla="*/ 39 h 56"/>
                <a:gd name="T24" fmla="*/ 92 w 102"/>
                <a:gd name="T25" fmla="*/ 25 h 56"/>
                <a:gd name="T26" fmla="*/ 92 w 102"/>
                <a:gd name="T27" fmla="*/ 10 h 56"/>
                <a:gd name="T28" fmla="*/ 91 w 102"/>
                <a:gd name="T29" fmla="*/ 10 h 56"/>
                <a:gd name="T30" fmla="*/ 70 w 102"/>
                <a:gd name="T31" fmla="*/ 10 h 56"/>
                <a:gd name="T32" fmla="*/ 69 w 102"/>
                <a:gd name="T33" fmla="*/ 10 h 56"/>
                <a:gd name="T34" fmla="*/ 63 w 102"/>
                <a:gd name="T35" fmla="*/ 17 h 56"/>
                <a:gd name="T36" fmla="*/ 63 w 102"/>
                <a:gd name="T37" fmla="*/ 17 h 56"/>
                <a:gd name="T38" fmla="*/ 80 w 102"/>
                <a:gd name="T39" fmla="*/ 17 h 56"/>
                <a:gd name="T40" fmla="*/ 60 w 102"/>
                <a:gd name="T41" fmla="*/ 37 h 56"/>
                <a:gd name="T42" fmla="*/ 66 w 102"/>
                <a:gd name="T43" fmla="*/ 43 h 56"/>
                <a:gd name="T44" fmla="*/ 85 w 102"/>
                <a:gd name="T45" fmla="*/ 2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2" h="56">
                  <a:moveTo>
                    <a:pt x="102" y="0"/>
                  </a:moveTo>
                  <a:cubicBezTo>
                    <a:pt x="102" y="18"/>
                    <a:pt x="102" y="37"/>
                    <a:pt x="102" y="56"/>
                  </a:cubicBezTo>
                  <a:cubicBezTo>
                    <a:pt x="101" y="56"/>
                    <a:pt x="101" y="56"/>
                    <a:pt x="100" y="56"/>
                  </a:cubicBezTo>
                  <a:cubicBezTo>
                    <a:pt x="68" y="56"/>
                    <a:pt x="35" y="56"/>
                    <a:pt x="3" y="56"/>
                  </a:cubicBezTo>
                  <a:cubicBezTo>
                    <a:pt x="1" y="56"/>
                    <a:pt x="0" y="55"/>
                    <a:pt x="0" y="53"/>
                  </a:cubicBezTo>
                  <a:cubicBezTo>
                    <a:pt x="0" y="36"/>
                    <a:pt x="0" y="19"/>
                    <a:pt x="0" y="3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35" y="0"/>
                    <a:pt x="68" y="0"/>
                    <a:pt x="100" y="0"/>
                  </a:cubicBezTo>
                  <a:cubicBezTo>
                    <a:pt x="101" y="0"/>
                    <a:pt x="101" y="0"/>
                    <a:pt x="102" y="0"/>
                  </a:cubicBezTo>
                  <a:close/>
                  <a:moveTo>
                    <a:pt x="85" y="23"/>
                  </a:moveTo>
                  <a:cubicBezTo>
                    <a:pt x="85" y="29"/>
                    <a:pt x="85" y="34"/>
                    <a:pt x="85" y="39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92" y="33"/>
                    <a:pt x="92" y="33"/>
                    <a:pt x="92" y="25"/>
                  </a:cubicBezTo>
                  <a:cubicBezTo>
                    <a:pt x="92" y="20"/>
                    <a:pt x="92" y="15"/>
                    <a:pt x="92" y="10"/>
                  </a:cubicBezTo>
                  <a:cubicBezTo>
                    <a:pt x="91" y="10"/>
                    <a:pt x="91" y="10"/>
                    <a:pt x="91" y="10"/>
                  </a:cubicBezTo>
                  <a:cubicBezTo>
                    <a:pt x="84" y="10"/>
                    <a:pt x="77" y="10"/>
                    <a:pt x="70" y="10"/>
                  </a:cubicBezTo>
                  <a:cubicBezTo>
                    <a:pt x="70" y="10"/>
                    <a:pt x="69" y="10"/>
                    <a:pt x="69" y="10"/>
                  </a:cubicBezTo>
                  <a:cubicBezTo>
                    <a:pt x="67" y="12"/>
                    <a:pt x="65" y="15"/>
                    <a:pt x="63" y="17"/>
                  </a:cubicBezTo>
                  <a:cubicBezTo>
                    <a:pt x="63" y="17"/>
                    <a:pt x="63" y="17"/>
                    <a:pt x="63" y="17"/>
                  </a:cubicBezTo>
                  <a:cubicBezTo>
                    <a:pt x="68" y="17"/>
                    <a:pt x="74" y="17"/>
                    <a:pt x="80" y="17"/>
                  </a:cubicBezTo>
                  <a:cubicBezTo>
                    <a:pt x="73" y="24"/>
                    <a:pt x="66" y="30"/>
                    <a:pt x="60" y="37"/>
                  </a:cubicBezTo>
                  <a:cubicBezTo>
                    <a:pt x="62" y="39"/>
                    <a:pt x="64" y="40"/>
                    <a:pt x="66" y="43"/>
                  </a:cubicBezTo>
                  <a:cubicBezTo>
                    <a:pt x="72" y="36"/>
                    <a:pt x="79" y="30"/>
                    <a:pt x="85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4" name="Freeform 132"/>
            <p:cNvSpPr>
              <a:spLocks/>
            </p:cNvSpPr>
            <p:nvPr/>
          </p:nvSpPr>
          <p:spPr bwMode="auto">
            <a:xfrm>
              <a:off x="4410076" y="2033589"/>
              <a:ext cx="146050" cy="17463"/>
            </a:xfrm>
            <a:custGeom>
              <a:avLst/>
              <a:gdLst>
                <a:gd name="T0" fmla="*/ 87 w 87"/>
                <a:gd name="T1" fmla="*/ 11 h 11"/>
                <a:gd name="T2" fmla="*/ 0 w 87"/>
                <a:gd name="T3" fmla="*/ 11 h 11"/>
                <a:gd name="T4" fmla="*/ 6 w 87"/>
                <a:gd name="T5" fmla="*/ 1 h 11"/>
                <a:gd name="T6" fmla="*/ 8 w 87"/>
                <a:gd name="T7" fmla="*/ 0 h 11"/>
                <a:gd name="T8" fmla="*/ 79 w 87"/>
                <a:gd name="T9" fmla="*/ 0 h 11"/>
                <a:gd name="T10" fmla="*/ 81 w 87"/>
                <a:gd name="T11" fmla="*/ 1 h 11"/>
                <a:gd name="T12" fmla="*/ 87 w 87"/>
                <a:gd name="T1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7" h="11">
                  <a:moveTo>
                    <a:pt x="87" y="11"/>
                  </a:moveTo>
                  <a:cubicBezTo>
                    <a:pt x="58" y="11"/>
                    <a:pt x="29" y="11"/>
                    <a:pt x="0" y="11"/>
                  </a:cubicBezTo>
                  <a:cubicBezTo>
                    <a:pt x="2" y="7"/>
                    <a:pt x="4" y="4"/>
                    <a:pt x="6" y="1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32" y="0"/>
                    <a:pt x="55" y="0"/>
                    <a:pt x="79" y="0"/>
                  </a:cubicBezTo>
                  <a:cubicBezTo>
                    <a:pt x="80" y="0"/>
                    <a:pt x="81" y="1"/>
                    <a:pt x="81" y="1"/>
                  </a:cubicBezTo>
                  <a:cubicBezTo>
                    <a:pt x="83" y="4"/>
                    <a:pt x="85" y="7"/>
                    <a:pt x="87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5" name="Freeform 133"/>
            <p:cNvSpPr>
              <a:spLocks/>
            </p:cNvSpPr>
            <p:nvPr/>
          </p:nvSpPr>
          <p:spPr bwMode="auto">
            <a:xfrm>
              <a:off x="4500564" y="1889126"/>
              <a:ext cx="53975" cy="55563"/>
            </a:xfrm>
            <a:custGeom>
              <a:avLst/>
              <a:gdLst>
                <a:gd name="T0" fmla="*/ 25 w 32"/>
                <a:gd name="T1" fmla="*/ 13 h 33"/>
                <a:gd name="T2" fmla="*/ 6 w 32"/>
                <a:gd name="T3" fmla="*/ 33 h 33"/>
                <a:gd name="T4" fmla="*/ 0 w 32"/>
                <a:gd name="T5" fmla="*/ 27 h 33"/>
                <a:gd name="T6" fmla="*/ 20 w 32"/>
                <a:gd name="T7" fmla="*/ 7 h 33"/>
                <a:gd name="T8" fmla="*/ 3 w 32"/>
                <a:gd name="T9" fmla="*/ 7 h 33"/>
                <a:gd name="T10" fmla="*/ 3 w 32"/>
                <a:gd name="T11" fmla="*/ 7 h 33"/>
                <a:gd name="T12" fmla="*/ 9 w 32"/>
                <a:gd name="T13" fmla="*/ 0 h 33"/>
                <a:gd name="T14" fmla="*/ 10 w 32"/>
                <a:gd name="T15" fmla="*/ 0 h 33"/>
                <a:gd name="T16" fmla="*/ 31 w 32"/>
                <a:gd name="T17" fmla="*/ 0 h 33"/>
                <a:gd name="T18" fmla="*/ 32 w 32"/>
                <a:gd name="T19" fmla="*/ 0 h 33"/>
                <a:gd name="T20" fmla="*/ 32 w 32"/>
                <a:gd name="T21" fmla="*/ 15 h 33"/>
                <a:gd name="T22" fmla="*/ 26 w 32"/>
                <a:gd name="T23" fmla="*/ 29 h 33"/>
                <a:gd name="T24" fmla="*/ 25 w 32"/>
                <a:gd name="T25" fmla="*/ 29 h 33"/>
                <a:gd name="T26" fmla="*/ 25 w 32"/>
                <a:gd name="T27" fmla="*/ 1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2" h="33">
                  <a:moveTo>
                    <a:pt x="25" y="13"/>
                  </a:moveTo>
                  <a:cubicBezTo>
                    <a:pt x="19" y="20"/>
                    <a:pt x="12" y="26"/>
                    <a:pt x="6" y="33"/>
                  </a:cubicBezTo>
                  <a:cubicBezTo>
                    <a:pt x="4" y="30"/>
                    <a:pt x="2" y="29"/>
                    <a:pt x="0" y="27"/>
                  </a:cubicBezTo>
                  <a:cubicBezTo>
                    <a:pt x="6" y="20"/>
                    <a:pt x="13" y="14"/>
                    <a:pt x="20" y="7"/>
                  </a:cubicBezTo>
                  <a:cubicBezTo>
                    <a:pt x="14" y="7"/>
                    <a:pt x="8" y="7"/>
                    <a:pt x="3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5" y="5"/>
                    <a:pt x="7" y="2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17" y="0"/>
                    <a:pt x="24" y="0"/>
                    <a:pt x="31" y="0"/>
                  </a:cubicBezTo>
                  <a:cubicBezTo>
                    <a:pt x="31" y="0"/>
                    <a:pt x="31" y="0"/>
                    <a:pt x="32" y="0"/>
                  </a:cubicBezTo>
                  <a:cubicBezTo>
                    <a:pt x="32" y="5"/>
                    <a:pt x="32" y="10"/>
                    <a:pt x="32" y="15"/>
                  </a:cubicBezTo>
                  <a:cubicBezTo>
                    <a:pt x="32" y="23"/>
                    <a:pt x="32" y="23"/>
                    <a:pt x="26" y="29"/>
                  </a:cubicBezTo>
                  <a:cubicBezTo>
                    <a:pt x="26" y="29"/>
                    <a:pt x="26" y="29"/>
                    <a:pt x="25" y="29"/>
                  </a:cubicBezTo>
                  <a:cubicBezTo>
                    <a:pt x="25" y="24"/>
                    <a:pt x="25" y="19"/>
                    <a:pt x="25" y="1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4" name="グループ化 2373"/>
          <p:cNvGrpSpPr/>
          <p:nvPr/>
        </p:nvGrpSpPr>
        <p:grpSpPr>
          <a:xfrm>
            <a:off x="4992689" y="1756189"/>
            <a:ext cx="327025" cy="412750"/>
            <a:chOff x="4992689" y="1677989"/>
            <a:chExt cx="327025" cy="412750"/>
          </a:xfrm>
        </p:grpSpPr>
        <p:sp>
          <p:nvSpPr>
            <p:cNvPr id="2276" name="Freeform 134"/>
            <p:cNvSpPr>
              <a:spLocks/>
            </p:cNvSpPr>
            <p:nvPr/>
          </p:nvSpPr>
          <p:spPr bwMode="auto">
            <a:xfrm>
              <a:off x="4992689" y="1677989"/>
              <a:ext cx="327025" cy="412750"/>
            </a:xfrm>
            <a:custGeom>
              <a:avLst/>
              <a:gdLst>
                <a:gd name="T0" fmla="*/ 0 w 195"/>
                <a:gd name="T1" fmla="*/ 122 h 245"/>
                <a:gd name="T2" fmla="*/ 0 w 195"/>
                <a:gd name="T3" fmla="*/ 241 h 245"/>
                <a:gd name="T4" fmla="*/ 3 w 195"/>
                <a:gd name="T5" fmla="*/ 245 h 245"/>
                <a:gd name="T6" fmla="*/ 192 w 195"/>
                <a:gd name="T7" fmla="*/ 245 h 245"/>
                <a:gd name="T8" fmla="*/ 195 w 195"/>
                <a:gd name="T9" fmla="*/ 241 h 245"/>
                <a:gd name="T10" fmla="*/ 195 w 195"/>
                <a:gd name="T11" fmla="*/ 64 h 245"/>
                <a:gd name="T12" fmla="*/ 193 w 195"/>
                <a:gd name="T13" fmla="*/ 59 h 245"/>
                <a:gd name="T14" fmla="*/ 136 w 195"/>
                <a:gd name="T15" fmla="*/ 2 h 245"/>
                <a:gd name="T16" fmla="*/ 131 w 195"/>
                <a:gd name="T17" fmla="*/ 0 h 245"/>
                <a:gd name="T18" fmla="*/ 3 w 195"/>
                <a:gd name="T19" fmla="*/ 0 h 245"/>
                <a:gd name="T20" fmla="*/ 0 w 195"/>
                <a:gd name="T21" fmla="*/ 4 h 245"/>
                <a:gd name="T22" fmla="*/ 0 w 195"/>
                <a:gd name="T23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245">
                  <a:moveTo>
                    <a:pt x="0" y="122"/>
                  </a:moveTo>
                  <a:cubicBezTo>
                    <a:pt x="0" y="162"/>
                    <a:pt x="0" y="202"/>
                    <a:pt x="0" y="241"/>
                  </a:cubicBezTo>
                  <a:cubicBezTo>
                    <a:pt x="0" y="245"/>
                    <a:pt x="0" y="245"/>
                    <a:pt x="3" y="245"/>
                  </a:cubicBezTo>
                  <a:cubicBezTo>
                    <a:pt x="66" y="245"/>
                    <a:pt x="129" y="245"/>
                    <a:pt x="192" y="245"/>
                  </a:cubicBezTo>
                  <a:cubicBezTo>
                    <a:pt x="195" y="245"/>
                    <a:pt x="195" y="245"/>
                    <a:pt x="195" y="241"/>
                  </a:cubicBezTo>
                  <a:cubicBezTo>
                    <a:pt x="195" y="182"/>
                    <a:pt x="195" y="123"/>
                    <a:pt x="195" y="64"/>
                  </a:cubicBezTo>
                  <a:cubicBezTo>
                    <a:pt x="195" y="62"/>
                    <a:pt x="195" y="61"/>
                    <a:pt x="193" y="59"/>
                  </a:cubicBezTo>
                  <a:cubicBezTo>
                    <a:pt x="174" y="40"/>
                    <a:pt x="155" y="21"/>
                    <a:pt x="136" y="2"/>
                  </a:cubicBezTo>
                  <a:cubicBezTo>
                    <a:pt x="135" y="1"/>
                    <a:pt x="133" y="0"/>
                    <a:pt x="131" y="0"/>
                  </a:cubicBezTo>
                  <a:cubicBezTo>
                    <a:pt x="89" y="0"/>
                    <a:pt x="46" y="0"/>
                    <a:pt x="3" y="0"/>
                  </a:cubicBezTo>
                  <a:cubicBezTo>
                    <a:pt x="0" y="0"/>
                    <a:pt x="0" y="0"/>
                    <a:pt x="0" y="4"/>
                  </a:cubicBezTo>
                  <a:cubicBezTo>
                    <a:pt x="0" y="43"/>
                    <a:pt x="0" y="83"/>
                    <a:pt x="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7" name="Freeform 135"/>
            <p:cNvSpPr>
              <a:spLocks noEditPoints="1"/>
            </p:cNvSpPr>
            <p:nvPr/>
          </p:nvSpPr>
          <p:spPr bwMode="auto">
            <a:xfrm>
              <a:off x="4992689" y="1677989"/>
              <a:ext cx="327025" cy="412750"/>
            </a:xfrm>
            <a:custGeom>
              <a:avLst/>
              <a:gdLst>
                <a:gd name="T0" fmla="*/ 0 w 195"/>
                <a:gd name="T1" fmla="*/ 122 h 245"/>
                <a:gd name="T2" fmla="*/ 0 w 195"/>
                <a:gd name="T3" fmla="*/ 4 h 245"/>
                <a:gd name="T4" fmla="*/ 3 w 195"/>
                <a:gd name="T5" fmla="*/ 0 h 245"/>
                <a:gd name="T6" fmla="*/ 131 w 195"/>
                <a:gd name="T7" fmla="*/ 0 h 245"/>
                <a:gd name="T8" fmla="*/ 136 w 195"/>
                <a:gd name="T9" fmla="*/ 2 h 245"/>
                <a:gd name="T10" fmla="*/ 193 w 195"/>
                <a:gd name="T11" fmla="*/ 59 h 245"/>
                <a:gd name="T12" fmla="*/ 195 w 195"/>
                <a:gd name="T13" fmla="*/ 64 h 245"/>
                <a:gd name="T14" fmla="*/ 195 w 195"/>
                <a:gd name="T15" fmla="*/ 241 h 245"/>
                <a:gd name="T16" fmla="*/ 192 w 195"/>
                <a:gd name="T17" fmla="*/ 245 h 245"/>
                <a:gd name="T18" fmla="*/ 3 w 195"/>
                <a:gd name="T19" fmla="*/ 245 h 245"/>
                <a:gd name="T20" fmla="*/ 0 w 195"/>
                <a:gd name="T21" fmla="*/ 241 h 245"/>
                <a:gd name="T22" fmla="*/ 0 w 195"/>
                <a:gd name="T23" fmla="*/ 122 h 245"/>
                <a:gd name="T24" fmla="*/ 12 w 195"/>
                <a:gd name="T25" fmla="*/ 122 h 245"/>
                <a:gd name="T26" fmla="*/ 12 w 195"/>
                <a:gd name="T27" fmla="*/ 230 h 245"/>
                <a:gd name="T28" fmla="*/ 15 w 195"/>
                <a:gd name="T29" fmla="*/ 233 h 245"/>
                <a:gd name="T30" fmla="*/ 180 w 195"/>
                <a:gd name="T31" fmla="*/ 233 h 245"/>
                <a:gd name="T32" fmla="*/ 184 w 195"/>
                <a:gd name="T33" fmla="*/ 230 h 245"/>
                <a:gd name="T34" fmla="*/ 184 w 195"/>
                <a:gd name="T35" fmla="*/ 70 h 245"/>
                <a:gd name="T36" fmla="*/ 181 w 195"/>
                <a:gd name="T37" fmla="*/ 67 h 245"/>
                <a:gd name="T38" fmla="*/ 131 w 195"/>
                <a:gd name="T39" fmla="*/ 67 h 245"/>
                <a:gd name="T40" fmla="*/ 129 w 195"/>
                <a:gd name="T41" fmla="*/ 64 h 245"/>
                <a:gd name="T42" fmla="*/ 129 w 195"/>
                <a:gd name="T43" fmla="*/ 15 h 245"/>
                <a:gd name="T44" fmla="*/ 125 w 195"/>
                <a:gd name="T45" fmla="*/ 12 h 245"/>
                <a:gd name="T46" fmla="*/ 15 w 195"/>
                <a:gd name="T47" fmla="*/ 12 h 245"/>
                <a:gd name="T48" fmla="*/ 12 w 195"/>
                <a:gd name="T49" fmla="*/ 15 h 245"/>
                <a:gd name="T50" fmla="*/ 12 w 195"/>
                <a:gd name="T51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95" h="245">
                  <a:moveTo>
                    <a:pt x="0" y="122"/>
                  </a:moveTo>
                  <a:cubicBezTo>
                    <a:pt x="0" y="83"/>
                    <a:pt x="0" y="43"/>
                    <a:pt x="0" y="4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46" y="0"/>
                    <a:pt x="89" y="0"/>
                    <a:pt x="131" y="0"/>
                  </a:cubicBezTo>
                  <a:cubicBezTo>
                    <a:pt x="133" y="0"/>
                    <a:pt x="135" y="1"/>
                    <a:pt x="136" y="2"/>
                  </a:cubicBezTo>
                  <a:cubicBezTo>
                    <a:pt x="155" y="21"/>
                    <a:pt x="174" y="40"/>
                    <a:pt x="193" y="59"/>
                  </a:cubicBezTo>
                  <a:cubicBezTo>
                    <a:pt x="195" y="61"/>
                    <a:pt x="195" y="62"/>
                    <a:pt x="195" y="64"/>
                  </a:cubicBezTo>
                  <a:cubicBezTo>
                    <a:pt x="195" y="123"/>
                    <a:pt x="195" y="182"/>
                    <a:pt x="195" y="241"/>
                  </a:cubicBezTo>
                  <a:cubicBezTo>
                    <a:pt x="195" y="245"/>
                    <a:pt x="195" y="245"/>
                    <a:pt x="192" y="245"/>
                  </a:cubicBezTo>
                  <a:cubicBezTo>
                    <a:pt x="129" y="245"/>
                    <a:pt x="66" y="245"/>
                    <a:pt x="3" y="245"/>
                  </a:cubicBezTo>
                  <a:cubicBezTo>
                    <a:pt x="0" y="245"/>
                    <a:pt x="0" y="245"/>
                    <a:pt x="0" y="241"/>
                  </a:cubicBezTo>
                  <a:cubicBezTo>
                    <a:pt x="0" y="202"/>
                    <a:pt x="0" y="162"/>
                    <a:pt x="0" y="122"/>
                  </a:cubicBezTo>
                  <a:close/>
                  <a:moveTo>
                    <a:pt x="12" y="122"/>
                  </a:moveTo>
                  <a:cubicBezTo>
                    <a:pt x="12" y="158"/>
                    <a:pt x="12" y="194"/>
                    <a:pt x="12" y="230"/>
                  </a:cubicBezTo>
                  <a:cubicBezTo>
                    <a:pt x="12" y="233"/>
                    <a:pt x="12" y="233"/>
                    <a:pt x="15" y="233"/>
                  </a:cubicBezTo>
                  <a:cubicBezTo>
                    <a:pt x="70" y="233"/>
                    <a:pt x="125" y="233"/>
                    <a:pt x="180" y="233"/>
                  </a:cubicBezTo>
                  <a:cubicBezTo>
                    <a:pt x="184" y="233"/>
                    <a:pt x="184" y="233"/>
                    <a:pt x="184" y="230"/>
                  </a:cubicBezTo>
                  <a:cubicBezTo>
                    <a:pt x="184" y="177"/>
                    <a:pt x="184" y="123"/>
                    <a:pt x="184" y="70"/>
                  </a:cubicBezTo>
                  <a:cubicBezTo>
                    <a:pt x="184" y="67"/>
                    <a:pt x="184" y="67"/>
                    <a:pt x="181" y="67"/>
                  </a:cubicBezTo>
                  <a:cubicBezTo>
                    <a:pt x="164" y="67"/>
                    <a:pt x="148" y="67"/>
                    <a:pt x="131" y="67"/>
                  </a:cubicBezTo>
                  <a:cubicBezTo>
                    <a:pt x="129" y="67"/>
                    <a:pt x="129" y="66"/>
                    <a:pt x="129" y="64"/>
                  </a:cubicBezTo>
                  <a:cubicBezTo>
                    <a:pt x="129" y="48"/>
                    <a:pt x="129" y="32"/>
                    <a:pt x="129" y="15"/>
                  </a:cubicBezTo>
                  <a:cubicBezTo>
                    <a:pt x="129" y="12"/>
                    <a:pt x="129" y="12"/>
                    <a:pt x="125" y="12"/>
                  </a:cubicBezTo>
                  <a:cubicBezTo>
                    <a:pt x="89" y="12"/>
                    <a:pt x="52" y="12"/>
                    <a:pt x="15" y="12"/>
                  </a:cubicBezTo>
                  <a:cubicBezTo>
                    <a:pt x="12" y="12"/>
                    <a:pt x="12" y="12"/>
                    <a:pt x="12" y="15"/>
                  </a:cubicBezTo>
                  <a:cubicBezTo>
                    <a:pt x="12" y="51"/>
                    <a:pt x="12" y="87"/>
                    <a:pt x="12" y="12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8" name="Freeform 136"/>
            <p:cNvSpPr>
              <a:spLocks noEditPoints="1"/>
            </p:cNvSpPr>
            <p:nvPr/>
          </p:nvSpPr>
          <p:spPr bwMode="auto">
            <a:xfrm>
              <a:off x="5013326" y="1698626"/>
              <a:ext cx="288925" cy="371475"/>
            </a:xfrm>
            <a:custGeom>
              <a:avLst/>
              <a:gdLst>
                <a:gd name="T0" fmla="*/ 0 w 172"/>
                <a:gd name="T1" fmla="*/ 110 h 221"/>
                <a:gd name="T2" fmla="*/ 0 w 172"/>
                <a:gd name="T3" fmla="*/ 3 h 221"/>
                <a:gd name="T4" fmla="*/ 3 w 172"/>
                <a:gd name="T5" fmla="*/ 0 h 221"/>
                <a:gd name="T6" fmla="*/ 113 w 172"/>
                <a:gd name="T7" fmla="*/ 0 h 221"/>
                <a:gd name="T8" fmla="*/ 117 w 172"/>
                <a:gd name="T9" fmla="*/ 3 h 221"/>
                <a:gd name="T10" fmla="*/ 117 w 172"/>
                <a:gd name="T11" fmla="*/ 52 h 221"/>
                <a:gd name="T12" fmla="*/ 119 w 172"/>
                <a:gd name="T13" fmla="*/ 55 h 221"/>
                <a:gd name="T14" fmla="*/ 169 w 172"/>
                <a:gd name="T15" fmla="*/ 55 h 221"/>
                <a:gd name="T16" fmla="*/ 172 w 172"/>
                <a:gd name="T17" fmla="*/ 58 h 221"/>
                <a:gd name="T18" fmla="*/ 172 w 172"/>
                <a:gd name="T19" fmla="*/ 218 h 221"/>
                <a:gd name="T20" fmla="*/ 168 w 172"/>
                <a:gd name="T21" fmla="*/ 221 h 221"/>
                <a:gd name="T22" fmla="*/ 3 w 172"/>
                <a:gd name="T23" fmla="*/ 221 h 221"/>
                <a:gd name="T24" fmla="*/ 0 w 172"/>
                <a:gd name="T25" fmla="*/ 218 h 221"/>
                <a:gd name="T26" fmla="*/ 0 w 172"/>
                <a:gd name="T27" fmla="*/ 110 h 221"/>
                <a:gd name="T28" fmla="*/ 86 w 172"/>
                <a:gd name="T29" fmla="*/ 98 h 221"/>
                <a:gd name="T30" fmla="*/ 138 w 172"/>
                <a:gd name="T31" fmla="*/ 98 h 221"/>
                <a:gd name="T32" fmla="*/ 140 w 172"/>
                <a:gd name="T33" fmla="*/ 95 h 221"/>
                <a:gd name="T34" fmla="*/ 140 w 172"/>
                <a:gd name="T35" fmla="*/ 90 h 221"/>
                <a:gd name="T36" fmla="*/ 137 w 172"/>
                <a:gd name="T37" fmla="*/ 86 h 221"/>
                <a:gd name="T38" fmla="*/ 35 w 172"/>
                <a:gd name="T39" fmla="*/ 86 h 221"/>
                <a:gd name="T40" fmla="*/ 33 w 172"/>
                <a:gd name="T41" fmla="*/ 86 h 221"/>
                <a:gd name="T42" fmla="*/ 31 w 172"/>
                <a:gd name="T43" fmla="*/ 88 h 221"/>
                <a:gd name="T44" fmla="*/ 31 w 172"/>
                <a:gd name="T45" fmla="*/ 94 h 221"/>
                <a:gd name="T46" fmla="*/ 34 w 172"/>
                <a:gd name="T47" fmla="*/ 98 h 221"/>
                <a:gd name="T48" fmla="*/ 86 w 172"/>
                <a:gd name="T49" fmla="*/ 98 h 221"/>
                <a:gd name="T50" fmla="*/ 86 w 172"/>
                <a:gd name="T51" fmla="*/ 117 h 221"/>
                <a:gd name="T52" fmla="*/ 34 w 172"/>
                <a:gd name="T53" fmla="*/ 117 h 221"/>
                <a:gd name="T54" fmla="*/ 31 w 172"/>
                <a:gd name="T55" fmla="*/ 119 h 221"/>
                <a:gd name="T56" fmla="*/ 31 w 172"/>
                <a:gd name="T57" fmla="*/ 125 h 221"/>
                <a:gd name="T58" fmla="*/ 34 w 172"/>
                <a:gd name="T59" fmla="*/ 128 h 221"/>
                <a:gd name="T60" fmla="*/ 137 w 172"/>
                <a:gd name="T61" fmla="*/ 128 h 221"/>
                <a:gd name="T62" fmla="*/ 137 w 172"/>
                <a:gd name="T63" fmla="*/ 128 h 221"/>
                <a:gd name="T64" fmla="*/ 140 w 172"/>
                <a:gd name="T65" fmla="*/ 125 h 221"/>
                <a:gd name="T66" fmla="*/ 140 w 172"/>
                <a:gd name="T67" fmla="*/ 120 h 221"/>
                <a:gd name="T68" fmla="*/ 137 w 172"/>
                <a:gd name="T69" fmla="*/ 117 h 221"/>
                <a:gd name="T70" fmla="*/ 86 w 172"/>
                <a:gd name="T71" fmla="*/ 117 h 221"/>
                <a:gd name="T72" fmla="*/ 86 w 172"/>
                <a:gd name="T73" fmla="*/ 148 h 221"/>
                <a:gd name="T74" fmla="*/ 34 w 172"/>
                <a:gd name="T75" fmla="*/ 148 h 221"/>
                <a:gd name="T76" fmla="*/ 31 w 172"/>
                <a:gd name="T77" fmla="*/ 150 h 221"/>
                <a:gd name="T78" fmla="*/ 31 w 172"/>
                <a:gd name="T79" fmla="*/ 156 h 221"/>
                <a:gd name="T80" fmla="*/ 34 w 172"/>
                <a:gd name="T81" fmla="*/ 159 h 221"/>
                <a:gd name="T82" fmla="*/ 137 w 172"/>
                <a:gd name="T83" fmla="*/ 159 h 221"/>
                <a:gd name="T84" fmla="*/ 138 w 172"/>
                <a:gd name="T85" fmla="*/ 159 h 221"/>
                <a:gd name="T86" fmla="*/ 140 w 172"/>
                <a:gd name="T87" fmla="*/ 157 h 221"/>
                <a:gd name="T88" fmla="*/ 140 w 172"/>
                <a:gd name="T89" fmla="*/ 151 h 221"/>
                <a:gd name="T90" fmla="*/ 137 w 172"/>
                <a:gd name="T91" fmla="*/ 147 h 221"/>
                <a:gd name="T92" fmla="*/ 86 w 172"/>
                <a:gd name="T93" fmla="*/ 148 h 221"/>
                <a:gd name="T94" fmla="*/ 86 w 172"/>
                <a:gd name="T95" fmla="*/ 178 h 221"/>
                <a:gd name="T96" fmla="*/ 35 w 172"/>
                <a:gd name="T97" fmla="*/ 178 h 221"/>
                <a:gd name="T98" fmla="*/ 31 w 172"/>
                <a:gd name="T99" fmla="*/ 182 h 221"/>
                <a:gd name="T100" fmla="*/ 31 w 172"/>
                <a:gd name="T101" fmla="*/ 186 h 221"/>
                <a:gd name="T102" fmla="*/ 35 w 172"/>
                <a:gd name="T103" fmla="*/ 189 h 221"/>
                <a:gd name="T104" fmla="*/ 137 w 172"/>
                <a:gd name="T105" fmla="*/ 189 h 221"/>
                <a:gd name="T106" fmla="*/ 138 w 172"/>
                <a:gd name="T107" fmla="*/ 189 h 221"/>
                <a:gd name="T108" fmla="*/ 140 w 172"/>
                <a:gd name="T109" fmla="*/ 187 h 221"/>
                <a:gd name="T110" fmla="*/ 140 w 172"/>
                <a:gd name="T111" fmla="*/ 181 h 221"/>
                <a:gd name="T112" fmla="*/ 137 w 172"/>
                <a:gd name="T113" fmla="*/ 178 h 221"/>
                <a:gd name="T114" fmla="*/ 86 w 172"/>
                <a:gd name="T115" fmla="*/ 178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72" h="221">
                  <a:moveTo>
                    <a:pt x="0" y="110"/>
                  </a:moveTo>
                  <a:cubicBezTo>
                    <a:pt x="0" y="75"/>
                    <a:pt x="0" y="39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40" y="0"/>
                    <a:pt x="77" y="0"/>
                    <a:pt x="113" y="0"/>
                  </a:cubicBezTo>
                  <a:cubicBezTo>
                    <a:pt x="117" y="0"/>
                    <a:pt x="117" y="0"/>
                    <a:pt x="117" y="3"/>
                  </a:cubicBezTo>
                  <a:cubicBezTo>
                    <a:pt x="117" y="20"/>
                    <a:pt x="117" y="36"/>
                    <a:pt x="117" y="52"/>
                  </a:cubicBezTo>
                  <a:cubicBezTo>
                    <a:pt x="117" y="54"/>
                    <a:pt x="117" y="55"/>
                    <a:pt x="119" y="55"/>
                  </a:cubicBezTo>
                  <a:cubicBezTo>
                    <a:pt x="136" y="55"/>
                    <a:pt x="152" y="55"/>
                    <a:pt x="169" y="55"/>
                  </a:cubicBezTo>
                  <a:cubicBezTo>
                    <a:pt x="172" y="55"/>
                    <a:pt x="172" y="55"/>
                    <a:pt x="172" y="58"/>
                  </a:cubicBezTo>
                  <a:cubicBezTo>
                    <a:pt x="172" y="111"/>
                    <a:pt x="172" y="165"/>
                    <a:pt x="172" y="218"/>
                  </a:cubicBezTo>
                  <a:cubicBezTo>
                    <a:pt x="172" y="221"/>
                    <a:pt x="172" y="221"/>
                    <a:pt x="168" y="221"/>
                  </a:cubicBezTo>
                  <a:cubicBezTo>
                    <a:pt x="113" y="221"/>
                    <a:pt x="58" y="221"/>
                    <a:pt x="3" y="221"/>
                  </a:cubicBezTo>
                  <a:cubicBezTo>
                    <a:pt x="0" y="221"/>
                    <a:pt x="0" y="221"/>
                    <a:pt x="0" y="218"/>
                  </a:cubicBezTo>
                  <a:cubicBezTo>
                    <a:pt x="0" y="182"/>
                    <a:pt x="0" y="146"/>
                    <a:pt x="0" y="110"/>
                  </a:cubicBezTo>
                  <a:close/>
                  <a:moveTo>
                    <a:pt x="86" y="98"/>
                  </a:moveTo>
                  <a:cubicBezTo>
                    <a:pt x="103" y="98"/>
                    <a:pt x="120" y="98"/>
                    <a:pt x="138" y="98"/>
                  </a:cubicBezTo>
                  <a:cubicBezTo>
                    <a:pt x="140" y="98"/>
                    <a:pt x="141" y="97"/>
                    <a:pt x="140" y="95"/>
                  </a:cubicBezTo>
                  <a:cubicBezTo>
                    <a:pt x="140" y="93"/>
                    <a:pt x="140" y="91"/>
                    <a:pt x="140" y="90"/>
                  </a:cubicBezTo>
                  <a:cubicBezTo>
                    <a:pt x="140" y="86"/>
                    <a:pt x="140" y="86"/>
                    <a:pt x="137" y="86"/>
                  </a:cubicBezTo>
                  <a:cubicBezTo>
                    <a:pt x="103" y="86"/>
                    <a:pt x="69" y="86"/>
                    <a:pt x="35" y="86"/>
                  </a:cubicBezTo>
                  <a:cubicBezTo>
                    <a:pt x="34" y="86"/>
                    <a:pt x="34" y="86"/>
                    <a:pt x="33" y="86"/>
                  </a:cubicBezTo>
                  <a:cubicBezTo>
                    <a:pt x="32" y="86"/>
                    <a:pt x="31" y="87"/>
                    <a:pt x="31" y="88"/>
                  </a:cubicBezTo>
                  <a:cubicBezTo>
                    <a:pt x="31" y="90"/>
                    <a:pt x="31" y="92"/>
                    <a:pt x="31" y="94"/>
                  </a:cubicBezTo>
                  <a:cubicBezTo>
                    <a:pt x="31" y="98"/>
                    <a:pt x="31" y="98"/>
                    <a:pt x="34" y="98"/>
                  </a:cubicBezTo>
                  <a:cubicBezTo>
                    <a:pt x="52" y="98"/>
                    <a:pt x="69" y="98"/>
                    <a:pt x="86" y="98"/>
                  </a:cubicBezTo>
                  <a:close/>
                  <a:moveTo>
                    <a:pt x="86" y="117"/>
                  </a:moveTo>
                  <a:cubicBezTo>
                    <a:pt x="68" y="117"/>
                    <a:pt x="51" y="117"/>
                    <a:pt x="34" y="117"/>
                  </a:cubicBezTo>
                  <a:cubicBezTo>
                    <a:pt x="32" y="117"/>
                    <a:pt x="31" y="117"/>
                    <a:pt x="31" y="119"/>
                  </a:cubicBezTo>
                  <a:cubicBezTo>
                    <a:pt x="31" y="121"/>
                    <a:pt x="31" y="123"/>
                    <a:pt x="31" y="125"/>
                  </a:cubicBezTo>
                  <a:cubicBezTo>
                    <a:pt x="31" y="128"/>
                    <a:pt x="31" y="128"/>
                    <a:pt x="34" y="128"/>
                  </a:cubicBezTo>
                  <a:cubicBezTo>
                    <a:pt x="69" y="128"/>
                    <a:pt x="103" y="128"/>
                    <a:pt x="137" y="128"/>
                  </a:cubicBezTo>
                  <a:cubicBezTo>
                    <a:pt x="137" y="128"/>
                    <a:pt x="137" y="128"/>
                    <a:pt x="137" y="128"/>
                  </a:cubicBezTo>
                  <a:cubicBezTo>
                    <a:pt x="140" y="129"/>
                    <a:pt x="141" y="128"/>
                    <a:pt x="140" y="125"/>
                  </a:cubicBezTo>
                  <a:cubicBezTo>
                    <a:pt x="140" y="124"/>
                    <a:pt x="140" y="122"/>
                    <a:pt x="140" y="120"/>
                  </a:cubicBezTo>
                  <a:cubicBezTo>
                    <a:pt x="141" y="117"/>
                    <a:pt x="140" y="117"/>
                    <a:pt x="137" y="117"/>
                  </a:cubicBezTo>
                  <a:cubicBezTo>
                    <a:pt x="120" y="117"/>
                    <a:pt x="103" y="117"/>
                    <a:pt x="86" y="117"/>
                  </a:cubicBezTo>
                  <a:close/>
                  <a:moveTo>
                    <a:pt x="86" y="148"/>
                  </a:moveTo>
                  <a:cubicBezTo>
                    <a:pt x="69" y="148"/>
                    <a:pt x="51" y="148"/>
                    <a:pt x="34" y="148"/>
                  </a:cubicBezTo>
                  <a:cubicBezTo>
                    <a:pt x="32" y="148"/>
                    <a:pt x="31" y="148"/>
                    <a:pt x="31" y="150"/>
                  </a:cubicBezTo>
                  <a:cubicBezTo>
                    <a:pt x="31" y="152"/>
                    <a:pt x="31" y="154"/>
                    <a:pt x="31" y="156"/>
                  </a:cubicBezTo>
                  <a:cubicBezTo>
                    <a:pt x="31" y="159"/>
                    <a:pt x="31" y="159"/>
                    <a:pt x="34" y="159"/>
                  </a:cubicBezTo>
                  <a:cubicBezTo>
                    <a:pt x="69" y="159"/>
                    <a:pt x="103" y="159"/>
                    <a:pt x="137" y="159"/>
                  </a:cubicBezTo>
                  <a:cubicBezTo>
                    <a:pt x="137" y="159"/>
                    <a:pt x="138" y="159"/>
                    <a:pt x="138" y="159"/>
                  </a:cubicBezTo>
                  <a:cubicBezTo>
                    <a:pt x="140" y="159"/>
                    <a:pt x="140" y="158"/>
                    <a:pt x="140" y="157"/>
                  </a:cubicBezTo>
                  <a:cubicBezTo>
                    <a:pt x="140" y="155"/>
                    <a:pt x="140" y="153"/>
                    <a:pt x="140" y="151"/>
                  </a:cubicBezTo>
                  <a:cubicBezTo>
                    <a:pt x="141" y="148"/>
                    <a:pt x="140" y="147"/>
                    <a:pt x="137" y="147"/>
                  </a:cubicBezTo>
                  <a:cubicBezTo>
                    <a:pt x="120" y="148"/>
                    <a:pt x="103" y="148"/>
                    <a:pt x="86" y="148"/>
                  </a:cubicBezTo>
                  <a:close/>
                  <a:moveTo>
                    <a:pt x="86" y="178"/>
                  </a:moveTo>
                  <a:cubicBezTo>
                    <a:pt x="69" y="178"/>
                    <a:pt x="52" y="178"/>
                    <a:pt x="35" y="178"/>
                  </a:cubicBezTo>
                  <a:cubicBezTo>
                    <a:pt x="31" y="178"/>
                    <a:pt x="31" y="178"/>
                    <a:pt x="31" y="182"/>
                  </a:cubicBezTo>
                  <a:cubicBezTo>
                    <a:pt x="31" y="183"/>
                    <a:pt x="31" y="184"/>
                    <a:pt x="31" y="186"/>
                  </a:cubicBezTo>
                  <a:cubicBezTo>
                    <a:pt x="31" y="189"/>
                    <a:pt x="31" y="189"/>
                    <a:pt x="35" y="189"/>
                  </a:cubicBezTo>
                  <a:cubicBezTo>
                    <a:pt x="69" y="189"/>
                    <a:pt x="103" y="189"/>
                    <a:pt x="137" y="189"/>
                  </a:cubicBezTo>
                  <a:cubicBezTo>
                    <a:pt x="137" y="189"/>
                    <a:pt x="138" y="189"/>
                    <a:pt x="138" y="189"/>
                  </a:cubicBezTo>
                  <a:cubicBezTo>
                    <a:pt x="140" y="190"/>
                    <a:pt x="140" y="189"/>
                    <a:pt x="140" y="187"/>
                  </a:cubicBezTo>
                  <a:cubicBezTo>
                    <a:pt x="140" y="185"/>
                    <a:pt x="140" y="183"/>
                    <a:pt x="140" y="181"/>
                  </a:cubicBezTo>
                  <a:cubicBezTo>
                    <a:pt x="141" y="179"/>
                    <a:pt x="140" y="178"/>
                    <a:pt x="137" y="178"/>
                  </a:cubicBezTo>
                  <a:cubicBezTo>
                    <a:pt x="120" y="178"/>
                    <a:pt x="103" y="178"/>
                    <a:pt x="86" y="1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79" name="Freeform 137"/>
            <p:cNvSpPr>
              <a:spLocks/>
            </p:cNvSpPr>
            <p:nvPr/>
          </p:nvSpPr>
          <p:spPr bwMode="auto">
            <a:xfrm>
              <a:off x="5064126" y="1843089"/>
              <a:ext cx="185738" cy="20638"/>
            </a:xfrm>
            <a:custGeom>
              <a:avLst/>
              <a:gdLst>
                <a:gd name="T0" fmla="*/ 55 w 110"/>
                <a:gd name="T1" fmla="*/ 12 h 12"/>
                <a:gd name="T2" fmla="*/ 3 w 110"/>
                <a:gd name="T3" fmla="*/ 12 h 12"/>
                <a:gd name="T4" fmla="*/ 0 w 110"/>
                <a:gd name="T5" fmla="*/ 8 h 12"/>
                <a:gd name="T6" fmla="*/ 0 w 110"/>
                <a:gd name="T7" fmla="*/ 2 h 12"/>
                <a:gd name="T8" fmla="*/ 2 w 110"/>
                <a:gd name="T9" fmla="*/ 0 h 12"/>
                <a:gd name="T10" fmla="*/ 4 w 110"/>
                <a:gd name="T11" fmla="*/ 0 h 12"/>
                <a:gd name="T12" fmla="*/ 106 w 110"/>
                <a:gd name="T13" fmla="*/ 0 h 12"/>
                <a:gd name="T14" fmla="*/ 109 w 110"/>
                <a:gd name="T15" fmla="*/ 4 h 12"/>
                <a:gd name="T16" fmla="*/ 109 w 110"/>
                <a:gd name="T17" fmla="*/ 9 h 12"/>
                <a:gd name="T18" fmla="*/ 107 w 110"/>
                <a:gd name="T19" fmla="*/ 12 h 12"/>
                <a:gd name="T20" fmla="*/ 55 w 110"/>
                <a:gd name="T2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12">
                  <a:moveTo>
                    <a:pt x="55" y="12"/>
                  </a:moveTo>
                  <a:cubicBezTo>
                    <a:pt x="38" y="12"/>
                    <a:pt x="21" y="12"/>
                    <a:pt x="3" y="12"/>
                  </a:cubicBezTo>
                  <a:cubicBezTo>
                    <a:pt x="0" y="12"/>
                    <a:pt x="0" y="12"/>
                    <a:pt x="0" y="8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38" y="0"/>
                    <a:pt x="72" y="0"/>
                    <a:pt x="106" y="0"/>
                  </a:cubicBezTo>
                  <a:cubicBezTo>
                    <a:pt x="109" y="0"/>
                    <a:pt x="109" y="0"/>
                    <a:pt x="109" y="4"/>
                  </a:cubicBezTo>
                  <a:cubicBezTo>
                    <a:pt x="109" y="5"/>
                    <a:pt x="109" y="7"/>
                    <a:pt x="109" y="9"/>
                  </a:cubicBezTo>
                  <a:cubicBezTo>
                    <a:pt x="110" y="11"/>
                    <a:pt x="109" y="12"/>
                    <a:pt x="107" y="12"/>
                  </a:cubicBezTo>
                  <a:cubicBezTo>
                    <a:pt x="89" y="12"/>
                    <a:pt x="72" y="12"/>
                    <a:pt x="55" y="1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0" name="Freeform 138"/>
            <p:cNvSpPr>
              <a:spLocks/>
            </p:cNvSpPr>
            <p:nvPr/>
          </p:nvSpPr>
          <p:spPr bwMode="auto">
            <a:xfrm>
              <a:off x="5064126" y="1895476"/>
              <a:ext cx="185738" cy="20638"/>
            </a:xfrm>
            <a:custGeom>
              <a:avLst/>
              <a:gdLst>
                <a:gd name="T0" fmla="*/ 55 w 110"/>
                <a:gd name="T1" fmla="*/ 0 h 12"/>
                <a:gd name="T2" fmla="*/ 106 w 110"/>
                <a:gd name="T3" fmla="*/ 0 h 12"/>
                <a:gd name="T4" fmla="*/ 109 w 110"/>
                <a:gd name="T5" fmla="*/ 3 h 12"/>
                <a:gd name="T6" fmla="*/ 109 w 110"/>
                <a:gd name="T7" fmla="*/ 8 h 12"/>
                <a:gd name="T8" fmla="*/ 106 w 110"/>
                <a:gd name="T9" fmla="*/ 11 h 12"/>
                <a:gd name="T10" fmla="*/ 106 w 110"/>
                <a:gd name="T11" fmla="*/ 11 h 12"/>
                <a:gd name="T12" fmla="*/ 3 w 110"/>
                <a:gd name="T13" fmla="*/ 11 h 12"/>
                <a:gd name="T14" fmla="*/ 0 w 110"/>
                <a:gd name="T15" fmla="*/ 8 h 12"/>
                <a:gd name="T16" fmla="*/ 0 w 110"/>
                <a:gd name="T17" fmla="*/ 2 h 12"/>
                <a:gd name="T18" fmla="*/ 3 w 110"/>
                <a:gd name="T19" fmla="*/ 0 h 12"/>
                <a:gd name="T20" fmla="*/ 55 w 1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12">
                  <a:moveTo>
                    <a:pt x="55" y="0"/>
                  </a:moveTo>
                  <a:cubicBezTo>
                    <a:pt x="72" y="0"/>
                    <a:pt x="89" y="0"/>
                    <a:pt x="106" y="0"/>
                  </a:cubicBezTo>
                  <a:cubicBezTo>
                    <a:pt x="109" y="0"/>
                    <a:pt x="110" y="0"/>
                    <a:pt x="109" y="3"/>
                  </a:cubicBezTo>
                  <a:cubicBezTo>
                    <a:pt x="109" y="5"/>
                    <a:pt x="109" y="7"/>
                    <a:pt x="109" y="8"/>
                  </a:cubicBezTo>
                  <a:cubicBezTo>
                    <a:pt x="110" y="11"/>
                    <a:pt x="109" y="12"/>
                    <a:pt x="106" y="11"/>
                  </a:cubicBezTo>
                  <a:cubicBezTo>
                    <a:pt x="106" y="11"/>
                    <a:pt x="106" y="11"/>
                    <a:pt x="106" y="11"/>
                  </a:cubicBezTo>
                  <a:cubicBezTo>
                    <a:pt x="72" y="11"/>
                    <a:pt x="38" y="11"/>
                    <a:pt x="3" y="11"/>
                  </a:cubicBezTo>
                  <a:cubicBezTo>
                    <a:pt x="0" y="11"/>
                    <a:pt x="0" y="11"/>
                    <a:pt x="0" y="8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20" y="0"/>
                    <a:pt x="37" y="0"/>
                    <a:pt x="55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1" name="Freeform 139"/>
            <p:cNvSpPr>
              <a:spLocks/>
            </p:cNvSpPr>
            <p:nvPr/>
          </p:nvSpPr>
          <p:spPr bwMode="auto">
            <a:xfrm>
              <a:off x="5064126" y="1946276"/>
              <a:ext cx="185738" cy="19050"/>
            </a:xfrm>
            <a:custGeom>
              <a:avLst/>
              <a:gdLst>
                <a:gd name="T0" fmla="*/ 55 w 110"/>
                <a:gd name="T1" fmla="*/ 1 h 12"/>
                <a:gd name="T2" fmla="*/ 106 w 110"/>
                <a:gd name="T3" fmla="*/ 0 h 12"/>
                <a:gd name="T4" fmla="*/ 109 w 110"/>
                <a:gd name="T5" fmla="*/ 4 h 12"/>
                <a:gd name="T6" fmla="*/ 109 w 110"/>
                <a:gd name="T7" fmla="*/ 10 h 12"/>
                <a:gd name="T8" fmla="*/ 107 w 110"/>
                <a:gd name="T9" fmla="*/ 12 h 12"/>
                <a:gd name="T10" fmla="*/ 106 w 110"/>
                <a:gd name="T11" fmla="*/ 12 h 12"/>
                <a:gd name="T12" fmla="*/ 3 w 110"/>
                <a:gd name="T13" fmla="*/ 12 h 12"/>
                <a:gd name="T14" fmla="*/ 0 w 110"/>
                <a:gd name="T15" fmla="*/ 9 h 12"/>
                <a:gd name="T16" fmla="*/ 0 w 110"/>
                <a:gd name="T17" fmla="*/ 3 h 12"/>
                <a:gd name="T18" fmla="*/ 3 w 110"/>
                <a:gd name="T19" fmla="*/ 1 h 12"/>
                <a:gd name="T20" fmla="*/ 55 w 110"/>
                <a:gd name="T21" fmla="*/ 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12">
                  <a:moveTo>
                    <a:pt x="55" y="1"/>
                  </a:moveTo>
                  <a:cubicBezTo>
                    <a:pt x="72" y="1"/>
                    <a:pt x="89" y="1"/>
                    <a:pt x="106" y="0"/>
                  </a:cubicBezTo>
                  <a:cubicBezTo>
                    <a:pt x="109" y="0"/>
                    <a:pt x="110" y="1"/>
                    <a:pt x="109" y="4"/>
                  </a:cubicBezTo>
                  <a:cubicBezTo>
                    <a:pt x="109" y="6"/>
                    <a:pt x="109" y="8"/>
                    <a:pt x="109" y="10"/>
                  </a:cubicBezTo>
                  <a:cubicBezTo>
                    <a:pt x="109" y="11"/>
                    <a:pt x="109" y="12"/>
                    <a:pt x="107" y="12"/>
                  </a:cubicBezTo>
                  <a:cubicBezTo>
                    <a:pt x="107" y="12"/>
                    <a:pt x="106" y="12"/>
                    <a:pt x="106" y="12"/>
                  </a:cubicBezTo>
                  <a:cubicBezTo>
                    <a:pt x="72" y="12"/>
                    <a:pt x="38" y="12"/>
                    <a:pt x="3" y="12"/>
                  </a:cubicBezTo>
                  <a:cubicBezTo>
                    <a:pt x="0" y="12"/>
                    <a:pt x="0" y="12"/>
                    <a:pt x="0" y="9"/>
                  </a:cubicBezTo>
                  <a:cubicBezTo>
                    <a:pt x="0" y="7"/>
                    <a:pt x="0" y="5"/>
                    <a:pt x="0" y="3"/>
                  </a:cubicBezTo>
                  <a:cubicBezTo>
                    <a:pt x="0" y="1"/>
                    <a:pt x="1" y="1"/>
                    <a:pt x="3" y="1"/>
                  </a:cubicBezTo>
                  <a:cubicBezTo>
                    <a:pt x="20" y="1"/>
                    <a:pt x="38" y="1"/>
                    <a:pt x="55" y="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2" name="Freeform 140"/>
            <p:cNvSpPr>
              <a:spLocks/>
            </p:cNvSpPr>
            <p:nvPr/>
          </p:nvSpPr>
          <p:spPr bwMode="auto">
            <a:xfrm>
              <a:off x="5064126" y="1997076"/>
              <a:ext cx="185738" cy="20638"/>
            </a:xfrm>
            <a:custGeom>
              <a:avLst/>
              <a:gdLst>
                <a:gd name="T0" fmla="*/ 55 w 110"/>
                <a:gd name="T1" fmla="*/ 0 h 12"/>
                <a:gd name="T2" fmla="*/ 106 w 110"/>
                <a:gd name="T3" fmla="*/ 0 h 12"/>
                <a:gd name="T4" fmla="*/ 109 w 110"/>
                <a:gd name="T5" fmla="*/ 3 h 12"/>
                <a:gd name="T6" fmla="*/ 109 w 110"/>
                <a:gd name="T7" fmla="*/ 9 h 12"/>
                <a:gd name="T8" fmla="*/ 107 w 110"/>
                <a:gd name="T9" fmla="*/ 11 h 12"/>
                <a:gd name="T10" fmla="*/ 106 w 110"/>
                <a:gd name="T11" fmla="*/ 11 h 12"/>
                <a:gd name="T12" fmla="*/ 4 w 110"/>
                <a:gd name="T13" fmla="*/ 11 h 12"/>
                <a:gd name="T14" fmla="*/ 0 w 110"/>
                <a:gd name="T15" fmla="*/ 8 h 12"/>
                <a:gd name="T16" fmla="*/ 0 w 110"/>
                <a:gd name="T17" fmla="*/ 4 h 12"/>
                <a:gd name="T18" fmla="*/ 4 w 110"/>
                <a:gd name="T19" fmla="*/ 0 h 12"/>
                <a:gd name="T20" fmla="*/ 55 w 110"/>
                <a:gd name="T2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12">
                  <a:moveTo>
                    <a:pt x="55" y="0"/>
                  </a:moveTo>
                  <a:cubicBezTo>
                    <a:pt x="72" y="0"/>
                    <a:pt x="89" y="0"/>
                    <a:pt x="106" y="0"/>
                  </a:cubicBezTo>
                  <a:cubicBezTo>
                    <a:pt x="109" y="0"/>
                    <a:pt x="110" y="1"/>
                    <a:pt x="109" y="3"/>
                  </a:cubicBezTo>
                  <a:cubicBezTo>
                    <a:pt x="109" y="5"/>
                    <a:pt x="109" y="7"/>
                    <a:pt x="109" y="9"/>
                  </a:cubicBezTo>
                  <a:cubicBezTo>
                    <a:pt x="109" y="11"/>
                    <a:pt x="109" y="12"/>
                    <a:pt x="107" y="11"/>
                  </a:cubicBezTo>
                  <a:cubicBezTo>
                    <a:pt x="107" y="11"/>
                    <a:pt x="106" y="11"/>
                    <a:pt x="106" y="11"/>
                  </a:cubicBezTo>
                  <a:cubicBezTo>
                    <a:pt x="72" y="11"/>
                    <a:pt x="38" y="11"/>
                    <a:pt x="4" y="11"/>
                  </a:cubicBezTo>
                  <a:cubicBezTo>
                    <a:pt x="0" y="11"/>
                    <a:pt x="0" y="11"/>
                    <a:pt x="0" y="8"/>
                  </a:cubicBezTo>
                  <a:cubicBezTo>
                    <a:pt x="0" y="6"/>
                    <a:pt x="0" y="5"/>
                    <a:pt x="0" y="4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21" y="0"/>
                    <a:pt x="38" y="0"/>
                    <a:pt x="55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5" name="グループ化 2374"/>
          <p:cNvGrpSpPr/>
          <p:nvPr/>
        </p:nvGrpSpPr>
        <p:grpSpPr>
          <a:xfrm>
            <a:off x="5624514" y="1756189"/>
            <a:ext cx="301625" cy="412750"/>
            <a:chOff x="5624514" y="1677989"/>
            <a:chExt cx="301625" cy="412750"/>
          </a:xfrm>
        </p:grpSpPr>
        <p:sp>
          <p:nvSpPr>
            <p:cNvPr id="2283" name="Freeform 141"/>
            <p:cNvSpPr>
              <a:spLocks/>
            </p:cNvSpPr>
            <p:nvPr/>
          </p:nvSpPr>
          <p:spPr bwMode="auto">
            <a:xfrm>
              <a:off x="5624514" y="1677989"/>
              <a:ext cx="198438" cy="412750"/>
            </a:xfrm>
            <a:custGeom>
              <a:avLst/>
              <a:gdLst>
                <a:gd name="T0" fmla="*/ 54 w 119"/>
                <a:gd name="T1" fmla="*/ 245 h 245"/>
                <a:gd name="T2" fmla="*/ 63 w 119"/>
                <a:gd name="T3" fmla="*/ 221 h 245"/>
                <a:gd name="T4" fmla="*/ 18 w 119"/>
                <a:gd name="T5" fmla="*/ 221 h 245"/>
                <a:gd name="T6" fmla="*/ 18 w 119"/>
                <a:gd name="T7" fmla="*/ 212 h 245"/>
                <a:gd name="T8" fmla="*/ 21 w 119"/>
                <a:gd name="T9" fmla="*/ 209 h 245"/>
                <a:gd name="T10" fmla="*/ 68 w 119"/>
                <a:gd name="T11" fmla="*/ 209 h 245"/>
                <a:gd name="T12" fmla="*/ 70 w 119"/>
                <a:gd name="T13" fmla="*/ 208 h 245"/>
                <a:gd name="T14" fmla="*/ 77 w 119"/>
                <a:gd name="T15" fmla="*/ 197 h 245"/>
                <a:gd name="T16" fmla="*/ 73 w 119"/>
                <a:gd name="T17" fmla="*/ 197 h 245"/>
                <a:gd name="T18" fmla="*/ 21 w 119"/>
                <a:gd name="T19" fmla="*/ 197 h 245"/>
                <a:gd name="T20" fmla="*/ 19 w 119"/>
                <a:gd name="T21" fmla="*/ 197 h 245"/>
                <a:gd name="T22" fmla="*/ 18 w 119"/>
                <a:gd name="T23" fmla="*/ 196 h 245"/>
                <a:gd name="T24" fmla="*/ 18 w 119"/>
                <a:gd name="T25" fmla="*/ 185 h 245"/>
                <a:gd name="T26" fmla="*/ 21 w 119"/>
                <a:gd name="T27" fmla="*/ 185 h 245"/>
                <a:gd name="T28" fmla="*/ 81 w 119"/>
                <a:gd name="T29" fmla="*/ 185 h 245"/>
                <a:gd name="T30" fmla="*/ 85 w 119"/>
                <a:gd name="T31" fmla="*/ 183 h 245"/>
                <a:gd name="T32" fmla="*/ 105 w 119"/>
                <a:gd name="T33" fmla="*/ 149 h 245"/>
                <a:gd name="T34" fmla="*/ 119 w 119"/>
                <a:gd name="T35" fmla="*/ 137 h 245"/>
                <a:gd name="T36" fmla="*/ 119 w 119"/>
                <a:gd name="T37" fmla="*/ 135 h 245"/>
                <a:gd name="T38" fmla="*/ 119 w 119"/>
                <a:gd name="T39" fmla="*/ 12 h 245"/>
                <a:gd name="T40" fmla="*/ 119 w 119"/>
                <a:gd name="T41" fmla="*/ 9 h 245"/>
                <a:gd name="T42" fmla="*/ 106 w 119"/>
                <a:gd name="T43" fmla="*/ 0 h 245"/>
                <a:gd name="T44" fmla="*/ 14 w 119"/>
                <a:gd name="T45" fmla="*/ 0 h 245"/>
                <a:gd name="T46" fmla="*/ 0 w 119"/>
                <a:gd name="T47" fmla="*/ 14 h 245"/>
                <a:gd name="T48" fmla="*/ 0 w 119"/>
                <a:gd name="T49" fmla="*/ 242 h 245"/>
                <a:gd name="T50" fmla="*/ 0 w 119"/>
                <a:gd name="T51" fmla="*/ 245 h 245"/>
                <a:gd name="T52" fmla="*/ 54 w 119"/>
                <a:gd name="T53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9" h="245">
                  <a:moveTo>
                    <a:pt x="54" y="245"/>
                  </a:moveTo>
                  <a:cubicBezTo>
                    <a:pt x="52" y="235"/>
                    <a:pt x="59" y="229"/>
                    <a:pt x="63" y="221"/>
                  </a:cubicBezTo>
                  <a:cubicBezTo>
                    <a:pt x="48" y="221"/>
                    <a:pt x="33" y="221"/>
                    <a:pt x="18" y="221"/>
                  </a:cubicBezTo>
                  <a:cubicBezTo>
                    <a:pt x="18" y="218"/>
                    <a:pt x="18" y="215"/>
                    <a:pt x="18" y="212"/>
                  </a:cubicBezTo>
                  <a:cubicBezTo>
                    <a:pt x="18" y="210"/>
                    <a:pt x="19" y="209"/>
                    <a:pt x="21" y="209"/>
                  </a:cubicBezTo>
                  <a:cubicBezTo>
                    <a:pt x="37" y="209"/>
                    <a:pt x="52" y="209"/>
                    <a:pt x="68" y="209"/>
                  </a:cubicBezTo>
                  <a:cubicBezTo>
                    <a:pt x="68" y="209"/>
                    <a:pt x="70" y="209"/>
                    <a:pt x="70" y="208"/>
                  </a:cubicBezTo>
                  <a:cubicBezTo>
                    <a:pt x="72" y="205"/>
                    <a:pt x="74" y="201"/>
                    <a:pt x="77" y="197"/>
                  </a:cubicBezTo>
                  <a:cubicBezTo>
                    <a:pt x="75" y="197"/>
                    <a:pt x="74" y="197"/>
                    <a:pt x="73" y="197"/>
                  </a:cubicBezTo>
                  <a:cubicBezTo>
                    <a:pt x="56" y="197"/>
                    <a:pt x="39" y="197"/>
                    <a:pt x="21" y="197"/>
                  </a:cubicBezTo>
                  <a:cubicBezTo>
                    <a:pt x="21" y="197"/>
                    <a:pt x="20" y="197"/>
                    <a:pt x="19" y="197"/>
                  </a:cubicBezTo>
                  <a:cubicBezTo>
                    <a:pt x="19" y="197"/>
                    <a:pt x="18" y="196"/>
                    <a:pt x="18" y="196"/>
                  </a:cubicBezTo>
                  <a:cubicBezTo>
                    <a:pt x="18" y="192"/>
                    <a:pt x="18" y="189"/>
                    <a:pt x="18" y="185"/>
                  </a:cubicBezTo>
                  <a:cubicBezTo>
                    <a:pt x="19" y="185"/>
                    <a:pt x="20" y="185"/>
                    <a:pt x="21" y="185"/>
                  </a:cubicBezTo>
                  <a:cubicBezTo>
                    <a:pt x="41" y="185"/>
                    <a:pt x="61" y="185"/>
                    <a:pt x="81" y="185"/>
                  </a:cubicBezTo>
                  <a:cubicBezTo>
                    <a:pt x="83" y="185"/>
                    <a:pt x="84" y="185"/>
                    <a:pt x="85" y="183"/>
                  </a:cubicBezTo>
                  <a:cubicBezTo>
                    <a:pt x="91" y="172"/>
                    <a:pt x="98" y="160"/>
                    <a:pt x="105" y="149"/>
                  </a:cubicBezTo>
                  <a:cubicBezTo>
                    <a:pt x="108" y="143"/>
                    <a:pt x="112" y="138"/>
                    <a:pt x="119" y="137"/>
                  </a:cubicBezTo>
                  <a:cubicBezTo>
                    <a:pt x="119" y="136"/>
                    <a:pt x="119" y="136"/>
                    <a:pt x="119" y="135"/>
                  </a:cubicBezTo>
                  <a:cubicBezTo>
                    <a:pt x="119" y="94"/>
                    <a:pt x="119" y="53"/>
                    <a:pt x="119" y="12"/>
                  </a:cubicBezTo>
                  <a:cubicBezTo>
                    <a:pt x="119" y="11"/>
                    <a:pt x="119" y="10"/>
                    <a:pt x="119" y="9"/>
                  </a:cubicBezTo>
                  <a:cubicBezTo>
                    <a:pt x="118" y="3"/>
                    <a:pt x="113" y="0"/>
                    <a:pt x="106" y="0"/>
                  </a:cubicBezTo>
                  <a:cubicBezTo>
                    <a:pt x="75" y="0"/>
                    <a:pt x="45" y="0"/>
                    <a:pt x="14" y="0"/>
                  </a:cubicBezTo>
                  <a:cubicBezTo>
                    <a:pt x="6" y="0"/>
                    <a:pt x="0" y="5"/>
                    <a:pt x="0" y="14"/>
                  </a:cubicBezTo>
                  <a:cubicBezTo>
                    <a:pt x="0" y="90"/>
                    <a:pt x="0" y="166"/>
                    <a:pt x="0" y="242"/>
                  </a:cubicBezTo>
                  <a:cubicBezTo>
                    <a:pt x="0" y="243"/>
                    <a:pt x="0" y="244"/>
                    <a:pt x="0" y="245"/>
                  </a:cubicBezTo>
                  <a:cubicBezTo>
                    <a:pt x="18" y="245"/>
                    <a:pt x="36" y="245"/>
                    <a:pt x="54" y="2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4" name="Freeform 142"/>
            <p:cNvSpPr>
              <a:spLocks/>
            </p:cNvSpPr>
            <p:nvPr/>
          </p:nvSpPr>
          <p:spPr bwMode="auto">
            <a:xfrm>
              <a:off x="5732464" y="1928814"/>
              <a:ext cx="193675" cy="161925"/>
            </a:xfrm>
            <a:custGeom>
              <a:avLst/>
              <a:gdLst>
                <a:gd name="T0" fmla="*/ 58 w 115"/>
                <a:gd name="T1" fmla="*/ 96 h 96"/>
                <a:gd name="T2" fmla="*/ 108 w 115"/>
                <a:gd name="T3" fmla="*/ 96 h 96"/>
                <a:gd name="T4" fmla="*/ 114 w 115"/>
                <a:gd name="T5" fmla="*/ 94 h 96"/>
                <a:gd name="T6" fmla="*/ 112 w 115"/>
                <a:gd name="T7" fmla="*/ 88 h 96"/>
                <a:gd name="T8" fmla="*/ 67 w 115"/>
                <a:gd name="T9" fmla="*/ 12 h 96"/>
                <a:gd name="T10" fmla="*/ 61 w 115"/>
                <a:gd name="T11" fmla="*/ 3 h 96"/>
                <a:gd name="T12" fmla="*/ 54 w 115"/>
                <a:gd name="T13" fmla="*/ 2 h 96"/>
                <a:gd name="T14" fmla="*/ 53 w 115"/>
                <a:gd name="T15" fmla="*/ 4 h 96"/>
                <a:gd name="T16" fmla="*/ 2 w 115"/>
                <a:gd name="T17" fmla="*/ 89 h 96"/>
                <a:gd name="T18" fmla="*/ 2 w 115"/>
                <a:gd name="T19" fmla="*/ 94 h 96"/>
                <a:gd name="T20" fmla="*/ 6 w 115"/>
                <a:gd name="T21" fmla="*/ 96 h 96"/>
                <a:gd name="T22" fmla="*/ 58 w 115"/>
                <a:gd name="T23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96">
                  <a:moveTo>
                    <a:pt x="58" y="96"/>
                  </a:moveTo>
                  <a:cubicBezTo>
                    <a:pt x="74" y="96"/>
                    <a:pt x="91" y="96"/>
                    <a:pt x="108" y="96"/>
                  </a:cubicBezTo>
                  <a:cubicBezTo>
                    <a:pt x="110" y="96"/>
                    <a:pt x="112" y="96"/>
                    <a:pt x="114" y="94"/>
                  </a:cubicBezTo>
                  <a:cubicBezTo>
                    <a:pt x="115" y="91"/>
                    <a:pt x="113" y="89"/>
                    <a:pt x="112" y="88"/>
                  </a:cubicBezTo>
                  <a:cubicBezTo>
                    <a:pt x="97" y="62"/>
                    <a:pt x="82" y="37"/>
                    <a:pt x="67" y="12"/>
                  </a:cubicBezTo>
                  <a:cubicBezTo>
                    <a:pt x="65" y="9"/>
                    <a:pt x="63" y="6"/>
                    <a:pt x="61" y="3"/>
                  </a:cubicBezTo>
                  <a:cubicBezTo>
                    <a:pt x="59" y="0"/>
                    <a:pt x="56" y="0"/>
                    <a:pt x="54" y="2"/>
                  </a:cubicBezTo>
                  <a:cubicBezTo>
                    <a:pt x="54" y="3"/>
                    <a:pt x="53" y="4"/>
                    <a:pt x="53" y="4"/>
                  </a:cubicBezTo>
                  <a:cubicBezTo>
                    <a:pt x="36" y="32"/>
                    <a:pt x="19" y="60"/>
                    <a:pt x="2" y="89"/>
                  </a:cubicBezTo>
                  <a:cubicBezTo>
                    <a:pt x="1" y="90"/>
                    <a:pt x="0" y="92"/>
                    <a:pt x="2" y="94"/>
                  </a:cubicBezTo>
                  <a:cubicBezTo>
                    <a:pt x="3" y="95"/>
                    <a:pt x="5" y="96"/>
                    <a:pt x="6" y="96"/>
                  </a:cubicBezTo>
                  <a:cubicBezTo>
                    <a:pt x="24" y="96"/>
                    <a:pt x="41" y="96"/>
                    <a:pt x="58" y="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5" name="Freeform 143"/>
            <p:cNvSpPr>
              <a:spLocks/>
            </p:cNvSpPr>
            <p:nvPr/>
          </p:nvSpPr>
          <p:spPr bwMode="auto">
            <a:xfrm>
              <a:off x="5624514" y="1677989"/>
              <a:ext cx="198438" cy="412750"/>
            </a:xfrm>
            <a:custGeom>
              <a:avLst/>
              <a:gdLst>
                <a:gd name="T0" fmla="*/ 54 w 119"/>
                <a:gd name="T1" fmla="*/ 245 h 245"/>
                <a:gd name="T2" fmla="*/ 0 w 119"/>
                <a:gd name="T3" fmla="*/ 245 h 245"/>
                <a:gd name="T4" fmla="*/ 0 w 119"/>
                <a:gd name="T5" fmla="*/ 242 h 245"/>
                <a:gd name="T6" fmla="*/ 0 w 119"/>
                <a:gd name="T7" fmla="*/ 14 h 245"/>
                <a:gd name="T8" fmla="*/ 14 w 119"/>
                <a:gd name="T9" fmla="*/ 0 h 245"/>
                <a:gd name="T10" fmla="*/ 106 w 119"/>
                <a:gd name="T11" fmla="*/ 0 h 245"/>
                <a:gd name="T12" fmla="*/ 119 w 119"/>
                <a:gd name="T13" fmla="*/ 9 h 245"/>
                <a:gd name="T14" fmla="*/ 119 w 119"/>
                <a:gd name="T15" fmla="*/ 12 h 245"/>
                <a:gd name="T16" fmla="*/ 119 w 119"/>
                <a:gd name="T17" fmla="*/ 135 h 245"/>
                <a:gd name="T18" fmla="*/ 119 w 119"/>
                <a:gd name="T19" fmla="*/ 137 h 245"/>
                <a:gd name="T20" fmla="*/ 105 w 119"/>
                <a:gd name="T21" fmla="*/ 149 h 245"/>
                <a:gd name="T22" fmla="*/ 85 w 119"/>
                <a:gd name="T23" fmla="*/ 183 h 245"/>
                <a:gd name="T24" fmla="*/ 81 w 119"/>
                <a:gd name="T25" fmla="*/ 185 h 245"/>
                <a:gd name="T26" fmla="*/ 21 w 119"/>
                <a:gd name="T27" fmla="*/ 185 h 245"/>
                <a:gd name="T28" fmla="*/ 18 w 119"/>
                <a:gd name="T29" fmla="*/ 185 h 245"/>
                <a:gd name="T30" fmla="*/ 18 w 119"/>
                <a:gd name="T31" fmla="*/ 196 h 245"/>
                <a:gd name="T32" fmla="*/ 19 w 119"/>
                <a:gd name="T33" fmla="*/ 197 h 245"/>
                <a:gd name="T34" fmla="*/ 21 w 119"/>
                <a:gd name="T35" fmla="*/ 197 h 245"/>
                <a:gd name="T36" fmla="*/ 73 w 119"/>
                <a:gd name="T37" fmla="*/ 197 h 245"/>
                <a:gd name="T38" fmla="*/ 77 w 119"/>
                <a:gd name="T39" fmla="*/ 197 h 245"/>
                <a:gd name="T40" fmla="*/ 70 w 119"/>
                <a:gd name="T41" fmla="*/ 208 h 245"/>
                <a:gd name="T42" fmla="*/ 68 w 119"/>
                <a:gd name="T43" fmla="*/ 209 h 245"/>
                <a:gd name="T44" fmla="*/ 21 w 119"/>
                <a:gd name="T45" fmla="*/ 209 h 245"/>
                <a:gd name="T46" fmla="*/ 18 w 119"/>
                <a:gd name="T47" fmla="*/ 212 h 245"/>
                <a:gd name="T48" fmla="*/ 18 w 119"/>
                <a:gd name="T49" fmla="*/ 221 h 245"/>
                <a:gd name="T50" fmla="*/ 63 w 119"/>
                <a:gd name="T51" fmla="*/ 221 h 245"/>
                <a:gd name="T52" fmla="*/ 54 w 119"/>
                <a:gd name="T53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9" h="245">
                  <a:moveTo>
                    <a:pt x="54" y="245"/>
                  </a:moveTo>
                  <a:cubicBezTo>
                    <a:pt x="36" y="245"/>
                    <a:pt x="18" y="245"/>
                    <a:pt x="0" y="245"/>
                  </a:cubicBezTo>
                  <a:cubicBezTo>
                    <a:pt x="0" y="244"/>
                    <a:pt x="0" y="243"/>
                    <a:pt x="0" y="242"/>
                  </a:cubicBezTo>
                  <a:cubicBezTo>
                    <a:pt x="0" y="166"/>
                    <a:pt x="0" y="90"/>
                    <a:pt x="0" y="14"/>
                  </a:cubicBezTo>
                  <a:cubicBezTo>
                    <a:pt x="0" y="5"/>
                    <a:pt x="6" y="0"/>
                    <a:pt x="14" y="0"/>
                  </a:cubicBezTo>
                  <a:cubicBezTo>
                    <a:pt x="45" y="0"/>
                    <a:pt x="75" y="0"/>
                    <a:pt x="106" y="0"/>
                  </a:cubicBezTo>
                  <a:cubicBezTo>
                    <a:pt x="113" y="0"/>
                    <a:pt x="118" y="3"/>
                    <a:pt x="119" y="9"/>
                  </a:cubicBezTo>
                  <a:cubicBezTo>
                    <a:pt x="119" y="10"/>
                    <a:pt x="119" y="11"/>
                    <a:pt x="119" y="12"/>
                  </a:cubicBezTo>
                  <a:cubicBezTo>
                    <a:pt x="119" y="53"/>
                    <a:pt x="119" y="94"/>
                    <a:pt x="119" y="135"/>
                  </a:cubicBezTo>
                  <a:cubicBezTo>
                    <a:pt x="119" y="136"/>
                    <a:pt x="119" y="136"/>
                    <a:pt x="119" y="137"/>
                  </a:cubicBezTo>
                  <a:cubicBezTo>
                    <a:pt x="112" y="138"/>
                    <a:pt x="108" y="143"/>
                    <a:pt x="105" y="149"/>
                  </a:cubicBezTo>
                  <a:cubicBezTo>
                    <a:pt x="98" y="160"/>
                    <a:pt x="91" y="172"/>
                    <a:pt x="85" y="183"/>
                  </a:cubicBezTo>
                  <a:cubicBezTo>
                    <a:pt x="84" y="185"/>
                    <a:pt x="83" y="185"/>
                    <a:pt x="81" y="185"/>
                  </a:cubicBezTo>
                  <a:cubicBezTo>
                    <a:pt x="61" y="185"/>
                    <a:pt x="41" y="185"/>
                    <a:pt x="21" y="185"/>
                  </a:cubicBezTo>
                  <a:cubicBezTo>
                    <a:pt x="20" y="185"/>
                    <a:pt x="19" y="185"/>
                    <a:pt x="18" y="185"/>
                  </a:cubicBezTo>
                  <a:cubicBezTo>
                    <a:pt x="18" y="189"/>
                    <a:pt x="18" y="192"/>
                    <a:pt x="18" y="196"/>
                  </a:cubicBezTo>
                  <a:cubicBezTo>
                    <a:pt x="18" y="196"/>
                    <a:pt x="19" y="197"/>
                    <a:pt x="19" y="197"/>
                  </a:cubicBezTo>
                  <a:cubicBezTo>
                    <a:pt x="20" y="197"/>
                    <a:pt x="21" y="197"/>
                    <a:pt x="21" y="197"/>
                  </a:cubicBezTo>
                  <a:cubicBezTo>
                    <a:pt x="39" y="197"/>
                    <a:pt x="56" y="197"/>
                    <a:pt x="73" y="197"/>
                  </a:cubicBezTo>
                  <a:cubicBezTo>
                    <a:pt x="74" y="197"/>
                    <a:pt x="75" y="197"/>
                    <a:pt x="77" y="197"/>
                  </a:cubicBezTo>
                  <a:cubicBezTo>
                    <a:pt x="74" y="201"/>
                    <a:pt x="72" y="205"/>
                    <a:pt x="70" y="208"/>
                  </a:cubicBezTo>
                  <a:cubicBezTo>
                    <a:pt x="70" y="209"/>
                    <a:pt x="68" y="209"/>
                    <a:pt x="68" y="209"/>
                  </a:cubicBezTo>
                  <a:cubicBezTo>
                    <a:pt x="52" y="209"/>
                    <a:pt x="37" y="209"/>
                    <a:pt x="21" y="209"/>
                  </a:cubicBezTo>
                  <a:cubicBezTo>
                    <a:pt x="19" y="209"/>
                    <a:pt x="18" y="210"/>
                    <a:pt x="18" y="212"/>
                  </a:cubicBezTo>
                  <a:cubicBezTo>
                    <a:pt x="18" y="215"/>
                    <a:pt x="18" y="218"/>
                    <a:pt x="18" y="221"/>
                  </a:cubicBezTo>
                  <a:cubicBezTo>
                    <a:pt x="33" y="221"/>
                    <a:pt x="48" y="221"/>
                    <a:pt x="63" y="221"/>
                  </a:cubicBezTo>
                  <a:cubicBezTo>
                    <a:pt x="59" y="229"/>
                    <a:pt x="52" y="235"/>
                    <a:pt x="54" y="24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6" name="Freeform 144"/>
            <p:cNvSpPr>
              <a:spLocks/>
            </p:cNvSpPr>
            <p:nvPr/>
          </p:nvSpPr>
          <p:spPr bwMode="auto">
            <a:xfrm>
              <a:off x="5654676" y="1739901"/>
              <a:ext cx="139700" cy="19050"/>
            </a:xfrm>
            <a:custGeom>
              <a:avLst/>
              <a:gdLst>
                <a:gd name="T0" fmla="*/ 84 w 84"/>
                <a:gd name="T1" fmla="*/ 0 h 12"/>
                <a:gd name="T2" fmla="*/ 0 w 84"/>
                <a:gd name="T3" fmla="*/ 0 h 12"/>
                <a:gd name="T4" fmla="*/ 0 w 84"/>
                <a:gd name="T5" fmla="*/ 9 h 12"/>
                <a:gd name="T6" fmla="*/ 0 w 84"/>
                <a:gd name="T7" fmla="*/ 12 h 12"/>
                <a:gd name="T8" fmla="*/ 84 w 84"/>
                <a:gd name="T9" fmla="*/ 12 h 12"/>
                <a:gd name="T10" fmla="*/ 84 w 84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12">
                  <a:moveTo>
                    <a:pt x="84" y="0"/>
                  </a:moveTo>
                  <a:cubicBezTo>
                    <a:pt x="56" y="0"/>
                    <a:pt x="28" y="0"/>
                    <a:pt x="0" y="0"/>
                  </a:cubicBezTo>
                  <a:cubicBezTo>
                    <a:pt x="0" y="3"/>
                    <a:pt x="0" y="6"/>
                    <a:pt x="0" y="9"/>
                  </a:cubicBezTo>
                  <a:cubicBezTo>
                    <a:pt x="0" y="10"/>
                    <a:pt x="0" y="11"/>
                    <a:pt x="0" y="12"/>
                  </a:cubicBezTo>
                  <a:cubicBezTo>
                    <a:pt x="28" y="12"/>
                    <a:pt x="56" y="12"/>
                    <a:pt x="84" y="12"/>
                  </a:cubicBezTo>
                  <a:cubicBezTo>
                    <a:pt x="84" y="8"/>
                    <a:pt x="84" y="4"/>
                    <a:pt x="84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7" name="Freeform 145"/>
            <p:cNvSpPr>
              <a:spLocks/>
            </p:cNvSpPr>
            <p:nvPr/>
          </p:nvSpPr>
          <p:spPr bwMode="auto">
            <a:xfrm>
              <a:off x="5732464" y="1928814"/>
              <a:ext cx="193675" cy="161925"/>
            </a:xfrm>
            <a:custGeom>
              <a:avLst/>
              <a:gdLst>
                <a:gd name="T0" fmla="*/ 58 w 115"/>
                <a:gd name="T1" fmla="*/ 96 h 96"/>
                <a:gd name="T2" fmla="*/ 6 w 115"/>
                <a:gd name="T3" fmla="*/ 96 h 96"/>
                <a:gd name="T4" fmla="*/ 2 w 115"/>
                <a:gd name="T5" fmla="*/ 94 h 96"/>
                <a:gd name="T6" fmla="*/ 2 w 115"/>
                <a:gd name="T7" fmla="*/ 89 h 96"/>
                <a:gd name="T8" fmla="*/ 53 w 115"/>
                <a:gd name="T9" fmla="*/ 4 h 96"/>
                <a:gd name="T10" fmla="*/ 54 w 115"/>
                <a:gd name="T11" fmla="*/ 2 h 96"/>
                <a:gd name="T12" fmla="*/ 61 w 115"/>
                <a:gd name="T13" fmla="*/ 3 h 96"/>
                <a:gd name="T14" fmla="*/ 67 w 115"/>
                <a:gd name="T15" fmla="*/ 12 h 96"/>
                <a:gd name="T16" fmla="*/ 112 w 115"/>
                <a:gd name="T17" fmla="*/ 88 h 96"/>
                <a:gd name="T18" fmla="*/ 114 w 115"/>
                <a:gd name="T19" fmla="*/ 94 h 96"/>
                <a:gd name="T20" fmla="*/ 108 w 115"/>
                <a:gd name="T21" fmla="*/ 96 h 96"/>
                <a:gd name="T22" fmla="*/ 58 w 115"/>
                <a:gd name="T23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5" h="96">
                  <a:moveTo>
                    <a:pt x="58" y="96"/>
                  </a:moveTo>
                  <a:cubicBezTo>
                    <a:pt x="41" y="96"/>
                    <a:pt x="24" y="96"/>
                    <a:pt x="6" y="96"/>
                  </a:cubicBezTo>
                  <a:cubicBezTo>
                    <a:pt x="5" y="96"/>
                    <a:pt x="3" y="95"/>
                    <a:pt x="2" y="94"/>
                  </a:cubicBezTo>
                  <a:cubicBezTo>
                    <a:pt x="0" y="92"/>
                    <a:pt x="1" y="90"/>
                    <a:pt x="2" y="89"/>
                  </a:cubicBezTo>
                  <a:cubicBezTo>
                    <a:pt x="19" y="60"/>
                    <a:pt x="36" y="32"/>
                    <a:pt x="53" y="4"/>
                  </a:cubicBezTo>
                  <a:cubicBezTo>
                    <a:pt x="53" y="4"/>
                    <a:pt x="54" y="3"/>
                    <a:pt x="54" y="2"/>
                  </a:cubicBezTo>
                  <a:cubicBezTo>
                    <a:pt x="56" y="0"/>
                    <a:pt x="59" y="0"/>
                    <a:pt x="61" y="3"/>
                  </a:cubicBezTo>
                  <a:cubicBezTo>
                    <a:pt x="63" y="6"/>
                    <a:pt x="65" y="9"/>
                    <a:pt x="67" y="12"/>
                  </a:cubicBezTo>
                  <a:cubicBezTo>
                    <a:pt x="82" y="37"/>
                    <a:pt x="97" y="62"/>
                    <a:pt x="112" y="88"/>
                  </a:cubicBezTo>
                  <a:cubicBezTo>
                    <a:pt x="113" y="89"/>
                    <a:pt x="115" y="91"/>
                    <a:pt x="114" y="94"/>
                  </a:cubicBezTo>
                  <a:cubicBezTo>
                    <a:pt x="112" y="96"/>
                    <a:pt x="110" y="96"/>
                    <a:pt x="108" y="96"/>
                  </a:cubicBezTo>
                  <a:cubicBezTo>
                    <a:pt x="91" y="96"/>
                    <a:pt x="74" y="96"/>
                    <a:pt x="58" y="9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88" name="Freeform 146"/>
            <p:cNvSpPr>
              <a:spLocks/>
            </p:cNvSpPr>
            <p:nvPr/>
          </p:nvSpPr>
          <p:spPr bwMode="auto">
            <a:xfrm>
              <a:off x="5654676" y="1739901"/>
              <a:ext cx="139700" cy="19050"/>
            </a:xfrm>
            <a:custGeom>
              <a:avLst/>
              <a:gdLst>
                <a:gd name="T0" fmla="*/ 84 w 84"/>
                <a:gd name="T1" fmla="*/ 0 h 12"/>
                <a:gd name="T2" fmla="*/ 84 w 84"/>
                <a:gd name="T3" fmla="*/ 12 h 12"/>
                <a:gd name="T4" fmla="*/ 0 w 84"/>
                <a:gd name="T5" fmla="*/ 12 h 12"/>
                <a:gd name="T6" fmla="*/ 0 w 84"/>
                <a:gd name="T7" fmla="*/ 9 h 12"/>
                <a:gd name="T8" fmla="*/ 0 w 84"/>
                <a:gd name="T9" fmla="*/ 0 h 12"/>
                <a:gd name="T10" fmla="*/ 84 w 84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12">
                  <a:moveTo>
                    <a:pt x="84" y="0"/>
                  </a:moveTo>
                  <a:cubicBezTo>
                    <a:pt x="84" y="4"/>
                    <a:pt x="84" y="8"/>
                    <a:pt x="84" y="12"/>
                  </a:cubicBezTo>
                  <a:cubicBezTo>
                    <a:pt x="56" y="12"/>
                    <a:pt x="28" y="12"/>
                    <a:pt x="0" y="12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28" y="0"/>
                    <a:pt x="56" y="0"/>
                    <a:pt x="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5" name="グループ化 2384"/>
          <p:cNvGrpSpPr/>
          <p:nvPr/>
        </p:nvGrpSpPr>
        <p:grpSpPr>
          <a:xfrm>
            <a:off x="119855" y="2811649"/>
            <a:ext cx="257175" cy="412750"/>
            <a:chOff x="63501" y="2738326"/>
            <a:chExt cx="257175" cy="412750"/>
          </a:xfrm>
        </p:grpSpPr>
        <p:sp>
          <p:nvSpPr>
            <p:cNvPr id="2289" name="Freeform 147"/>
            <p:cNvSpPr>
              <a:spLocks/>
            </p:cNvSpPr>
            <p:nvPr/>
          </p:nvSpPr>
          <p:spPr bwMode="auto">
            <a:xfrm>
              <a:off x="63501" y="2738326"/>
              <a:ext cx="130175" cy="411163"/>
            </a:xfrm>
            <a:custGeom>
              <a:avLst/>
              <a:gdLst>
                <a:gd name="T0" fmla="*/ 0 w 78"/>
                <a:gd name="T1" fmla="*/ 244 h 244"/>
                <a:gd name="T2" fmla="*/ 78 w 78"/>
                <a:gd name="T3" fmla="*/ 244 h 244"/>
                <a:gd name="T4" fmla="*/ 78 w 78"/>
                <a:gd name="T5" fmla="*/ 0 h 244"/>
                <a:gd name="T6" fmla="*/ 0 w 78"/>
                <a:gd name="T7" fmla="*/ 0 h 244"/>
                <a:gd name="T8" fmla="*/ 0 w 78"/>
                <a:gd name="T9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244">
                  <a:moveTo>
                    <a:pt x="0" y="244"/>
                  </a:moveTo>
                  <a:cubicBezTo>
                    <a:pt x="26" y="244"/>
                    <a:pt x="52" y="244"/>
                    <a:pt x="78" y="244"/>
                  </a:cubicBezTo>
                  <a:cubicBezTo>
                    <a:pt x="78" y="163"/>
                    <a:pt x="78" y="82"/>
                    <a:pt x="78" y="0"/>
                  </a:cubicBezTo>
                  <a:cubicBezTo>
                    <a:pt x="52" y="0"/>
                    <a:pt x="26" y="0"/>
                    <a:pt x="0" y="0"/>
                  </a:cubicBezTo>
                  <a:cubicBezTo>
                    <a:pt x="0" y="82"/>
                    <a:pt x="0" y="163"/>
                    <a:pt x="0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0" name="Freeform 148"/>
            <p:cNvSpPr>
              <a:spLocks/>
            </p:cNvSpPr>
            <p:nvPr/>
          </p:nvSpPr>
          <p:spPr bwMode="auto">
            <a:xfrm>
              <a:off x="212726" y="2751026"/>
              <a:ext cx="107950" cy="400050"/>
            </a:xfrm>
            <a:custGeom>
              <a:avLst/>
              <a:gdLst>
                <a:gd name="T0" fmla="*/ 0 w 64"/>
                <a:gd name="T1" fmla="*/ 73 h 238"/>
                <a:gd name="T2" fmla="*/ 0 w 64"/>
                <a:gd name="T3" fmla="*/ 238 h 238"/>
                <a:gd name="T4" fmla="*/ 64 w 64"/>
                <a:gd name="T5" fmla="*/ 238 h 238"/>
                <a:gd name="T6" fmla="*/ 64 w 64"/>
                <a:gd name="T7" fmla="*/ 73 h 238"/>
                <a:gd name="T8" fmla="*/ 55 w 64"/>
                <a:gd name="T9" fmla="*/ 73 h 238"/>
                <a:gd name="T10" fmla="*/ 55 w 64"/>
                <a:gd name="T11" fmla="*/ 48 h 238"/>
                <a:gd name="T12" fmla="*/ 43 w 64"/>
                <a:gd name="T13" fmla="*/ 48 h 238"/>
                <a:gd name="T14" fmla="*/ 43 w 64"/>
                <a:gd name="T15" fmla="*/ 23 h 238"/>
                <a:gd name="T16" fmla="*/ 35 w 64"/>
                <a:gd name="T17" fmla="*/ 23 h 238"/>
                <a:gd name="T18" fmla="*/ 35 w 64"/>
                <a:gd name="T19" fmla="*/ 0 h 238"/>
                <a:gd name="T20" fmla="*/ 30 w 64"/>
                <a:gd name="T21" fmla="*/ 0 h 238"/>
                <a:gd name="T22" fmla="*/ 28 w 64"/>
                <a:gd name="T23" fmla="*/ 2 h 238"/>
                <a:gd name="T24" fmla="*/ 28 w 64"/>
                <a:gd name="T25" fmla="*/ 12 h 238"/>
                <a:gd name="T26" fmla="*/ 28 w 64"/>
                <a:gd name="T27" fmla="*/ 23 h 238"/>
                <a:gd name="T28" fmla="*/ 20 w 64"/>
                <a:gd name="T29" fmla="*/ 23 h 238"/>
                <a:gd name="T30" fmla="*/ 20 w 64"/>
                <a:gd name="T31" fmla="*/ 48 h 238"/>
                <a:gd name="T32" fmla="*/ 9 w 64"/>
                <a:gd name="T33" fmla="*/ 48 h 238"/>
                <a:gd name="T34" fmla="*/ 9 w 64"/>
                <a:gd name="T35" fmla="*/ 73 h 238"/>
                <a:gd name="T36" fmla="*/ 0 w 64"/>
                <a:gd name="T37" fmla="*/ 73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238">
                  <a:moveTo>
                    <a:pt x="0" y="73"/>
                  </a:moveTo>
                  <a:cubicBezTo>
                    <a:pt x="0" y="128"/>
                    <a:pt x="0" y="183"/>
                    <a:pt x="0" y="238"/>
                  </a:cubicBezTo>
                  <a:cubicBezTo>
                    <a:pt x="21" y="238"/>
                    <a:pt x="43" y="238"/>
                    <a:pt x="64" y="238"/>
                  </a:cubicBezTo>
                  <a:cubicBezTo>
                    <a:pt x="64" y="183"/>
                    <a:pt x="64" y="128"/>
                    <a:pt x="64" y="73"/>
                  </a:cubicBezTo>
                  <a:cubicBezTo>
                    <a:pt x="61" y="73"/>
                    <a:pt x="58" y="73"/>
                    <a:pt x="55" y="73"/>
                  </a:cubicBezTo>
                  <a:cubicBezTo>
                    <a:pt x="55" y="64"/>
                    <a:pt x="55" y="56"/>
                    <a:pt x="55" y="48"/>
                  </a:cubicBezTo>
                  <a:cubicBezTo>
                    <a:pt x="51" y="48"/>
                    <a:pt x="47" y="48"/>
                    <a:pt x="43" y="48"/>
                  </a:cubicBezTo>
                  <a:cubicBezTo>
                    <a:pt x="43" y="39"/>
                    <a:pt x="43" y="31"/>
                    <a:pt x="43" y="23"/>
                  </a:cubicBezTo>
                  <a:cubicBezTo>
                    <a:pt x="41" y="23"/>
                    <a:pt x="38" y="23"/>
                    <a:pt x="35" y="23"/>
                  </a:cubicBezTo>
                  <a:cubicBezTo>
                    <a:pt x="35" y="16"/>
                    <a:pt x="35" y="8"/>
                    <a:pt x="35" y="0"/>
                  </a:cubicBezTo>
                  <a:cubicBezTo>
                    <a:pt x="33" y="0"/>
                    <a:pt x="32" y="0"/>
                    <a:pt x="30" y="0"/>
                  </a:cubicBezTo>
                  <a:cubicBezTo>
                    <a:pt x="29" y="0"/>
                    <a:pt x="28" y="1"/>
                    <a:pt x="28" y="2"/>
                  </a:cubicBezTo>
                  <a:cubicBezTo>
                    <a:pt x="29" y="5"/>
                    <a:pt x="28" y="8"/>
                    <a:pt x="28" y="12"/>
                  </a:cubicBezTo>
                  <a:cubicBezTo>
                    <a:pt x="28" y="15"/>
                    <a:pt x="28" y="19"/>
                    <a:pt x="28" y="23"/>
                  </a:cubicBezTo>
                  <a:cubicBezTo>
                    <a:pt x="26" y="23"/>
                    <a:pt x="23" y="23"/>
                    <a:pt x="20" y="23"/>
                  </a:cubicBezTo>
                  <a:cubicBezTo>
                    <a:pt x="20" y="32"/>
                    <a:pt x="20" y="40"/>
                    <a:pt x="20" y="48"/>
                  </a:cubicBezTo>
                  <a:cubicBezTo>
                    <a:pt x="16" y="48"/>
                    <a:pt x="13" y="48"/>
                    <a:pt x="9" y="48"/>
                  </a:cubicBezTo>
                  <a:cubicBezTo>
                    <a:pt x="9" y="56"/>
                    <a:pt x="9" y="64"/>
                    <a:pt x="9" y="73"/>
                  </a:cubicBezTo>
                  <a:cubicBezTo>
                    <a:pt x="6" y="73"/>
                    <a:pt x="3" y="73"/>
                    <a:pt x="0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1" name="Freeform 149"/>
            <p:cNvSpPr>
              <a:spLocks noEditPoints="1"/>
            </p:cNvSpPr>
            <p:nvPr/>
          </p:nvSpPr>
          <p:spPr bwMode="auto">
            <a:xfrm>
              <a:off x="63501" y="2738326"/>
              <a:ext cx="130175" cy="411163"/>
            </a:xfrm>
            <a:custGeom>
              <a:avLst/>
              <a:gdLst>
                <a:gd name="T0" fmla="*/ 0 w 78"/>
                <a:gd name="T1" fmla="*/ 0 h 244"/>
                <a:gd name="T2" fmla="*/ 78 w 78"/>
                <a:gd name="T3" fmla="*/ 244 h 244"/>
                <a:gd name="T4" fmla="*/ 33 w 78"/>
                <a:gd name="T5" fmla="*/ 72 h 244"/>
                <a:gd name="T6" fmla="*/ 12 w 78"/>
                <a:gd name="T7" fmla="*/ 51 h 244"/>
                <a:gd name="T8" fmla="*/ 13 w 78"/>
                <a:gd name="T9" fmla="*/ 72 h 244"/>
                <a:gd name="T10" fmla="*/ 12 w 78"/>
                <a:gd name="T11" fmla="*/ 167 h 244"/>
                <a:gd name="T12" fmla="*/ 33 w 78"/>
                <a:gd name="T13" fmla="*/ 146 h 244"/>
                <a:gd name="T14" fmla="*/ 12 w 78"/>
                <a:gd name="T15" fmla="*/ 146 h 244"/>
                <a:gd name="T16" fmla="*/ 12 w 78"/>
                <a:gd name="T17" fmla="*/ 167 h 244"/>
                <a:gd name="T18" fmla="*/ 12 w 78"/>
                <a:gd name="T19" fmla="*/ 40 h 244"/>
                <a:gd name="T20" fmla="*/ 33 w 78"/>
                <a:gd name="T21" fmla="*/ 19 h 244"/>
                <a:gd name="T22" fmla="*/ 65 w 78"/>
                <a:gd name="T23" fmla="*/ 40 h 244"/>
                <a:gd name="T24" fmla="*/ 63 w 78"/>
                <a:gd name="T25" fmla="*/ 19 h 244"/>
                <a:gd name="T26" fmla="*/ 44 w 78"/>
                <a:gd name="T27" fmla="*/ 19 h 244"/>
                <a:gd name="T28" fmla="*/ 65 w 78"/>
                <a:gd name="T29" fmla="*/ 40 h 244"/>
                <a:gd name="T30" fmla="*/ 65 w 78"/>
                <a:gd name="T31" fmla="*/ 51 h 244"/>
                <a:gd name="T32" fmla="*/ 44 w 78"/>
                <a:gd name="T33" fmla="*/ 72 h 244"/>
                <a:gd name="T34" fmla="*/ 12 w 78"/>
                <a:gd name="T35" fmla="*/ 82 h 244"/>
                <a:gd name="T36" fmla="*/ 33 w 78"/>
                <a:gd name="T37" fmla="*/ 103 h 244"/>
                <a:gd name="T38" fmla="*/ 32 w 78"/>
                <a:gd name="T39" fmla="*/ 82 h 244"/>
                <a:gd name="T40" fmla="*/ 33 w 78"/>
                <a:gd name="T41" fmla="*/ 114 h 244"/>
                <a:gd name="T42" fmla="*/ 12 w 78"/>
                <a:gd name="T43" fmla="*/ 135 h 244"/>
                <a:gd name="T44" fmla="*/ 33 w 78"/>
                <a:gd name="T45" fmla="*/ 114 h 244"/>
                <a:gd name="T46" fmla="*/ 44 w 78"/>
                <a:gd name="T47" fmla="*/ 167 h 244"/>
                <a:gd name="T48" fmla="*/ 65 w 78"/>
                <a:gd name="T49" fmla="*/ 146 h 244"/>
                <a:gd name="T50" fmla="*/ 12 w 78"/>
                <a:gd name="T51" fmla="*/ 178 h 244"/>
                <a:gd name="T52" fmla="*/ 33 w 78"/>
                <a:gd name="T53" fmla="*/ 199 h 244"/>
                <a:gd name="T54" fmla="*/ 12 w 78"/>
                <a:gd name="T55" fmla="*/ 178 h 244"/>
                <a:gd name="T56" fmla="*/ 64 w 78"/>
                <a:gd name="T57" fmla="*/ 199 h 244"/>
                <a:gd name="T58" fmla="*/ 65 w 78"/>
                <a:gd name="T59" fmla="*/ 186 h 244"/>
                <a:gd name="T60" fmla="*/ 44 w 78"/>
                <a:gd name="T61" fmla="*/ 178 h 244"/>
                <a:gd name="T62" fmla="*/ 44 w 78"/>
                <a:gd name="T63" fmla="*/ 103 h 244"/>
                <a:gd name="T64" fmla="*/ 65 w 78"/>
                <a:gd name="T65" fmla="*/ 83 h 244"/>
                <a:gd name="T66" fmla="*/ 52 w 78"/>
                <a:gd name="T67" fmla="*/ 82 h 244"/>
                <a:gd name="T68" fmla="*/ 44 w 78"/>
                <a:gd name="T69" fmla="*/ 103 h 244"/>
                <a:gd name="T70" fmla="*/ 65 w 78"/>
                <a:gd name="T71" fmla="*/ 135 h 244"/>
                <a:gd name="T72" fmla="*/ 63 w 78"/>
                <a:gd name="T73" fmla="*/ 114 h 244"/>
                <a:gd name="T74" fmla="*/ 44 w 78"/>
                <a:gd name="T75" fmla="*/ 114 h 244"/>
                <a:gd name="T76" fmla="*/ 65 w 78"/>
                <a:gd name="T77" fmla="*/ 13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8" h="244">
                  <a:moveTo>
                    <a:pt x="0" y="244"/>
                  </a:moveTo>
                  <a:cubicBezTo>
                    <a:pt x="0" y="163"/>
                    <a:pt x="0" y="82"/>
                    <a:pt x="0" y="0"/>
                  </a:cubicBezTo>
                  <a:cubicBezTo>
                    <a:pt x="26" y="0"/>
                    <a:pt x="52" y="0"/>
                    <a:pt x="78" y="0"/>
                  </a:cubicBezTo>
                  <a:cubicBezTo>
                    <a:pt x="78" y="82"/>
                    <a:pt x="78" y="163"/>
                    <a:pt x="78" y="244"/>
                  </a:cubicBezTo>
                  <a:cubicBezTo>
                    <a:pt x="52" y="244"/>
                    <a:pt x="26" y="244"/>
                    <a:pt x="0" y="244"/>
                  </a:cubicBezTo>
                  <a:close/>
                  <a:moveTo>
                    <a:pt x="33" y="72"/>
                  </a:moveTo>
                  <a:cubicBezTo>
                    <a:pt x="33" y="65"/>
                    <a:pt x="33" y="58"/>
                    <a:pt x="33" y="51"/>
                  </a:cubicBezTo>
                  <a:cubicBezTo>
                    <a:pt x="26" y="51"/>
                    <a:pt x="19" y="51"/>
                    <a:pt x="12" y="51"/>
                  </a:cubicBezTo>
                  <a:cubicBezTo>
                    <a:pt x="12" y="58"/>
                    <a:pt x="12" y="64"/>
                    <a:pt x="12" y="71"/>
                  </a:cubicBezTo>
                  <a:cubicBezTo>
                    <a:pt x="12" y="71"/>
                    <a:pt x="13" y="72"/>
                    <a:pt x="13" y="72"/>
                  </a:cubicBezTo>
                  <a:cubicBezTo>
                    <a:pt x="20" y="72"/>
                    <a:pt x="26" y="72"/>
                    <a:pt x="33" y="72"/>
                  </a:cubicBezTo>
                  <a:close/>
                  <a:moveTo>
                    <a:pt x="12" y="167"/>
                  </a:moveTo>
                  <a:cubicBezTo>
                    <a:pt x="19" y="167"/>
                    <a:pt x="26" y="167"/>
                    <a:pt x="33" y="167"/>
                  </a:cubicBezTo>
                  <a:cubicBezTo>
                    <a:pt x="33" y="160"/>
                    <a:pt x="33" y="153"/>
                    <a:pt x="33" y="146"/>
                  </a:cubicBezTo>
                  <a:cubicBezTo>
                    <a:pt x="28" y="146"/>
                    <a:pt x="24" y="146"/>
                    <a:pt x="19" y="146"/>
                  </a:cubicBezTo>
                  <a:cubicBezTo>
                    <a:pt x="17" y="146"/>
                    <a:pt x="13" y="145"/>
                    <a:pt x="12" y="146"/>
                  </a:cubicBezTo>
                  <a:cubicBezTo>
                    <a:pt x="11" y="148"/>
                    <a:pt x="12" y="151"/>
                    <a:pt x="12" y="153"/>
                  </a:cubicBezTo>
                  <a:cubicBezTo>
                    <a:pt x="12" y="158"/>
                    <a:pt x="12" y="162"/>
                    <a:pt x="12" y="167"/>
                  </a:cubicBezTo>
                  <a:close/>
                  <a:moveTo>
                    <a:pt x="12" y="19"/>
                  </a:moveTo>
                  <a:cubicBezTo>
                    <a:pt x="12" y="26"/>
                    <a:pt x="12" y="33"/>
                    <a:pt x="12" y="40"/>
                  </a:cubicBezTo>
                  <a:cubicBezTo>
                    <a:pt x="19" y="40"/>
                    <a:pt x="26" y="40"/>
                    <a:pt x="33" y="40"/>
                  </a:cubicBezTo>
                  <a:cubicBezTo>
                    <a:pt x="33" y="33"/>
                    <a:pt x="33" y="26"/>
                    <a:pt x="33" y="19"/>
                  </a:cubicBezTo>
                  <a:cubicBezTo>
                    <a:pt x="26" y="19"/>
                    <a:pt x="19" y="19"/>
                    <a:pt x="12" y="19"/>
                  </a:cubicBezTo>
                  <a:close/>
                  <a:moveTo>
                    <a:pt x="65" y="40"/>
                  </a:moveTo>
                  <a:cubicBezTo>
                    <a:pt x="65" y="34"/>
                    <a:pt x="65" y="27"/>
                    <a:pt x="65" y="21"/>
                  </a:cubicBezTo>
                  <a:cubicBezTo>
                    <a:pt x="65" y="20"/>
                    <a:pt x="64" y="19"/>
                    <a:pt x="63" y="19"/>
                  </a:cubicBezTo>
                  <a:cubicBezTo>
                    <a:pt x="61" y="19"/>
                    <a:pt x="59" y="19"/>
                    <a:pt x="56" y="19"/>
                  </a:cubicBezTo>
                  <a:cubicBezTo>
                    <a:pt x="52" y="19"/>
                    <a:pt x="48" y="19"/>
                    <a:pt x="44" y="19"/>
                  </a:cubicBezTo>
                  <a:cubicBezTo>
                    <a:pt x="44" y="26"/>
                    <a:pt x="44" y="33"/>
                    <a:pt x="44" y="40"/>
                  </a:cubicBezTo>
                  <a:cubicBezTo>
                    <a:pt x="51" y="40"/>
                    <a:pt x="58" y="40"/>
                    <a:pt x="65" y="40"/>
                  </a:cubicBezTo>
                  <a:close/>
                  <a:moveTo>
                    <a:pt x="65" y="72"/>
                  </a:moveTo>
                  <a:cubicBezTo>
                    <a:pt x="65" y="65"/>
                    <a:pt x="65" y="58"/>
                    <a:pt x="65" y="51"/>
                  </a:cubicBezTo>
                  <a:cubicBezTo>
                    <a:pt x="58" y="51"/>
                    <a:pt x="51" y="51"/>
                    <a:pt x="44" y="51"/>
                  </a:cubicBezTo>
                  <a:cubicBezTo>
                    <a:pt x="44" y="58"/>
                    <a:pt x="44" y="65"/>
                    <a:pt x="44" y="72"/>
                  </a:cubicBezTo>
                  <a:cubicBezTo>
                    <a:pt x="51" y="72"/>
                    <a:pt x="58" y="72"/>
                    <a:pt x="65" y="72"/>
                  </a:cubicBezTo>
                  <a:close/>
                  <a:moveTo>
                    <a:pt x="12" y="82"/>
                  </a:moveTo>
                  <a:cubicBezTo>
                    <a:pt x="12" y="89"/>
                    <a:pt x="12" y="96"/>
                    <a:pt x="12" y="103"/>
                  </a:cubicBezTo>
                  <a:cubicBezTo>
                    <a:pt x="19" y="103"/>
                    <a:pt x="26" y="103"/>
                    <a:pt x="33" y="103"/>
                  </a:cubicBezTo>
                  <a:cubicBezTo>
                    <a:pt x="33" y="96"/>
                    <a:pt x="33" y="90"/>
                    <a:pt x="33" y="84"/>
                  </a:cubicBezTo>
                  <a:cubicBezTo>
                    <a:pt x="33" y="83"/>
                    <a:pt x="33" y="82"/>
                    <a:pt x="32" y="82"/>
                  </a:cubicBezTo>
                  <a:cubicBezTo>
                    <a:pt x="26" y="82"/>
                    <a:pt x="19" y="82"/>
                    <a:pt x="12" y="82"/>
                  </a:cubicBezTo>
                  <a:close/>
                  <a:moveTo>
                    <a:pt x="33" y="114"/>
                  </a:moveTo>
                  <a:cubicBezTo>
                    <a:pt x="26" y="114"/>
                    <a:pt x="19" y="114"/>
                    <a:pt x="12" y="114"/>
                  </a:cubicBezTo>
                  <a:cubicBezTo>
                    <a:pt x="12" y="122"/>
                    <a:pt x="12" y="128"/>
                    <a:pt x="12" y="135"/>
                  </a:cubicBezTo>
                  <a:cubicBezTo>
                    <a:pt x="19" y="135"/>
                    <a:pt x="26" y="135"/>
                    <a:pt x="33" y="135"/>
                  </a:cubicBezTo>
                  <a:cubicBezTo>
                    <a:pt x="33" y="128"/>
                    <a:pt x="33" y="121"/>
                    <a:pt x="33" y="114"/>
                  </a:cubicBezTo>
                  <a:close/>
                  <a:moveTo>
                    <a:pt x="44" y="146"/>
                  </a:moveTo>
                  <a:cubicBezTo>
                    <a:pt x="44" y="153"/>
                    <a:pt x="44" y="160"/>
                    <a:pt x="44" y="167"/>
                  </a:cubicBezTo>
                  <a:cubicBezTo>
                    <a:pt x="51" y="167"/>
                    <a:pt x="58" y="167"/>
                    <a:pt x="65" y="167"/>
                  </a:cubicBezTo>
                  <a:cubicBezTo>
                    <a:pt x="65" y="160"/>
                    <a:pt x="65" y="153"/>
                    <a:pt x="65" y="146"/>
                  </a:cubicBezTo>
                  <a:cubicBezTo>
                    <a:pt x="58" y="146"/>
                    <a:pt x="51" y="146"/>
                    <a:pt x="44" y="146"/>
                  </a:cubicBezTo>
                  <a:close/>
                  <a:moveTo>
                    <a:pt x="12" y="178"/>
                  </a:moveTo>
                  <a:cubicBezTo>
                    <a:pt x="12" y="185"/>
                    <a:pt x="12" y="192"/>
                    <a:pt x="12" y="199"/>
                  </a:cubicBezTo>
                  <a:cubicBezTo>
                    <a:pt x="19" y="199"/>
                    <a:pt x="26" y="199"/>
                    <a:pt x="33" y="199"/>
                  </a:cubicBezTo>
                  <a:cubicBezTo>
                    <a:pt x="33" y="191"/>
                    <a:pt x="33" y="185"/>
                    <a:pt x="33" y="178"/>
                  </a:cubicBezTo>
                  <a:cubicBezTo>
                    <a:pt x="26" y="178"/>
                    <a:pt x="19" y="178"/>
                    <a:pt x="12" y="178"/>
                  </a:cubicBezTo>
                  <a:close/>
                  <a:moveTo>
                    <a:pt x="44" y="199"/>
                  </a:moveTo>
                  <a:cubicBezTo>
                    <a:pt x="51" y="199"/>
                    <a:pt x="57" y="199"/>
                    <a:pt x="64" y="199"/>
                  </a:cubicBezTo>
                  <a:cubicBezTo>
                    <a:pt x="65" y="199"/>
                    <a:pt x="65" y="198"/>
                    <a:pt x="65" y="197"/>
                  </a:cubicBezTo>
                  <a:cubicBezTo>
                    <a:pt x="65" y="193"/>
                    <a:pt x="65" y="190"/>
                    <a:pt x="65" y="186"/>
                  </a:cubicBezTo>
                  <a:cubicBezTo>
                    <a:pt x="65" y="183"/>
                    <a:pt x="65" y="180"/>
                    <a:pt x="65" y="178"/>
                  </a:cubicBezTo>
                  <a:cubicBezTo>
                    <a:pt x="58" y="178"/>
                    <a:pt x="51" y="178"/>
                    <a:pt x="44" y="178"/>
                  </a:cubicBezTo>
                  <a:cubicBezTo>
                    <a:pt x="44" y="185"/>
                    <a:pt x="44" y="191"/>
                    <a:pt x="44" y="199"/>
                  </a:cubicBezTo>
                  <a:close/>
                  <a:moveTo>
                    <a:pt x="44" y="103"/>
                  </a:moveTo>
                  <a:cubicBezTo>
                    <a:pt x="51" y="103"/>
                    <a:pt x="58" y="103"/>
                    <a:pt x="65" y="103"/>
                  </a:cubicBezTo>
                  <a:cubicBezTo>
                    <a:pt x="65" y="96"/>
                    <a:pt x="65" y="90"/>
                    <a:pt x="65" y="83"/>
                  </a:cubicBezTo>
                  <a:cubicBezTo>
                    <a:pt x="65" y="83"/>
                    <a:pt x="64" y="82"/>
                    <a:pt x="63" y="82"/>
                  </a:cubicBezTo>
                  <a:cubicBezTo>
                    <a:pt x="59" y="82"/>
                    <a:pt x="56" y="82"/>
                    <a:pt x="52" y="82"/>
                  </a:cubicBezTo>
                  <a:cubicBezTo>
                    <a:pt x="49" y="82"/>
                    <a:pt x="47" y="82"/>
                    <a:pt x="44" y="82"/>
                  </a:cubicBezTo>
                  <a:cubicBezTo>
                    <a:pt x="44" y="89"/>
                    <a:pt x="44" y="96"/>
                    <a:pt x="44" y="103"/>
                  </a:cubicBezTo>
                  <a:close/>
                  <a:moveTo>
                    <a:pt x="65" y="135"/>
                  </a:moveTo>
                  <a:cubicBezTo>
                    <a:pt x="65" y="135"/>
                    <a:pt x="65" y="135"/>
                    <a:pt x="65" y="135"/>
                  </a:cubicBezTo>
                  <a:cubicBezTo>
                    <a:pt x="65" y="128"/>
                    <a:pt x="65" y="122"/>
                    <a:pt x="65" y="116"/>
                  </a:cubicBezTo>
                  <a:cubicBezTo>
                    <a:pt x="65" y="115"/>
                    <a:pt x="64" y="114"/>
                    <a:pt x="63" y="114"/>
                  </a:cubicBezTo>
                  <a:cubicBezTo>
                    <a:pt x="60" y="114"/>
                    <a:pt x="57" y="114"/>
                    <a:pt x="54" y="114"/>
                  </a:cubicBezTo>
                  <a:cubicBezTo>
                    <a:pt x="51" y="114"/>
                    <a:pt x="47" y="114"/>
                    <a:pt x="44" y="114"/>
                  </a:cubicBezTo>
                  <a:cubicBezTo>
                    <a:pt x="44" y="122"/>
                    <a:pt x="44" y="128"/>
                    <a:pt x="44" y="135"/>
                  </a:cubicBezTo>
                  <a:cubicBezTo>
                    <a:pt x="51" y="135"/>
                    <a:pt x="58" y="135"/>
                    <a:pt x="65" y="13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2" name="Freeform 150"/>
            <p:cNvSpPr>
              <a:spLocks noEditPoints="1"/>
            </p:cNvSpPr>
            <p:nvPr/>
          </p:nvSpPr>
          <p:spPr bwMode="auto">
            <a:xfrm>
              <a:off x="212726" y="2751026"/>
              <a:ext cx="107950" cy="400050"/>
            </a:xfrm>
            <a:custGeom>
              <a:avLst/>
              <a:gdLst>
                <a:gd name="T0" fmla="*/ 0 w 64"/>
                <a:gd name="T1" fmla="*/ 73 h 238"/>
                <a:gd name="T2" fmla="*/ 9 w 64"/>
                <a:gd name="T3" fmla="*/ 73 h 238"/>
                <a:gd name="T4" fmla="*/ 9 w 64"/>
                <a:gd name="T5" fmla="*/ 48 h 238"/>
                <a:gd name="T6" fmla="*/ 20 w 64"/>
                <a:gd name="T7" fmla="*/ 48 h 238"/>
                <a:gd name="T8" fmla="*/ 20 w 64"/>
                <a:gd name="T9" fmla="*/ 23 h 238"/>
                <a:gd name="T10" fmla="*/ 28 w 64"/>
                <a:gd name="T11" fmla="*/ 23 h 238"/>
                <a:gd name="T12" fmla="*/ 28 w 64"/>
                <a:gd name="T13" fmla="*/ 12 h 238"/>
                <a:gd name="T14" fmla="*/ 28 w 64"/>
                <a:gd name="T15" fmla="*/ 2 h 238"/>
                <a:gd name="T16" fmla="*/ 30 w 64"/>
                <a:gd name="T17" fmla="*/ 0 h 238"/>
                <a:gd name="T18" fmla="*/ 35 w 64"/>
                <a:gd name="T19" fmla="*/ 0 h 238"/>
                <a:gd name="T20" fmla="*/ 35 w 64"/>
                <a:gd name="T21" fmla="*/ 23 h 238"/>
                <a:gd name="T22" fmla="*/ 43 w 64"/>
                <a:gd name="T23" fmla="*/ 23 h 238"/>
                <a:gd name="T24" fmla="*/ 43 w 64"/>
                <a:gd name="T25" fmla="*/ 48 h 238"/>
                <a:gd name="T26" fmla="*/ 55 w 64"/>
                <a:gd name="T27" fmla="*/ 48 h 238"/>
                <a:gd name="T28" fmla="*/ 55 w 64"/>
                <a:gd name="T29" fmla="*/ 73 h 238"/>
                <a:gd name="T30" fmla="*/ 64 w 64"/>
                <a:gd name="T31" fmla="*/ 73 h 238"/>
                <a:gd name="T32" fmla="*/ 64 w 64"/>
                <a:gd name="T33" fmla="*/ 238 h 238"/>
                <a:gd name="T34" fmla="*/ 0 w 64"/>
                <a:gd name="T35" fmla="*/ 238 h 238"/>
                <a:gd name="T36" fmla="*/ 0 w 64"/>
                <a:gd name="T37" fmla="*/ 73 h 238"/>
                <a:gd name="T38" fmla="*/ 35 w 64"/>
                <a:gd name="T39" fmla="*/ 129 h 238"/>
                <a:gd name="T40" fmla="*/ 35 w 64"/>
                <a:gd name="T41" fmla="*/ 138 h 238"/>
                <a:gd name="T42" fmla="*/ 37 w 64"/>
                <a:gd name="T43" fmla="*/ 140 h 238"/>
                <a:gd name="T44" fmla="*/ 54 w 64"/>
                <a:gd name="T45" fmla="*/ 140 h 238"/>
                <a:gd name="T46" fmla="*/ 56 w 64"/>
                <a:gd name="T47" fmla="*/ 138 h 238"/>
                <a:gd name="T48" fmla="*/ 56 w 64"/>
                <a:gd name="T49" fmla="*/ 120 h 238"/>
                <a:gd name="T50" fmla="*/ 54 w 64"/>
                <a:gd name="T51" fmla="*/ 118 h 238"/>
                <a:gd name="T52" fmla="*/ 37 w 64"/>
                <a:gd name="T53" fmla="*/ 118 h 238"/>
                <a:gd name="T54" fmla="*/ 35 w 64"/>
                <a:gd name="T55" fmla="*/ 120 h 238"/>
                <a:gd name="T56" fmla="*/ 35 w 64"/>
                <a:gd name="T57" fmla="*/ 129 h 238"/>
                <a:gd name="T58" fmla="*/ 31 w 64"/>
                <a:gd name="T59" fmla="*/ 108 h 238"/>
                <a:gd name="T60" fmla="*/ 31 w 64"/>
                <a:gd name="T61" fmla="*/ 87 h 238"/>
                <a:gd name="T62" fmla="*/ 10 w 64"/>
                <a:gd name="T63" fmla="*/ 87 h 238"/>
                <a:gd name="T64" fmla="*/ 10 w 64"/>
                <a:gd name="T65" fmla="*/ 108 h 238"/>
                <a:gd name="T66" fmla="*/ 31 w 64"/>
                <a:gd name="T67" fmla="*/ 108 h 238"/>
                <a:gd name="T68" fmla="*/ 31 w 64"/>
                <a:gd name="T69" fmla="*/ 172 h 238"/>
                <a:gd name="T70" fmla="*/ 31 w 64"/>
                <a:gd name="T71" fmla="*/ 151 h 238"/>
                <a:gd name="T72" fmla="*/ 10 w 64"/>
                <a:gd name="T73" fmla="*/ 151 h 238"/>
                <a:gd name="T74" fmla="*/ 10 w 64"/>
                <a:gd name="T75" fmla="*/ 172 h 238"/>
                <a:gd name="T76" fmla="*/ 31 w 64"/>
                <a:gd name="T77" fmla="*/ 172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" h="238">
                  <a:moveTo>
                    <a:pt x="0" y="73"/>
                  </a:moveTo>
                  <a:cubicBezTo>
                    <a:pt x="3" y="73"/>
                    <a:pt x="6" y="73"/>
                    <a:pt x="9" y="73"/>
                  </a:cubicBezTo>
                  <a:cubicBezTo>
                    <a:pt x="9" y="64"/>
                    <a:pt x="9" y="56"/>
                    <a:pt x="9" y="48"/>
                  </a:cubicBezTo>
                  <a:cubicBezTo>
                    <a:pt x="13" y="48"/>
                    <a:pt x="16" y="48"/>
                    <a:pt x="20" y="48"/>
                  </a:cubicBezTo>
                  <a:cubicBezTo>
                    <a:pt x="20" y="40"/>
                    <a:pt x="20" y="32"/>
                    <a:pt x="20" y="23"/>
                  </a:cubicBezTo>
                  <a:cubicBezTo>
                    <a:pt x="23" y="23"/>
                    <a:pt x="26" y="23"/>
                    <a:pt x="28" y="23"/>
                  </a:cubicBezTo>
                  <a:cubicBezTo>
                    <a:pt x="28" y="19"/>
                    <a:pt x="28" y="15"/>
                    <a:pt x="28" y="12"/>
                  </a:cubicBezTo>
                  <a:cubicBezTo>
                    <a:pt x="28" y="8"/>
                    <a:pt x="29" y="5"/>
                    <a:pt x="28" y="2"/>
                  </a:cubicBezTo>
                  <a:cubicBezTo>
                    <a:pt x="28" y="1"/>
                    <a:pt x="29" y="0"/>
                    <a:pt x="30" y="0"/>
                  </a:cubicBezTo>
                  <a:cubicBezTo>
                    <a:pt x="32" y="0"/>
                    <a:pt x="33" y="0"/>
                    <a:pt x="35" y="0"/>
                  </a:cubicBezTo>
                  <a:cubicBezTo>
                    <a:pt x="35" y="8"/>
                    <a:pt x="35" y="16"/>
                    <a:pt x="35" y="23"/>
                  </a:cubicBezTo>
                  <a:cubicBezTo>
                    <a:pt x="38" y="23"/>
                    <a:pt x="41" y="23"/>
                    <a:pt x="43" y="23"/>
                  </a:cubicBezTo>
                  <a:cubicBezTo>
                    <a:pt x="43" y="31"/>
                    <a:pt x="43" y="39"/>
                    <a:pt x="43" y="48"/>
                  </a:cubicBezTo>
                  <a:cubicBezTo>
                    <a:pt x="47" y="48"/>
                    <a:pt x="51" y="48"/>
                    <a:pt x="55" y="48"/>
                  </a:cubicBezTo>
                  <a:cubicBezTo>
                    <a:pt x="55" y="56"/>
                    <a:pt x="55" y="64"/>
                    <a:pt x="55" y="73"/>
                  </a:cubicBezTo>
                  <a:cubicBezTo>
                    <a:pt x="58" y="73"/>
                    <a:pt x="61" y="73"/>
                    <a:pt x="64" y="73"/>
                  </a:cubicBezTo>
                  <a:cubicBezTo>
                    <a:pt x="64" y="128"/>
                    <a:pt x="64" y="183"/>
                    <a:pt x="64" y="238"/>
                  </a:cubicBezTo>
                  <a:cubicBezTo>
                    <a:pt x="43" y="238"/>
                    <a:pt x="21" y="238"/>
                    <a:pt x="0" y="238"/>
                  </a:cubicBezTo>
                  <a:cubicBezTo>
                    <a:pt x="0" y="183"/>
                    <a:pt x="0" y="128"/>
                    <a:pt x="0" y="73"/>
                  </a:cubicBezTo>
                  <a:close/>
                  <a:moveTo>
                    <a:pt x="35" y="129"/>
                  </a:moveTo>
                  <a:cubicBezTo>
                    <a:pt x="35" y="132"/>
                    <a:pt x="35" y="135"/>
                    <a:pt x="35" y="138"/>
                  </a:cubicBezTo>
                  <a:cubicBezTo>
                    <a:pt x="35" y="139"/>
                    <a:pt x="35" y="140"/>
                    <a:pt x="37" y="140"/>
                  </a:cubicBezTo>
                  <a:cubicBezTo>
                    <a:pt x="43" y="140"/>
                    <a:pt x="48" y="140"/>
                    <a:pt x="54" y="140"/>
                  </a:cubicBezTo>
                  <a:cubicBezTo>
                    <a:pt x="56" y="140"/>
                    <a:pt x="56" y="139"/>
                    <a:pt x="56" y="138"/>
                  </a:cubicBezTo>
                  <a:cubicBezTo>
                    <a:pt x="56" y="132"/>
                    <a:pt x="56" y="126"/>
                    <a:pt x="56" y="120"/>
                  </a:cubicBezTo>
                  <a:cubicBezTo>
                    <a:pt x="56" y="119"/>
                    <a:pt x="56" y="118"/>
                    <a:pt x="54" y="118"/>
                  </a:cubicBezTo>
                  <a:cubicBezTo>
                    <a:pt x="48" y="118"/>
                    <a:pt x="42" y="118"/>
                    <a:pt x="37" y="118"/>
                  </a:cubicBezTo>
                  <a:cubicBezTo>
                    <a:pt x="35" y="118"/>
                    <a:pt x="35" y="119"/>
                    <a:pt x="35" y="120"/>
                  </a:cubicBezTo>
                  <a:cubicBezTo>
                    <a:pt x="35" y="123"/>
                    <a:pt x="35" y="126"/>
                    <a:pt x="35" y="129"/>
                  </a:cubicBezTo>
                  <a:close/>
                  <a:moveTo>
                    <a:pt x="31" y="108"/>
                  </a:moveTo>
                  <a:cubicBezTo>
                    <a:pt x="31" y="100"/>
                    <a:pt x="31" y="94"/>
                    <a:pt x="31" y="87"/>
                  </a:cubicBezTo>
                  <a:cubicBezTo>
                    <a:pt x="24" y="87"/>
                    <a:pt x="17" y="87"/>
                    <a:pt x="10" y="87"/>
                  </a:cubicBezTo>
                  <a:cubicBezTo>
                    <a:pt x="10" y="94"/>
                    <a:pt x="10" y="100"/>
                    <a:pt x="10" y="108"/>
                  </a:cubicBezTo>
                  <a:cubicBezTo>
                    <a:pt x="17" y="108"/>
                    <a:pt x="24" y="108"/>
                    <a:pt x="31" y="108"/>
                  </a:cubicBezTo>
                  <a:close/>
                  <a:moveTo>
                    <a:pt x="31" y="172"/>
                  </a:moveTo>
                  <a:cubicBezTo>
                    <a:pt x="31" y="165"/>
                    <a:pt x="31" y="158"/>
                    <a:pt x="31" y="151"/>
                  </a:cubicBezTo>
                  <a:cubicBezTo>
                    <a:pt x="24" y="151"/>
                    <a:pt x="17" y="151"/>
                    <a:pt x="10" y="151"/>
                  </a:cubicBezTo>
                  <a:cubicBezTo>
                    <a:pt x="10" y="158"/>
                    <a:pt x="10" y="165"/>
                    <a:pt x="10" y="172"/>
                  </a:cubicBezTo>
                  <a:cubicBezTo>
                    <a:pt x="17" y="172"/>
                    <a:pt x="24" y="172"/>
                    <a:pt x="31" y="17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3" name="Freeform 151"/>
            <p:cNvSpPr>
              <a:spLocks/>
            </p:cNvSpPr>
            <p:nvPr/>
          </p:nvSpPr>
          <p:spPr bwMode="auto">
            <a:xfrm>
              <a:off x="84139" y="2824051"/>
              <a:ext cx="34925" cy="36513"/>
            </a:xfrm>
            <a:custGeom>
              <a:avLst/>
              <a:gdLst>
                <a:gd name="T0" fmla="*/ 21 w 21"/>
                <a:gd name="T1" fmla="*/ 21 h 21"/>
                <a:gd name="T2" fmla="*/ 1 w 21"/>
                <a:gd name="T3" fmla="*/ 21 h 21"/>
                <a:gd name="T4" fmla="*/ 0 w 21"/>
                <a:gd name="T5" fmla="*/ 20 h 21"/>
                <a:gd name="T6" fmla="*/ 0 w 21"/>
                <a:gd name="T7" fmla="*/ 0 h 21"/>
                <a:gd name="T8" fmla="*/ 21 w 21"/>
                <a:gd name="T9" fmla="*/ 0 h 21"/>
                <a:gd name="T10" fmla="*/ 21 w 2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1">
                  <a:moveTo>
                    <a:pt x="21" y="21"/>
                  </a:moveTo>
                  <a:cubicBezTo>
                    <a:pt x="14" y="21"/>
                    <a:pt x="8" y="21"/>
                    <a:pt x="1" y="21"/>
                  </a:cubicBezTo>
                  <a:cubicBezTo>
                    <a:pt x="1" y="21"/>
                    <a:pt x="0" y="20"/>
                    <a:pt x="0" y="20"/>
                  </a:cubicBezTo>
                  <a:cubicBezTo>
                    <a:pt x="0" y="13"/>
                    <a:pt x="0" y="7"/>
                    <a:pt x="0" y="0"/>
                  </a:cubicBez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4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4" name="Freeform 152"/>
            <p:cNvSpPr>
              <a:spLocks/>
            </p:cNvSpPr>
            <p:nvPr/>
          </p:nvSpPr>
          <p:spPr bwMode="auto">
            <a:xfrm>
              <a:off x="82551" y="2982801"/>
              <a:ext cx="36513" cy="36513"/>
            </a:xfrm>
            <a:custGeom>
              <a:avLst/>
              <a:gdLst>
                <a:gd name="T0" fmla="*/ 1 w 22"/>
                <a:gd name="T1" fmla="*/ 22 h 22"/>
                <a:gd name="T2" fmla="*/ 1 w 22"/>
                <a:gd name="T3" fmla="*/ 8 h 22"/>
                <a:gd name="T4" fmla="*/ 1 w 22"/>
                <a:gd name="T5" fmla="*/ 1 h 22"/>
                <a:gd name="T6" fmla="*/ 8 w 22"/>
                <a:gd name="T7" fmla="*/ 1 h 22"/>
                <a:gd name="T8" fmla="*/ 22 w 22"/>
                <a:gd name="T9" fmla="*/ 1 h 22"/>
                <a:gd name="T10" fmla="*/ 22 w 22"/>
                <a:gd name="T11" fmla="*/ 22 h 22"/>
                <a:gd name="T12" fmla="*/ 1 w 22"/>
                <a:gd name="T13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22">
                  <a:moveTo>
                    <a:pt x="1" y="22"/>
                  </a:moveTo>
                  <a:cubicBezTo>
                    <a:pt x="1" y="17"/>
                    <a:pt x="1" y="13"/>
                    <a:pt x="1" y="8"/>
                  </a:cubicBezTo>
                  <a:cubicBezTo>
                    <a:pt x="1" y="6"/>
                    <a:pt x="0" y="3"/>
                    <a:pt x="1" y="1"/>
                  </a:cubicBezTo>
                  <a:cubicBezTo>
                    <a:pt x="2" y="0"/>
                    <a:pt x="6" y="1"/>
                    <a:pt x="8" y="1"/>
                  </a:cubicBezTo>
                  <a:cubicBezTo>
                    <a:pt x="13" y="1"/>
                    <a:pt x="17" y="1"/>
                    <a:pt x="22" y="1"/>
                  </a:cubicBezTo>
                  <a:cubicBezTo>
                    <a:pt x="22" y="8"/>
                    <a:pt x="22" y="15"/>
                    <a:pt x="22" y="22"/>
                  </a:cubicBezTo>
                  <a:cubicBezTo>
                    <a:pt x="15" y="22"/>
                    <a:pt x="8" y="22"/>
                    <a:pt x="1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5" name="Freeform 153"/>
            <p:cNvSpPr>
              <a:spLocks/>
            </p:cNvSpPr>
            <p:nvPr/>
          </p:nvSpPr>
          <p:spPr bwMode="auto">
            <a:xfrm>
              <a:off x="84139" y="2771663"/>
              <a:ext cx="34925" cy="34925"/>
            </a:xfrm>
            <a:custGeom>
              <a:avLst/>
              <a:gdLst>
                <a:gd name="T0" fmla="*/ 0 w 21"/>
                <a:gd name="T1" fmla="*/ 0 h 21"/>
                <a:gd name="T2" fmla="*/ 21 w 21"/>
                <a:gd name="T3" fmla="*/ 0 h 21"/>
                <a:gd name="T4" fmla="*/ 21 w 21"/>
                <a:gd name="T5" fmla="*/ 21 h 21"/>
                <a:gd name="T6" fmla="*/ 0 w 21"/>
                <a:gd name="T7" fmla="*/ 21 h 21"/>
                <a:gd name="T8" fmla="*/ 0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4"/>
                    <a:pt x="21" y="21"/>
                  </a:cubicBez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6" name="Freeform 154"/>
            <p:cNvSpPr>
              <a:spLocks/>
            </p:cNvSpPr>
            <p:nvPr/>
          </p:nvSpPr>
          <p:spPr bwMode="auto">
            <a:xfrm>
              <a:off x="138114" y="2771663"/>
              <a:ext cx="34925" cy="34925"/>
            </a:xfrm>
            <a:custGeom>
              <a:avLst/>
              <a:gdLst>
                <a:gd name="T0" fmla="*/ 21 w 21"/>
                <a:gd name="T1" fmla="*/ 21 h 21"/>
                <a:gd name="T2" fmla="*/ 0 w 21"/>
                <a:gd name="T3" fmla="*/ 21 h 21"/>
                <a:gd name="T4" fmla="*/ 0 w 21"/>
                <a:gd name="T5" fmla="*/ 0 h 21"/>
                <a:gd name="T6" fmla="*/ 12 w 21"/>
                <a:gd name="T7" fmla="*/ 0 h 21"/>
                <a:gd name="T8" fmla="*/ 19 w 21"/>
                <a:gd name="T9" fmla="*/ 0 h 21"/>
                <a:gd name="T10" fmla="*/ 21 w 21"/>
                <a:gd name="T11" fmla="*/ 2 h 21"/>
                <a:gd name="T12" fmla="*/ 21 w 21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21">
                  <a:moveTo>
                    <a:pt x="21" y="21"/>
                  </a:move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ubicBezTo>
                    <a:pt x="15" y="0"/>
                    <a:pt x="17" y="0"/>
                    <a:pt x="19" y="0"/>
                  </a:cubicBezTo>
                  <a:cubicBezTo>
                    <a:pt x="20" y="0"/>
                    <a:pt x="21" y="1"/>
                    <a:pt x="21" y="2"/>
                  </a:cubicBezTo>
                  <a:cubicBezTo>
                    <a:pt x="21" y="8"/>
                    <a:pt x="21" y="15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7" name="Freeform 155"/>
            <p:cNvSpPr>
              <a:spLocks/>
            </p:cNvSpPr>
            <p:nvPr/>
          </p:nvSpPr>
          <p:spPr bwMode="auto">
            <a:xfrm>
              <a:off x="138114" y="2824051"/>
              <a:ext cx="34925" cy="36513"/>
            </a:xfrm>
            <a:custGeom>
              <a:avLst/>
              <a:gdLst>
                <a:gd name="T0" fmla="*/ 21 w 21"/>
                <a:gd name="T1" fmla="*/ 21 h 21"/>
                <a:gd name="T2" fmla="*/ 0 w 21"/>
                <a:gd name="T3" fmla="*/ 21 h 21"/>
                <a:gd name="T4" fmla="*/ 0 w 21"/>
                <a:gd name="T5" fmla="*/ 0 h 21"/>
                <a:gd name="T6" fmla="*/ 21 w 21"/>
                <a:gd name="T7" fmla="*/ 0 h 21"/>
                <a:gd name="T8" fmla="*/ 21 w 21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1" y="21"/>
                  </a:move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4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8" name="Freeform 156"/>
            <p:cNvSpPr>
              <a:spLocks/>
            </p:cNvSpPr>
            <p:nvPr/>
          </p:nvSpPr>
          <p:spPr bwMode="auto">
            <a:xfrm>
              <a:off x="84139" y="2876438"/>
              <a:ext cx="34925" cy="34925"/>
            </a:xfrm>
            <a:custGeom>
              <a:avLst/>
              <a:gdLst>
                <a:gd name="T0" fmla="*/ 0 w 21"/>
                <a:gd name="T1" fmla="*/ 0 h 21"/>
                <a:gd name="T2" fmla="*/ 20 w 21"/>
                <a:gd name="T3" fmla="*/ 0 h 21"/>
                <a:gd name="T4" fmla="*/ 21 w 21"/>
                <a:gd name="T5" fmla="*/ 2 h 21"/>
                <a:gd name="T6" fmla="*/ 21 w 21"/>
                <a:gd name="T7" fmla="*/ 21 h 21"/>
                <a:gd name="T8" fmla="*/ 0 w 21"/>
                <a:gd name="T9" fmla="*/ 21 h 21"/>
                <a:gd name="T10" fmla="*/ 0 w 21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7" y="0"/>
                    <a:pt x="14" y="0"/>
                    <a:pt x="20" y="0"/>
                  </a:cubicBezTo>
                  <a:cubicBezTo>
                    <a:pt x="21" y="0"/>
                    <a:pt x="21" y="1"/>
                    <a:pt x="21" y="2"/>
                  </a:cubicBezTo>
                  <a:cubicBezTo>
                    <a:pt x="21" y="8"/>
                    <a:pt x="21" y="14"/>
                    <a:pt x="21" y="21"/>
                  </a:cubicBez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99" name="Freeform 157"/>
            <p:cNvSpPr>
              <a:spLocks/>
            </p:cNvSpPr>
            <p:nvPr/>
          </p:nvSpPr>
          <p:spPr bwMode="auto">
            <a:xfrm>
              <a:off x="84139" y="2930413"/>
              <a:ext cx="34925" cy="34925"/>
            </a:xfrm>
            <a:custGeom>
              <a:avLst/>
              <a:gdLst>
                <a:gd name="T0" fmla="*/ 21 w 21"/>
                <a:gd name="T1" fmla="*/ 0 h 21"/>
                <a:gd name="T2" fmla="*/ 21 w 21"/>
                <a:gd name="T3" fmla="*/ 21 h 21"/>
                <a:gd name="T4" fmla="*/ 0 w 21"/>
                <a:gd name="T5" fmla="*/ 21 h 21"/>
                <a:gd name="T6" fmla="*/ 0 w 21"/>
                <a:gd name="T7" fmla="*/ 0 h 21"/>
                <a:gd name="T8" fmla="*/ 21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1" y="0"/>
                  </a:moveTo>
                  <a:cubicBezTo>
                    <a:pt x="21" y="7"/>
                    <a:pt x="21" y="14"/>
                    <a:pt x="21" y="21"/>
                  </a:cubicBez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8"/>
                    <a:pt x="0" y="0"/>
                  </a:cubicBezTo>
                  <a:cubicBezTo>
                    <a:pt x="7" y="0"/>
                    <a:pt x="14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0" name="Freeform 158"/>
            <p:cNvSpPr>
              <a:spLocks/>
            </p:cNvSpPr>
            <p:nvPr/>
          </p:nvSpPr>
          <p:spPr bwMode="auto">
            <a:xfrm>
              <a:off x="138114" y="2984388"/>
              <a:ext cx="34925" cy="34925"/>
            </a:xfrm>
            <a:custGeom>
              <a:avLst/>
              <a:gdLst>
                <a:gd name="T0" fmla="*/ 0 w 21"/>
                <a:gd name="T1" fmla="*/ 0 h 21"/>
                <a:gd name="T2" fmla="*/ 21 w 21"/>
                <a:gd name="T3" fmla="*/ 0 h 21"/>
                <a:gd name="T4" fmla="*/ 21 w 21"/>
                <a:gd name="T5" fmla="*/ 21 h 21"/>
                <a:gd name="T6" fmla="*/ 0 w 21"/>
                <a:gd name="T7" fmla="*/ 21 h 21"/>
                <a:gd name="T8" fmla="*/ 0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4"/>
                    <a:pt x="21" y="21"/>
                  </a:cubicBez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1" name="Freeform 159"/>
            <p:cNvSpPr>
              <a:spLocks/>
            </p:cNvSpPr>
            <p:nvPr/>
          </p:nvSpPr>
          <p:spPr bwMode="auto">
            <a:xfrm>
              <a:off x="84139" y="3038363"/>
              <a:ext cx="34925" cy="34925"/>
            </a:xfrm>
            <a:custGeom>
              <a:avLst/>
              <a:gdLst>
                <a:gd name="T0" fmla="*/ 0 w 21"/>
                <a:gd name="T1" fmla="*/ 0 h 21"/>
                <a:gd name="T2" fmla="*/ 21 w 21"/>
                <a:gd name="T3" fmla="*/ 0 h 21"/>
                <a:gd name="T4" fmla="*/ 21 w 21"/>
                <a:gd name="T5" fmla="*/ 21 h 21"/>
                <a:gd name="T6" fmla="*/ 0 w 21"/>
                <a:gd name="T7" fmla="*/ 21 h 21"/>
                <a:gd name="T8" fmla="*/ 0 w 21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3"/>
                    <a:pt x="21" y="21"/>
                  </a:cubicBez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2" name="Freeform 160"/>
            <p:cNvSpPr>
              <a:spLocks/>
            </p:cNvSpPr>
            <p:nvPr/>
          </p:nvSpPr>
          <p:spPr bwMode="auto">
            <a:xfrm>
              <a:off x="138114" y="3038363"/>
              <a:ext cx="34925" cy="34925"/>
            </a:xfrm>
            <a:custGeom>
              <a:avLst/>
              <a:gdLst>
                <a:gd name="T0" fmla="*/ 0 w 21"/>
                <a:gd name="T1" fmla="*/ 21 h 21"/>
                <a:gd name="T2" fmla="*/ 0 w 21"/>
                <a:gd name="T3" fmla="*/ 0 h 21"/>
                <a:gd name="T4" fmla="*/ 21 w 21"/>
                <a:gd name="T5" fmla="*/ 0 h 21"/>
                <a:gd name="T6" fmla="*/ 21 w 21"/>
                <a:gd name="T7" fmla="*/ 8 h 21"/>
                <a:gd name="T8" fmla="*/ 21 w 21"/>
                <a:gd name="T9" fmla="*/ 19 h 21"/>
                <a:gd name="T10" fmla="*/ 20 w 21"/>
                <a:gd name="T11" fmla="*/ 21 h 21"/>
                <a:gd name="T12" fmla="*/ 0 w 21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cubicBezTo>
                    <a:pt x="0" y="13"/>
                    <a:pt x="0" y="7"/>
                    <a:pt x="0" y="0"/>
                  </a:cubicBezTo>
                  <a:cubicBezTo>
                    <a:pt x="7" y="0"/>
                    <a:pt x="14" y="0"/>
                    <a:pt x="21" y="0"/>
                  </a:cubicBezTo>
                  <a:cubicBezTo>
                    <a:pt x="21" y="2"/>
                    <a:pt x="21" y="5"/>
                    <a:pt x="21" y="8"/>
                  </a:cubicBezTo>
                  <a:cubicBezTo>
                    <a:pt x="21" y="12"/>
                    <a:pt x="21" y="15"/>
                    <a:pt x="21" y="19"/>
                  </a:cubicBezTo>
                  <a:cubicBezTo>
                    <a:pt x="21" y="20"/>
                    <a:pt x="21" y="21"/>
                    <a:pt x="20" y="21"/>
                  </a:cubicBezTo>
                  <a:cubicBezTo>
                    <a:pt x="13" y="21"/>
                    <a:pt x="7" y="21"/>
                    <a:pt x="0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3" name="Freeform 161"/>
            <p:cNvSpPr>
              <a:spLocks/>
            </p:cNvSpPr>
            <p:nvPr/>
          </p:nvSpPr>
          <p:spPr bwMode="auto">
            <a:xfrm>
              <a:off x="138114" y="2876438"/>
              <a:ext cx="34925" cy="34925"/>
            </a:xfrm>
            <a:custGeom>
              <a:avLst/>
              <a:gdLst>
                <a:gd name="T0" fmla="*/ 0 w 21"/>
                <a:gd name="T1" fmla="*/ 21 h 21"/>
                <a:gd name="T2" fmla="*/ 0 w 21"/>
                <a:gd name="T3" fmla="*/ 0 h 21"/>
                <a:gd name="T4" fmla="*/ 8 w 21"/>
                <a:gd name="T5" fmla="*/ 0 h 21"/>
                <a:gd name="T6" fmla="*/ 19 w 21"/>
                <a:gd name="T7" fmla="*/ 0 h 21"/>
                <a:gd name="T8" fmla="*/ 21 w 21"/>
                <a:gd name="T9" fmla="*/ 1 h 21"/>
                <a:gd name="T10" fmla="*/ 21 w 21"/>
                <a:gd name="T11" fmla="*/ 21 h 21"/>
                <a:gd name="T12" fmla="*/ 0 w 21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21">
                  <a:moveTo>
                    <a:pt x="0" y="21"/>
                  </a:moveTo>
                  <a:cubicBezTo>
                    <a:pt x="0" y="14"/>
                    <a:pt x="0" y="7"/>
                    <a:pt x="0" y="0"/>
                  </a:cubicBezTo>
                  <a:cubicBezTo>
                    <a:pt x="3" y="0"/>
                    <a:pt x="5" y="0"/>
                    <a:pt x="8" y="0"/>
                  </a:cubicBezTo>
                  <a:cubicBezTo>
                    <a:pt x="12" y="0"/>
                    <a:pt x="15" y="0"/>
                    <a:pt x="19" y="0"/>
                  </a:cubicBezTo>
                  <a:cubicBezTo>
                    <a:pt x="20" y="0"/>
                    <a:pt x="21" y="1"/>
                    <a:pt x="21" y="1"/>
                  </a:cubicBezTo>
                  <a:cubicBezTo>
                    <a:pt x="21" y="8"/>
                    <a:pt x="21" y="14"/>
                    <a:pt x="21" y="21"/>
                  </a:cubicBezTo>
                  <a:cubicBezTo>
                    <a:pt x="14" y="21"/>
                    <a:pt x="7" y="21"/>
                    <a:pt x="0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4" name="Freeform 162"/>
            <p:cNvSpPr>
              <a:spLocks/>
            </p:cNvSpPr>
            <p:nvPr/>
          </p:nvSpPr>
          <p:spPr bwMode="auto">
            <a:xfrm>
              <a:off x="138114" y="2930413"/>
              <a:ext cx="34925" cy="34925"/>
            </a:xfrm>
            <a:custGeom>
              <a:avLst/>
              <a:gdLst>
                <a:gd name="T0" fmla="*/ 21 w 21"/>
                <a:gd name="T1" fmla="*/ 21 h 21"/>
                <a:gd name="T2" fmla="*/ 0 w 21"/>
                <a:gd name="T3" fmla="*/ 21 h 21"/>
                <a:gd name="T4" fmla="*/ 0 w 21"/>
                <a:gd name="T5" fmla="*/ 0 h 21"/>
                <a:gd name="T6" fmla="*/ 10 w 21"/>
                <a:gd name="T7" fmla="*/ 0 h 21"/>
                <a:gd name="T8" fmla="*/ 19 w 21"/>
                <a:gd name="T9" fmla="*/ 0 h 21"/>
                <a:gd name="T10" fmla="*/ 21 w 21"/>
                <a:gd name="T11" fmla="*/ 2 h 21"/>
                <a:gd name="T12" fmla="*/ 21 w 21"/>
                <a:gd name="T13" fmla="*/ 21 h 21"/>
                <a:gd name="T14" fmla="*/ 21 w 21"/>
                <a:gd name="T1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1">
                  <a:moveTo>
                    <a:pt x="21" y="21"/>
                  </a:move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8"/>
                    <a:pt x="0" y="0"/>
                  </a:cubicBezTo>
                  <a:cubicBezTo>
                    <a:pt x="3" y="0"/>
                    <a:pt x="7" y="0"/>
                    <a:pt x="10" y="0"/>
                  </a:cubicBezTo>
                  <a:cubicBezTo>
                    <a:pt x="13" y="0"/>
                    <a:pt x="16" y="0"/>
                    <a:pt x="19" y="0"/>
                  </a:cubicBezTo>
                  <a:cubicBezTo>
                    <a:pt x="20" y="0"/>
                    <a:pt x="21" y="1"/>
                    <a:pt x="21" y="2"/>
                  </a:cubicBezTo>
                  <a:cubicBezTo>
                    <a:pt x="21" y="8"/>
                    <a:pt x="21" y="14"/>
                    <a:pt x="21" y="21"/>
                  </a:cubicBezTo>
                  <a:cubicBezTo>
                    <a:pt x="21" y="21"/>
                    <a:pt x="21" y="21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5" name="Freeform 163"/>
            <p:cNvSpPr>
              <a:spLocks/>
            </p:cNvSpPr>
            <p:nvPr/>
          </p:nvSpPr>
          <p:spPr bwMode="auto">
            <a:xfrm>
              <a:off x="271464" y="2949463"/>
              <a:ext cx="34925" cy="36513"/>
            </a:xfrm>
            <a:custGeom>
              <a:avLst/>
              <a:gdLst>
                <a:gd name="T0" fmla="*/ 0 w 21"/>
                <a:gd name="T1" fmla="*/ 11 h 22"/>
                <a:gd name="T2" fmla="*/ 0 w 21"/>
                <a:gd name="T3" fmla="*/ 2 h 22"/>
                <a:gd name="T4" fmla="*/ 2 w 21"/>
                <a:gd name="T5" fmla="*/ 0 h 22"/>
                <a:gd name="T6" fmla="*/ 19 w 21"/>
                <a:gd name="T7" fmla="*/ 0 h 22"/>
                <a:gd name="T8" fmla="*/ 21 w 21"/>
                <a:gd name="T9" fmla="*/ 2 h 22"/>
                <a:gd name="T10" fmla="*/ 21 w 21"/>
                <a:gd name="T11" fmla="*/ 20 h 22"/>
                <a:gd name="T12" fmla="*/ 19 w 21"/>
                <a:gd name="T13" fmla="*/ 22 h 22"/>
                <a:gd name="T14" fmla="*/ 2 w 21"/>
                <a:gd name="T15" fmla="*/ 22 h 22"/>
                <a:gd name="T16" fmla="*/ 0 w 21"/>
                <a:gd name="T17" fmla="*/ 20 h 22"/>
                <a:gd name="T18" fmla="*/ 0 w 21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2">
                  <a:moveTo>
                    <a:pt x="0" y="11"/>
                  </a:moveTo>
                  <a:cubicBezTo>
                    <a:pt x="0" y="8"/>
                    <a:pt x="0" y="5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7" y="0"/>
                    <a:pt x="13" y="0"/>
                    <a:pt x="19" y="0"/>
                  </a:cubicBezTo>
                  <a:cubicBezTo>
                    <a:pt x="21" y="0"/>
                    <a:pt x="21" y="1"/>
                    <a:pt x="21" y="2"/>
                  </a:cubicBezTo>
                  <a:cubicBezTo>
                    <a:pt x="21" y="8"/>
                    <a:pt x="21" y="14"/>
                    <a:pt x="21" y="20"/>
                  </a:cubicBezTo>
                  <a:cubicBezTo>
                    <a:pt x="21" y="21"/>
                    <a:pt x="21" y="22"/>
                    <a:pt x="19" y="22"/>
                  </a:cubicBezTo>
                  <a:cubicBezTo>
                    <a:pt x="13" y="22"/>
                    <a:pt x="8" y="22"/>
                    <a:pt x="2" y="22"/>
                  </a:cubicBezTo>
                  <a:cubicBezTo>
                    <a:pt x="0" y="22"/>
                    <a:pt x="0" y="21"/>
                    <a:pt x="0" y="20"/>
                  </a:cubicBezTo>
                  <a:cubicBezTo>
                    <a:pt x="0" y="17"/>
                    <a:pt x="0" y="14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6" name="Freeform 164"/>
            <p:cNvSpPr>
              <a:spLocks/>
            </p:cNvSpPr>
            <p:nvPr/>
          </p:nvSpPr>
          <p:spPr bwMode="auto">
            <a:xfrm>
              <a:off x="230189" y="2897076"/>
              <a:ext cx="34925" cy="34925"/>
            </a:xfrm>
            <a:custGeom>
              <a:avLst/>
              <a:gdLst>
                <a:gd name="T0" fmla="*/ 21 w 21"/>
                <a:gd name="T1" fmla="*/ 21 h 21"/>
                <a:gd name="T2" fmla="*/ 0 w 21"/>
                <a:gd name="T3" fmla="*/ 21 h 21"/>
                <a:gd name="T4" fmla="*/ 0 w 21"/>
                <a:gd name="T5" fmla="*/ 0 h 21"/>
                <a:gd name="T6" fmla="*/ 21 w 21"/>
                <a:gd name="T7" fmla="*/ 0 h 21"/>
                <a:gd name="T8" fmla="*/ 21 w 21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1" y="21"/>
                  </a:moveTo>
                  <a:cubicBezTo>
                    <a:pt x="14" y="21"/>
                    <a:pt x="7" y="21"/>
                    <a:pt x="0" y="21"/>
                  </a:cubicBezTo>
                  <a:cubicBezTo>
                    <a:pt x="0" y="13"/>
                    <a:pt x="0" y="7"/>
                    <a:pt x="0" y="0"/>
                  </a:cubicBez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3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7" name="Freeform 165"/>
            <p:cNvSpPr>
              <a:spLocks/>
            </p:cNvSpPr>
            <p:nvPr/>
          </p:nvSpPr>
          <p:spPr bwMode="auto">
            <a:xfrm>
              <a:off x="230189" y="3005026"/>
              <a:ext cx="34925" cy="34925"/>
            </a:xfrm>
            <a:custGeom>
              <a:avLst/>
              <a:gdLst>
                <a:gd name="T0" fmla="*/ 21 w 21"/>
                <a:gd name="T1" fmla="*/ 21 h 21"/>
                <a:gd name="T2" fmla="*/ 0 w 21"/>
                <a:gd name="T3" fmla="*/ 21 h 21"/>
                <a:gd name="T4" fmla="*/ 0 w 21"/>
                <a:gd name="T5" fmla="*/ 0 h 21"/>
                <a:gd name="T6" fmla="*/ 21 w 21"/>
                <a:gd name="T7" fmla="*/ 0 h 21"/>
                <a:gd name="T8" fmla="*/ 21 w 21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21">
                  <a:moveTo>
                    <a:pt x="21" y="21"/>
                  </a:moveTo>
                  <a:cubicBezTo>
                    <a:pt x="14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ubicBezTo>
                    <a:pt x="7" y="0"/>
                    <a:pt x="14" y="0"/>
                    <a:pt x="21" y="0"/>
                  </a:cubicBezTo>
                  <a:cubicBezTo>
                    <a:pt x="21" y="7"/>
                    <a:pt x="21" y="14"/>
                    <a:pt x="2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6" name="グループ化 2385"/>
          <p:cNvGrpSpPr/>
          <p:nvPr/>
        </p:nvGrpSpPr>
        <p:grpSpPr>
          <a:xfrm>
            <a:off x="652090" y="2818068"/>
            <a:ext cx="393700" cy="412750"/>
            <a:chOff x="612776" y="2738326"/>
            <a:chExt cx="393700" cy="412750"/>
          </a:xfrm>
        </p:grpSpPr>
        <p:sp>
          <p:nvSpPr>
            <p:cNvPr id="2308" name="Freeform 166"/>
            <p:cNvSpPr>
              <a:spLocks/>
            </p:cNvSpPr>
            <p:nvPr/>
          </p:nvSpPr>
          <p:spPr bwMode="auto">
            <a:xfrm>
              <a:off x="612776" y="2738326"/>
              <a:ext cx="393700" cy="412750"/>
            </a:xfrm>
            <a:custGeom>
              <a:avLst/>
              <a:gdLst>
                <a:gd name="T0" fmla="*/ 0 w 235"/>
                <a:gd name="T1" fmla="*/ 122 h 245"/>
                <a:gd name="T2" fmla="*/ 0 w 235"/>
                <a:gd name="T3" fmla="*/ 212 h 245"/>
                <a:gd name="T4" fmla="*/ 33 w 235"/>
                <a:gd name="T5" fmla="*/ 244 h 245"/>
                <a:gd name="T6" fmla="*/ 202 w 235"/>
                <a:gd name="T7" fmla="*/ 244 h 245"/>
                <a:gd name="T8" fmla="*/ 209 w 235"/>
                <a:gd name="T9" fmla="*/ 244 h 245"/>
                <a:gd name="T10" fmla="*/ 235 w 235"/>
                <a:gd name="T11" fmla="*/ 212 h 245"/>
                <a:gd name="T12" fmla="*/ 235 w 235"/>
                <a:gd name="T13" fmla="*/ 51 h 245"/>
                <a:gd name="T14" fmla="*/ 233 w 235"/>
                <a:gd name="T15" fmla="*/ 47 h 245"/>
                <a:gd name="T16" fmla="*/ 188 w 235"/>
                <a:gd name="T17" fmla="*/ 2 h 245"/>
                <a:gd name="T18" fmla="*/ 183 w 235"/>
                <a:gd name="T19" fmla="*/ 0 h 245"/>
                <a:gd name="T20" fmla="*/ 35 w 235"/>
                <a:gd name="T21" fmla="*/ 0 h 245"/>
                <a:gd name="T22" fmla="*/ 27 w 235"/>
                <a:gd name="T23" fmla="*/ 1 h 245"/>
                <a:gd name="T24" fmla="*/ 0 w 235"/>
                <a:gd name="T25" fmla="*/ 34 h 245"/>
                <a:gd name="T26" fmla="*/ 0 w 235"/>
                <a:gd name="T27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5" h="245">
                  <a:moveTo>
                    <a:pt x="0" y="122"/>
                  </a:moveTo>
                  <a:cubicBezTo>
                    <a:pt x="0" y="152"/>
                    <a:pt x="0" y="182"/>
                    <a:pt x="0" y="212"/>
                  </a:cubicBezTo>
                  <a:cubicBezTo>
                    <a:pt x="0" y="229"/>
                    <a:pt x="13" y="244"/>
                    <a:pt x="33" y="244"/>
                  </a:cubicBezTo>
                  <a:cubicBezTo>
                    <a:pt x="89" y="245"/>
                    <a:pt x="146" y="245"/>
                    <a:pt x="202" y="244"/>
                  </a:cubicBezTo>
                  <a:cubicBezTo>
                    <a:pt x="204" y="244"/>
                    <a:pt x="207" y="244"/>
                    <a:pt x="209" y="244"/>
                  </a:cubicBezTo>
                  <a:cubicBezTo>
                    <a:pt x="225" y="241"/>
                    <a:pt x="235" y="226"/>
                    <a:pt x="235" y="212"/>
                  </a:cubicBezTo>
                  <a:cubicBezTo>
                    <a:pt x="235" y="158"/>
                    <a:pt x="235" y="105"/>
                    <a:pt x="235" y="51"/>
                  </a:cubicBezTo>
                  <a:cubicBezTo>
                    <a:pt x="235" y="49"/>
                    <a:pt x="234" y="48"/>
                    <a:pt x="233" y="47"/>
                  </a:cubicBezTo>
                  <a:cubicBezTo>
                    <a:pt x="218" y="32"/>
                    <a:pt x="203" y="17"/>
                    <a:pt x="188" y="2"/>
                  </a:cubicBezTo>
                  <a:cubicBezTo>
                    <a:pt x="186" y="1"/>
                    <a:pt x="185" y="0"/>
                    <a:pt x="183" y="0"/>
                  </a:cubicBezTo>
                  <a:cubicBezTo>
                    <a:pt x="134" y="0"/>
                    <a:pt x="85" y="0"/>
                    <a:pt x="35" y="0"/>
                  </a:cubicBezTo>
                  <a:cubicBezTo>
                    <a:pt x="33" y="0"/>
                    <a:pt x="30" y="0"/>
                    <a:pt x="27" y="1"/>
                  </a:cubicBezTo>
                  <a:cubicBezTo>
                    <a:pt x="12" y="3"/>
                    <a:pt x="0" y="17"/>
                    <a:pt x="0" y="34"/>
                  </a:cubicBezTo>
                  <a:cubicBezTo>
                    <a:pt x="0" y="63"/>
                    <a:pt x="0" y="93"/>
                    <a:pt x="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09" name="Freeform 167"/>
            <p:cNvSpPr>
              <a:spLocks noEditPoints="1"/>
            </p:cNvSpPr>
            <p:nvPr/>
          </p:nvSpPr>
          <p:spPr bwMode="auto">
            <a:xfrm>
              <a:off x="612776" y="2738326"/>
              <a:ext cx="393700" cy="412750"/>
            </a:xfrm>
            <a:custGeom>
              <a:avLst/>
              <a:gdLst>
                <a:gd name="T0" fmla="*/ 0 w 235"/>
                <a:gd name="T1" fmla="*/ 122 h 245"/>
                <a:gd name="T2" fmla="*/ 0 w 235"/>
                <a:gd name="T3" fmla="*/ 34 h 245"/>
                <a:gd name="T4" fmla="*/ 27 w 235"/>
                <a:gd name="T5" fmla="*/ 1 h 245"/>
                <a:gd name="T6" fmla="*/ 35 w 235"/>
                <a:gd name="T7" fmla="*/ 0 h 245"/>
                <a:gd name="T8" fmla="*/ 183 w 235"/>
                <a:gd name="T9" fmla="*/ 0 h 245"/>
                <a:gd name="T10" fmla="*/ 188 w 235"/>
                <a:gd name="T11" fmla="*/ 2 h 245"/>
                <a:gd name="T12" fmla="*/ 233 w 235"/>
                <a:gd name="T13" fmla="*/ 47 h 245"/>
                <a:gd name="T14" fmla="*/ 235 w 235"/>
                <a:gd name="T15" fmla="*/ 51 h 245"/>
                <a:gd name="T16" fmla="*/ 235 w 235"/>
                <a:gd name="T17" fmla="*/ 212 h 245"/>
                <a:gd name="T18" fmla="*/ 209 w 235"/>
                <a:gd name="T19" fmla="*/ 244 h 245"/>
                <a:gd name="T20" fmla="*/ 202 w 235"/>
                <a:gd name="T21" fmla="*/ 244 h 245"/>
                <a:gd name="T22" fmla="*/ 33 w 235"/>
                <a:gd name="T23" fmla="*/ 244 h 245"/>
                <a:gd name="T24" fmla="*/ 0 w 235"/>
                <a:gd name="T25" fmla="*/ 212 h 245"/>
                <a:gd name="T26" fmla="*/ 0 w 235"/>
                <a:gd name="T27" fmla="*/ 122 h 245"/>
                <a:gd name="T28" fmla="*/ 19 w 235"/>
                <a:gd name="T29" fmla="*/ 122 h 245"/>
                <a:gd name="T30" fmla="*/ 19 w 235"/>
                <a:gd name="T31" fmla="*/ 175 h 245"/>
                <a:gd name="T32" fmla="*/ 19 w 235"/>
                <a:gd name="T33" fmla="*/ 210 h 245"/>
                <a:gd name="T34" fmla="*/ 34 w 235"/>
                <a:gd name="T35" fmla="*/ 225 h 245"/>
                <a:gd name="T36" fmla="*/ 202 w 235"/>
                <a:gd name="T37" fmla="*/ 225 h 245"/>
                <a:gd name="T38" fmla="*/ 206 w 235"/>
                <a:gd name="T39" fmla="*/ 225 h 245"/>
                <a:gd name="T40" fmla="*/ 216 w 235"/>
                <a:gd name="T41" fmla="*/ 211 h 245"/>
                <a:gd name="T42" fmla="*/ 216 w 235"/>
                <a:gd name="T43" fmla="*/ 63 h 245"/>
                <a:gd name="T44" fmla="*/ 213 w 235"/>
                <a:gd name="T45" fmla="*/ 60 h 245"/>
                <a:gd name="T46" fmla="*/ 180 w 235"/>
                <a:gd name="T47" fmla="*/ 60 h 245"/>
                <a:gd name="T48" fmla="*/ 177 w 235"/>
                <a:gd name="T49" fmla="*/ 57 h 245"/>
                <a:gd name="T50" fmla="*/ 177 w 235"/>
                <a:gd name="T51" fmla="*/ 22 h 245"/>
                <a:gd name="T52" fmla="*/ 174 w 235"/>
                <a:gd name="T53" fmla="*/ 19 h 245"/>
                <a:gd name="T54" fmla="*/ 33 w 235"/>
                <a:gd name="T55" fmla="*/ 19 h 245"/>
                <a:gd name="T56" fmla="*/ 23 w 235"/>
                <a:gd name="T57" fmla="*/ 23 h 245"/>
                <a:gd name="T58" fmla="*/ 19 w 235"/>
                <a:gd name="T59" fmla="*/ 35 h 245"/>
                <a:gd name="T60" fmla="*/ 19 w 235"/>
                <a:gd name="T61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5" h="245">
                  <a:moveTo>
                    <a:pt x="0" y="122"/>
                  </a:moveTo>
                  <a:cubicBezTo>
                    <a:pt x="0" y="93"/>
                    <a:pt x="0" y="63"/>
                    <a:pt x="0" y="34"/>
                  </a:cubicBezTo>
                  <a:cubicBezTo>
                    <a:pt x="0" y="17"/>
                    <a:pt x="12" y="3"/>
                    <a:pt x="27" y="1"/>
                  </a:cubicBezTo>
                  <a:cubicBezTo>
                    <a:pt x="30" y="0"/>
                    <a:pt x="33" y="0"/>
                    <a:pt x="35" y="0"/>
                  </a:cubicBezTo>
                  <a:cubicBezTo>
                    <a:pt x="85" y="0"/>
                    <a:pt x="134" y="0"/>
                    <a:pt x="183" y="0"/>
                  </a:cubicBezTo>
                  <a:cubicBezTo>
                    <a:pt x="185" y="0"/>
                    <a:pt x="186" y="1"/>
                    <a:pt x="188" y="2"/>
                  </a:cubicBezTo>
                  <a:cubicBezTo>
                    <a:pt x="203" y="17"/>
                    <a:pt x="218" y="32"/>
                    <a:pt x="233" y="47"/>
                  </a:cubicBezTo>
                  <a:cubicBezTo>
                    <a:pt x="234" y="48"/>
                    <a:pt x="235" y="49"/>
                    <a:pt x="235" y="51"/>
                  </a:cubicBezTo>
                  <a:cubicBezTo>
                    <a:pt x="235" y="105"/>
                    <a:pt x="235" y="158"/>
                    <a:pt x="235" y="212"/>
                  </a:cubicBezTo>
                  <a:cubicBezTo>
                    <a:pt x="235" y="226"/>
                    <a:pt x="225" y="241"/>
                    <a:pt x="209" y="244"/>
                  </a:cubicBezTo>
                  <a:cubicBezTo>
                    <a:pt x="207" y="244"/>
                    <a:pt x="204" y="244"/>
                    <a:pt x="202" y="244"/>
                  </a:cubicBezTo>
                  <a:cubicBezTo>
                    <a:pt x="146" y="245"/>
                    <a:pt x="89" y="245"/>
                    <a:pt x="33" y="244"/>
                  </a:cubicBezTo>
                  <a:cubicBezTo>
                    <a:pt x="13" y="244"/>
                    <a:pt x="0" y="229"/>
                    <a:pt x="0" y="212"/>
                  </a:cubicBezTo>
                  <a:cubicBezTo>
                    <a:pt x="0" y="182"/>
                    <a:pt x="0" y="152"/>
                    <a:pt x="0" y="122"/>
                  </a:cubicBezTo>
                  <a:close/>
                  <a:moveTo>
                    <a:pt x="19" y="122"/>
                  </a:moveTo>
                  <a:cubicBezTo>
                    <a:pt x="19" y="140"/>
                    <a:pt x="19" y="157"/>
                    <a:pt x="19" y="175"/>
                  </a:cubicBezTo>
                  <a:cubicBezTo>
                    <a:pt x="19" y="187"/>
                    <a:pt x="19" y="198"/>
                    <a:pt x="19" y="210"/>
                  </a:cubicBezTo>
                  <a:cubicBezTo>
                    <a:pt x="19" y="220"/>
                    <a:pt x="26" y="225"/>
                    <a:pt x="34" y="225"/>
                  </a:cubicBezTo>
                  <a:cubicBezTo>
                    <a:pt x="90" y="225"/>
                    <a:pt x="146" y="225"/>
                    <a:pt x="202" y="225"/>
                  </a:cubicBezTo>
                  <a:cubicBezTo>
                    <a:pt x="203" y="225"/>
                    <a:pt x="205" y="225"/>
                    <a:pt x="206" y="225"/>
                  </a:cubicBezTo>
                  <a:cubicBezTo>
                    <a:pt x="212" y="223"/>
                    <a:pt x="216" y="218"/>
                    <a:pt x="216" y="211"/>
                  </a:cubicBezTo>
                  <a:cubicBezTo>
                    <a:pt x="216" y="162"/>
                    <a:pt x="216" y="112"/>
                    <a:pt x="216" y="63"/>
                  </a:cubicBezTo>
                  <a:cubicBezTo>
                    <a:pt x="216" y="60"/>
                    <a:pt x="215" y="60"/>
                    <a:pt x="213" y="60"/>
                  </a:cubicBezTo>
                  <a:cubicBezTo>
                    <a:pt x="202" y="60"/>
                    <a:pt x="191" y="60"/>
                    <a:pt x="180" y="60"/>
                  </a:cubicBezTo>
                  <a:cubicBezTo>
                    <a:pt x="177" y="60"/>
                    <a:pt x="177" y="59"/>
                    <a:pt x="177" y="57"/>
                  </a:cubicBezTo>
                  <a:cubicBezTo>
                    <a:pt x="177" y="45"/>
                    <a:pt x="177" y="34"/>
                    <a:pt x="177" y="22"/>
                  </a:cubicBezTo>
                  <a:cubicBezTo>
                    <a:pt x="177" y="20"/>
                    <a:pt x="176" y="19"/>
                    <a:pt x="174" y="19"/>
                  </a:cubicBezTo>
                  <a:cubicBezTo>
                    <a:pt x="127" y="19"/>
                    <a:pt x="80" y="19"/>
                    <a:pt x="33" y="19"/>
                  </a:cubicBezTo>
                  <a:cubicBezTo>
                    <a:pt x="29" y="19"/>
                    <a:pt x="26" y="20"/>
                    <a:pt x="23" y="23"/>
                  </a:cubicBezTo>
                  <a:cubicBezTo>
                    <a:pt x="20" y="26"/>
                    <a:pt x="19" y="31"/>
                    <a:pt x="19" y="35"/>
                  </a:cubicBezTo>
                  <a:cubicBezTo>
                    <a:pt x="19" y="64"/>
                    <a:pt x="19" y="93"/>
                    <a:pt x="19" y="12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0" name="Freeform 168"/>
            <p:cNvSpPr>
              <a:spLocks noEditPoints="1"/>
            </p:cNvSpPr>
            <p:nvPr/>
          </p:nvSpPr>
          <p:spPr bwMode="auto">
            <a:xfrm>
              <a:off x="644526" y="2771663"/>
              <a:ext cx="330200" cy="346075"/>
            </a:xfrm>
            <a:custGeom>
              <a:avLst/>
              <a:gdLst>
                <a:gd name="T0" fmla="*/ 0 w 197"/>
                <a:gd name="T1" fmla="*/ 103 h 206"/>
                <a:gd name="T2" fmla="*/ 0 w 197"/>
                <a:gd name="T3" fmla="*/ 16 h 206"/>
                <a:gd name="T4" fmla="*/ 4 w 197"/>
                <a:gd name="T5" fmla="*/ 4 h 206"/>
                <a:gd name="T6" fmla="*/ 14 w 197"/>
                <a:gd name="T7" fmla="*/ 0 h 206"/>
                <a:gd name="T8" fmla="*/ 155 w 197"/>
                <a:gd name="T9" fmla="*/ 0 h 206"/>
                <a:gd name="T10" fmla="*/ 158 w 197"/>
                <a:gd name="T11" fmla="*/ 3 h 206"/>
                <a:gd name="T12" fmla="*/ 158 w 197"/>
                <a:gd name="T13" fmla="*/ 38 h 206"/>
                <a:gd name="T14" fmla="*/ 161 w 197"/>
                <a:gd name="T15" fmla="*/ 41 h 206"/>
                <a:gd name="T16" fmla="*/ 194 w 197"/>
                <a:gd name="T17" fmla="*/ 41 h 206"/>
                <a:gd name="T18" fmla="*/ 197 w 197"/>
                <a:gd name="T19" fmla="*/ 44 h 206"/>
                <a:gd name="T20" fmla="*/ 197 w 197"/>
                <a:gd name="T21" fmla="*/ 192 h 206"/>
                <a:gd name="T22" fmla="*/ 187 w 197"/>
                <a:gd name="T23" fmla="*/ 206 h 206"/>
                <a:gd name="T24" fmla="*/ 183 w 197"/>
                <a:gd name="T25" fmla="*/ 206 h 206"/>
                <a:gd name="T26" fmla="*/ 15 w 197"/>
                <a:gd name="T27" fmla="*/ 206 h 206"/>
                <a:gd name="T28" fmla="*/ 0 w 197"/>
                <a:gd name="T29" fmla="*/ 191 h 206"/>
                <a:gd name="T30" fmla="*/ 0 w 197"/>
                <a:gd name="T31" fmla="*/ 156 h 206"/>
                <a:gd name="T32" fmla="*/ 0 w 197"/>
                <a:gd name="T33" fmla="*/ 103 h 206"/>
                <a:gd name="T34" fmla="*/ 97 w 197"/>
                <a:gd name="T35" fmla="*/ 79 h 206"/>
                <a:gd name="T36" fmla="*/ 149 w 197"/>
                <a:gd name="T37" fmla="*/ 79 h 206"/>
                <a:gd name="T38" fmla="*/ 152 w 197"/>
                <a:gd name="T39" fmla="*/ 76 h 206"/>
                <a:gd name="T40" fmla="*/ 152 w 197"/>
                <a:gd name="T41" fmla="*/ 62 h 206"/>
                <a:gd name="T42" fmla="*/ 149 w 197"/>
                <a:gd name="T43" fmla="*/ 59 h 206"/>
                <a:gd name="T44" fmla="*/ 45 w 197"/>
                <a:gd name="T45" fmla="*/ 59 h 206"/>
                <a:gd name="T46" fmla="*/ 43 w 197"/>
                <a:gd name="T47" fmla="*/ 62 h 206"/>
                <a:gd name="T48" fmla="*/ 43 w 197"/>
                <a:gd name="T49" fmla="*/ 76 h 206"/>
                <a:gd name="T50" fmla="*/ 46 w 197"/>
                <a:gd name="T51" fmla="*/ 79 h 206"/>
                <a:gd name="T52" fmla="*/ 97 w 197"/>
                <a:gd name="T53" fmla="*/ 79 h 206"/>
                <a:gd name="T54" fmla="*/ 97 w 197"/>
                <a:gd name="T55" fmla="*/ 118 h 206"/>
                <a:gd name="T56" fmla="*/ 149 w 197"/>
                <a:gd name="T57" fmla="*/ 118 h 206"/>
                <a:gd name="T58" fmla="*/ 152 w 197"/>
                <a:gd name="T59" fmla="*/ 115 h 206"/>
                <a:gd name="T60" fmla="*/ 152 w 197"/>
                <a:gd name="T61" fmla="*/ 101 h 206"/>
                <a:gd name="T62" fmla="*/ 149 w 197"/>
                <a:gd name="T63" fmla="*/ 98 h 206"/>
                <a:gd name="T64" fmla="*/ 106 w 197"/>
                <a:gd name="T65" fmla="*/ 98 h 206"/>
                <a:gd name="T66" fmla="*/ 46 w 197"/>
                <a:gd name="T67" fmla="*/ 98 h 206"/>
                <a:gd name="T68" fmla="*/ 43 w 197"/>
                <a:gd name="T69" fmla="*/ 101 h 206"/>
                <a:gd name="T70" fmla="*/ 43 w 197"/>
                <a:gd name="T71" fmla="*/ 115 h 206"/>
                <a:gd name="T72" fmla="*/ 46 w 197"/>
                <a:gd name="T73" fmla="*/ 118 h 206"/>
                <a:gd name="T74" fmla="*/ 97 w 197"/>
                <a:gd name="T75" fmla="*/ 118 h 206"/>
                <a:gd name="T76" fmla="*/ 97 w 197"/>
                <a:gd name="T77" fmla="*/ 137 h 206"/>
                <a:gd name="T78" fmla="*/ 46 w 197"/>
                <a:gd name="T79" fmla="*/ 137 h 206"/>
                <a:gd name="T80" fmla="*/ 43 w 197"/>
                <a:gd name="T81" fmla="*/ 139 h 206"/>
                <a:gd name="T82" fmla="*/ 43 w 197"/>
                <a:gd name="T83" fmla="*/ 154 h 206"/>
                <a:gd name="T84" fmla="*/ 45 w 197"/>
                <a:gd name="T85" fmla="*/ 156 h 206"/>
                <a:gd name="T86" fmla="*/ 56 w 197"/>
                <a:gd name="T87" fmla="*/ 156 h 206"/>
                <a:gd name="T88" fmla="*/ 149 w 197"/>
                <a:gd name="T89" fmla="*/ 156 h 206"/>
                <a:gd name="T90" fmla="*/ 152 w 197"/>
                <a:gd name="T91" fmla="*/ 154 h 206"/>
                <a:gd name="T92" fmla="*/ 152 w 197"/>
                <a:gd name="T93" fmla="*/ 140 h 206"/>
                <a:gd name="T94" fmla="*/ 149 w 197"/>
                <a:gd name="T95" fmla="*/ 137 h 206"/>
                <a:gd name="T96" fmla="*/ 97 w 197"/>
                <a:gd name="T97" fmla="*/ 137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7" h="206">
                  <a:moveTo>
                    <a:pt x="0" y="103"/>
                  </a:moveTo>
                  <a:cubicBezTo>
                    <a:pt x="0" y="74"/>
                    <a:pt x="0" y="45"/>
                    <a:pt x="0" y="16"/>
                  </a:cubicBezTo>
                  <a:cubicBezTo>
                    <a:pt x="0" y="12"/>
                    <a:pt x="1" y="7"/>
                    <a:pt x="4" y="4"/>
                  </a:cubicBezTo>
                  <a:cubicBezTo>
                    <a:pt x="7" y="1"/>
                    <a:pt x="10" y="0"/>
                    <a:pt x="14" y="0"/>
                  </a:cubicBezTo>
                  <a:cubicBezTo>
                    <a:pt x="61" y="0"/>
                    <a:pt x="108" y="0"/>
                    <a:pt x="155" y="0"/>
                  </a:cubicBezTo>
                  <a:cubicBezTo>
                    <a:pt x="157" y="0"/>
                    <a:pt x="158" y="1"/>
                    <a:pt x="158" y="3"/>
                  </a:cubicBezTo>
                  <a:cubicBezTo>
                    <a:pt x="158" y="15"/>
                    <a:pt x="158" y="26"/>
                    <a:pt x="158" y="38"/>
                  </a:cubicBezTo>
                  <a:cubicBezTo>
                    <a:pt x="158" y="40"/>
                    <a:pt x="158" y="41"/>
                    <a:pt x="161" y="41"/>
                  </a:cubicBezTo>
                  <a:cubicBezTo>
                    <a:pt x="172" y="41"/>
                    <a:pt x="183" y="41"/>
                    <a:pt x="194" y="41"/>
                  </a:cubicBezTo>
                  <a:cubicBezTo>
                    <a:pt x="196" y="41"/>
                    <a:pt x="197" y="41"/>
                    <a:pt x="197" y="44"/>
                  </a:cubicBezTo>
                  <a:cubicBezTo>
                    <a:pt x="197" y="93"/>
                    <a:pt x="197" y="143"/>
                    <a:pt x="197" y="192"/>
                  </a:cubicBezTo>
                  <a:cubicBezTo>
                    <a:pt x="197" y="199"/>
                    <a:pt x="193" y="204"/>
                    <a:pt x="187" y="206"/>
                  </a:cubicBezTo>
                  <a:cubicBezTo>
                    <a:pt x="186" y="206"/>
                    <a:pt x="184" y="206"/>
                    <a:pt x="183" y="206"/>
                  </a:cubicBezTo>
                  <a:cubicBezTo>
                    <a:pt x="127" y="206"/>
                    <a:pt x="71" y="206"/>
                    <a:pt x="15" y="206"/>
                  </a:cubicBezTo>
                  <a:cubicBezTo>
                    <a:pt x="7" y="206"/>
                    <a:pt x="0" y="201"/>
                    <a:pt x="0" y="191"/>
                  </a:cubicBezTo>
                  <a:cubicBezTo>
                    <a:pt x="0" y="179"/>
                    <a:pt x="0" y="168"/>
                    <a:pt x="0" y="156"/>
                  </a:cubicBezTo>
                  <a:cubicBezTo>
                    <a:pt x="0" y="138"/>
                    <a:pt x="0" y="121"/>
                    <a:pt x="0" y="103"/>
                  </a:cubicBezTo>
                  <a:close/>
                  <a:moveTo>
                    <a:pt x="97" y="79"/>
                  </a:moveTo>
                  <a:cubicBezTo>
                    <a:pt x="115" y="79"/>
                    <a:pt x="132" y="79"/>
                    <a:pt x="149" y="79"/>
                  </a:cubicBezTo>
                  <a:cubicBezTo>
                    <a:pt x="151" y="79"/>
                    <a:pt x="152" y="79"/>
                    <a:pt x="152" y="76"/>
                  </a:cubicBezTo>
                  <a:cubicBezTo>
                    <a:pt x="151" y="72"/>
                    <a:pt x="152" y="67"/>
                    <a:pt x="152" y="62"/>
                  </a:cubicBezTo>
                  <a:cubicBezTo>
                    <a:pt x="152" y="60"/>
                    <a:pt x="151" y="59"/>
                    <a:pt x="149" y="59"/>
                  </a:cubicBezTo>
                  <a:cubicBezTo>
                    <a:pt x="115" y="59"/>
                    <a:pt x="80" y="59"/>
                    <a:pt x="45" y="59"/>
                  </a:cubicBezTo>
                  <a:cubicBezTo>
                    <a:pt x="43" y="59"/>
                    <a:pt x="43" y="60"/>
                    <a:pt x="43" y="62"/>
                  </a:cubicBezTo>
                  <a:cubicBezTo>
                    <a:pt x="43" y="67"/>
                    <a:pt x="43" y="71"/>
                    <a:pt x="43" y="76"/>
                  </a:cubicBezTo>
                  <a:cubicBezTo>
                    <a:pt x="43" y="79"/>
                    <a:pt x="44" y="79"/>
                    <a:pt x="46" y="79"/>
                  </a:cubicBezTo>
                  <a:cubicBezTo>
                    <a:pt x="63" y="79"/>
                    <a:pt x="80" y="79"/>
                    <a:pt x="97" y="79"/>
                  </a:cubicBezTo>
                  <a:close/>
                  <a:moveTo>
                    <a:pt x="97" y="118"/>
                  </a:moveTo>
                  <a:cubicBezTo>
                    <a:pt x="114" y="118"/>
                    <a:pt x="132" y="118"/>
                    <a:pt x="149" y="118"/>
                  </a:cubicBezTo>
                  <a:cubicBezTo>
                    <a:pt x="151" y="118"/>
                    <a:pt x="152" y="117"/>
                    <a:pt x="152" y="115"/>
                  </a:cubicBezTo>
                  <a:cubicBezTo>
                    <a:pt x="151" y="111"/>
                    <a:pt x="151" y="106"/>
                    <a:pt x="152" y="101"/>
                  </a:cubicBezTo>
                  <a:cubicBezTo>
                    <a:pt x="152" y="99"/>
                    <a:pt x="151" y="98"/>
                    <a:pt x="149" y="98"/>
                  </a:cubicBezTo>
                  <a:cubicBezTo>
                    <a:pt x="135" y="98"/>
                    <a:pt x="120" y="98"/>
                    <a:pt x="106" y="98"/>
                  </a:cubicBezTo>
                  <a:cubicBezTo>
                    <a:pt x="86" y="98"/>
                    <a:pt x="66" y="98"/>
                    <a:pt x="46" y="98"/>
                  </a:cubicBezTo>
                  <a:cubicBezTo>
                    <a:pt x="44" y="98"/>
                    <a:pt x="43" y="99"/>
                    <a:pt x="43" y="101"/>
                  </a:cubicBezTo>
                  <a:cubicBezTo>
                    <a:pt x="43" y="106"/>
                    <a:pt x="43" y="110"/>
                    <a:pt x="43" y="115"/>
                  </a:cubicBezTo>
                  <a:cubicBezTo>
                    <a:pt x="43" y="117"/>
                    <a:pt x="44" y="118"/>
                    <a:pt x="46" y="118"/>
                  </a:cubicBezTo>
                  <a:cubicBezTo>
                    <a:pt x="63" y="118"/>
                    <a:pt x="80" y="118"/>
                    <a:pt x="97" y="118"/>
                  </a:cubicBezTo>
                  <a:close/>
                  <a:moveTo>
                    <a:pt x="97" y="137"/>
                  </a:moveTo>
                  <a:cubicBezTo>
                    <a:pt x="80" y="137"/>
                    <a:pt x="63" y="137"/>
                    <a:pt x="46" y="137"/>
                  </a:cubicBezTo>
                  <a:cubicBezTo>
                    <a:pt x="44" y="137"/>
                    <a:pt x="43" y="137"/>
                    <a:pt x="43" y="139"/>
                  </a:cubicBezTo>
                  <a:cubicBezTo>
                    <a:pt x="43" y="144"/>
                    <a:pt x="43" y="149"/>
                    <a:pt x="43" y="154"/>
                  </a:cubicBezTo>
                  <a:cubicBezTo>
                    <a:pt x="43" y="156"/>
                    <a:pt x="44" y="156"/>
                    <a:pt x="45" y="156"/>
                  </a:cubicBezTo>
                  <a:cubicBezTo>
                    <a:pt x="49" y="156"/>
                    <a:pt x="52" y="156"/>
                    <a:pt x="56" y="156"/>
                  </a:cubicBezTo>
                  <a:cubicBezTo>
                    <a:pt x="87" y="156"/>
                    <a:pt x="118" y="156"/>
                    <a:pt x="149" y="156"/>
                  </a:cubicBezTo>
                  <a:cubicBezTo>
                    <a:pt x="151" y="156"/>
                    <a:pt x="152" y="156"/>
                    <a:pt x="152" y="154"/>
                  </a:cubicBezTo>
                  <a:cubicBezTo>
                    <a:pt x="151" y="149"/>
                    <a:pt x="151" y="144"/>
                    <a:pt x="152" y="140"/>
                  </a:cubicBezTo>
                  <a:cubicBezTo>
                    <a:pt x="152" y="137"/>
                    <a:pt x="151" y="137"/>
                    <a:pt x="149" y="137"/>
                  </a:cubicBezTo>
                  <a:cubicBezTo>
                    <a:pt x="132" y="137"/>
                    <a:pt x="114" y="137"/>
                    <a:pt x="97" y="1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1" name="Freeform 169"/>
            <p:cNvSpPr>
              <a:spLocks/>
            </p:cNvSpPr>
            <p:nvPr/>
          </p:nvSpPr>
          <p:spPr bwMode="auto">
            <a:xfrm>
              <a:off x="715964" y="2870088"/>
              <a:ext cx="182563" cy="33338"/>
            </a:xfrm>
            <a:custGeom>
              <a:avLst/>
              <a:gdLst>
                <a:gd name="T0" fmla="*/ 54 w 109"/>
                <a:gd name="T1" fmla="*/ 20 h 20"/>
                <a:gd name="T2" fmla="*/ 3 w 109"/>
                <a:gd name="T3" fmla="*/ 20 h 20"/>
                <a:gd name="T4" fmla="*/ 0 w 109"/>
                <a:gd name="T5" fmla="*/ 17 h 20"/>
                <a:gd name="T6" fmla="*/ 0 w 109"/>
                <a:gd name="T7" fmla="*/ 3 h 20"/>
                <a:gd name="T8" fmla="*/ 2 w 109"/>
                <a:gd name="T9" fmla="*/ 0 h 20"/>
                <a:gd name="T10" fmla="*/ 106 w 109"/>
                <a:gd name="T11" fmla="*/ 0 h 20"/>
                <a:gd name="T12" fmla="*/ 109 w 109"/>
                <a:gd name="T13" fmla="*/ 3 h 20"/>
                <a:gd name="T14" fmla="*/ 109 w 109"/>
                <a:gd name="T15" fmla="*/ 17 h 20"/>
                <a:gd name="T16" fmla="*/ 106 w 109"/>
                <a:gd name="T17" fmla="*/ 20 h 20"/>
                <a:gd name="T18" fmla="*/ 54 w 109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20">
                  <a:moveTo>
                    <a:pt x="54" y="20"/>
                  </a:moveTo>
                  <a:cubicBezTo>
                    <a:pt x="37" y="20"/>
                    <a:pt x="20" y="20"/>
                    <a:pt x="3" y="20"/>
                  </a:cubicBezTo>
                  <a:cubicBezTo>
                    <a:pt x="1" y="20"/>
                    <a:pt x="0" y="20"/>
                    <a:pt x="0" y="17"/>
                  </a:cubicBezTo>
                  <a:cubicBezTo>
                    <a:pt x="0" y="12"/>
                    <a:pt x="0" y="8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37" y="0"/>
                    <a:pt x="72" y="0"/>
                    <a:pt x="106" y="0"/>
                  </a:cubicBezTo>
                  <a:cubicBezTo>
                    <a:pt x="108" y="0"/>
                    <a:pt x="109" y="1"/>
                    <a:pt x="109" y="3"/>
                  </a:cubicBezTo>
                  <a:cubicBezTo>
                    <a:pt x="109" y="8"/>
                    <a:pt x="108" y="13"/>
                    <a:pt x="109" y="17"/>
                  </a:cubicBezTo>
                  <a:cubicBezTo>
                    <a:pt x="109" y="20"/>
                    <a:pt x="108" y="20"/>
                    <a:pt x="106" y="20"/>
                  </a:cubicBezTo>
                  <a:cubicBezTo>
                    <a:pt x="89" y="20"/>
                    <a:pt x="72" y="20"/>
                    <a:pt x="54" y="2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2" name="Freeform 170"/>
            <p:cNvSpPr>
              <a:spLocks/>
            </p:cNvSpPr>
            <p:nvPr/>
          </p:nvSpPr>
          <p:spPr bwMode="auto">
            <a:xfrm>
              <a:off x="715964" y="2935176"/>
              <a:ext cx="182563" cy="33338"/>
            </a:xfrm>
            <a:custGeom>
              <a:avLst/>
              <a:gdLst>
                <a:gd name="T0" fmla="*/ 54 w 109"/>
                <a:gd name="T1" fmla="*/ 20 h 20"/>
                <a:gd name="T2" fmla="*/ 3 w 109"/>
                <a:gd name="T3" fmla="*/ 20 h 20"/>
                <a:gd name="T4" fmla="*/ 0 w 109"/>
                <a:gd name="T5" fmla="*/ 17 h 20"/>
                <a:gd name="T6" fmla="*/ 0 w 109"/>
                <a:gd name="T7" fmla="*/ 3 h 20"/>
                <a:gd name="T8" fmla="*/ 3 w 109"/>
                <a:gd name="T9" fmla="*/ 0 h 20"/>
                <a:gd name="T10" fmla="*/ 63 w 109"/>
                <a:gd name="T11" fmla="*/ 0 h 20"/>
                <a:gd name="T12" fmla="*/ 106 w 109"/>
                <a:gd name="T13" fmla="*/ 0 h 20"/>
                <a:gd name="T14" fmla="*/ 109 w 109"/>
                <a:gd name="T15" fmla="*/ 3 h 20"/>
                <a:gd name="T16" fmla="*/ 109 w 109"/>
                <a:gd name="T17" fmla="*/ 17 h 20"/>
                <a:gd name="T18" fmla="*/ 106 w 109"/>
                <a:gd name="T19" fmla="*/ 20 h 20"/>
                <a:gd name="T20" fmla="*/ 54 w 109"/>
                <a:gd name="T2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20">
                  <a:moveTo>
                    <a:pt x="54" y="20"/>
                  </a:moveTo>
                  <a:cubicBezTo>
                    <a:pt x="37" y="20"/>
                    <a:pt x="20" y="20"/>
                    <a:pt x="3" y="20"/>
                  </a:cubicBezTo>
                  <a:cubicBezTo>
                    <a:pt x="1" y="20"/>
                    <a:pt x="0" y="19"/>
                    <a:pt x="0" y="17"/>
                  </a:cubicBezTo>
                  <a:cubicBezTo>
                    <a:pt x="0" y="12"/>
                    <a:pt x="0" y="8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23" y="0"/>
                    <a:pt x="43" y="0"/>
                    <a:pt x="63" y="0"/>
                  </a:cubicBezTo>
                  <a:cubicBezTo>
                    <a:pt x="77" y="0"/>
                    <a:pt x="92" y="0"/>
                    <a:pt x="106" y="0"/>
                  </a:cubicBezTo>
                  <a:cubicBezTo>
                    <a:pt x="108" y="0"/>
                    <a:pt x="109" y="1"/>
                    <a:pt x="109" y="3"/>
                  </a:cubicBezTo>
                  <a:cubicBezTo>
                    <a:pt x="108" y="8"/>
                    <a:pt x="108" y="13"/>
                    <a:pt x="109" y="17"/>
                  </a:cubicBezTo>
                  <a:cubicBezTo>
                    <a:pt x="109" y="19"/>
                    <a:pt x="108" y="20"/>
                    <a:pt x="106" y="20"/>
                  </a:cubicBezTo>
                  <a:cubicBezTo>
                    <a:pt x="89" y="20"/>
                    <a:pt x="71" y="20"/>
                    <a:pt x="54" y="2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3" name="Freeform 171"/>
            <p:cNvSpPr>
              <a:spLocks/>
            </p:cNvSpPr>
            <p:nvPr/>
          </p:nvSpPr>
          <p:spPr bwMode="auto">
            <a:xfrm>
              <a:off x="715964" y="3001851"/>
              <a:ext cx="182563" cy="31750"/>
            </a:xfrm>
            <a:custGeom>
              <a:avLst/>
              <a:gdLst>
                <a:gd name="T0" fmla="*/ 54 w 109"/>
                <a:gd name="T1" fmla="*/ 0 h 19"/>
                <a:gd name="T2" fmla="*/ 106 w 109"/>
                <a:gd name="T3" fmla="*/ 0 h 19"/>
                <a:gd name="T4" fmla="*/ 109 w 109"/>
                <a:gd name="T5" fmla="*/ 3 h 19"/>
                <a:gd name="T6" fmla="*/ 109 w 109"/>
                <a:gd name="T7" fmla="*/ 17 h 19"/>
                <a:gd name="T8" fmla="*/ 106 w 109"/>
                <a:gd name="T9" fmla="*/ 19 h 19"/>
                <a:gd name="T10" fmla="*/ 13 w 109"/>
                <a:gd name="T11" fmla="*/ 19 h 19"/>
                <a:gd name="T12" fmla="*/ 2 w 109"/>
                <a:gd name="T13" fmla="*/ 19 h 19"/>
                <a:gd name="T14" fmla="*/ 0 w 109"/>
                <a:gd name="T15" fmla="*/ 17 h 19"/>
                <a:gd name="T16" fmla="*/ 0 w 109"/>
                <a:gd name="T17" fmla="*/ 2 h 19"/>
                <a:gd name="T18" fmla="*/ 3 w 109"/>
                <a:gd name="T19" fmla="*/ 0 h 19"/>
                <a:gd name="T20" fmla="*/ 54 w 109"/>
                <a:gd name="T2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9" h="19">
                  <a:moveTo>
                    <a:pt x="54" y="0"/>
                  </a:moveTo>
                  <a:cubicBezTo>
                    <a:pt x="71" y="0"/>
                    <a:pt x="89" y="0"/>
                    <a:pt x="106" y="0"/>
                  </a:cubicBezTo>
                  <a:cubicBezTo>
                    <a:pt x="108" y="0"/>
                    <a:pt x="109" y="0"/>
                    <a:pt x="109" y="3"/>
                  </a:cubicBezTo>
                  <a:cubicBezTo>
                    <a:pt x="108" y="7"/>
                    <a:pt x="108" y="12"/>
                    <a:pt x="109" y="17"/>
                  </a:cubicBezTo>
                  <a:cubicBezTo>
                    <a:pt x="109" y="19"/>
                    <a:pt x="108" y="19"/>
                    <a:pt x="106" y="19"/>
                  </a:cubicBezTo>
                  <a:cubicBezTo>
                    <a:pt x="75" y="19"/>
                    <a:pt x="44" y="19"/>
                    <a:pt x="13" y="19"/>
                  </a:cubicBezTo>
                  <a:cubicBezTo>
                    <a:pt x="9" y="19"/>
                    <a:pt x="6" y="19"/>
                    <a:pt x="2" y="19"/>
                  </a:cubicBezTo>
                  <a:cubicBezTo>
                    <a:pt x="1" y="19"/>
                    <a:pt x="0" y="19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20" y="0"/>
                    <a:pt x="37" y="0"/>
                    <a:pt x="54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314" name="Freeform 172"/>
          <p:cNvSpPr>
            <a:spLocks/>
          </p:cNvSpPr>
          <p:nvPr/>
        </p:nvSpPr>
        <p:spPr bwMode="auto">
          <a:xfrm>
            <a:off x="1214439" y="2840293"/>
            <a:ext cx="411163" cy="368300"/>
          </a:xfrm>
          <a:custGeom>
            <a:avLst/>
            <a:gdLst>
              <a:gd name="T0" fmla="*/ 135 w 245"/>
              <a:gd name="T1" fmla="*/ 219 h 219"/>
              <a:gd name="T2" fmla="*/ 110 w 245"/>
              <a:gd name="T3" fmla="*/ 219 h 219"/>
              <a:gd name="T4" fmla="*/ 109 w 245"/>
              <a:gd name="T5" fmla="*/ 209 h 219"/>
              <a:gd name="T6" fmla="*/ 101 w 245"/>
              <a:gd name="T7" fmla="*/ 136 h 219"/>
              <a:gd name="T8" fmla="*/ 99 w 245"/>
              <a:gd name="T9" fmla="*/ 113 h 219"/>
              <a:gd name="T10" fmla="*/ 96 w 245"/>
              <a:gd name="T11" fmla="*/ 108 h 219"/>
              <a:gd name="T12" fmla="*/ 2 w 245"/>
              <a:gd name="T13" fmla="*/ 14 h 219"/>
              <a:gd name="T14" fmla="*/ 0 w 245"/>
              <a:gd name="T15" fmla="*/ 8 h 219"/>
              <a:gd name="T16" fmla="*/ 0 w 245"/>
              <a:gd name="T17" fmla="*/ 0 h 219"/>
              <a:gd name="T18" fmla="*/ 245 w 245"/>
              <a:gd name="T19" fmla="*/ 0 h 219"/>
              <a:gd name="T20" fmla="*/ 245 w 245"/>
              <a:gd name="T21" fmla="*/ 11 h 219"/>
              <a:gd name="T22" fmla="*/ 243 w 245"/>
              <a:gd name="T23" fmla="*/ 13 h 219"/>
              <a:gd name="T24" fmla="*/ 149 w 245"/>
              <a:gd name="T25" fmla="*/ 107 h 219"/>
              <a:gd name="T26" fmla="*/ 147 w 245"/>
              <a:gd name="T27" fmla="*/ 113 h 219"/>
              <a:gd name="T28" fmla="*/ 138 w 245"/>
              <a:gd name="T29" fmla="*/ 186 h 219"/>
              <a:gd name="T30" fmla="*/ 135 w 245"/>
              <a:gd name="T31" fmla="*/ 217 h 219"/>
              <a:gd name="T32" fmla="*/ 135 w 245"/>
              <a:gd name="T33" fmla="*/ 219 h 2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45" h="219">
                <a:moveTo>
                  <a:pt x="135" y="219"/>
                </a:moveTo>
                <a:cubicBezTo>
                  <a:pt x="127" y="219"/>
                  <a:pt x="119" y="219"/>
                  <a:pt x="110" y="219"/>
                </a:cubicBezTo>
                <a:cubicBezTo>
                  <a:pt x="110" y="216"/>
                  <a:pt x="110" y="212"/>
                  <a:pt x="109" y="209"/>
                </a:cubicBezTo>
                <a:cubicBezTo>
                  <a:pt x="106" y="185"/>
                  <a:pt x="104" y="160"/>
                  <a:pt x="101" y="136"/>
                </a:cubicBezTo>
                <a:cubicBezTo>
                  <a:pt x="100" y="128"/>
                  <a:pt x="99" y="120"/>
                  <a:pt x="99" y="113"/>
                </a:cubicBezTo>
                <a:cubicBezTo>
                  <a:pt x="98" y="111"/>
                  <a:pt x="98" y="109"/>
                  <a:pt x="96" y="108"/>
                </a:cubicBezTo>
                <a:cubicBezTo>
                  <a:pt x="65" y="76"/>
                  <a:pt x="34" y="45"/>
                  <a:pt x="2" y="14"/>
                </a:cubicBezTo>
                <a:cubicBezTo>
                  <a:pt x="1" y="12"/>
                  <a:pt x="0" y="11"/>
                  <a:pt x="0" y="8"/>
                </a:cubicBezTo>
                <a:cubicBezTo>
                  <a:pt x="0" y="5"/>
                  <a:pt x="0" y="3"/>
                  <a:pt x="0" y="0"/>
                </a:cubicBezTo>
                <a:cubicBezTo>
                  <a:pt x="82" y="0"/>
                  <a:pt x="163" y="0"/>
                  <a:pt x="245" y="0"/>
                </a:cubicBezTo>
                <a:cubicBezTo>
                  <a:pt x="245" y="3"/>
                  <a:pt x="245" y="7"/>
                  <a:pt x="245" y="11"/>
                </a:cubicBezTo>
                <a:cubicBezTo>
                  <a:pt x="245" y="12"/>
                  <a:pt x="244" y="13"/>
                  <a:pt x="243" y="13"/>
                </a:cubicBezTo>
                <a:cubicBezTo>
                  <a:pt x="212" y="45"/>
                  <a:pt x="181" y="76"/>
                  <a:pt x="149" y="107"/>
                </a:cubicBezTo>
                <a:cubicBezTo>
                  <a:pt x="148" y="109"/>
                  <a:pt x="147" y="111"/>
                  <a:pt x="147" y="113"/>
                </a:cubicBezTo>
                <a:cubicBezTo>
                  <a:pt x="144" y="137"/>
                  <a:pt x="141" y="161"/>
                  <a:pt x="138" y="186"/>
                </a:cubicBezTo>
                <a:cubicBezTo>
                  <a:pt x="137" y="196"/>
                  <a:pt x="136" y="207"/>
                  <a:pt x="135" y="217"/>
                </a:cubicBezTo>
                <a:cubicBezTo>
                  <a:pt x="135" y="218"/>
                  <a:pt x="135" y="219"/>
                  <a:pt x="135" y="219"/>
                </a:cubicBezTo>
                <a:close/>
              </a:path>
            </a:pathLst>
          </a:custGeom>
          <a:solidFill>
            <a:srgbClr val="0018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387" name="グループ化 2386"/>
          <p:cNvGrpSpPr/>
          <p:nvPr/>
        </p:nvGrpSpPr>
        <p:grpSpPr>
          <a:xfrm>
            <a:off x="1831976" y="2843468"/>
            <a:ext cx="411163" cy="360363"/>
            <a:chOff x="1831976" y="2763726"/>
            <a:chExt cx="411163" cy="360363"/>
          </a:xfrm>
        </p:grpSpPr>
        <p:sp>
          <p:nvSpPr>
            <p:cNvPr id="2315" name="Freeform 173"/>
            <p:cNvSpPr>
              <a:spLocks/>
            </p:cNvSpPr>
            <p:nvPr/>
          </p:nvSpPr>
          <p:spPr bwMode="auto">
            <a:xfrm>
              <a:off x="2038351" y="2858976"/>
              <a:ext cx="204788" cy="79375"/>
            </a:xfrm>
            <a:custGeom>
              <a:avLst/>
              <a:gdLst>
                <a:gd name="T0" fmla="*/ 0 w 122"/>
                <a:gd name="T1" fmla="*/ 48 h 48"/>
                <a:gd name="T2" fmla="*/ 122 w 122"/>
                <a:gd name="T3" fmla="*/ 48 h 48"/>
                <a:gd name="T4" fmla="*/ 122 w 122"/>
                <a:gd name="T5" fmla="*/ 0 h 48"/>
                <a:gd name="T6" fmla="*/ 0 w 122"/>
                <a:gd name="T7" fmla="*/ 0 h 48"/>
                <a:gd name="T8" fmla="*/ 0 w 122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8">
                  <a:moveTo>
                    <a:pt x="0" y="48"/>
                  </a:moveTo>
                  <a:cubicBezTo>
                    <a:pt x="40" y="48"/>
                    <a:pt x="81" y="48"/>
                    <a:pt x="122" y="48"/>
                  </a:cubicBezTo>
                  <a:cubicBezTo>
                    <a:pt x="122" y="32"/>
                    <a:pt x="122" y="16"/>
                    <a:pt x="122" y="0"/>
                  </a:cubicBezTo>
                  <a:cubicBezTo>
                    <a:pt x="81" y="0"/>
                    <a:pt x="40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6" name="Freeform 174"/>
            <p:cNvSpPr>
              <a:spLocks/>
            </p:cNvSpPr>
            <p:nvPr/>
          </p:nvSpPr>
          <p:spPr bwMode="auto">
            <a:xfrm>
              <a:off x="2038351" y="3043126"/>
              <a:ext cx="204788" cy="80963"/>
            </a:xfrm>
            <a:custGeom>
              <a:avLst/>
              <a:gdLst>
                <a:gd name="T0" fmla="*/ 122 w 122"/>
                <a:gd name="T1" fmla="*/ 0 h 48"/>
                <a:gd name="T2" fmla="*/ 0 w 122"/>
                <a:gd name="T3" fmla="*/ 0 h 48"/>
                <a:gd name="T4" fmla="*/ 0 w 122"/>
                <a:gd name="T5" fmla="*/ 48 h 48"/>
                <a:gd name="T6" fmla="*/ 122 w 122"/>
                <a:gd name="T7" fmla="*/ 48 h 48"/>
                <a:gd name="T8" fmla="*/ 122 w 122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8">
                  <a:moveTo>
                    <a:pt x="122" y="0"/>
                  </a:moveTo>
                  <a:cubicBezTo>
                    <a:pt x="81" y="0"/>
                    <a:pt x="40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ubicBezTo>
                    <a:pt x="41" y="48"/>
                    <a:pt x="81" y="48"/>
                    <a:pt x="122" y="48"/>
                  </a:cubicBezTo>
                  <a:cubicBezTo>
                    <a:pt x="122" y="32"/>
                    <a:pt x="122" y="16"/>
                    <a:pt x="1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7" name="Freeform 175"/>
            <p:cNvSpPr>
              <a:spLocks/>
            </p:cNvSpPr>
            <p:nvPr/>
          </p:nvSpPr>
          <p:spPr bwMode="auto">
            <a:xfrm>
              <a:off x="1831976" y="2858976"/>
              <a:ext cx="195263" cy="79375"/>
            </a:xfrm>
            <a:custGeom>
              <a:avLst/>
              <a:gdLst>
                <a:gd name="T0" fmla="*/ 0 w 116"/>
                <a:gd name="T1" fmla="*/ 48 h 48"/>
                <a:gd name="T2" fmla="*/ 116 w 116"/>
                <a:gd name="T3" fmla="*/ 48 h 48"/>
                <a:gd name="T4" fmla="*/ 116 w 116"/>
                <a:gd name="T5" fmla="*/ 0 h 48"/>
                <a:gd name="T6" fmla="*/ 0 w 116"/>
                <a:gd name="T7" fmla="*/ 0 h 48"/>
                <a:gd name="T8" fmla="*/ 0 w 116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48">
                  <a:moveTo>
                    <a:pt x="0" y="48"/>
                  </a:moveTo>
                  <a:cubicBezTo>
                    <a:pt x="39" y="48"/>
                    <a:pt x="77" y="48"/>
                    <a:pt x="116" y="48"/>
                  </a:cubicBezTo>
                  <a:cubicBezTo>
                    <a:pt x="116" y="32"/>
                    <a:pt x="116" y="16"/>
                    <a:pt x="116" y="0"/>
                  </a:cubicBezTo>
                  <a:cubicBezTo>
                    <a:pt x="77" y="0"/>
                    <a:pt x="39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8" name="Freeform 176"/>
            <p:cNvSpPr>
              <a:spLocks/>
            </p:cNvSpPr>
            <p:nvPr/>
          </p:nvSpPr>
          <p:spPr bwMode="auto">
            <a:xfrm>
              <a:off x="1831976" y="3043126"/>
              <a:ext cx="195263" cy="80963"/>
            </a:xfrm>
            <a:custGeom>
              <a:avLst/>
              <a:gdLst>
                <a:gd name="T0" fmla="*/ 0 w 116"/>
                <a:gd name="T1" fmla="*/ 48 h 48"/>
                <a:gd name="T2" fmla="*/ 116 w 116"/>
                <a:gd name="T3" fmla="*/ 48 h 48"/>
                <a:gd name="T4" fmla="*/ 116 w 116"/>
                <a:gd name="T5" fmla="*/ 0 h 48"/>
                <a:gd name="T6" fmla="*/ 0 w 116"/>
                <a:gd name="T7" fmla="*/ 0 h 48"/>
                <a:gd name="T8" fmla="*/ 0 w 116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48">
                  <a:moveTo>
                    <a:pt x="0" y="48"/>
                  </a:moveTo>
                  <a:cubicBezTo>
                    <a:pt x="39" y="48"/>
                    <a:pt x="77" y="48"/>
                    <a:pt x="116" y="48"/>
                  </a:cubicBezTo>
                  <a:cubicBezTo>
                    <a:pt x="116" y="32"/>
                    <a:pt x="116" y="16"/>
                    <a:pt x="116" y="0"/>
                  </a:cubicBezTo>
                  <a:cubicBezTo>
                    <a:pt x="77" y="0"/>
                    <a:pt x="39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19" name="Freeform 177"/>
            <p:cNvSpPr>
              <a:spLocks/>
            </p:cNvSpPr>
            <p:nvPr/>
          </p:nvSpPr>
          <p:spPr bwMode="auto">
            <a:xfrm>
              <a:off x="1946276" y="2765313"/>
              <a:ext cx="182563" cy="80963"/>
            </a:xfrm>
            <a:custGeom>
              <a:avLst/>
              <a:gdLst>
                <a:gd name="T0" fmla="*/ 109 w 109"/>
                <a:gd name="T1" fmla="*/ 48 h 48"/>
                <a:gd name="T2" fmla="*/ 109 w 109"/>
                <a:gd name="T3" fmla="*/ 0 h 48"/>
                <a:gd name="T4" fmla="*/ 0 w 109"/>
                <a:gd name="T5" fmla="*/ 0 h 48"/>
                <a:gd name="T6" fmla="*/ 0 w 109"/>
                <a:gd name="T7" fmla="*/ 48 h 48"/>
                <a:gd name="T8" fmla="*/ 109 w 109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48">
                  <a:moveTo>
                    <a:pt x="109" y="48"/>
                  </a:moveTo>
                  <a:cubicBezTo>
                    <a:pt x="109" y="32"/>
                    <a:pt x="109" y="16"/>
                    <a:pt x="109" y="0"/>
                  </a:cubicBezTo>
                  <a:cubicBezTo>
                    <a:pt x="73" y="0"/>
                    <a:pt x="36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ubicBezTo>
                    <a:pt x="37" y="48"/>
                    <a:pt x="73" y="48"/>
                    <a:pt x="109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0" name="Freeform 178"/>
            <p:cNvSpPr>
              <a:spLocks/>
            </p:cNvSpPr>
            <p:nvPr/>
          </p:nvSpPr>
          <p:spPr bwMode="auto">
            <a:xfrm>
              <a:off x="1947864" y="2951051"/>
              <a:ext cx="180975" cy="80963"/>
            </a:xfrm>
            <a:custGeom>
              <a:avLst/>
              <a:gdLst>
                <a:gd name="T0" fmla="*/ 108 w 108"/>
                <a:gd name="T1" fmla="*/ 0 h 48"/>
                <a:gd name="T2" fmla="*/ 0 w 108"/>
                <a:gd name="T3" fmla="*/ 0 h 48"/>
                <a:gd name="T4" fmla="*/ 0 w 108"/>
                <a:gd name="T5" fmla="*/ 48 h 48"/>
                <a:gd name="T6" fmla="*/ 108 w 108"/>
                <a:gd name="T7" fmla="*/ 48 h 48"/>
                <a:gd name="T8" fmla="*/ 108 w 10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">
                  <a:moveTo>
                    <a:pt x="108" y="0"/>
                  </a:moveTo>
                  <a:cubicBezTo>
                    <a:pt x="71" y="0"/>
                    <a:pt x="35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ubicBezTo>
                    <a:pt x="36" y="48"/>
                    <a:pt x="72" y="48"/>
                    <a:pt x="108" y="48"/>
                  </a:cubicBezTo>
                  <a:cubicBezTo>
                    <a:pt x="108" y="32"/>
                    <a:pt x="108" y="16"/>
                    <a:pt x="1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1" name="Freeform 179"/>
            <p:cNvSpPr>
              <a:spLocks/>
            </p:cNvSpPr>
            <p:nvPr/>
          </p:nvSpPr>
          <p:spPr bwMode="auto">
            <a:xfrm>
              <a:off x="1831976" y="2763726"/>
              <a:ext cx="103188" cy="82550"/>
            </a:xfrm>
            <a:custGeom>
              <a:avLst/>
              <a:gdLst>
                <a:gd name="T0" fmla="*/ 61 w 61"/>
                <a:gd name="T1" fmla="*/ 0 h 49"/>
                <a:gd name="T2" fmla="*/ 0 w 61"/>
                <a:gd name="T3" fmla="*/ 0 h 49"/>
                <a:gd name="T4" fmla="*/ 0 w 61"/>
                <a:gd name="T5" fmla="*/ 49 h 49"/>
                <a:gd name="T6" fmla="*/ 61 w 61"/>
                <a:gd name="T7" fmla="*/ 49 h 49"/>
                <a:gd name="T8" fmla="*/ 61 w 61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49">
                  <a:moveTo>
                    <a:pt x="61" y="0"/>
                  </a:moveTo>
                  <a:cubicBezTo>
                    <a:pt x="41" y="0"/>
                    <a:pt x="21" y="0"/>
                    <a:pt x="0" y="0"/>
                  </a:cubicBezTo>
                  <a:cubicBezTo>
                    <a:pt x="0" y="17"/>
                    <a:pt x="0" y="33"/>
                    <a:pt x="0" y="49"/>
                  </a:cubicBezTo>
                  <a:cubicBezTo>
                    <a:pt x="21" y="49"/>
                    <a:pt x="41" y="49"/>
                    <a:pt x="61" y="49"/>
                  </a:cubicBezTo>
                  <a:cubicBezTo>
                    <a:pt x="61" y="33"/>
                    <a:pt x="61" y="17"/>
                    <a:pt x="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2" name="Freeform 180"/>
            <p:cNvSpPr>
              <a:spLocks/>
            </p:cNvSpPr>
            <p:nvPr/>
          </p:nvSpPr>
          <p:spPr bwMode="auto">
            <a:xfrm>
              <a:off x="2141539" y="2765313"/>
              <a:ext cx="101600" cy="80963"/>
            </a:xfrm>
            <a:custGeom>
              <a:avLst/>
              <a:gdLst>
                <a:gd name="T0" fmla="*/ 61 w 61"/>
                <a:gd name="T1" fmla="*/ 48 h 48"/>
                <a:gd name="T2" fmla="*/ 61 w 61"/>
                <a:gd name="T3" fmla="*/ 0 h 48"/>
                <a:gd name="T4" fmla="*/ 0 w 61"/>
                <a:gd name="T5" fmla="*/ 0 h 48"/>
                <a:gd name="T6" fmla="*/ 0 w 61"/>
                <a:gd name="T7" fmla="*/ 48 h 48"/>
                <a:gd name="T8" fmla="*/ 61 w 61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48">
                  <a:moveTo>
                    <a:pt x="61" y="48"/>
                  </a:moveTo>
                  <a:cubicBezTo>
                    <a:pt x="61" y="32"/>
                    <a:pt x="61" y="16"/>
                    <a:pt x="61" y="0"/>
                  </a:cubicBezTo>
                  <a:cubicBezTo>
                    <a:pt x="40" y="0"/>
                    <a:pt x="20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ubicBezTo>
                    <a:pt x="20" y="48"/>
                    <a:pt x="40" y="48"/>
                    <a:pt x="61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3" name="Freeform 181"/>
            <p:cNvSpPr>
              <a:spLocks/>
            </p:cNvSpPr>
            <p:nvPr/>
          </p:nvSpPr>
          <p:spPr bwMode="auto">
            <a:xfrm>
              <a:off x="1831976" y="2951051"/>
              <a:ext cx="103188" cy="80963"/>
            </a:xfrm>
            <a:custGeom>
              <a:avLst/>
              <a:gdLst>
                <a:gd name="T0" fmla="*/ 0 w 61"/>
                <a:gd name="T1" fmla="*/ 48 h 48"/>
                <a:gd name="T2" fmla="*/ 3 w 61"/>
                <a:gd name="T3" fmla="*/ 48 h 48"/>
                <a:gd name="T4" fmla="*/ 58 w 61"/>
                <a:gd name="T5" fmla="*/ 48 h 48"/>
                <a:gd name="T6" fmla="*/ 61 w 61"/>
                <a:gd name="T7" fmla="*/ 46 h 48"/>
                <a:gd name="T8" fmla="*/ 61 w 61"/>
                <a:gd name="T9" fmla="*/ 2 h 48"/>
                <a:gd name="T10" fmla="*/ 58 w 61"/>
                <a:gd name="T11" fmla="*/ 0 h 48"/>
                <a:gd name="T12" fmla="*/ 3 w 61"/>
                <a:gd name="T13" fmla="*/ 0 h 48"/>
                <a:gd name="T14" fmla="*/ 0 w 61"/>
                <a:gd name="T15" fmla="*/ 0 h 48"/>
                <a:gd name="T16" fmla="*/ 0 w 61"/>
                <a:gd name="T1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8">
                  <a:moveTo>
                    <a:pt x="0" y="48"/>
                  </a:moveTo>
                  <a:cubicBezTo>
                    <a:pt x="1" y="48"/>
                    <a:pt x="2" y="48"/>
                    <a:pt x="3" y="48"/>
                  </a:cubicBezTo>
                  <a:cubicBezTo>
                    <a:pt x="21" y="48"/>
                    <a:pt x="40" y="48"/>
                    <a:pt x="58" y="48"/>
                  </a:cubicBezTo>
                  <a:cubicBezTo>
                    <a:pt x="61" y="48"/>
                    <a:pt x="61" y="48"/>
                    <a:pt x="61" y="46"/>
                  </a:cubicBezTo>
                  <a:cubicBezTo>
                    <a:pt x="61" y="31"/>
                    <a:pt x="61" y="17"/>
                    <a:pt x="61" y="2"/>
                  </a:cubicBezTo>
                  <a:cubicBezTo>
                    <a:pt x="61" y="0"/>
                    <a:pt x="61" y="0"/>
                    <a:pt x="58" y="0"/>
                  </a:cubicBezTo>
                  <a:cubicBezTo>
                    <a:pt x="40" y="0"/>
                    <a:pt x="21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16"/>
                    <a:pt x="0" y="32"/>
                    <a:pt x="0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4" name="Freeform 182"/>
            <p:cNvSpPr>
              <a:spLocks/>
            </p:cNvSpPr>
            <p:nvPr/>
          </p:nvSpPr>
          <p:spPr bwMode="auto">
            <a:xfrm>
              <a:off x="2141539" y="2951051"/>
              <a:ext cx="101600" cy="80963"/>
            </a:xfrm>
            <a:custGeom>
              <a:avLst/>
              <a:gdLst>
                <a:gd name="T0" fmla="*/ 61 w 61"/>
                <a:gd name="T1" fmla="*/ 0 h 48"/>
                <a:gd name="T2" fmla="*/ 58 w 61"/>
                <a:gd name="T3" fmla="*/ 0 h 48"/>
                <a:gd name="T4" fmla="*/ 3 w 61"/>
                <a:gd name="T5" fmla="*/ 0 h 48"/>
                <a:gd name="T6" fmla="*/ 0 w 61"/>
                <a:gd name="T7" fmla="*/ 2 h 48"/>
                <a:gd name="T8" fmla="*/ 0 w 61"/>
                <a:gd name="T9" fmla="*/ 46 h 48"/>
                <a:gd name="T10" fmla="*/ 3 w 61"/>
                <a:gd name="T11" fmla="*/ 48 h 48"/>
                <a:gd name="T12" fmla="*/ 58 w 61"/>
                <a:gd name="T13" fmla="*/ 48 h 48"/>
                <a:gd name="T14" fmla="*/ 61 w 61"/>
                <a:gd name="T15" fmla="*/ 48 h 48"/>
                <a:gd name="T16" fmla="*/ 61 w 61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8">
                  <a:moveTo>
                    <a:pt x="61" y="0"/>
                  </a:moveTo>
                  <a:cubicBezTo>
                    <a:pt x="60" y="0"/>
                    <a:pt x="59" y="0"/>
                    <a:pt x="58" y="0"/>
                  </a:cubicBezTo>
                  <a:cubicBezTo>
                    <a:pt x="40" y="0"/>
                    <a:pt x="21" y="0"/>
                    <a:pt x="3" y="0"/>
                  </a:cubicBezTo>
                  <a:cubicBezTo>
                    <a:pt x="0" y="0"/>
                    <a:pt x="0" y="0"/>
                    <a:pt x="0" y="2"/>
                  </a:cubicBezTo>
                  <a:cubicBezTo>
                    <a:pt x="0" y="17"/>
                    <a:pt x="0" y="31"/>
                    <a:pt x="0" y="46"/>
                  </a:cubicBezTo>
                  <a:cubicBezTo>
                    <a:pt x="0" y="48"/>
                    <a:pt x="0" y="48"/>
                    <a:pt x="3" y="48"/>
                  </a:cubicBezTo>
                  <a:cubicBezTo>
                    <a:pt x="21" y="48"/>
                    <a:pt x="40" y="48"/>
                    <a:pt x="58" y="48"/>
                  </a:cubicBezTo>
                  <a:cubicBezTo>
                    <a:pt x="59" y="48"/>
                    <a:pt x="60" y="48"/>
                    <a:pt x="61" y="48"/>
                  </a:cubicBezTo>
                  <a:cubicBezTo>
                    <a:pt x="61" y="32"/>
                    <a:pt x="61" y="16"/>
                    <a:pt x="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5" name="Freeform 183"/>
            <p:cNvSpPr>
              <a:spLocks/>
            </p:cNvSpPr>
            <p:nvPr/>
          </p:nvSpPr>
          <p:spPr bwMode="auto">
            <a:xfrm>
              <a:off x="2038351" y="2858976"/>
              <a:ext cx="204788" cy="79375"/>
            </a:xfrm>
            <a:custGeom>
              <a:avLst/>
              <a:gdLst>
                <a:gd name="T0" fmla="*/ 0 w 122"/>
                <a:gd name="T1" fmla="*/ 48 h 48"/>
                <a:gd name="T2" fmla="*/ 0 w 122"/>
                <a:gd name="T3" fmla="*/ 0 h 48"/>
                <a:gd name="T4" fmla="*/ 122 w 122"/>
                <a:gd name="T5" fmla="*/ 0 h 48"/>
                <a:gd name="T6" fmla="*/ 122 w 122"/>
                <a:gd name="T7" fmla="*/ 48 h 48"/>
                <a:gd name="T8" fmla="*/ 0 w 122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8">
                  <a:moveTo>
                    <a:pt x="0" y="48"/>
                  </a:moveTo>
                  <a:cubicBezTo>
                    <a:pt x="0" y="32"/>
                    <a:pt x="0" y="16"/>
                    <a:pt x="0" y="0"/>
                  </a:cubicBezTo>
                  <a:cubicBezTo>
                    <a:pt x="40" y="0"/>
                    <a:pt x="81" y="0"/>
                    <a:pt x="122" y="0"/>
                  </a:cubicBezTo>
                  <a:cubicBezTo>
                    <a:pt x="122" y="16"/>
                    <a:pt x="122" y="32"/>
                    <a:pt x="122" y="48"/>
                  </a:cubicBezTo>
                  <a:cubicBezTo>
                    <a:pt x="81" y="48"/>
                    <a:pt x="40" y="48"/>
                    <a:pt x="0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6" name="Freeform 184"/>
            <p:cNvSpPr>
              <a:spLocks/>
            </p:cNvSpPr>
            <p:nvPr/>
          </p:nvSpPr>
          <p:spPr bwMode="auto">
            <a:xfrm>
              <a:off x="2038351" y="3043126"/>
              <a:ext cx="204788" cy="80963"/>
            </a:xfrm>
            <a:custGeom>
              <a:avLst/>
              <a:gdLst>
                <a:gd name="T0" fmla="*/ 122 w 122"/>
                <a:gd name="T1" fmla="*/ 0 h 48"/>
                <a:gd name="T2" fmla="*/ 122 w 122"/>
                <a:gd name="T3" fmla="*/ 48 h 48"/>
                <a:gd name="T4" fmla="*/ 0 w 122"/>
                <a:gd name="T5" fmla="*/ 48 h 48"/>
                <a:gd name="T6" fmla="*/ 0 w 122"/>
                <a:gd name="T7" fmla="*/ 0 h 48"/>
                <a:gd name="T8" fmla="*/ 122 w 122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2" h="48">
                  <a:moveTo>
                    <a:pt x="122" y="0"/>
                  </a:moveTo>
                  <a:cubicBezTo>
                    <a:pt x="122" y="16"/>
                    <a:pt x="122" y="32"/>
                    <a:pt x="122" y="48"/>
                  </a:cubicBezTo>
                  <a:cubicBezTo>
                    <a:pt x="81" y="48"/>
                    <a:pt x="41" y="48"/>
                    <a:pt x="0" y="48"/>
                  </a:cubicBezTo>
                  <a:cubicBezTo>
                    <a:pt x="0" y="32"/>
                    <a:pt x="0" y="16"/>
                    <a:pt x="0" y="0"/>
                  </a:cubicBezTo>
                  <a:cubicBezTo>
                    <a:pt x="40" y="0"/>
                    <a:pt x="81" y="0"/>
                    <a:pt x="122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7" name="Freeform 185"/>
            <p:cNvSpPr>
              <a:spLocks/>
            </p:cNvSpPr>
            <p:nvPr/>
          </p:nvSpPr>
          <p:spPr bwMode="auto">
            <a:xfrm>
              <a:off x="1831976" y="2858976"/>
              <a:ext cx="195263" cy="79375"/>
            </a:xfrm>
            <a:custGeom>
              <a:avLst/>
              <a:gdLst>
                <a:gd name="T0" fmla="*/ 0 w 116"/>
                <a:gd name="T1" fmla="*/ 48 h 48"/>
                <a:gd name="T2" fmla="*/ 0 w 116"/>
                <a:gd name="T3" fmla="*/ 0 h 48"/>
                <a:gd name="T4" fmla="*/ 116 w 116"/>
                <a:gd name="T5" fmla="*/ 0 h 48"/>
                <a:gd name="T6" fmla="*/ 116 w 116"/>
                <a:gd name="T7" fmla="*/ 48 h 48"/>
                <a:gd name="T8" fmla="*/ 0 w 116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48">
                  <a:moveTo>
                    <a:pt x="0" y="48"/>
                  </a:moveTo>
                  <a:cubicBezTo>
                    <a:pt x="0" y="32"/>
                    <a:pt x="0" y="16"/>
                    <a:pt x="0" y="0"/>
                  </a:cubicBezTo>
                  <a:cubicBezTo>
                    <a:pt x="39" y="0"/>
                    <a:pt x="77" y="0"/>
                    <a:pt x="116" y="0"/>
                  </a:cubicBezTo>
                  <a:cubicBezTo>
                    <a:pt x="116" y="16"/>
                    <a:pt x="116" y="32"/>
                    <a:pt x="116" y="48"/>
                  </a:cubicBezTo>
                  <a:cubicBezTo>
                    <a:pt x="77" y="48"/>
                    <a:pt x="39" y="48"/>
                    <a:pt x="0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8" name="Freeform 186"/>
            <p:cNvSpPr>
              <a:spLocks/>
            </p:cNvSpPr>
            <p:nvPr/>
          </p:nvSpPr>
          <p:spPr bwMode="auto">
            <a:xfrm>
              <a:off x="1831976" y="3043126"/>
              <a:ext cx="195263" cy="80963"/>
            </a:xfrm>
            <a:custGeom>
              <a:avLst/>
              <a:gdLst>
                <a:gd name="T0" fmla="*/ 0 w 116"/>
                <a:gd name="T1" fmla="*/ 48 h 48"/>
                <a:gd name="T2" fmla="*/ 0 w 116"/>
                <a:gd name="T3" fmla="*/ 0 h 48"/>
                <a:gd name="T4" fmla="*/ 116 w 116"/>
                <a:gd name="T5" fmla="*/ 0 h 48"/>
                <a:gd name="T6" fmla="*/ 116 w 116"/>
                <a:gd name="T7" fmla="*/ 48 h 48"/>
                <a:gd name="T8" fmla="*/ 0 w 116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48">
                  <a:moveTo>
                    <a:pt x="0" y="48"/>
                  </a:moveTo>
                  <a:cubicBezTo>
                    <a:pt x="0" y="32"/>
                    <a:pt x="0" y="16"/>
                    <a:pt x="0" y="0"/>
                  </a:cubicBezTo>
                  <a:cubicBezTo>
                    <a:pt x="39" y="0"/>
                    <a:pt x="77" y="0"/>
                    <a:pt x="116" y="0"/>
                  </a:cubicBezTo>
                  <a:cubicBezTo>
                    <a:pt x="116" y="16"/>
                    <a:pt x="116" y="32"/>
                    <a:pt x="116" y="48"/>
                  </a:cubicBezTo>
                  <a:cubicBezTo>
                    <a:pt x="77" y="48"/>
                    <a:pt x="39" y="48"/>
                    <a:pt x="0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29" name="Freeform 187"/>
            <p:cNvSpPr>
              <a:spLocks/>
            </p:cNvSpPr>
            <p:nvPr/>
          </p:nvSpPr>
          <p:spPr bwMode="auto">
            <a:xfrm>
              <a:off x="1946276" y="2765313"/>
              <a:ext cx="182563" cy="80963"/>
            </a:xfrm>
            <a:custGeom>
              <a:avLst/>
              <a:gdLst>
                <a:gd name="T0" fmla="*/ 109 w 109"/>
                <a:gd name="T1" fmla="*/ 48 h 48"/>
                <a:gd name="T2" fmla="*/ 0 w 109"/>
                <a:gd name="T3" fmla="*/ 48 h 48"/>
                <a:gd name="T4" fmla="*/ 0 w 109"/>
                <a:gd name="T5" fmla="*/ 0 h 48"/>
                <a:gd name="T6" fmla="*/ 109 w 109"/>
                <a:gd name="T7" fmla="*/ 0 h 48"/>
                <a:gd name="T8" fmla="*/ 109 w 109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48">
                  <a:moveTo>
                    <a:pt x="109" y="48"/>
                  </a:moveTo>
                  <a:cubicBezTo>
                    <a:pt x="73" y="48"/>
                    <a:pt x="37" y="48"/>
                    <a:pt x="0" y="48"/>
                  </a:cubicBezTo>
                  <a:cubicBezTo>
                    <a:pt x="0" y="32"/>
                    <a:pt x="0" y="16"/>
                    <a:pt x="0" y="0"/>
                  </a:cubicBezTo>
                  <a:cubicBezTo>
                    <a:pt x="36" y="0"/>
                    <a:pt x="73" y="0"/>
                    <a:pt x="109" y="0"/>
                  </a:cubicBezTo>
                  <a:cubicBezTo>
                    <a:pt x="109" y="16"/>
                    <a:pt x="109" y="32"/>
                    <a:pt x="109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0" name="Freeform 188"/>
            <p:cNvSpPr>
              <a:spLocks/>
            </p:cNvSpPr>
            <p:nvPr/>
          </p:nvSpPr>
          <p:spPr bwMode="auto">
            <a:xfrm>
              <a:off x="1947864" y="2951051"/>
              <a:ext cx="180975" cy="80963"/>
            </a:xfrm>
            <a:custGeom>
              <a:avLst/>
              <a:gdLst>
                <a:gd name="T0" fmla="*/ 108 w 108"/>
                <a:gd name="T1" fmla="*/ 0 h 48"/>
                <a:gd name="T2" fmla="*/ 108 w 108"/>
                <a:gd name="T3" fmla="*/ 48 h 48"/>
                <a:gd name="T4" fmla="*/ 0 w 108"/>
                <a:gd name="T5" fmla="*/ 48 h 48"/>
                <a:gd name="T6" fmla="*/ 0 w 108"/>
                <a:gd name="T7" fmla="*/ 0 h 48"/>
                <a:gd name="T8" fmla="*/ 108 w 108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48">
                  <a:moveTo>
                    <a:pt x="108" y="0"/>
                  </a:moveTo>
                  <a:cubicBezTo>
                    <a:pt x="108" y="16"/>
                    <a:pt x="108" y="32"/>
                    <a:pt x="108" y="48"/>
                  </a:cubicBezTo>
                  <a:cubicBezTo>
                    <a:pt x="72" y="48"/>
                    <a:pt x="36" y="48"/>
                    <a:pt x="0" y="48"/>
                  </a:cubicBezTo>
                  <a:cubicBezTo>
                    <a:pt x="0" y="32"/>
                    <a:pt x="0" y="16"/>
                    <a:pt x="0" y="0"/>
                  </a:cubicBezTo>
                  <a:cubicBezTo>
                    <a:pt x="35" y="0"/>
                    <a:pt x="71" y="0"/>
                    <a:pt x="108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1" name="Freeform 189"/>
            <p:cNvSpPr>
              <a:spLocks/>
            </p:cNvSpPr>
            <p:nvPr/>
          </p:nvSpPr>
          <p:spPr bwMode="auto">
            <a:xfrm>
              <a:off x="1831976" y="2763726"/>
              <a:ext cx="103188" cy="82550"/>
            </a:xfrm>
            <a:custGeom>
              <a:avLst/>
              <a:gdLst>
                <a:gd name="T0" fmla="*/ 61 w 61"/>
                <a:gd name="T1" fmla="*/ 0 h 49"/>
                <a:gd name="T2" fmla="*/ 61 w 61"/>
                <a:gd name="T3" fmla="*/ 49 h 49"/>
                <a:gd name="T4" fmla="*/ 0 w 61"/>
                <a:gd name="T5" fmla="*/ 49 h 49"/>
                <a:gd name="T6" fmla="*/ 0 w 61"/>
                <a:gd name="T7" fmla="*/ 0 h 49"/>
                <a:gd name="T8" fmla="*/ 61 w 61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49">
                  <a:moveTo>
                    <a:pt x="61" y="0"/>
                  </a:moveTo>
                  <a:cubicBezTo>
                    <a:pt x="61" y="17"/>
                    <a:pt x="61" y="33"/>
                    <a:pt x="61" y="49"/>
                  </a:cubicBezTo>
                  <a:cubicBezTo>
                    <a:pt x="41" y="49"/>
                    <a:pt x="21" y="49"/>
                    <a:pt x="0" y="49"/>
                  </a:cubicBezTo>
                  <a:cubicBezTo>
                    <a:pt x="0" y="33"/>
                    <a:pt x="0" y="17"/>
                    <a:pt x="0" y="0"/>
                  </a:cubicBezTo>
                  <a:cubicBezTo>
                    <a:pt x="21" y="0"/>
                    <a:pt x="41" y="0"/>
                    <a:pt x="61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2" name="Freeform 190"/>
            <p:cNvSpPr>
              <a:spLocks/>
            </p:cNvSpPr>
            <p:nvPr/>
          </p:nvSpPr>
          <p:spPr bwMode="auto">
            <a:xfrm>
              <a:off x="2141539" y="2765313"/>
              <a:ext cx="101600" cy="80963"/>
            </a:xfrm>
            <a:custGeom>
              <a:avLst/>
              <a:gdLst>
                <a:gd name="T0" fmla="*/ 61 w 61"/>
                <a:gd name="T1" fmla="*/ 48 h 48"/>
                <a:gd name="T2" fmla="*/ 0 w 61"/>
                <a:gd name="T3" fmla="*/ 48 h 48"/>
                <a:gd name="T4" fmla="*/ 0 w 61"/>
                <a:gd name="T5" fmla="*/ 0 h 48"/>
                <a:gd name="T6" fmla="*/ 61 w 61"/>
                <a:gd name="T7" fmla="*/ 0 h 48"/>
                <a:gd name="T8" fmla="*/ 61 w 61"/>
                <a:gd name="T9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48">
                  <a:moveTo>
                    <a:pt x="61" y="48"/>
                  </a:moveTo>
                  <a:cubicBezTo>
                    <a:pt x="40" y="48"/>
                    <a:pt x="20" y="48"/>
                    <a:pt x="0" y="48"/>
                  </a:cubicBezTo>
                  <a:cubicBezTo>
                    <a:pt x="0" y="32"/>
                    <a:pt x="0" y="16"/>
                    <a:pt x="0" y="0"/>
                  </a:cubicBezTo>
                  <a:cubicBezTo>
                    <a:pt x="20" y="0"/>
                    <a:pt x="40" y="0"/>
                    <a:pt x="61" y="0"/>
                  </a:cubicBezTo>
                  <a:cubicBezTo>
                    <a:pt x="61" y="16"/>
                    <a:pt x="61" y="32"/>
                    <a:pt x="61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3" name="Freeform 191"/>
            <p:cNvSpPr>
              <a:spLocks/>
            </p:cNvSpPr>
            <p:nvPr/>
          </p:nvSpPr>
          <p:spPr bwMode="auto">
            <a:xfrm>
              <a:off x="1831976" y="2951051"/>
              <a:ext cx="103188" cy="80963"/>
            </a:xfrm>
            <a:custGeom>
              <a:avLst/>
              <a:gdLst>
                <a:gd name="T0" fmla="*/ 0 w 61"/>
                <a:gd name="T1" fmla="*/ 48 h 48"/>
                <a:gd name="T2" fmla="*/ 0 w 61"/>
                <a:gd name="T3" fmla="*/ 0 h 48"/>
                <a:gd name="T4" fmla="*/ 3 w 61"/>
                <a:gd name="T5" fmla="*/ 0 h 48"/>
                <a:gd name="T6" fmla="*/ 58 w 61"/>
                <a:gd name="T7" fmla="*/ 0 h 48"/>
                <a:gd name="T8" fmla="*/ 61 w 61"/>
                <a:gd name="T9" fmla="*/ 2 h 48"/>
                <a:gd name="T10" fmla="*/ 61 w 61"/>
                <a:gd name="T11" fmla="*/ 46 h 48"/>
                <a:gd name="T12" fmla="*/ 58 w 61"/>
                <a:gd name="T13" fmla="*/ 48 h 48"/>
                <a:gd name="T14" fmla="*/ 3 w 61"/>
                <a:gd name="T15" fmla="*/ 48 h 48"/>
                <a:gd name="T16" fmla="*/ 0 w 61"/>
                <a:gd name="T1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8">
                  <a:moveTo>
                    <a:pt x="0" y="48"/>
                  </a:moveTo>
                  <a:cubicBezTo>
                    <a:pt x="0" y="32"/>
                    <a:pt x="0" y="16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21" y="0"/>
                    <a:pt x="40" y="0"/>
                    <a:pt x="58" y="0"/>
                  </a:cubicBezTo>
                  <a:cubicBezTo>
                    <a:pt x="61" y="0"/>
                    <a:pt x="61" y="0"/>
                    <a:pt x="61" y="2"/>
                  </a:cubicBezTo>
                  <a:cubicBezTo>
                    <a:pt x="61" y="17"/>
                    <a:pt x="61" y="31"/>
                    <a:pt x="61" y="46"/>
                  </a:cubicBezTo>
                  <a:cubicBezTo>
                    <a:pt x="61" y="48"/>
                    <a:pt x="61" y="48"/>
                    <a:pt x="58" y="48"/>
                  </a:cubicBezTo>
                  <a:cubicBezTo>
                    <a:pt x="40" y="48"/>
                    <a:pt x="21" y="48"/>
                    <a:pt x="3" y="48"/>
                  </a:cubicBezTo>
                  <a:cubicBezTo>
                    <a:pt x="2" y="48"/>
                    <a:pt x="1" y="48"/>
                    <a:pt x="0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4" name="Freeform 192"/>
            <p:cNvSpPr>
              <a:spLocks/>
            </p:cNvSpPr>
            <p:nvPr/>
          </p:nvSpPr>
          <p:spPr bwMode="auto">
            <a:xfrm>
              <a:off x="2141539" y="2951051"/>
              <a:ext cx="101600" cy="80963"/>
            </a:xfrm>
            <a:custGeom>
              <a:avLst/>
              <a:gdLst>
                <a:gd name="T0" fmla="*/ 61 w 61"/>
                <a:gd name="T1" fmla="*/ 0 h 48"/>
                <a:gd name="T2" fmla="*/ 61 w 61"/>
                <a:gd name="T3" fmla="*/ 48 h 48"/>
                <a:gd name="T4" fmla="*/ 58 w 61"/>
                <a:gd name="T5" fmla="*/ 48 h 48"/>
                <a:gd name="T6" fmla="*/ 3 w 61"/>
                <a:gd name="T7" fmla="*/ 48 h 48"/>
                <a:gd name="T8" fmla="*/ 0 w 61"/>
                <a:gd name="T9" fmla="*/ 46 h 48"/>
                <a:gd name="T10" fmla="*/ 0 w 61"/>
                <a:gd name="T11" fmla="*/ 2 h 48"/>
                <a:gd name="T12" fmla="*/ 3 w 61"/>
                <a:gd name="T13" fmla="*/ 0 h 48"/>
                <a:gd name="T14" fmla="*/ 58 w 61"/>
                <a:gd name="T15" fmla="*/ 0 h 48"/>
                <a:gd name="T16" fmla="*/ 61 w 61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8">
                  <a:moveTo>
                    <a:pt x="61" y="0"/>
                  </a:moveTo>
                  <a:cubicBezTo>
                    <a:pt x="61" y="16"/>
                    <a:pt x="61" y="32"/>
                    <a:pt x="61" y="48"/>
                  </a:cubicBezTo>
                  <a:cubicBezTo>
                    <a:pt x="60" y="48"/>
                    <a:pt x="59" y="48"/>
                    <a:pt x="58" y="48"/>
                  </a:cubicBezTo>
                  <a:cubicBezTo>
                    <a:pt x="40" y="48"/>
                    <a:pt x="21" y="48"/>
                    <a:pt x="3" y="48"/>
                  </a:cubicBezTo>
                  <a:cubicBezTo>
                    <a:pt x="0" y="48"/>
                    <a:pt x="0" y="48"/>
                    <a:pt x="0" y="46"/>
                  </a:cubicBezTo>
                  <a:cubicBezTo>
                    <a:pt x="0" y="31"/>
                    <a:pt x="0" y="17"/>
                    <a:pt x="0" y="2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21" y="0"/>
                    <a:pt x="40" y="0"/>
                    <a:pt x="58" y="0"/>
                  </a:cubicBezTo>
                  <a:cubicBezTo>
                    <a:pt x="59" y="0"/>
                    <a:pt x="60" y="0"/>
                    <a:pt x="61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2335" name="Freeform 193"/>
          <p:cNvSpPr>
            <a:spLocks/>
          </p:cNvSpPr>
          <p:nvPr/>
        </p:nvSpPr>
        <p:spPr bwMode="auto">
          <a:xfrm>
            <a:off x="2485894" y="2828313"/>
            <a:ext cx="411163" cy="352425"/>
          </a:xfrm>
          <a:custGeom>
            <a:avLst/>
            <a:gdLst>
              <a:gd name="T0" fmla="*/ 123 w 245"/>
              <a:gd name="T1" fmla="*/ 209 h 209"/>
              <a:gd name="T2" fmla="*/ 20 w 245"/>
              <a:gd name="T3" fmla="*/ 209 h 209"/>
              <a:gd name="T4" fmla="*/ 1 w 245"/>
              <a:gd name="T5" fmla="*/ 194 h 209"/>
              <a:gd name="T6" fmla="*/ 0 w 245"/>
              <a:gd name="T7" fmla="*/ 187 h 209"/>
              <a:gd name="T8" fmla="*/ 0 w 245"/>
              <a:gd name="T9" fmla="*/ 45 h 209"/>
              <a:gd name="T10" fmla="*/ 11 w 245"/>
              <a:gd name="T11" fmla="*/ 20 h 209"/>
              <a:gd name="T12" fmla="*/ 21 w 245"/>
              <a:gd name="T13" fmla="*/ 10 h 209"/>
              <a:gd name="T14" fmla="*/ 44 w 245"/>
              <a:gd name="T15" fmla="*/ 0 h 209"/>
              <a:gd name="T16" fmla="*/ 88 w 245"/>
              <a:gd name="T17" fmla="*/ 0 h 209"/>
              <a:gd name="T18" fmla="*/ 117 w 245"/>
              <a:gd name="T19" fmla="*/ 13 h 209"/>
              <a:gd name="T20" fmla="*/ 133 w 245"/>
              <a:gd name="T21" fmla="*/ 31 h 209"/>
              <a:gd name="T22" fmla="*/ 142 w 245"/>
              <a:gd name="T23" fmla="*/ 35 h 209"/>
              <a:gd name="T24" fmla="*/ 224 w 245"/>
              <a:gd name="T25" fmla="*/ 35 h 209"/>
              <a:gd name="T26" fmla="*/ 245 w 245"/>
              <a:gd name="T27" fmla="*/ 56 h 209"/>
              <a:gd name="T28" fmla="*/ 245 w 245"/>
              <a:gd name="T29" fmla="*/ 179 h 209"/>
              <a:gd name="T30" fmla="*/ 244 w 245"/>
              <a:gd name="T31" fmla="*/ 192 h 209"/>
              <a:gd name="T32" fmla="*/ 225 w 245"/>
              <a:gd name="T33" fmla="*/ 209 h 209"/>
              <a:gd name="T34" fmla="*/ 123 w 245"/>
              <a:gd name="T35" fmla="*/ 209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5" h="209">
                <a:moveTo>
                  <a:pt x="123" y="209"/>
                </a:moveTo>
                <a:cubicBezTo>
                  <a:pt x="88" y="209"/>
                  <a:pt x="54" y="209"/>
                  <a:pt x="20" y="209"/>
                </a:cubicBezTo>
                <a:cubicBezTo>
                  <a:pt x="11" y="209"/>
                  <a:pt x="3" y="202"/>
                  <a:pt x="1" y="194"/>
                </a:cubicBezTo>
                <a:cubicBezTo>
                  <a:pt x="1" y="192"/>
                  <a:pt x="0" y="190"/>
                  <a:pt x="0" y="187"/>
                </a:cubicBezTo>
                <a:cubicBezTo>
                  <a:pt x="0" y="140"/>
                  <a:pt x="0" y="92"/>
                  <a:pt x="0" y="45"/>
                </a:cubicBezTo>
                <a:cubicBezTo>
                  <a:pt x="0" y="35"/>
                  <a:pt x="4" y="27"/>
                  <a:pt x="11" y="20"/>
                </a:cubicBezTo>
                <a:cubicBezTo>
                  <a:pt x="14" y="16"/>
                  <a:pt x="18" y="13"/>
                  <a:pt x="21" y="10"/>
                </a:cubicBezTo>
                <a:cubicBezTo>
                  <a:pt x="28" y="3"/>
                  <a:pt x="35" y="0"/>
                  <a:pt x="44" y="0"/>
                </a:cubicBezTo>
                <a:cubicBezTo>
                  <a:pt x="59" y="0"/>
                  <a:pt x="73" y="0"/>
                  <a:pt x="88" y="0"/>
                </a:cubicBezTo>
                <a:cubicBezTo>
                  <a:pt x="100" y="0"/>
                  <a:pt x="110" y="4"/>
                  <a:pt x="117" y="13"/>
                </a:cubicBezTo>
                <a:cubicBezTo>
                  <a:pt x="122" y="19"/>
                  <a:pt x="128" y="25"/>
                  <a:pt x="133" y="31"/>
                </a:cubicBezTo>
                <a:cubicBezTo>
                  <a:pt x="135" y="33"/>
                  <a:pt x="138" y="35"/>
                  <a:pt x="142" y="35"/>
                </a:cubicBezTo>
                <a:cubicBezTo>
                  <a:pt x="169" y="35"/>
                  <a:pt x="197" y="35"/>
                  <a:pt x="224" y="35"/>
                </a:cubicBezTo>
                <a:cubicBezTo>
                  <a:pt x="235" y="35"/>
                  <a:pt x="245" y="43"/>
                  <a:pt x="245" y="56"/>
                </a:cubicBezTo>
                <a:cubicBezTo>
                  <a:pt x="245" y="97"/>
                  <a:pt x="245" y="138"/>
                  <a:pt x="245" y="179"/>
                </a:cubicBezTo>
                <a:cubicBezTo>
                  <a:pt x="245" y="183"/>
                  <a:pt x="245" y="188"/>
                  <a:pt x="244" y="192"/>
                </a:cubicBezTo>
                <a:cubicBezTo>
                  <a:pt x="244" y="201"/>
                  <a:pt x="235" y="209"/>
                  <a:pt x="225" y="209"/>
                </a:cubicBezTo>
                <a:cubicBezTo>
                  <a:pt x="191" y="209"/>
                  <a:pt x="157" y="209"/>
                  <a:pt x="123" y="209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388" name="グループ化 2387"/>
          <p:cNvGrpSpPr/>
          <p:nvPr/>
        </p:nvGrpSpPr>
        <p:grpSpPr>
          <a:xfrm>
            <a:off x="3091512" y="2816480"/>
            <a:ext cx="411163" cy="415925"/>
            <a:chOff x="3067051" y="2736738"/>
            <a:chExt cx="411163" cy="415925"/>
          </a:xfrm>
        </p:grpSpPr>
        <p:sp>
          <p:nvSpPr>
            <p:cNvPr id="2336" name="Freeform 194"/>
            <p:cNvSpPr>
              <a:spLocks/>
            </p:cNvSpPr>
            <p:nvPr/>
          </p:nvSpPr>
          <p:spPr bwMode="auto">
            <a:xfrm>
              <a:off x="3067051" y="2736738"/>
              <a:ext cx="411163" cy="415925"/>
            </a:xfrm>
            <a:custGeom>
              <a:avLst/>
              <a:gdLst>
                <a:gd name="T0" fmla="*/ 0 w 245"/>
                <a:gd name="T1" fmla="*/ 123 h 247"/>
                <a:gd name="T2" fmla="*/ 120 w 245"/>
                <a:gd name="T3" fmla="*/ 246 h 247"/>
                <a:gd name="T4" fmla="*/ 245 w 245"/>
                <a:gd name="T5" fmla="*/ 124 h 247"/>
                <a:gd name="T6" fmla="*/ 125 w 245"/>
                <a:gd name="T7" fmla="*/ 1 h 247"/>
                <a:gd name="T8" fmla="*/ 0 w 245"/>
                <a:gd name="T9" fmla="*/ 123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5" h="247">
                  <a:moveTo>
                    <a:pt x="0" y="123"/>
                  </a:moveTo>
                  <a:cubicBezTo>
                    <a:pt x="0" y="191"/>
                    <a:pt x="54" y="244"/>
                    <a:pt x="120" y="246"/>
                  </a:cubicBezTo>
                  <a:cubicBezTo>
                    <a:pt x="189" y="247"/>
                    <a:pt x="245" y="192"/>
                    <a:pt x="245" y="124"/>
                  </a:cubicBezTo>
                  <a:cubicBezTo>
                    <a:pt x="245" y="56"/>
                    <a:pt x="191" y="2"/>
                    <a:pt x="125" y="1"/>
                  </a:cubicBezTo>
                  <a:cubicBezTo>
                    <a:pt x="56" y="0"/>
                    <a:pt x="0" y="55"/>
                    <a:pt x="0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7" name="Freeform 195"/>
            <p:cNvSpPr>
              <a:spLocks noEditPoints="1"/>
            </p:cNvSpPr>
            <p:nvPr/>
          </p:nvSpPr>
          <p:spPr bwMode="auto">
            <a:xfrm>
              <a:off x="3067051" y="2736738"/>
              <a:ext cx="411163" cy="415925"/>
            </a:xfrm>
            <a:custGeom>
              <a:avLst/>
              <a:gdLst>
                <a:gd name="T0" fmla="*/ 0 w 245"/>
                <a:gd name="T1" fmla="*/ 123 h 247"/>
                <a:gd name="T2" fmla="*/ 125 w 245"/>
                <a:gd name="T3" fmla="*/ 1 h 247"/>
                <a:gd name="T4" fmla="*/ 245 w 245"/>
                <a:gd name="T5" fmla="*/ 124 h 247"/>
                <a:gd name="T6" fmla="*/ 120 w 245"/>
                <a:gd name="T7" fmla="*/ 246 h 247"/>
                <a:gd name="T8" fmla="*/ 0 w 245"/>
                <a:gd name="T9" fmla="*/ 123 h 247"/>
                <a:gd name="T10" fmla="*/ 229 w 245"/>
                <a:gd name="T11" fmla="*/ 123 h 247"/>
                <a:gd name="T12" fmla="*/ 184 w 245"/>
                <a:gd name="T13" fmla="*/ 101 h 247"/>
                <a:gd name="T14" fmla="*/ 184 w 245"/>
                <a:gd name="T15" fmla="*/ 112 h 247"/>
                <a:gd name="T16" fmla="*/ 145 w 245"/>
                <a:gd name="T17" fmla="*/ 112 h 247"/>
                <a:gd name="T18" fmla="*/ 145 w 245"/>
                <a:gd name="T19" fmla="*/ 135 h 247"/>
                <a:gd name="T20" fmla="*/ 148 w 245"/>
                <a:gd name="T21" fmla="*/ 135 h 247"/>
                <a:gd name="T22" fmla="*/ 181 w 245"/>
                <a:gd name="T23" fmla="*/ 134 h 247"/>
                <a:gd name="T24" fmla="*/ 184 w 245"/>
                <a:gd name="T25" fmla="*/ 137 h 247"/>
                <a:gd name="T26" fmla="*/ 184 w 245"/>
                <a:gd name="T27" fmla="*/ 146 h 247"/>
                <a:gd name="T28" fmla="*/ 229 w 245"/>
                <a:gd name="T29" fmla="*/ 123 h 247"/>
                <a:gd name="T30" fmla="*/ 16 w 245"/>
                <a:gd name="T31" fmla="*/ 123 h 247"/>
                <a:gd name="T32" fmla="*/ 61 w 245"/>
                <a:gd name="T33" fmla="*/ 146 h 247"/>
                <a:gd name="T34" fmla="*/ 61 w 245"/>
                <a:gd name="T35" fmla="*/ 135 h 247"/>
                <a:gd name="T36" fmla="*/ 100 w 245"/>
                <a:gd name="T37" fmla="*/ 135 h 247"/>
                <a:gd name="T38" fmla="*/ 100 w 245"/>
                <a:gd name="T39" fmla="*/ 112 h 247"/>
                <a:gd name="T40" fmla="*/ 61 w 245"/>
                <a:gd name="T41" fmla="*/ 112 h 247"/>
                <a:gd name="T42" fmla="*/ 61 w 245"/>
                <a:gd name="T43" fmla="*/ 101 h 247"/>
                <a:gd name="T44" fmla="*/ 16 w 245"/>
                <a:gd name="T45" fmla="*/ 123 h 247"/>
                <a:gd name="T46" fmla="*/ 111 w 245"/>
                <a:gd name="T47" fmla="*/ 223 h 247"/>
                <a:gd name="T48" fmla="*/ 134 w 245"/>
                <a:gd name="T49" fmla="*/ 223 h 247"/>
                <a:gd name="T50" fmla="*/ 134 w 245"/>
                <a:gd name="T51" fmla="*/ 185 h 247"/>
                <a:gd name="T52" fmla="*/ 145 w 245"/>
                <a:gd name="T53" fmla="*/ 185 h 247"/>
                <a:gd name="T54" fmla="*/ 123 w 245"/>
                <a:gd name="T55" fmla="*/ 139 h 247"/>
                <a:gd name="T56" fmla="*/ 100 w 245"/>
                <a:gd name="T57" fmla="*/ 185 h 247"/>
                <a:gd name="T58" fmla="*/ 111 w 245"/>
                <a:gd name="T59" fmla="*/ 185 h 247"/>
                <a:gd name="T60" fmla="*/ 111 w 245"/>
                <a:gd name="T61" fmla="*/ 223 h 247"/>
                <a:gd name="T62" fmla="*/ 123 w 245"/>
                <a:gd name="T63" fmla="*/ 102 h 247"/>
                <a:gd name="T64" fmla="*/ 145 w 245"/>
                <a:gd name="T65" fmla="*/ 56 h 247"/>
                <a:gd name="T66" fmla="*/ 134 w 245"/>
                <a:gd name="T67" fmla="*/ 56 h 247"/>
                <a:gd name="T68" fmla="*/ 134 w 245"/>
                <a:gd name="T69" fmla="*/ 18 h 247"/>
                <a:gd name="T70" fmla="*/ 111 w 245"/>
                <a:gd name="T71" fmla="*/ 18 h 247"/>
                <a:gd name="T72" fmla="*/ 111 w 245"/>
                <a:gd name="T73" fmla="*/ 57 h 247"/>
                <a:gd name="T74" fmla="*/ 100 w 245"/>
                <a:gd name="T75" fmla="*/ 57 h 247"/>
                <a:gd name="T76" fmla="*/ 123 w 245"/>
                <a:gd name="T77" fmla="*/ 102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45" h="247">
                  <a:moveTo>
                    <a:pt x="0" y="123"/>
                  </a:moveTo>
                  <a:cubicBezTo>
                    <a:pt x="0" y="55"/>
                    <a:pt x="56" y="0"/>
                    <a:pt x="125" y="1"/>
                  </a:cubicBezTo>
                  <a:cubicBezTo>
                    <a:pt x="191" y="2"/>
                    <a:pt x="245" y="56"/>
                    <a:pt x="245" y="124"/>
                  </a:cubicBezTo>
                  <a:cubicBezTo>
                    <a:pt x="245" y="192"/>
                    <a:pt x="189" y="247"/>
                    <a:pt x="120" y="246"/>
                  </a:cubicBezTo>
                  <a:cubicBezTo>
                    <a:pt x="54" y="244"/>
                    <a:pt x="0" y="191"/>
                    <a:pt x="0" y="123"/>
                  </a:cubicBezTo>
                  <a:close/>
                  <a:moveTo>
                    <a:pt x="229" y="123"/>
                  </a:moveTo>
                  <a:cubicBezTo>
                    <a:pt x="214" y="116"/>
                    <a:pt x="199" y="109"/>
                    <a:pt x="184" y="101"/>
                  </a:cubicBezTo>
                  <a:cubicBezTo>
                    <a:pt x="184" y="105"/>
                    <a:pt x="184" y="108"/>
                    <a:pt x="184" y="112"/>
                  </a:cubicBezTo>
                  <a:cubicBezTo>
                    <a:pt x="171" y="112"/>
                    <a:pt x="158" y="112"/>
                    <a:pt x="145" y="112"/>
                  </a:cubicBezTo>
                  <a:cubicBezTo>
                    <a:pt x="145" y="120"/>
                    <a:pt x="145" y="127"/>
                    <a:pt x="145" y="135"/>
                  </a:cubicBezTo>
                  <a:cubicBezTo>
                    <a:pt x="146" y="135"/>
                    <a:pt x="147" y="135"/>
                    <a:pt x="148" y="135"/>
                  </a:cubicBezTo>
                  <a:cubicBezTo>
                    <a:pt x="159" y="135"/>
                    <a:pt x="170" y="135"/>
                    <a:pt x="181" y="134"/>
                  </a:cubicBezTo>
                  <a:cubicBezTo>
                    <a:pt x="183" y="134"/>
                    <a:pt x="184" y="135"/>
                    <a:pt x="184" y="137"/>
                  </a:cubicBezTo>
                  <a:cubicBezTo>
                    <a:pt x="184" y="140"/>
                    <a:pt x="184" y="143"/>
                    <a:pt x="184" y="146"/>
                  </a:cubicBezTo>
                  <a:cubicBezTo>
                    <a:pt x="199" y="138"/>
                    <a:pt x="214" y="131"/>
                    <a:pt x="229" y="123"/>
                  </a:cubicBezTo>
                  <a:close/>
                  <a:moveTo>
                    <a:pt x="16" y="123"/>
                  </a:moveTo>
                  <a:cubicBezTo>
                    <a:pt x="32" y="131"/>
                    <a:pt x="46" y="138"/>
                    <a:pt x="61" y="146"/>
                  </a:cubicBezTo>
                  <a:cubicBezTo>
                    <a:pt x="61" y="142"/>
                    <a:pt x="61" y="138"/>
                    <a:pt x="61" y="135"/>
                  </a:cubicBezTo>
                  <a:cubicBezTo>
                    <a:pt x="75" y="135"/>
                    <a:pt x="87" y="135"/>
                    <a:pt x="100" y="135"/>
                  </a:cubicBezTo>
                  <a:cubicBezTo>
                    <a:pt x="100" y="127"/>
                    <a:pt x="100" y="120"/>
                    <a:pt x="100" y="112"/>
                  </a:cubicBezTo>
                  <a:cubicBezTo>
                    <a:pt x="87" y="112"/>
                    <a:pt x="75" y="112"/>
                    <a:pt x="61" y="112"/>
                  </a:cubicBezTo>
                  <a:cubicBezTo>
                    <a:pt x="61" y="108"/>
                    <a:pt x="61" y="105"/>
                    <a:pt x="61" y="101"/>
                  </a:cubicBezTo>
                  <a:cubicBezTo>
                    <a:pt x="46" y="109"/>
                    <a:pt x="31" y="116"/>
                    <a:pt x="16" y="123"/>
                  </a:cubicBezTo>
                  <a:close/>
                  <a:moveTo>
                    <a:pt x="111" y="223"/>
                  </a:moveTo>
                  <a:cubicBezTo>
                    <a:pt x="119" y="223"/>
                    <a:pt x="126" y="223"/>
                    <a:pt x="134" y="223"/>
                  </a:cubicBezTo>
                  <a:cubicBezTo>
                    <a:pt x="134" y="210"/>
                    <a:pt x="134" y="198"/>
                    <a:pt x="134" y="185"/>
                  </a:cubicBezTo>
                  <a:cubicBezTo>
                    <a:pt x="138" y="185"/>
                    <a:pt x="141" y="185"/>
                    <a:pt x="145" y="185"/>
                  </a:cubicBezTo>
                  <a:cubicBezTo>
                    <a:pt x="137" y="169"/>
                    <a:pt x="130" y="155"/>
                    <a:pt x="123" y="139"/>
                  </a:cubicBezTo>
                  <a:cubicBezTo>
                    <a:pt x="115" y="155"/>
                    <a:pt x="108" y="169"/>
                    <a:pt x="100" y="185"/>
                  </a:cubicBezTo>
                  <a:cubicBezTo>
                    <a:pt x="104" y="185"/>
                    <a:pt x="108" y="185"/>
                    <a:pt x="111" y="185"/>
                  </a:cubicBezTo>
                  <a:cubicBezTo>
                    <a:pt x="111" y="198"/>
                    <a:pt x="111" y="210"/>
                    <a:pt x="111" y="223"/>
                  </a:cubicBezTo>
                  <a:close/>
                  <a:moveTo>
                    <a:pt x="123" y="102"/>
                  </a:moveTo>
                  <a:cubicBezTo>
                    <a:pt x="130" y="86"/>
                    <a:pt x="138" y="72"/>
                    <a:pt x="145" y="56"/>
                  </a:cubicBezTo>
                  <a:cubicBezTo>
                    <a:pt x="141" y="56"/>
                    <a:pt x="137" y="56"/>
                    <a:pt x="134" y="56"/>
                  </a:cubicBezTo>
                  <a:cubicBezTo>
                    <a:pt x="134" y="43"/>
                    <a:pt x="134" y="31"/>
                    <a:pt x="134" y="18"/>
                  </a:cubicBezTo>
                  <a:cubicBezTo>
                    <a:pt x="126" y="18"/>
                    <a:pt x="119" y="18"/>
                    <a:pt x="111" y="18"/>
                  </a:cubicBezTo>
                  <a:cubicBezTo>
                    <a:pt x="111" y="31"/>
                    <a:pt x="111" y="44"/>
                    <a:pt x="111" y="57"/>
                  </a:cubicBezTo>
                  <a:cubicBezTo>
                    <a:pt x="108" y="57"/>
                    <a:pt x="104" y="57"/>
                    <a:pt x="100" y="57"/>
                  </a:cubicBezTo>
                  <a:cubicBezTo>
                    <a:pt x="108" y="72"/>
                    <a:pt x="115" y="86"/>
                    <a:pt x="123" y="10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8" name="Freeform 196"/>
            <p:cNvSpPr>
              <a:spLocks/>
            </p:cNvSpPr>
            <p:nvPr/>
          </p:nvSpPr>
          <p:spPr bwMode="auto">
            <a:xfrm>
              <a:off x="3311526" y="2906601"/>
              <a:ext cx="139700" cy="76200"/>
            </a:xfrm>
            <a:custGeom>
              <a:avLst/>
              <a:gdLst>
                <a:gd name="T0" fmla="*/ 84 w 84"/>
                <a:gd name="T1" fmla="*/ 22 h 45"/>
                <a:gd name="T2" fmla="*/ 39 w 84"/>
                <a:gd name="T3" fmla="*/ 45 h 45"/>
                <a:gd name="T4" fmla="*/ 39 w 84"/>
                <a:gd name="T5" fmla="*/ 36 h 45"/>
                <a:gd name="T6" fmla="*/ 36 w 84"/>
                <a:gd name="T7" fmla="*/ 33 h 45"/>
                <a:gd name="T8" fmla="*/ 3 w 84"/>
                <a:gd name="T9" fmla="*/ 34 h 45"/>
                <a:gd name="T10" fmla="*/ 0 w 84"/>
                <a:gd name="T11" fmla="*/ 34 h 45"/>
                <a:gd name="T12" fmla="*/ 0 w 84"/>
                <a:gd name="T13" fmla="*/ 11 h 45"/>
                <a:gd name="T14" fmla="*/ 39 w 84"/>
                <a:gd name="T15" fmla="*/ 11 h 45"/>
                <a:gd name="T16" fmla="*/ 39 w 84"/>
                <a:gd name="T17" fmla="*/ 0 h 45"/>
                <a:gd name="T18" fmla="*/ 84 w 84"/>
                <a:gd name="T19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" h="45">
                  <a:moveTo>
                    <a:pt x="84" y="22"/>
                  </a:moveTo>
                  <a:cubicBezTo>
                    <a:pt x="69" y="30"/>
                    <a:pt x="54" y="37"/>
                    <a:pt x="39" y="45"/>
                  </a:cubicBezTo>
                  <a:cubicBezTo>
                    <a:pt x="39" y="42"/>
                    <a:pt x="39" y="39"/>
                    <a:pt x="39" y="36"/>
                  </a:cubicBezTo>
                  <a:cubicBezTo>
                    <a:pt x="39" y="34"/>
                    <a:pt x="38" y="33"/>
                    <a:pt x="36" y="33"/>
                  </a:cubicBezTo>
                  <a:cubicBezTo>
                    <a:pt x="25" y="34"/>
                    <a:pt x="14" y="34"/>
                    <a:pt x="3" y="34"/>
                  </a:cubicBezTo>
                  <a:cubicBezTo>
                    <a:pt x="2" y="34"/>
                    <a:pt x="1" y="34"/>
                    <a:pt x="0" y="34"/>
                  </a:cubicBezTo>
                  <a:cubicBezTo>
                    <a:pt x="0" y="26"/>
                    <a:pt x="0" y="19"/>
                    <a:pt x="0" y="11"/>
                  </a:cubicBezTo>
                  <a:cubicBezTo>
                    <a:pt x="13" y="11"/>
                    <a:pt x="26" y="11"/>
                    <a:pt x="39" y="11"/>
                  </a:cubicBezTo>
                  <a:cubicBezTo>
                    <a:pt x="39" y="7"/>
                    <a:pt x="39" y="4"/>
                    <a:pt x="39" y="0"/>
                  </a:cubicBezTo>
                  <a:cubicBezTo>
                    <a:pt x="54" y="8"/>
                    <a:pt x="69" y="15"/>
                    <a:pt x="84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39" name="Freeform 197"/>
            <p:cNvSpPr>
              <a:spLocks/>
            </p:cNvSpPr>
            <p:nvPr/>
          </p:nvSpPr>
          <p:spPr bwMode="auto">
            <a:xfrm>
              <a:off x="3094039" y="2906601"/>
              <a:ext cx="141288" cy="76200"/>
            </a:xfrm>
            <a:custGeom>
              <a:avLst/>
              <a:gdLst>
                <a:gd name="T0" fmla="*/ 0 w 84"/>
                <a:gd name="T1" fmla="*/ 22 h 45"/>
                <a:gd name="T2" fmla="*/ 45 w 84"/>
                <a:gd name="T3" fmla="*/ 0 h 45"/>
                <a:gd name="T4" fmla="*/ 45 w 84"/>
                <a:gd name="T5" fmla="*/ 11 h 45"/>
                <a:gd name="T6" fmla="*/ 84 w 84"/>
                <a:gd name="T7" fmla="*/ 11 h 45"/>
                <a:gd name="T8" fmla="*/ 84 w 84"/>
                <a:gd name="T9" fmla="*/ 34 h 45"/>
                <a:gd name="T10" fmla="*/ 45 w 84"/>
                <a:gd name="T11" fmla="*/ 34 h 45"/>
                <a:gd name="T12" fmla="*/ 45 w 84"/>
                <a:gd name="T13" fmla="*/ 45 h 45"/>
                <a:gd name="T14" fmla="*/ 0 w 84"/>
                <a:gd name="T15" fmla="*/ 2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45">
                  <a:moveTo>
                    <a:pt x="0" y="22"/>
                  </a:moveTo>
                  <a:cubicBezTo>
                    <a:pt x="15" y="15"/>
                    <a:pt x="30" y="8"/>
                    <a:pt x="45" y="0"/>
                  </a:cubicBezTo>
                  <a:cubicBezTo>
                    <a:pt x="45" y="4"/>
                    <a:pt x="45" y="7"/>
                    <a:pt x="45" y="11"/>
                  </a:cubicBezTo>
                  <a:cubicBezTo>
                    <a:pt x="59" y="11"/>
                    <a:pt x="71" y="11"/>
                    <a:pt x="84" y="11"/>
                  </a:cubicBezTo>
                  <a:cubicBezTo>
                    <a:pt x="84" y="19"/>
                    <a:pt x="84" y="26"/>
                    <a:pt x="84" y="34"/>
                  </a:cubicBezTo>
                  <a:cubicBezTo>
                    <a:pt x="71" y="34"/>
                    <a:pt x="59" y="34"/>
                    <a:pt x="45" y="34"/>
                  </a:cubicBezTo>
                  <a:cubicBezTo>
                    <a:pt x="45" y="37"/>
                    <a:pt x="45" y="41"/>
                    <a:pt x="45" y="45"/>
                  </a:cubicBezTo>
                  <a:cubicBezTo>
                    <a:pt x="30" y="37"/>
                    <a:pt x="16" y="30"/>
                    <a:pt x="0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0" name="Freeform 198"/>
            <p:cNvSpPr>
              <a:spLocks/>
            </p:cNvSpPr>
            <p:nvPr/>
          </p:nvSpPr>
          <p:spPr bwMode="auto">
            <a:xfrm>
              <a:off x="3235326" y="2970101"/>
              <a:ext cx="76200" cy="141288"/>
            </a:xfrm>
            <a:custGeom>
              <a:avLst/>
              <a:gdLst>
                <a:gd name="T0" fmla="*/ 11 w 45"/>
                <a:gd name="T1" fmla="*/ 84 h 84"/>
                <a:gd name="T2" fmla="*/ 11 w 45"/>
                <a:gd name="T3" fmla="*/ 46 h 84"/>
                <a:gd name="T4" fmla="*/ 0 w 45"/>
                <a:gd name="T5" fmla="*/ 46 h 84"/>
                <a:gd name="T6" fmla="*/ 23 w 45"/>
                <a:gd name="T7" fmla="*/ 0 h 84"/>
                <a:gd name="T8" fmla="*/ 45 w 45"/>
                <a:gd name="T9" fmla="*/ 46 h 84"/>
                <a:gd name="T10" fmla="*/ 34 w 45"/>
                <a:gd name="T11" fmla="*/ 46 h 84"/>
                <a:gd name="T12" fmla="*/ 34 w 45"/>
                <a:gd name="T13" fmla="*/ 84 h 84"/>
                <a:gd name="T14" fmla="*/ 11 w 45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4">
                  <a:moveTo>
                    <a:pt x="11" y="84"/>
                  </a:moveTo>
                  <a:cubicBezTo>
                    <a:pt x="11" y="71"/>
                    <a:pt x="11" y="59"/>
                    <a:pt x="11" y="46"/>
                  </a:cubicBezTo>
                  <a:cubicBezTo>
                    <a:pt x="8" y="46"/>
                    <a:pt x="4" y="46"/>
                    <a:pt x="0" y="46"/>
                  </a:cubicBezTo>
                  <a:cubicBezTo>
                    <a:pt x="8" y="30"/>
                    <a:pt x="15" y="16"/>
                    <a:pt x="23" y="0"/>
                  </a:cubicBezTo>
                  <a:cubicBezTo>
                    <a:pt x="30" y="16"/>
                    <a:pt x="37" y="30"/>
                    <a:pt x="45" y="46"/>
                  </a:cubicBezTo>
                  <a:cubicBezTo>
                    <a:pt x="41" y="46"/>
                    <a:pt x="38" y="46"/>
                    <a:pt x="34" y="46"/>
                  </a:cubicBezTo>
                  <a:cubicBezTo>
                    <a:pt x="34" y="59"/>
                    <a:pt x="34" y="71"/>
                    <a:pt x="34" y="84"/>
                  </a:cubicBezTo>
                  <a:cubicBezTo>
                    <a:pt x="26" y="84"/>
                    <a:pt x="19" y="84"/>
                    <a:pt x="11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1" name="Freeform 199"/>
            <p:cNvSpPr>
              <a:spLocks/>
            </p:cNvSpPr>
            <p:nvPr/>
          </p:nvSpPr>
          <p:spPr bwMode="auto">
            <a:xfrm>
              <a:off x="3235326" y="2766901"/>
              <a:ext cx="76200" cy="141288"/>
            </a:xfrm>
            <a:custGeom>
              <a:avLst/>
              <a:gdLst>
                <a:gd name="T0" fmla="*/ 23 w 45"/>
                <a:gd name="T1" fmla="*/ 84 h 84"/>
                <a:gd name="T2" fmla="*/ 0 w 45"/>
                <a:gd name="T3" fmla="*/ 39 h 84"/>
                <a:gd name="T4" fmla="*/ 11 w 45"/>
                <a:gd name="T5" fmla="*/ 39 h 84"/>
                <a:gd name="T6" fmla="*/ 11 w 45"/>
                <a:gd name="T7" fmla="*/ 0 h 84"/>
                <a:gd name="T8" fmla="*/ 34 w 45"/>
                <a:gd name="T9" fmla="*/ 0 h 84"/>
                <a:gd name="T10" fmla="*/ 34 w 45"/>
                <a:gd name="T11" fmla="*/ 38 h 84"/>
                <a:gd name="T12" fmla="*/ 45 w 45"/>
                <a:gd name="T13" fmla="*/ 38 h 84"/>
                <a:gd name="T14" fmla="*/ 23 w 45"/>
                <a:gd name="T15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84">
                  <a:moveTo>
                    <a:pt x="23" y="84"/>
                  </a:moveTo>
                  <a:cubicBezTo>
                    <a:pt x="15" y="68"/>
                    <a:pt x="8" y="54"/>
                    <a:pt x="0" y="39"/>
                  </a:cubicBezTo>
                  <a:cubicBezTo>
                    <a:pt x="4" y="39"/>
                    <a:pt x="8" y="39"/>
                    <a:pt x="11" y="39"/>
                  </a:cubicBezTo>
                  <a:cubicBezTo>
                    <a:pt x="11" y="26"/>
                    <a:pt x="11" y="13"/>
                    <a:pt x="11" y="0"/>
                  </a:cubicBezTo>
                  <a:cubicBezTo>
                    <a:pt x="19" y="0"/>
                    <a:pt x="26" y="0"/>
                    <a:pt x="34" y="0"/>
                  </a:cubicBezTo>
                  <a:cubicBezTo>
                    <a:pt x="34" y="13"/>
                    <a:pt x="34" y="25"/>
                    <a:pt x="34" y="38"/>
                  </a:cubicBezTo>
                  <a:cubicBezTo>
                    <a:pt x="37" y="38"/>
                    <a:pt x="41" y="38"/>
                    <a:pt x="45" y="38"/>
                  </a:cubicBezTo>
                  <a:cubicBezTo>
                    <a:pt x="38" y="54"/>
                    <a:pt x="30" y="68"/>
                    <a:pt x="23" y="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9" name="グループ化 2388"/>
          <p:cNvGrpSpPr/>
          <p:nvPr/>
        </p:nvGrpSpPr>
        <p:grpSpPr>
          <a:xfrm>
            <a:off x="3717781" y="2818068"/>
            <a:ext cx="395288" cy="412750"/>
            <a:chOff x="3686176" y="2738326"/>
            <a:chExt cx="395288" cy="412750"/>
          </a:xfrm>
        </p:grpSpPr>
        <p:sp>
          <p:nvSpPr>
            <p:cNvPr id="2342" name="Freeform 200"/>
            <p:cNvSpPr>
              <a:spLocks/>
            </p:cNvSpPr>
            <p:nvPr/>
          </p:nvSpPr>
          <p:spPr bwMode="auto">
            <a:xfrm>
              <a:off x="3686176" y="2738326"/>
              <a:ext cx="395288" cy="412750"/>
            </a:xfrm>
            <a:custGeom>
              <a:avLst/>
              <a:gdLst>
                <a:gd name="T0" fmla="*/ 0 w 235"/>
                <a:gd name="T1" fmla="*/ 122 h 245"/>
                <a:gd name="T2" fmla="*/ 0 w 235"/>
                <a:gd name="T3" fmla="*/ 171 h 245"/>
                <a:gd name="T4" fmla="*/ 0 w 235"/>
                <a:gd name="T5" fmla="*/ 213 h 245"/>
                <a:gd name="T6" fmla="*/ 33 w 235"/>
                <a:gd name="T7" fmla="*/ 245 h 245"/>
                <a:gd name="T8" fmla="*/ 202 w 235"/>
                <a:gd name="T9" fmla="*/ 245 h 245"/>
                <a:gd name="T10" fmla="*/ 235 w 235"/>
                <a:gd name="T11" fmla="*/ 211 h 245"/>
                <a:gd name="T12" fmla="*/ 235 w 235"/>
                <a:gd name="T13" fmla="*/ 51 h 245"/>
                <a:gd name="T14" fmla="*/ 234 w 235"/>
                <a:gd name="T15" fmla="*/ 47 h 245"/>
                <a:gd name="T16" fmla="*/ 188 w 235"/>
                <a:gd name="T17" fmla="*/ 1 h 245"/>
                <a:gd name="T18" fmla="*/ 184 w 235"/>
                <a:gd name="T19" fmla="*/ 0 h 245"/>
                <a:gd name="T20" fmla="*/ 34 w 235"/>
                <a:gd name="T21" fmla="*/ 0 h 245"/>
                <a:gd name="T22" fmla="*/ 16 w 235"/>
                <a:gd name="T23" fmla="*/ 4 h 245"/>
                <a:gd name="T24" fmla="*/ 0 w 235"/>
                <a:gd name="T25" fmla="*/ 34 h 245"/>
                <a:gd name="T26" fmla="*/ 0 w 235"/>
                <a:gd name="T27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5" h="245">
                  <a:moveTo>
                    <a:pt x="0" y="122"/>
                  </a:moveTo>
                  <a:cubicBezTo>
                    <a:pt x="0" y="138"/>
                    <a:pt x="0" y="154"/>
                    <a:pt x="0" y="171"/>
                  </a:cubicBezTo>
                  <a:cubicBezTo>
                    <a:pt x="0" y="185"/>
                    <a:pt x="0" y="199"/>
                    <a:pt x="0" y="213"/>
                  </a:cubicBezTo>
                  <a:cubicBezTo>
                    <a:pt x="0" y="231"/>
                    <a:pt x="15" y="245"/>
                    <a:pt x="33" y="245"/>
                  </a:cubicBezTo>
                  <a:cubicBezTo>
                    <a:pt x="89" y="245"/>
                    <a:pt x="146" y="245"/>
                    <a:pt x="202" y="245"/>
                  </a:cubicBezTo>
                  <a:cubicBezTo>
                    <a:pt x="221" y="245"/>
                    <a:pt x="235" y="231"/>
                    <a:pt x="235" y="211"/>
                  </a:cubicBezTo>
                  <a:cubicBezTo>
                    <a:pt x="235" y="158"/>
                    <a:pt x="235" y="104"/>
                    <a:pt x="235" y="51"/>
                  </a:cubicBezTo>
                  <a:cubicBezTo>
                    <a:pt x="235" y="50"/>
                    <a:pt x="235" y="48"/>
                    <a:pt x="234" y="47"/>
                  </a:cubicBezTo>
                  <a:cubicBezTo>
                    <a:pt x="218" y="32"/>
                    <a:pt x="203" y="17"/>
                    <a:pt x="188" y="1"/>
                  </a:cubicBezTo>
                  <a:cubicBezTo>
                    <a:pt x="187" y="1"/>
                    <a:pt x="185" y="0"/>
                    <a:pt x="184" y="0"/>
                  </a:cubicBezTo>
                  <a:cubicBezTo>
                    <a:pt x="134" y="0"/>
                    <a:pt x="84" y="0"/>
                    <a:pt x="34" y="0"/>
                  </a:cubicBezTo>
                  <a:cubicBezTo>
                    <a:pt x="28" y="0"/>
                    <a:pt x="22" y="1"/>
                    <a:pt x="16" y="4"/>
                  </a:cubicBezTo>
                  <a:cubicBezTo>
                    <a:pt x="5" y="11"/>
                    <a:pt x="0" y="21"/>
                    <a:pt x="0" y="34"/>
                  </a:cubicBezTo>
                  <a:cubicBezTo>
                    <a:pt x="0" y="63"/>
                    <a:pt x="0" y="93"/>
                    <a:pt x="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3" name="Freeform 201"/>
            <p:cNvSpPr>
              <a:spLocks noEditPoints="1"/>
            </p:cNvSpPr>
            <p:nvPr/>
          </p:nvSpPr>
          <p:spPr bwMode="auto">
            <a:xfrm>
              <a:off x="3686176" y="2738326"/>
              <a:ext cx="395288" cy="412750"/>
            </a:xfrm>
            <a:custGeom>
              <a:avLst/>
              <a:gdLst>
                <a:gd name="T0" fmla="*/ 0 w 235"/>
                <a:gd name="T1" fmla="*/ 122 h 245"/>
                <a:gd name="T2" fmla="*/ 0 w 235"/>
                <a:gd name="T3" fmla="*/ 34 h 245"/>
                <a:gd name="T4" fmla="*/ 16 w 235"/>
                <a:gd name="T5" fmla="*/ 4 h 245"/>
                <a:gd name="T6" fmla="*/ 34 w 235"/>
                <a:gd name="T7" fmla="*/ 0 h 245"/>
                <a:gd name="T8" fmla="*/ 184 w 235"/>
                <a:gd name="T9" fmla="*/ 0 h 245"/>
                <a:gd name="T10" fmla="*/ 188 w 235"/>
                <a:gd name="T11" fmla="*/ 1 h 245"/>
                <a:gd name="T12" fmla="*/ 234 w 235"/>
                <a:gd name="T13" fmla="*/ 47 h 245"/>
                <a:gd name="T14" fmla="*/ 235 w 235"/>
                <a:gd name="T15" fmla="*/ 51 h 245"/>
                <a:gd name="T16" fmla="*/ 235 w 235"/>
                <a:gd name="T17" fmla="*/ 211 h 245"/>
                <a:gd name="T18" fmla="*/ 202 w 235"/>
                <a:gd name="T19" fmla="*/ 245 h 245"/>
                <a:gd name="T20" fmla="*/ 33 w 235"/>
                <a:gd name="T21" fmla="*/ 245 h 245"/>
                <a:gd name="T22" fmla="*/ 0 w 235"/>
                <a:gd name="T23" fmla="*/ 213 h 245"/>
                <a:gd name="T24" fmla="*/ 0 w 235"/>
                <a:gd name="T25" fmla="*/ 171 h 245"/>
                <a:gd name="T26" fmla="*/ 0 w 235"/>
                <a:gd name="T27" fmla="*/ 122 h 245"/>
                <a:gd name="T28" fmla="*/ 176 w 235"/>
                <a:gd name="T29" fmla="*/ 20 h 245"/>
                <a:gd name="T30" fmla="*/ 174 w 235"/>
                <a:gd name="T31" fmla="*/ 20 h 245"/>
                <a:gd name="T32" fmla="*/ 34 w 235"/>
                <a:gd name="T33" fmla="*/ 20 h 245"/>
                <a:gd name="T34" fmla="*/ 27 w 235"/>
                <a:gd name="T35" fmla="*/ 21 h 245"/>
                <a:gd name="T36" fmla="*/ 19 w 235"/>
                <a:gd name="T37" fmla="*/ 34 h 245"/>
                <a:gd name="T38" fmla="*/ 19 w 235"/>
                <a:gd name="T39" fmla="*/ 134 h 245"/>
                <a:gd name="T40" fmla="*/ 19 w 235"/>
                <a:gd name="T41" fmla="*/ 210 h 245"/>
                <a:gd name="T42" fmla="*/ 35 w 235"/>
                <a:gd name="T43" fmla="*/ 225 h 245"/>
                <a:gd name="T44" fmla="*/ 202 w 235"/>
                <a:gd name="T45" fmla="*/ 225 h 245"/>
                <a:gd name="T46" fmla="*/ 216 w 235"/>
                <a:gd name="T47" fmla="*/ 211 h 245"/>
                <a:gd name="T48" fmla="*/ 216 w 235"/>
                <a:gd name="T49" fmla="*/ 63 h 245"/>
                <a:gd name="T50" fmla="*/ 215 w 235"/>
                <a:gd name="T51" fmla="*/ 60 h 245"/>
                <a:gd name="T52" fmla="*/ 176 w 235"/>
                <a:gd name="T53" fmla="*/ 60 h 245"/>
                <a:gd name="T54" fmla="*/ 176 w 235"/>
                <a:gd name="T55" fmla="*/ 2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35" h="245">
                  <a:moveTo>
                    <a:pt x="0" y="122"/>
                  </a:moveTo>
                  <a:cubicBezTo>
                    <a:pt x="0" y="93"/>
                    <a:pt x="0" y="63"/>
                    <a:pt x="0" y="34"/>
                  </a:cubicBezTo>
                  <a:cubicBezTo>
                    <a:pt x="0" y="21"/>
                    <a:pt x="5" y="11"/>
                    <a:pt x="16" y="4"/>
                  </a:cubicBezTo>
                  <a:cubicBezTo>
                    <a:pt x="22" y="1"/>
                    <a:pt x="28" y="0"/>
                    <a:pt x="34" y="0"/>
                  </a:cubicBezTo>
                  <a:cubicBezTo>
                    <a:pt x="84" y="0"/>
                    <a:pt x="134" y="0"/>
                    <a:pt x="184" y="0"/>
                  </a:cubicBezTo>
                  <a:cubicBezTo>
                    <a:pt x="185" y="0"/>
                    <a:pt x="187" y="1"/>
                    <a:pt x="188" y="1"/>
                  </a:cubicBezTo>
                  <a:cubicBezTo>
                    <a:pt x="203" y="17"/>
                    <a:pt x="218" y="32"/>
                    <a:pt x="234" y="47"/>
                  </a:cubicBezTo>
                  <a:cubicBezTo>
                    <a:pt x="235" y="48"/>
                    <a:pt x="235" y="50"/>
                    <a:pt x="235" y="51"/>
                  </a:cubicBezTo>
                  <a:cubicBezTo>
                    <a:pt x="235" y="104"/>
                    <a:pt x="235" y="158"/>
                    <a:pt x="235" y="211"/>
                  </a:cubicBezTo>
                  <a:cubicBezTo>
                    <a:pt x="235" y="231"/>
                    <a:pt x="221" y="245"/>
                    <a:pt x="202" y="245"/>
                  </a:cubicBezTo>
                  <a:cubicBezTo>
                    <a:pt x="146" y="245"/>
                    <a:pt x="89" y="245"/>
                    <a:pt x="33" y="245"/>
                  </a:cubicBezTo>
                  <a:cubicBezTo>
                    <a:pt x="15" y="245"/>
                    <a:pt x="0" y="231"/>
                    <a:pt x="0" y="213"/>
                  </a:cubicBezTo>
                  <a:cubicBezTo>
                    <a:pt x="0" y="199"/>
                    <a:pt x="0" y="185"/>
                    <a:pt x="0" y="171"/>
                  </a:cubicBezTo>
                  <a:cubicBezTo>
                    <a:pt x="0" y="154"/>
                    <a:pt x="0" y="138"/>
                    <a:pt x="0" y="122"/>
                  </a:cubicBezTo>
                  <a:close/>
                  <a:moveTo>
                    <a:pt x="176" y="20"/>
                  </a:moveTo>
                  <a:cubicBezTo>
                    <a:pt x="175" y="20"/>
                    <a:pt x="174" y="20"/>
                    <a:pt x="174" y="20"/>
                  </a:cubicBezTo>
                  <a:cubicBezTo>
                    <a:pt x="127" y="20"/>
                    <a:pt x="80" y="20"/>
                    <a:pt x="34" y="20"/>
                  </a:cubicBezTo>
                  <a:cubicBezTo>
                    <a:pt x="31" y="20"/>
                    <a:pt x="29" y="20"/>
                    <a:pt x="27" y="21"/>
                  </a:cubicBezTo>
                  <a:cubicBezTo>
                    <a:pt x="21" y="24"/>
                    <a:pt x="19" y="28"/>
                    <a:pt x="19" y="34"/>
                  </a:cubicBezTo>
                  <a:cubicBezTo>
                    <a:pt x="19" y="67"/>
                    <a:pt x="19" y="100"/>
                    <a:pt x="19" y="134"/>
                  </a:cubicBezTo>
                  <a:cubicBezTo>
                    <a:pt x="19" y="159"/>
                    <a:pt x="20" y="184"/>
                    <a:pt x="19" y="210"/>
                  </a:cubicBezTo>
                  <a:cubicBezTo>
                    <a:pt x="19" y="220"/>
                    <a:pt x="26" y="225"/>
                    <a:pt x="35" y="225"/>
                  </a:cubicBezTo>
                  <a:cubicBezTo>
                    <a:pt x="90" y="225"/>
                    <a:pt x="146" y="225"/>
                    <a:pt x="202" y="225"/>
                  </a:cubicBezTo>
                  <a:cubicBezTo>
                    <a:pt x="210" y="225"/>
                    <a:pt x="216" y="220"/>
                    <a:pt x="216" y="211"/>
                  </a:cubicBezTo>
                  <a:cubicBezTo>
                    <a:pt x="216" y="162"/>
                    <a:pt x="216" y="112"/>
                    <a:pt x="216" y="63"/>
                  </a:cubicBezTo>
                  <a:cubicBezTo>
                    <a:pt x="216" y="62"/>
                    <a:pt x="216" y="61"/>
                    <a:pt x="215" y="60"/>
                  </a:cubicBezTo>
                  <a:cubicBezTo>
                    <a:pt x="202" y="60"/>
                    <a:pt x="189" y="60"/>
                    <a:pt x="176" y="60"/>
                  </a:cubicBezTo>
                  <a:cubicBezTo>
                    <a:pt x="176" y="46"/>
                    <a:pt x="176" y="33"/>
                    <a:pt x="176" y="2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4" name="Freeform 202"/>
            <p:cNvSpPr>
              <a:spLocks noEditPoints="1"/>
            </p:cNvSpPr>
            <p:nvPr/>
          </p:nvSpPr>
          <p:spPr bwMode="auto">
            <a:xfrm>
              <a:off x="3719514" y="2773251"/>
              <a:ext cx="330200" cy="344488"/>
            </a:xfrm>
            <a:custGeom>
              <a:avLst/>
              <a:gdLst>
                <a:gd name="T0" fmla="*/ 157 w 197"/>
                <a:gd name="T1" fmla="*/ 40 h 205"/>
                <a:gd name="T2" fmla="*/ 197 w 197"/>
                <a:gd name="T3" fmla="*/ 43 h 205"/>
                <a:gd name="T4" fmla="*/ 183 w 197"/>
                <a:gd name="T5" fmla="*/ 205 h 205"/>
                <a:gd name="T6" fmla="*/ 0 w 197"/>
                <a:gd name="T7" fmla="*/ 190 h 205"/>
                <a:gd name="T8" fmla="*/ 0 w 197"/>
                <a:gd name="T9" fmla="*/ 14 h 205"/>
                <a:gd name="T10" fmla="*/ 15 w 197"/>
                <a:gd name="T11" fmla="*/ 0 h 205"/>
                <a:gd name="T12" fmla="*/ 157 w 197"/>
                <a:gd name="T13" fmla="*/ 0 h 205"/>
                <a:gd name="T14" fmla="*/ 71 w 197"/>
                <a:gd name="T15" fmla="*/ 39 h 205"/>
                <a:gd name="T16" fmla="*/ 52 w 197"/>
                <a:gd name="T17" fmla="*/ 64 h 205"/>
                <a:gd name="T18" fmla="*/ 41 w 197"/>
                <a:gd name="T19" fmla="*/ 96 h 205"/>
                <a:gd name="T20" fmla="*/ 41 w 197"/>
                <a:gd name="T21" fmla="*/ 109 h 205"/>
                <a:gd name="T22" fmla="*/ 52 w 197"/>
                <a:gd name="T23" fmla="*/ 123 h 205"/>
                <a:gd name="T24" fmla="*/ 58 w 197"/>
                <a:gd name="T25" fmla="*/ 160 h 205"/>
                <a:gd name="T26" fmla="*/ 82 w 197"/>
                <a:gd name="T27" fmla="*/ 160 h 205"/>
                <a:gd name="T28" fmla="*/ 80 w 197"/>
                <a:gd name="T29" fmla="*/ 153 h 205"/>
                <a:gd name="T30" fmla="*/ 70 w 197"/>
                <a:gd name="T31" fmla="*/ 137 h 205"/>
                <a:gd name="T32" fmla="*/ 62 w 197"/>
                <a:gd name="T33" fmla="*/ 104 h 205"/>
                <a:gd name="T34" fmla="*/ 68 w 197"/>
                <a:gd name="T35" fmla="*/ 92 h 205"/>
                <a:gd name="T36" fmla="*/ 70 w 197"/>
                <a:gd name="T37" fmla="*/ 63 h 205"/>
                <a:gd name="T38" fmla="*/ 82 w 197"/>
                <a:gd name="T39" fmla="*/ 51 h 205"/>
                <a:gd name="T40" fmla="*/ 107 w 197"/>
                <a:gd name="T41" fmla="*/ 168 h 205"/>
                <a:gd name="T42" fmla="*/ 137 w 197"/>
                <a:gd name="T43" fmla="*/ 150 h 205"/>
                <a:gd name="T44" fmla="*/ 138 w 197"/>
                <a:gd name="T45" fmla="*/ 121 h 205"/>
                <a:gd name="T46" fmla="*/ 149 w 197"/>
                <a:gd name="T47" fmla="*/ 96 h 205"/>
                <a:gd name="T48" fmla="*/ 138 w 197"/>
                <a:gd name="T49" fmla="*/ 70 h 205"/>
                <a:gd name="T50" fmla="*/ 125 w 197"/>
                <a:gd name="T51" fmla="*/ 41 h 205"/>
                <a:gd name="T52" fmla="*/ 107 w 197"/>
                <a:gd name="T53" fmla="*/ 38 h 205"/>
                <a:gd name="T54" fmla="*/ 119 w 197"/>
                <a:gd name="T55" fmla="*/ 65 h 205"/>
                <a:gd name="T56" fmla="*/ 121 w 197"/>
                <a:gd name="T57" fmla="*/ 92 h 205"/>
                <a:gd name="T58" fmla="*/ 119 w 197"/>
                <a:gd name="T59" fmla="*/ 123 h 205"/>
                <a:gd name="T60" fmla="*/ 119 w 197"/>
                <a:gd name="T61" fmla="*/ 145 h 205"/>
                <a:gd name="T62" fmla="*/ 107 w 197"/>
                <a:gd name="T63" fmla="*/ 15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97" h="205">
                  <a:moveTo>
                    <a:pt x="157" y="0"/>
                  </a:moveTo>
                  <a:cubicBezTo>
                    <a:pt x="157" y="13"/>
                    <a:pt x="157" y="26"/>
                    <a:pt x="157" y="40"/>
                  </a:cubicBezTo>
                  <a:cubicBezTo>
                    <a:pt x="170" y="40"/>
                    <a:pt x="183" y="40"/>
                    <a:pt x="196" y="40"/>
                  </a:cubicBezTo>
                  <a:cubicBezTo>
                    <a:pt x="197" y="41"/>
                    <a:pt x="197" y="42"/>
                    <a:pt x="197" y="43"/>
                  </a:cubicBezTo>
                  <a:cubicBezTo>
                    <a:pt x="197" y="92"/>
                    <a:pt x="197" y="142"/>
                    <a:pt x="197" y="191"/>
                  </a:cubicBezTo>
                  <a:cubicBezTo>
                    <a:pt x="197" y="200"/>
                    <a:pt x="191" y="205"/>
                    <a:pt x="183" y="205"/>
                  </a:cubicBezTo>
                  <a:cubicBezTo>
                    <a:pt x="127" y="205"/>
                    <a:pt x="71" y="205"/>
                    <a:pt x="16" y="205"/>
                  </a:cubicBezTo>
                  <a:cubicBezTo>
                    <a:pt x="7" y="205"/>
                    <a:pt x="0" y="200"/>
                    <a:pt x="0" y="190"/>
                  </a:cubicBezTo>
                  <a:cubicBezTo>
                    <a:pt x="1" y="164"/>
                    <a:pt x="0" y="139"/>
                    <a:pt x="0" y="114"/>
                  </a:cubicBezTo>
                  <a:cubicBezTo>
                    <a:pt x="0" y="80"/>
                    <a:pt x="0" y="47"/>
                    <a:pt x="0" y="14"/>
                  </a:cubicBezTo>
                  <a:cubicBezTo>
                    <a:pt x="0" y="8"/>
                    <a:pt x="2" y="4"/>
                    <a:pt x="8" y="1"/>
                  </a:cubicBezTo>
                  <a:cubicBezTo>
                    <a:pt x="10" y="0"/>
                    <a:pt x="12" y="0"/>
                    <a:pt x="15" y="0"/>
                  </a:cubicBezTo>
                  <a:cubicBezTo>
                    <a:pt x="61" y="0"/>
                    <a:pt x="108" y="0"/>
                    <a:pt x="155" y="0"/>
                  </a:cubicBezTo>
                  <a:cubicBezTo>
                    <a:pt x="155" y="0"/>
                    <a:pt x="156" y="0"/>
                    <a:pt x="157" y="0"/>
                  </a:cubicBezTo>
                  <a:close/>
                  <a:moveTo>
                    <a:pt x="82" y="38"/>
                  </a:moveTo>
                  <a:cubicBezTo>
                    <a:pt x="78" y="38"/>
                    <a:pt x="75" y="38"/>
                    <a:pt x="71" y="39"/>
                  </a:cubicBezTo>
                  <a:cubicBezTo>
                    <a:pt x="63" y="40"/>
                    <a:pt x="56" y="44"/>
                    <a:pt x="53" y="53"/>
                  </a:cubicBezTo>
                  <a:cubicBezTo>
                    <a:pt x="52" y="56"/>
                    <a:pt x="52" y="60"/>
                    <a:pt x="52" y="64"/>
                  </a:cubicBezTo>
                  <a:cubicBezTo>
                    <a:pt x="51" y="70"/>
                    <a:pt x="52" y="77"/>
                    <a:pt x="51" y="83"/>
                  </a:cubicBezTo>
                  <a:cubicBezTo>
                    <a:pt x="51" y="91"/>
                    <a:pt x="48" y="95"/>
                    <a:pt x="41" y="96"/>
                  </a:cubicBezTo>
                  <a:cubicBezTo>
                    <a:pt x="41" y="96"/>
                    <a:pt x="41" y="96"/>
                    <a:pt x="41" y="96"/>
                  </a:cubicBezTo>
                  <a:cubicBezTo>
                    <a:pt x="41" y="100"/>
                    <a:pt x="41" y="105"/>
                    <a:pt x="41" y="109"/>
                  </a:cubicBezTo>
                  <a:cubicBezTo>
                    <a:pt x="48" y="110"/>
                    <a:pt x="50" y="113"/>
                    <a:pt x="51" y="119"/>
                  </a:cubicBezTo>
                  <a:cubicBezTo>
                    <a:pt x="52" y="121"/>
                    <a:pt x="52" y="122"/>
                    <a:pt x="52" y="123"/>
                  </a:cubicBezTo>
                  <a:cubicBezTo>
                    <a:pt x="52" y="131"/>
                    <a:pt x="52" y="139"/>
                    <a:pt x="52" y="146"/>
                  </a:cubicBezTo>
                  <a:cubicBezTo>
                    <a:pt x="52" y="152"/>
                    <a:pt x="54" y="157"/>
                    <a:pt x="58" y="160"/>
                  </a:cubicBezTo>
                  <a:cubicBezTo>
                    <a:pt x="65" y="166"/>
                    <a:pt x="73" y="167"/>
                    <a:pt x="82" y="167"/>
                  </a:cubicBezTo>
                  <a:cubicBezTo>
                    <a:pt x="82" y="165"/>
                    <a:pt x="82" y="162"/>
                    <a:pt x="82" y="160"/>
                  </a:cubicBezTo>
                  <a:cubicBezTo>
                    <a:pt x="82" y="158"/>
                    <a:pt x="82" y="156"/>
                    <a:pt x="82" y="154"/>
                  </a:cubicBezTo>
                  <a:cubicBezTo>
                    <a:pt x="81" y="154"/>
                    <a:pt x="81" y="153"/>
                    <a:pt x="80" y="153"/>
                  </a:cubicBezTo>
                  <a:cubicBezTo>
                    <a:pt x="74" y="153"/>
                    <a:pt x="71" y="150"/>
                    <a:pt x="71" y="144"/>
                  </a:cubicBezTo>
                  <a:cubicBezTo>
                    <a:pt x="70" y="142"/>
                    <a:pt x="70" y="139"/>
                    <a:pt x="70" y="137"/>
                  </a:cubicBezTo>
                  <a:cubicBezTo>
                    <a:pt x="70" y="130"/>
                    <a:pt x="70" y="124"/>
                    <a:pt x="70" y="118"/>
                  </a:cubicBezTo>
                  <a:cubicBezTo>
                    <a:pt x="69" y="112"/>
                    <a:pt x="67" y="108"/>
                    <a:pt x="62" y="104"/>
                  </a:cubicBezTo>
                  <a:cubicBezTo>
                    <a:pt x="61" y="104"/>
                    <a:pt x="60" y="103"/>
                    <a:pt x="59" y="102"/>
                  </a:cubicBezTo>
                  <a:cubicBezTo>
                    <a:pt x="64" y="100"/>
                    <a:pt x="67" y="97"/>
                    <a:pt x="68" y="92"/>
                  </a:cubicBezTo>
                  <a:cubicBezTo>
                    <a:pt x="69" y="89"/>
                    <a:pt x="70" y="86"/>
                    <a:pt x="70" y="83"/>
                  </a:cubicBezTo>
                  <a:cubicBezTo>
                    <a:pt x="70" y="76"/>
                    <a:pt x="70" y="70"/>
                    <a:pt x="70" y="63"/>
                  </a:cubicBezTo>
                  <a:cubicBezTo>
                    <a:pt x="71" y="55"/>
                    <a:pt x="74" y="52"/>
                    <a:pt x="82" y="51"/>
                  </a:cubicBezTo>
                  <a:cubicBezTo>
                    <a:pt x="82" y="51"/>
                    <a:pt x="82" y="51"/>
                    <a:pt x="82" y="51"/>
                  </a:cubicBezTo>
                  <a:cubicBezTo>
                    <a:pt x="82" y="47"/>
                    <a:pt x="82" y="42"/>
                    <a:pt x="82" y="38"/>
                  </a:cubicBezTo>
                  <a:close/>
                  <a:moveTo>
                    <a:pt x="107" y="168"/>
                  </a:moveTo>
                  <a:cubicBezTo>
                    <a:pt x="113" y="167"/>
                    <a:pt x="118" y="166"/>
                    <a:pt x="123" y="165"/>
                  </a:cubicBezTo>
                  <a:cubicBezTo>
                    <a:pt x="130" y="163"/>
                    <a:pt x="135" y="158"/>
                    <a:pt x="137" y="150"/>
                  </a:cubicBezTo>
                  <a:cubicBezTo>
                    <a:pt x="137" y="147"/>
                    <a:pt x="137" y="143"/>
                    <a:pt x="138" y="140"/>
                  </a:cubicBezTo>
                  <a:cubicBezTo>
                    <a:pt x="138" y="134"/>
                    <a:pt x="137" y="127"/>
                    <a:pt x="138" y="121"/>
                  </a:cubicBezTo>
                  <a:cubicBezTo>
                    <a:pt x="138" y="113"/>
                    <a:pt x="141" y="110"/>
                    <a:pt x="149" y="109"/>
                  </a:cubicBezTo>
                  <a:cubicBezTo>
                    <a:pt x="149" y="104"/>
                    <a:pt x="149" y="100"/>
                    <a:pt x="149" y="96"/>
                  </a:cubicBezTo>
                  <a:cubicBezTo>
                    <a:pt x="141" y="95"/>
                    <a:pt x="138" y="91"/>
                    <a:pt x="138" y="84"/>
                  </a:cubicBezTo>
                  <a:cubicBezTo>
                    <a:pt x="138" y="79"/>
                    <a:pt x="138" y="74"/>
                    <a:pt x="138" y="70"/>
                  </a:cubicBezTo>
                  <a:cubicBezTo>
                    <a:pt x="137" y="65"/>
                    <a:pt x="137" y="61"/>
                    <a:pt x="137" y="56"/>
                  </a:cubicBezTo>
                  <a:cubicBezTo>
                    <a:pt x="136" y="49"/>
                    <a:pt x="132" y="43"/>
                    <a:pt x="125" y="41"/>
                  </a:cubicBezTo>
                  <a:cubicBezTo>
                    <a:pt x="121" y="39"/>
                    <a:pt x="117" y="39"/>
                    <a:pt x="114" y="38"/>
                  </a:cubicBezTo>
                  <a:cubicBezTo>
                    <a:pt x="112" y="38"/>
                    <a:pt x="109" y="38"/>
                    <a:pt x="107" y="38"/>
                  </a:cubicBezTo>
                  <a:cubicBezTo>
                    <a:pt x="107" y="42"/>
                    <a:pt x="107" y="47"/>
                    <a:pt x="107" y="51"/>
                  </a:cubicBezTo>
                  <a:cubicBezTo>
                    <a:pt x="116" y="52"/>
                    <a:pt x="119" y="56"/>
                    <a:pt x="119" y="65"/>
                  </a:cubicBezTo>
                  <a:cubicBezTo>
                    <a:pt x="119" y="69"/>
                    <a:pt x="119" y="73"/>
                    <a:pt x="119" y="78"/>
                  </a:cubicBezTo>
                  <a:cubicBezTo>
                    <a:pt x="120" y="83"/>
                    <a:pt x="120" y="88"/>
                    <a:pt x="121" y="92"/>
                  </a:cubicBezTo>
                  <a:cubicBezTo>
                    <a:pt x="122" y="97"/>
                    <a:pt x="126" y="100"/>
                    <a:pt x="131" y="102"/>
                  </a:cubicBezTo>
                  <a:cubicBezTo>
                    <a:pt x="122" y="107"/>
                    <a:pt x="119" y="114"/>
                    <a:pt x="119" y="123"/>
                  </a:cubicBezTo>
                  <a:cubicBezTo>
                    <a:pt x="119" y="128"/>
                    <a:pt x="119" y="133"/>
                    <a:pt x="119" y="138"/>
                  </a:cubicBezTo>
                  <a:cubicBezTo>
                    <a:pt x="119" y="140"/>
                    <a:pt x="119" y="143"/>
                    <a:pt x="119" y="145"/>
                  </a:cubicBezTo>
                  <a:cubicBezTo>
                    <a:pt x="118" y="150"/>
                    <a:pt x="115" y="153"/>
                    <a:pt x="110" y="153"/>
                  </a:cubicBezTo>
                  <a:cubicBezTo>
                    <a:pt x="109" y="153"/>
                    <a:pt x="108" y="153"/>
                    <a:pt x="107" y="154"/>
                  </a:cubicBezTo>
                  <a:cubicBezTo>
                    <a:pt x="107" y="158"/>
                    <a:pt x="107" y="162"/>
                    <a:pt x="107" y="1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5" name="Freeform 203"/>
            <p:cNvSpPr>
              <a:spLocks/>
            </p:cNvSpPr>
            <p:nvPr/>
          </p:nvSpPr>
          <p:spPr bwMode="auto">
            <a:xfrm>
              <a:off x="3787776" y="2836751"/>
              <a:ext cx="68263" cy="215900"/>
            </a:xfrm>
            <a:custGeom>
              <a:avLst/>
              <a:gdLst>
                <a:gd name="T0" fmla="*/ 41 w 41"/>
                <a:gd name="T1" fmla="*/ 0 h 129"/>
                <a:gd name="T2" fmla="*/ 41 w 41"/>
                <a:gd name="T3" fmla="*/ 13 h 129"/>
                <a:gd name="T4" fmla="*/ 41 w 41"/>
                <a:gd name="T5" fmla="*/ 13 h 129"/>
                <a:gd name="T6" fmla="*/ 29 w 41"/>
                <a:gd name="T7" fmla="*/ 25 h 129"/>
                <a:gd name="T8" fmla="*/ 29 w 41"/>
                <a:gd name="T9" fmla="*/ 45 h 129"/>
                <a:gd name="T10" fmla="*/ 27 w 41"/>
                <a:gd name="T11" fmla="*/ 54 h 129"/>
                <a:gd name="T12" fmla="*/ 18 w 41"/>
                <a:gd name="T13" fmla="*/ 64 h 129"/>
                <a:gd name="T14" fmla="*/ 21 w 41"/>
                <a:gd name="T15" fmla="*/ 66 h 129"/>
                <a:gd name="T16" fmla="*/ 29 w 41"/>
                <a:gd name="T17" fmla="*/ 80 h 129"/>
                <a:gd name="T18" fmla="*/ 29 w 41"/>
                <a:gd name="T19" fmla="*/ 99 h 129"/>
                <a:gd name="T20" fmla="*/ 30 w 41"/>
                <a:gd name="T21" fmla="*/ 106 h 129"/>
                <a:gd name="T22" fmla="*/ 39 w 41"/>
                <a:gd name="T23" fmla="*/ 115 h 129"/>
                <a:gd name="T24" fmla="*/ 41 w 41"/>
                <a:gd name="T25" fmla="*/ 116 h 129"/>
                <a:gd name="T26" fmla="*/ 41 w 41"/>
                <a:gd name="T27" fmla="*/ 122 h 129"/>
                <a:gd name="T28" fmla="*/ 41 w 41"/>
                <a:gd name="T29" fmla="*/ 129 h 129"/>
                <a:gd name="T30" fmla="*/ 17 w 41"/>
                <a:gd name="T31" fmla="*/ 122 h 129"/>
                <a:gd name="T32" fmla="*/ 11 w 41"/>
                <a:gd name="T33" fmla="*/ 108 h 129"/>
                <a:gd name="T34" fmla="*/ 11 w 41"/>
                <a:gd name="T35" fmla="*/ 85 h 129"/>
                <a:gd name="T36" fmla="*/ 10 w 41"/>
                <a:gd name="T37" fmla="*/ 81 h 129"/>
                <a:gd name="T38" fmla="*/ 0 w 41"/>
                <a:gd name="T39" fmla="*/ 71 h 129"/>
                <a:gd name="T40" fmla="*/ 0 w 41"/>
                <a:gd name="T41" fmla="*/ 58 h 129"/>
                <a:gd name="T42" fmla="*/ 0 w 41"/>
                <a:gd name="T43" fmla="*/ 58 h 129"/>
                <a:gd name="T44" fmla="*/ 10 w 41"/>
                <a:gd name="T45" fmla="*/ 45 h 129"/>
                <a:gd name="T46" fmla="*/ 11 w 41"/>
                <a:gd name="T47" fmla="*/ 26 h 129"/>
                <a:gd name="T48" fmla="*/ 12 w 41"/>
                <a:gd name="T49" fmla="*/ 15 h 129"/>
                <a:gd name="T50" fmla="*/ 30 w 41"/>
                <a:gd name="T51" fmla="*/ 1 h 129"/>
                <a:gd name="T52" fmla="*/ 41 w 41"/>
                <a:gd name="T53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1" h="129">
                  <a:moveTo>
                    <a:pt x="41" y="0"/>
                  </a:moveTo>
                  <a:cubicBezTo>
                    <a:pt x="41" y="4"/>
                    <a:pt x="41" y="9"/>
                    <a:pt x="41" y="13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33" y="14"/>
                    <a:pt x="30" y="17"/>
                    <a:pt x="29" y="25"/>
                  </a:cubicBezTo>
                  <a:cubicBezTo>
                    <a:pt x="29" y="32"/>
                    <a:pt x="29" y="38"/>
                    <a:pt x="29" y="45"/>
                  </a:cubicBezTo>
                  <a:cubicBezTo>
                    <a:pt x="29" y="48"/>
                    <a:pt x="28" y="51"/>
                    <a:pt x="27" y="54"/>
                  </a:cubicBezTo>
                  <a:cubicBezTo>
                    <a:pt x="26" y="59"/>
                    <a:pt x="23" y="62"/>
                    <a:pt x="18" y="64"/>
                  </a:cubicBezTo>
                  <a:cubicBezTo>
                    <a:pt x="19" y="65"/>
                    <a:pt x="20" y="66"/>
                    <a:pt x="21" y="66"/>
                  </a:cubicBezTo>
                  <a:cubicBezTo>
                    <a:pt x="26" y="70"/>
                    <a:pt x="28" y="74"/>
                    <a:pt x="29" y="80"/>
                  </a:cubicBezTo>
                  <a:cubicBezTo>
                    <a:pt x="29" y="86"/>
                    <a:pt x="29" y="92"/>
                    <a:pt x="29" y="99"/>
                  </a:cubicBezTo>
                  <a:cubicBezTo>
                    <a:pt x="29" y="101"/>
                    <a:pt x="29" y="104"/>
                    <a:pt x="30" y="106"/>
                  </a:cubicBezTo>
                  <a:cubicBezTo>
                    <a:pt x="30" y="112"/>
                    <a:pt x="33" y="115"/>
                    <a:pt x="39" y="115"/>
                  </a:cubicBezTo>
                  <a:cubicBezTo>
                    <a:pt x="40" y="115"/>
                    <a:pt x="40" y="116"/>
                    <a:pt x="41" y="116"/>
                  </a:cubicBezTo>
                  <a:cubicBezTo>
                    <a:pt x="41" y="118"/>
                    <a:pt x="41" y="120"/>
                    <a:pt x="41" y="122"/>
                  </a:cubicBezTo>
                  <a:cubicBezTo>
                    <a:pt x="41" y="124"/>
                    <a:pt x="41" y="127"/>
                    <a:pt x="41" y="129"/>
                  </a:cubicBezTo>
                  <a:cubicBezTo>
                    <a:pt x="32" y="129"/>
                    <a:pt x="24" y="128"/>
                    <a:pt x="17" y="122"/>
                  </a:cubicBezTo>
                  <a:cubicBezTo>
                    <a:pt x="13" y="119"/>
                    <a:pt x="11" y="114"/>
                    <a:pt x="11" y="108"/>
                  </a:cubicBezTo>
                  <a:cubicBezTo>
                    <a:pt x="11" y="101"/>
                    <a:pt x="11" y="93"/>
                    <a:pt x="11" y="85"/>
                  </a:cubicBezTo>
                  <a:cubicBezTo>
                    <a:pt x="11" y="84"/>
                    <a:pt x="11" y="83"/>
                    <a:pt x="10" y="81"/>
                  </a:cubicBezTo>
                  <a:cubicBezTo>
                    <a:pt x="9" y="75"/>
                    <a:pt x="7" y="72"/>
                    <a:pt x="0" y="71"/>
                  </a:cubicBezTo>
                  <a:cubicBezTo>
                    <a:pt x="0" y="67"/>
                    <a:pt x="0" y="62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7" y="57"/>
                    <a:pt x="10" y="53"/>
                    <a:pt x="10" y="45"/>
                  </a:cubicBezTo>
                  <a:cubicBezTo>
                    <a:pt x="11" y="39"/>
                    <a:pt x="10" y="32"/>
                    <a:pt x="11" y="26"/>
                  </a:cubicBezTo>
                  <a:cubicBezTo>
                    <a:pt x="11" y="22"/>
                    <a:pt x="11" y="18"/>
                    <a:pt x="12" y="15"/>
                  </a:cubicBezTo>
                  <a:cubicBezTo>
                    <a:pt x="15" y="6"/>
                    <a:pt x="22" y="2"/>
                    <a:pt x="30" y="1"/>
                  </a:cubicBezTo>
                  <a:cubicBezTo>
                    <a:pt x="34" y="0"/>
                    <a:pt x="37" y="0"/>
                    <a:pt x="41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46" name="Freeform 204"/>
            <p:cNvSpPr>
              <a:spLocks/>
            </p:cNvSpPr>
            <p:nvPr/>
          </p:nvSpPr>
          <p:spPr bwMode="auto">
            <a:xfrm>
              <a:off x="3898901" y="2836751"/>
              <a:ext cx="69850" cy="217488"/>
            </a:xfrm>
            <a:custGeom>
              <a:avLst/>
              <a:gdLst>
                <a:gd name="T0" fmla="*/ 0 w 42"/>
                <a:gd name="T1" fmla="*/ 130 h 130"/>
                <a:gd name="T2" fmla="*/ 0 w 42"/>
                <a:gd name="T3" fmla="*/ 116 h 130"/>
                <a:gd name="T4" fmla="*/ 3 w 42"/>
                <a:gd name="T5" fmla="*/ 115 h 130"/>
                <a:gd name="T6" fmla="*/ 12 w 42"/>
                <a:gd name="T7" fmla="*/ 107 h 130"/>
                <a:gd name="T8" fmla="*/ 12 w 42"/>
                <a:gd name="T9" fmla="*/ 100 h 130"/>
                <a:gd name="T10" fmla="*/ 12 w 42"/>
                <a:gd name="T11" fmla="*/ 85 h 130"/>
                <a:gd name="T12" fmla="*/ 24 w 42"/>
                <a:gd name="T13" fmla="*/ 64 h 130"/>
                <a:gd name="T14" fmla="*/ 14 w 42"/>
                <a:gd name="T15" fmla="*/ 54 h 130"/>
                <a:gd name="T16" fmla="*/ 12 w 42"/>
                <a:gd name="T17" fmla="*/ 40 h 130"/>
                <a:gd name="T18" fmla="*/ 12 w 42"/>
                <a:gd name="T19" fmla="*/ 27 h 130"/>
                <a:gd name="T20" fmla="*/ 0 w 42"/>
                <a:gd name="T21" fmla="*/ 13 h 130"/>
                <a:gd name="T22" fmla="*/ 0 w 42"/>
                <a:gd name="T23" fmla="*/ 0 h 130"/>
                <a:gd name="T24" fmla="*/ 7 w 42"/>
                <a:gd name="T25" fmla="*/ 0 h 130"/>
                <a:gd name="T26" fmla="*/ 18 w 42"/>
                <a:gd name="T27" fmla="*/ 3 h 130"/>
                <a:gd name="T28" fmla="*/ 30 w 42"/>
                <a:gd name="T29" fmla="*/ 18 h 130"/>
                <a:gd name="T30" fmla="*/ 31 w 42"/>
                <a:gd name="T31" fmla="*/ 32 h 130"/>
                <a:gd name="T32" fmla="*/ 31 w 42"/>
                <a:gd name="T33" fmla="*/ 46 h 130"/>
                <a:gd name="T34" fmla="*/ 42 w 42"/>
                <a:gd name="T35" fmla="*/ 58 h 130"/>
                <a:gd name="T36" fmla="*/ 42 w 42"/>
                <a:gd name="T37" fmla="*/ 71 h 130"/>
                <a:gd name="T38" fmla="*/ 31 w 42"/>
                <a:gd name="T39" fmla="*/ 83 h 130"/>
                <a:gd name="T40" fmla="*/ 31 w 42"/>
                <a:gd name="T41" fmla="*/ 102 h 130"/>
                <a:gd name="T42" fmla="*/ 30 w 42"/>
                <a:gd name="T43" fmla="*/ 112 h 130"/>
                <a:gd name="T44" fmla="*/ 16 w 42"/>
                <a:gd name="T45" fmla="*/ 127 h 130"/>
                <a:gd name="T46" fmla="*/ 0 w 42"/>
                <a:gd name="T4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2" h="130">
                  <a:moveTo>
                    <a:pt x="0" y="130"/>
                  </a:moveTo>
                  <a:cubicBezTo>
                    <a:pt x="0" y="124"/>
                    <a:pt x="0" y="120"/>
                    <a:pt x="0" y="116"/>
                  </a:cubicBezTo>
                  <a:cubicBezTo>
                    <a:pt x="1" y="115"/>
                    <a:pt x="2" y="115"/>
                    <a:pt x="3" y="115"/>
                  </a:cubicBezTo>
                  <a:cubicBezTo>
                    <a:pt x="8" y="115"/>
                    <a:pt x="11" y="112"/>
                    <a:pt x="12" y="107"/>
                  </a:cubicBezTo>
                  <a:cubicBezTo>
                    <a:pt x="12" y="105"/>
                    <a:pt x="12" y="102"/>
                    <a:pt x="12" y="100"/>
                  </a:cubicBezTo>
                  <a:cubicBezTo>
                    <a:pt x="12" y="95"/>
                    <a:pt x="12" y="90"/>
                    <a:pt x="12" y="85"/>
                  </a:cubicBezTo>
                  <a:cubicBezTo>
                    <a:pt x="12" y="76"/>
                    <a:pt x="15" y="69"/>
                    <a:pt x="24" y="64"/>
                  </a:cubicBezTo>
                  <a:cubicBezTo>
                    <a:pt x="19" y="62"/>
                    <a:pt x="15" y="59"/>
                    <a:pt x="14" y="54"/>
                  </a:cubicBezTo>
                  <a:cubicBezTo>
                    <a:pt x="13" y="50"/>
                    <a:pt x="13" y="45"/>
                    <a:pt x="12" y="40"/>
                  </a:cubicBezTo>
                  <a:cubicBezTo>
                    <a:pt x="12" y="35"/>
                    <a:pt x="12" y="31"/>
                    <a:pt x="12" y="27"/>
                  </a:cubicBezTo>
                  <a:cubicBezTo>
                    <a:pt x="12" y="18"/>
                    <a:pt x="9" y="14"/>
                    <a:pt x="0" y="13"/>
                  </a:cubicBezTo>
                  <a:cubicBezTo>
                    <a:pt x="0" y="9"/>
                    <a:pt x="0" y="4"/>
                    <a:pt x="0" y="0"/>
                  </a:cubicBezTo>
                  <a:cubicBezTo>
                    <a:pt x="2" y="0"/>
                    <a:pt x="5" y="0"/>
                    <a:pt x="7" y="0"/>
                  </a:cubicBezTo>
                  <a:cubicBezTo>
                    <a:pt x="10" y="1"/>
                    <a:pt x="14" y="1"/>
                    <a:pt x="18" y="3"/>
                  </a:cubicBezTo>
                  <a:cubicBezTo>
                    <a:pt x="25" y="5"/>
                    <a:pt x="29" y="11"/>
                    <a:pt x="30" y="18"/>
                  </a:cubicBezTo>
                  <a:cubicBezTo>
                    <a:pt x="30" y="23"/>
                    <a:pt x="30" y="27"/>
                    <a:pt x="31" y="32"/>
                  </a:cubicBezTo>
                  <a:cubicBezTo>
                    <a:pt x="31" y="36"/>
                    <a:pt x="31" y="41"/>
                    <a:pt x="31" y="46"/>
                  </a:cubicBezTo>
                  <a:cubicBezTo>
                    <a:pt x="31" y="53"/>
                    <a:pt x="34" y="57"/>
                    <a:pt x="42" y="58"/>
                  </a:cubicBezTo>
                  <a:cubicBezTo>
                    <a:pt x="42" y="62"/>
                    <a:pt x="42" y="66"/>
                    <a:pt x="42" y="71"/>
                  </a:cubicBezTo>
                  <a:cubicBezTo>
                    <a:pt x="34" y="72"/>
                    <a:pt x="31" y="75"/>
                    <a:pt x="31" y="83"/>
                  </a:cubicBezTo>
                  <a:cubicBezTo>
                    <a:pt x="30" y="89"/>
                    <a:pt x="31" y="96"/>
                    <a:pt x="31" y="102"/>
                  </a:cubicBezTo>
                  <a:cubicBezTo>
                    <a:pt x="30" y="105"/>
                    <a:pt x="30" y="109"/>
                    <a:pt x="30" y="112"/>
                  </a:cubicBezTo>
                  <a:cubicBezTo>
                    <a:pt x="28" y="120"/>
                    <a:pt x="23" y="125"/>
                    <a:pt x="16" y="127"/>
                  </a:cubicBezTo>
                  <a:cubicBezTo>
                    <a:pt x="11" y="128"/>
                    <a:pt x="6" y="129"/>
                    <a:pt x="0" y="13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52" name="Freeform 206"/>
          <p:cNvSpPr>
            <a:spLocks/>
          </p:cNvSpPr>
          <p:nvPr/>
        </p:nvSpPr>
        <p:spPr bwMode="auto">
          <a:xfrm>
            <a:off x="4318650" y="2846643"/>
            <a:ext cx="412750" cy="352425"/>
          </a:xfrm>
          <a:custGeom>
            <a:avLst/>
            <a:gdLst>
              <a:gd name="T0" fmla="*/ 29 w 246"/>
              <a:gd name="T1" fmla="*/ 125 h 209"/>
              <a:gd name="T2" fmla="*/ 39 w 246"/>
              <a:gd name="T3" fmla="*/ 136 h 209"/>
              <a:gd name="T4" fmla="*/ 96 w 246"/>
              <a:gd name="T5" fmla="*/ 193 h 209"/>
              <a:gd name="T6" fmla="*/ 119 w 246"/>
              <a:gd name="T7" fmla="*/ 208 h 209"/>
              <a:gd name="T8" fmla="*/ 126 w 246"/>
              <a:gd name="T9" fmla="*/ 207 h 209"/>
              <a:gd name="T10" fmla="*/ 138 w 246"/>
              <a:gd name="T11" fmla="*/ 200 h 209"/>
              <a:gd name="T12" fmla="*/ 210 w 246"/>
              <a:gd name="T13" fmla="*/ 138 h 209"/>
              <a:gd name="T14" fmla="*/ 241 w 246"/>
              <a:gd name="T15" fmla="*/ 86 h 209"/>
              <a:gd name="T16" fmla="*/ 246 w 246"/>
              <a:gd name="T17" fmla="*/ 61 h 209"/>
              <a:gd name="T18" fmla="*/ 236 w 246"/>
              <a:gd name="T19" fmla="*/ 28 h 209"/>
              <a:gd name="T20" fmla="*/ 216 w 246"/>
              <a:gd name="T21" fmla="*/ 8 h 209"/>
              <a:gd name="T22" fmla="*/ 178 w 246"/>
              <a:gd name="T23" fmla="*/ 5 h 209"/>
              <a:gd name="T24" fmla="*/ 132 w 246"/>
              <a:gd name="T25" fmla="*/ 33 h 209"/>
              <a:gd name="T26" fmla="*/ 124 w 246"/>
              <a:gd name="T27" fmla="*/ 43 h 209"/>
              <a:gd name="T28" fmla="*/ 118 w 246"/>
              <a:gd name="T29" fmla="*/ 36 h 209"/>
              <a:gd name="T30" fmla="*/ 78 w 246"/>
              <a:gd name="T31" fmla="*/ 7 h 209"/>
              <a:gd name="T32" fmla="*/ 42 w 246"/>
              <a:gd name="T33" fmla="*/ 3 h 209"/>
              <a:gd name="T34" fmla="*/ 15 w 246"/>
              <a:gd name="T35" fmla="*/ 21 h 209"/>
              <a:gd name="T36" fmla="*/ 2 w 246"/>
              <a:gd name="T37" fmla="*/ 65 h 209"/>
              <a:gd name="T38" fmla="*/ 13 w 246"/>
              <a:gd name="T39" fmla="*/ 99 h 209"/>
              <a:gd name="T40" fmla="*/ 17 w 246"/>
              <a:gd name="T41" fmla="*/ 101 h 209"/>
              <a:gd name="T42" fmla="*/ 51 w 246"/>
              <a:gd name="T43" fmla="*/ 101 h 209"/>
              <a:gd name="T44" fmla="*/ 55 w 246"/>
              <a:gd name="T45" fmla="*/ 98 h 209"/>
              <a:gd name="T46" fmla="*/ 78 w 246"/>
              <a:gd name="T47" fmla="*/ 54 h 209"/>
              <a:gd name="T48" fmla="*/ 92 w 246"/>
              <a:gd name="T49" fmla="*/ 47 h 209"/>
              <a:gd name="T50" fmla="*/ 101 w 246"/>
              <a:gd name="T51" fmla="*/ 59 h 209"/>
              <a:gd name="T52" fmla="*/ 103 w 246"/>
              <a:gd name="T53" fmla="*/ 76 h 209"/>
              <a:gd name="T54" fmla="*/ 105 w 246"/>
              <a:gd name="T55" fmla="*/ 99 h 209"/>
              <a:gd name="T56" fmla="*/ 107 w 246"/>
              <a:gd name="T57" fmla="*/ 119 h 209"/>
              <a:gd name="T58" fmla="*/ 113 w 246"/>
              <a:gd name="T59" fmla="*/ 109 h 209"/>
              <a:gd name="T60" fmla="*/ 124 w 246"/>
              <a:gd name="T61" fmla="*/ 102 h 209"/>
              <a:gd name="T62" fmla="*/ 199 w 246"/>
              <a:gd name="T63" fmla="*/ 102 h 209"/>
              <a:gd name="T64" fmla="*/ 203 w 246"/>
              <a:gd name="T65" fmla="*/ 102 h 209"/>
              <a:gd name="T66" fmla="*/ 212 w 246"/>
              <a:gd name="T67" fmla="*/ 116 h 209"/>
              <a:gd name="T68" fmla="*/ 200 w 246"/>
              <a:gd name="T69" fmla="*/ 125 h 209"/>
              <a:gd name="T70" fmla="*/ 134 w 246"/>
              <a:gd name="T71" fmla="*/ 125 h 209"/>
              <a:gd name="T72" fmla="*/ 130 w 246"/>
              <a:gd name="T73" fmla="*/ 128 h 209"/>
              <a:gd name="T74" fmla="*/ 119 w 246"/>
              <a:gd name="T75" fmla="*/ 148 h 209"/>
              <a:gd name="T76" fmla="*/ 110 w 246"/>
              <a:gd name="T77" fmla="*/ 167 h 209"/>
              <a:gd name="T78" fmla="*/ 97 w 246"/>
              <a:gd name="T79" fmla="*/ 173 h 209"/>
              <a:gd name="T80" fmla="*/ 87 w 246"/>
              <a:gd name="T81" fmla="*/ 163 h 209"/>
              <a:gd name="T82" fmla="*/ 85 w 246"/>
              <a:gd name="T83" fmla="*/ 144 h 209"/>
              <a:gd name="T84" fmla="*/ 82 w 246"/>
              <a:gd name="T85" fmla="*/ 107 h 209"/>
              <a:gd name="T86" fmla="*/ 81 w 246"/>
              <a:gd name="T87" fmla="*/ 100 h 209"/>
              <a:gd name="T88" fmla="*/ 80 w 246"/>
              <a:gd name="T89" fmla="*/ 102 h 209"/>
              <a:gd name="T90" fmla="*/ 72 w 246"/>
              <a:gd name="T91" fmla="*/ 117 h 209"/>
              <a:gd name="T92" fmla="*/ 59 w 246"/>
              <a:gd name="T93" fmla="*/ 125 h 209"/>
              <a:gd name="T94" fmla="*/ 36 w 246"/>
              <a:gd name="T95" fmla="*/ 125 h 209"/>
              <a:gd name="T96" fmla="*/ 29 w 246"/>
              <a:gd name="T97" fmla="*/ 125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6" h="209">
                <a:moveTo>
                  <a:pt x="29" y="125"/>
                </a:moveTo>
                <a:cubicBezTo>
                  <a:pt x="33" y="129"/>
                  <a:pt x="36" y="133"/>
                  <a:pt x="39" y="136"/>
                </a:cubicBezTo>
                <a:cubicBezTo>
                  <a:pt x="56" y="157"/>
                  <a:pt x="75" y="176"/>
                  <a:pt x="96" y="193"/>
                </a:cubicBezTo>
                <a:cubicBezTo>
                  <a:pt x="103" y="198"/>
                  <a:pt x="111" y="204"/>
                  <a:pt x="119" y="208"/>
                </a:cubicBezTo>
                <a:cubicBezTo>
                  <a:pt x="121" y="209"/>
                  <a:pt x="123" y="209"/>
                  <a:pt x="126" y="207"/>
                </a:cubicBezTo>
                <a:cubicBezTo>
                  <a:pt x="130" y="205"/>
                  <a:pt x="134" y="203"/>
                  <a:pt x="138" y="200"/>
                </a:cubicBezTo>
                <a:cubicBezTo>
                  <a:pt x="165" y="183"/>
                  <a:pt x="189" y="162"/>
                  <a:pt x="210" y="138"/>
                </a:cubicBezTo>
                <a:cubicBezTo>
                  <a:pt x="223" y="122"/>
                  <a:pt x="235" y="106"/>
                  <a:pt x="241" y="86"/>
                </a:cubicBezTo>
                <a:cubicBezTo>
                  <a:pt x="244" y="78"/>
                  <a:pt x="246" y="69"/>
                  <a:pt x="246" y="61"/>
                </a:cubicBezTo>
                <a:cubicBezTo>
                  <a:pt x="246" y="49"/>
                  <a:pt x="242" y="38"/>
                  <a:pt x="236" y="28"/>
                </a:cubicBezTo>
                <a:cubicBezTo>
                  <a:pt x="231" y="20"/>
                  <a:pt x="225" y="13"/>
                  <a:pt x="216" y="8"/>
                </a:cubicBezTo>
                <a:cubicBezTo>
                  <a:pt x="204" y="2"/>
                  <a:pt x="191" y="1"/>
                  <a:pt x="178" y="5"/>
                </a:cubicBezTo>
                <a:cubicBezTo>
                  <a:pt x="160" y="9"/>
                  <a:pt x="145" y="19"/>
                  <a:pt x="132" y="33"/>
                </a:cubicBezTo>
                <a:cubicBezTo>
                  <a:pt x="129" y="36"/>
                  <a:pt x="127" y="39"/>
                  <a:pt x="124" y="43"/>
                </a:cubicBezTo>
                <a:cubicBezTo>
                  <a:pt x="122" y="41"/>
                  <a:pt x="120" y="38"/>
                  <a:pt x="118" y="36"/>
                </a:cubicBezTo>
                <a:cubicBezTo>
                  <a:pt x="106" y="24"/>
                  <a:pt x="94" y="14"/>
                  <a:pt x="78" y="7"/>
                </a:cubicBezTo>
                <a:cubicBezTo>
                  <a:pt x="66" y="2"/>
                  <a:pt x="54" y="0"/>
                  <a:pt x="42" y="3"/>
                </a:cubicBezTo>
                <a:cubicBezTo>
                  <a:pt x="31" y="6"/>
                  <a:pt x="22" y="12"/>
                  <a:pt x="15" y="21"/>
                </a:cubicBezTo>
                <a:cubicBezTo>
                  <a:pt x="5" y="34"/>
                  <a:pt x="0" y="49"/>
                  <a:pt x="2" y="65"/>
                </a:cubicBezTo>
                <a:cubicBezTo>
                  <a:pt x="3" y="77"/>
                  <a:pt x="7" y="88"/>
                  <a:pt x="13" y="99"/>
                </a:cubicBezTo>
                <a:cubicBezTo>
                  <a:pt x="14" y="100"/>
                  <a:pt x="15" y="101"/>
                  <a:pt x="17" y="101"/>
                </a:cubicBezTo>
                <a:cubicBezTo>
                  <a:pt x="28" y="101"/>
                  <a:pt x="40" y="101"/>
                  <a:pt x="51" y="101"/>
                </a:cubicBezTo>
                <a:cubicBezTo>
                  <a:pt x="53" y="101"/>
                  <a:pt x="54" y="100"/>
                  <a:pt x="55" y="98"/>
                </a:cubicBezTo>
                <a:cubicBezTo>
                  <a:pt x="63" y="84"/>
                  <a:pt x="70" y="69"/>
                  <a:pt x="78" y="54"/>
                </a:cubicBezTo>
                <a:cubicBezTo>
                  <a:pt x="81" y="48"/>
                  <a:pt x="86" y="46"/>
                  <a:pt x="92" y="47"/>
                </a:cubicBezTo>
                <a:cubicBezTo>
                  <a:pt x="97" y="48"/>
                  <a:pt x="101" y="53"/>
                  <a:pt x="101" y="59"/>
                </a:cubicBezTo>
                <a:cubicBezTo>
                  <a:pt x="102" y="65"/>
                  <a:pt x="102" y="70"/>
                  <a:pt x="103" y="76"/>
                </a:cubicBezTo>
                <a:cubicBezTo>
                  <a:pt x="104" y="83"/>
                  <a:pt x="104" y="91"/>
                  <a:pt x="105" y="99"/>
                </a:cubicBezTo>
                <a:cubicBezTo>
                  <a:pt x="106" y="105"/>
                  <a:pt x="106" y="112"/>
                  <a:pt x="107" y="119"/>
                </a:cubicBezTo>
                <a:cubicBezTo>
                  <a:pt x="109" y="116"/>
                  <a:pt x="111" y="112"/>
                  <a:pt x="113" y="109"/>
                </a:cubicBezTo>
                <a:cubicBezTo>
                  <a:pt x="115" y="104"/>
                  <a:pt x="119" y="102"/>
                  <a:pt x="124" y="102"/>
                </a:cubicBezTo>
                <a:cubicBezTo>
                  <a:pt x="149" y="102"/>
                  <a:pt x="174" y="102"/>
                  <a:pt x="199" y="102"/>
                </a:cubicBezTo>
                <a:cubicBezTo>
                  <a:pt x="201" y="102"/>
                  <a:pt x="202" y="102"/>
                  <a:pt x="203" y="102"/>
                </a:cubicBezTo>
                <a:cubicBezTo>
                  <a:pt x="209" y="104"/>
                  <a:pt x="212" y="109"/>
                  <a:pt x="212" y="116"/>
                </a:cubicBezTo>
                <a:cubicBezTo>
                  <a:pt x="211" y="121"/>
                  <a:pt x="206" y="125"/>
                  <a:pt x="200" y="125"/>
                </a:cubicBezTo>
                <a:cubicBezTo>
                  <a:pt x="178" y="125"/>
                  <a:pt x="156" y="125"/>
                  <a:pt x="134" y="125"/>
                </a:cubicBezTo>
                <a:cubicBezTo>
                  <a:pt x="132" y="125"/>
                  <a:pt x="131" y="126"/>
                  <a:pt x="130" y="128"/>
                </a:cubicBezTo>
                <a:cubicBezTo>
                  <a:pt x="126" y="134"/>
                  <a:pt x="123" y="141"/>
                  <a:pt x="119" y="148"/>
                </a:cubicBezTo>
                <a:cubicBezTo>
                  <a:pt x="116" y="154"/>
                  <a:pt x="113" y="160"/>
                  <a:pt x="110" y="167"/>
                </a:cubicBezTo>
                <a:cubicBezTo>
                  <a:pt x="107" y="171"/>
                  <a:pt x="102" y="174"/>
                  <a:pt x="97" y="173"/>
                </a:cubicBezTo>
                <a:cubicBezTo>
                  <a:pt x="92" y="172"/>
                  <a:pt x="88" y="167"/>
                  <a:pt x="87" y="163"/>
                </a:cubicBezTo>
                <a:cubicBezTo>
                  <a:pt x="87" y="156"/>
                  <a:pt x="86" y="150"/>
                  <a:pt x="85" y="144"/>
                </a:cubicBezTo>
                <a:cubicBezTo>
                  <a:pt x="84" y="132"/>
                  <a:pt x="83" y="119"/>
                  <a:pt x="82" y="107"/>
                </a:cubicBezTo>
                <a:cubicBezTo>
                  <a:pt x="82" y="105"/>
                  <a:pt x="82" y="103"/>
                  <a:pt x="81" y="100"/>
                </a:cubicBezTo>
                <a:cubicBezTo>
                  <a:pt x="81" y="101"/>
                  <a:pt x="80" y="101"/>
                  <a:pt x="80" y="102"/>
                </a:cubicBezTo>
                <a:cubicBezTo>
                  <a:pt x="78" y="107"/>
                  <a:pt x="75" y="112"/>
                  <a:pt x="72" y="117"/>
                </a:cubicBezTo>
                <a:cubicBezTo>
                  <a:pt x="70" y="122"/>
                  <a:pt x="65" y="125"/>
                  <a:pt x="59" y="125"/>
                </a:cubicBezTo>
                <a:cubicBezTo>
                  <a:pt x="52" y="125"/>
                  <a:pt x="44" y="125"/>
                  <a:pt x="36" y="125"/>
                </a:cubicBezTo>
                <a:cubicBezTo>
                  <a:pt x="34" y="125"/>
                  <a:pt x="32" y="125"/>
                  <a:pt x="29" y="12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53" name="Freeform 207"/>
          <p:cNvSpPr>
            <a:spLocks/>
          </p:cNvSpPr>
          <p:nvPr/>
        </p:nvSpPr>
        <p:spPr bwMode="auto">
          <a:xfrm>
            <a:off x="4318650" y="2846643"/>
            <a:ext cx="412750" cy="352425"/>
          </a:xfrm>
          <a:custGeom>
            <a:avLst/>
            <a:gdLst>
              <a:gd name="T0" fmla="*/ 29 w 246"/>
              <a:gd name="T1" fmla="*/ 125 h 209"/>
              <a:gd name="T2" fmla="*/ 36 w 246"/>
              <a:gd name="T3" fmla="*/ 125 h 209"/>
              <a:gd name="T4" fmla="*/ 59 w 246"/>
              <a:gd name="T5" fmla="*/ 125 h 209"/>
              <a:gd name="T6" fmla="*/ 72 w 246"/>
              <a:gd name="T7" fmla="*/ 117 h 209"/>
              <a:gd name="T8" fmla="*/ 80 w 246"/>
              <a:gd name="T9" fmla="*/ 102 h 209"/>
              <a:gd name="T10" fmla="*/ 81 w 246"/>
              <a:gd name="T11" fmla="*/ 100 h 209"/>
              <a:gd name="T12" fmla="*/ 82 w 246"/>
              <a:gd name="T13" fmla="*/ 107 h 209"/>
              <a:gd name="T14" fmla="*/ 85 w 246"/>
              <a:gd name="T15" fmla="*/ 144 h 209"/>
              <a:gd name="T16" fmla="*/ 87 w 246"/>
              <a:gd name="T17" fmla="*/ 163 h 209"/>
              <a:gd name="T18" fmla="*/ 97 w 246"/>
              <a:gd name="T19" fmla="*/ 173 h 209"/>
              <a:gd name="T20" fmla="*/ 110 w 246"/>
              <a:gd name="T21" fmla="*/ 167 h 209"/>
              <a:gd name="T22" fmla="*/ 119 w 246"/>
              <a:gd name="T23" fmla="*/ 148 h 209"/>
              <a:gd name="T24" fmla="*/ 130 w 246"/>
              <a:gd name="T25" fmla="*/ 128 h 209"/>
              <a:gd name="T26" fmla="*/ 134 w 246"/>
              <a:gd name="T27" fmla="*/ 125 h 209"/>
              <a:gd name="T28" fmla="*/ 200 w 246"/>
              <a:gd name="T29" fmla="*/ 125 h 209"/>
              <a:gd name="T30" fmla="*/ 212 w 246"/>
              <a:gd name="T31" fmla="*/ 116 h 209"/>
              <a:gd name="T32" fmla="*/ 203 w 246"/>
              <a:gd name="T33" fmla="*/ 102 h 209"/>
              <a:gd name="T34" fmla="*/ 199 w 246"/>
              <a:gd name="T35" fmla="*/ 102 h 209"/>
              <a:gd name="T36" fmla="*/ 124 w 246"/>
              <a:gd name="T37" fmla="*/ 102 h 209"/>
              <a:gd name="T38" fmla="*/ 113 w 246"/>
              <a:gd name="T39" fmla="*/ 109 h 209"/>
              <a:gd name="T40" fmla="*/ 107 w 246"/>
              <a:gd name="T41" fmla="*/ 119 h 209"/>
              <a:gd name="T42" fmla="*/ 105 w 246"/>
              <a:gd name="T43" fmla="*/ 99 h 209"/>
              <a:gd name="T44" fmla="*/ 103 w 246"/>
              <a:gd name="T45" fmla="*/ 76 h 209"/>
              <a:gd name="T46" fmla="*/ 101 w 246"/>
              <a:gd name="T47" fmla="*/ 59 h 209"/>
              <a:gd name="T48" fmla="*/ 92 w 246"/>
              <a:gd name="T49" fmla="*/ 47 h 209"/>
              <a:gd name="T50" fmla="*/ 78 w 246"/>
              <a:gd name="T51" fmla="*/ 54 h 209"/>
              <a:gd name="T52" fmla="*/ 55 w 246"/>
              <a:gd name="T53" fmla="*/ 98 h 209"/>
              <a:gd name="T54" fmla="*/ 51 w 246"/>
              <a:gd name="T55" fmla="*/ 101 h 209"/>
              <a:gd name="T56" fmla="*/ 17 w 246"/>
              <a:gd name="T57" fmla="*/ 101 h 209"/>
              <a:gd name="T58" fmla="*/ 13 w 246"/>
              <a:gd name="T59" fmla="*/ 99 h 209"/>
              <a:gd name="T60" fmla="*/ 2 w 246"/>
              <a:gd name="T61" fmla="*/ 65 h 209"/>
              <a:gd name="T62" fmla="*/ 15 w 246"/>
              <a:gd name="T63" fmla="*/ 21 h 209"/>
              <a:gd name="T64" fmla="*/ 42 w 246"/>
              <a:gd name="T65" fmla="*/ 3 h 209"/>
              <a:gd name="T66" fmla="*/ 78 w 246"/>
              <a:gd name="T67" fmla="*/ 7 h 209"/>
              <a:gd name="T68" fmla="*/ 118 w 246"/>
              <a:gd name="T69" fmla="*/ 36 h 209"/>
              <a:gd name="T70" fmla="*/ 124 w 246"/>
              <a:gd name="T71" fmla="*/ 43 h 209"/>
              <a:gd name="T72" fmla="*/ 132 w 246"/>
              <a:gd name="T73" fmla="*/ 33 h 209"/>
              <a:gd name="T74" fmla="*/ 178 w 246"/>
              <a:gd name="T75" fmla="*/ 5 h 209"/>
              <a:gd name="T76" fmla="*/ 216 w 246"/>
              <a:gd name="T77" fmla="*/ 8 h 209"/>
              <a:gd name="T78" fmla="*/ 236 w 246"/>
              <a:gd name="T79" fmla="*/ 28 h 209"/>
              <a:gd name="T80" fmla="*/ 246 w 246"/>
              <a:gd name="T81" fmla="*/ 61 h 209"/>
              <a:gd name="T82" fmla="*/ 241 w 246"/>
              <a:gd name="T83" fmla="*/ 86 h 209"/>
              <a:gd name="T84" fmla="*/ 210 w 246"/>
              <a:gd name="T85" fmla="*/ 138 h 209"/>
              <a:gd name="T86" fmla="*/ 138 w 246"/>
              <a:gd name="T87" fmla="*/ 200 h 209"/>
              <a:gd name="T88" fmla="*/ 126 w 246"/>
              <a:gd name="T89" fmla="*/ 207 h 209"/>
              <a:gd name="T90" fmla="*/ 119 w 246"/>
              <a:gd name="T91" fmla="*/ 208 h 209"/>
              <a:gd name="T92" fmla="*/ 96 w 246"/>
              <a:gd name="T93" fmla="*/ 193 h 209"/>
              <a:gd name="T94" fmla="*/ 39 w 246"/>
              <a:gd name="T95" fmla="*/ 136 h 209"/>
              <a:gd name="T96" fmla="*/ 29 w 246"/>
              <a:gd name="T97" fmla="*/ 125 h 2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46" h="209">
                <a:moveTo>
                  <a:pt x="29" y="125"/>
                </a:moveTo>
                <a:cubicBezTo>
                  <a:pt x="32" y="125"/>
                  <a:pt x="34" y="125"/>
                  <a:pt x="36" y="125"/>
                </a:cubicBezTo>
                <a:cubicBezTo>
                  <a:pt x="44" y="125"/>
                  <a:pt x="52" y="125"/>
                  <a:pt x="59" y="125"/>
                </a:cubicBezTo>
                <a:cubicBezTo>
                  <a:pt x="65" y="125"/>
                  <a:pt x="70" y="122"/>
                  <a:pt x="72" y="117"/>
                </a:cubicBezTo>
                <a:cubicBezTo>
                  <a:pt x="75" y="112"/>
                  <a:pt x="78" y="107"/>
                  <a:pt x="80" y="102"/>
                </a:cubicBezTo>
                <a:cubicBezTo>
                  <a:pt x="80" y="101"/>
                  <a:pt x="81" y="101"/>
                  <a:pt x="81" y="100"/>
                </a:cubicBezTo>
                <a:cubicBezTo>
                  <a:pt x="82" y="103"/>
                  <a:pt x="82" y="105"/>
                  <a:pt x="82" y="107"/>
                </a:cubicBezTo>
                <a:cubicBezTo>
                  <a:pt x="83" y="119"/>
                  <a:pt x="84" y="132"/>
                  <a:pt x="85" y="144"/>
                </a:cubicBezTo>
                <a:cubicBezTo>
                  <a:pt x="86" y="150"/>
                  <a:pt x="87" y="156"/>
                  <a:pt x="87" y="163"/>
                </a:cubicBezTo>
                <a:cubicBezTo>
                  <a:pt x="88" y="167"/>
                  <a:pt x="92" y="172"/>
                  <a:pt x="97" y="173"/>
                </a:cubicBezTo>
                <a:cubicBezTo>
                  <a:pt x="102" y="174"/>
                  <a:pt x="107" y="171"/>
                  <a:pt x="110" y="167"/>
                </a:cubicBezTo>
                <a:cubicBezTo>
                  <a:pt x="113" y="160"/>
                  <a:pt x="116" y="154"/>
                  <a:pt x="119" y="148"/>
                </a:cubicBezTo>
                <a:cubicBezTo>
                  <a:pt x="123" y="141"/>
                  <a:pt x="126" y="134"/>
                  <a:pt x="130" y="128"/>
                </a:cubicBezTo>
                <a:cubicBezTo>
                  <a:pt x="131" y="126"/>
                  <a:pt x="132" y="125"/>
                  <a:pt x="134" y="125"/>
                </a:cubicBezTo>
                <a:cubicBezTo>
                  <a:pt x="156" y="125"/>
                  <a:pt x="178" y="125"/>
                  <a:pt x="200" y="125"/>
                </a:cubicBezTo>
                <a:cubicBezTo>
                  <a:pt x="206" y="125"/>
                  <a:pt x="211" y="121"/>
                  <a:pt x="212" y="116"/>
                </a:cubicBezTo>
                <a:cubicBezTo>
                  <a:pt x="212" y="109"/>
                  <a:pt x="209" y="104"/>
                  <a:pt x="203" y="102"/>
                </a:cubicBezTo>
                <a:cubicBezTo>
                  <a:pt x="202" y="102"/>
                  <a:pt x="201" y="102"/>
                  <a:pt x="199" y="102"/>
                </a:cubicBezTo>
                <a:cubicBezTo>
                  <a:pt x="174" y="102"/>
                  <a:pt x="149" y="102"/>
                  <a:pt x="124" y="102"/>
                </a:cubicBezTo>
                <a:cubicBezTo>
                  <a:pt x="119" y="102"/>
                  <a:pt x="115" y="104"/>
                  <a:pt x="113" y="109"/>
                </a:cubicBezTo>
                <a:cubicBezTo>
                  <a:pt x="111" y="112"/>
                  <a:pt x="109" y="116"/>
                  <a:pt x="107" y="119"/>
                </a:cubicBezTo>
                <a:cubicBezTo>
                  <a:pt x="106" y="112"/>
                  <a:pt x="106" y="105"/>
                  <a:pt x="105" y="99"/>
                </a:cubicBezTo>
                <a:cubicBezTo>
                  <a:pt x="104" y="91"/>
                  <a:pt x="104" y="83"/>
                  <a:pt x="103" y="76"/>
                </a:cubicBezTo>
                <a:cubicBezTo>
                  <a:pt x="102" y="70"/>
                  <a:pt x="102" y="65"/>
                  <a:pt x="101" y="59"/>
                </a:cubicBezTo>
                <a:cubicBezTo>
                  <a:pt x="101" y="53"/>
                  <a:pt x="97" y="48"/>
                  <a:pt x="92" y="47"/>
                </a:cubicBezTo>
                <a:cubicBezTo>
                  <a:pt x="86" y="46"/>
                  <a:pt x="81" y="48"/>
                  <a:pt x="78" y="54"/>
                </a:cubicBezTo>
                <a:cubicBezTo>
                  <a:pt x="70" y="69"/>
                  <a:pt x="63" y="84"/>
                  <a:pt x="55" y="98"/>
                </a:cubicBezTo>
                <a:cubicBezTo>
                  <a:pt x="54" y="100"/>
                  <a:pt x="53" y="101"/>
                  <a:pt x="51" y="101"/>
                </a:cubicBezTo>
                <a:cubicBezTo>
                  <a:pt x="40" y="101"/>
                  <a:pt x="28" y="101"/>
                  <a:pt x="17" y="101"/>
                </a:cubicBezTo>
                <a:cubicBezTo>
                  <a:pt x="15" y="101"/>
                  <a:pt x="14" y="100"/>
                  <a:pt x="13" y="99"/>
                </a:cubicBezTo>
                <a:cubicBezTo>
                  <a:pt x="7" y="88"/>
                  <a:pt x="3" y="77"/>
                  <a:pt x="2" y="65"/>
                </a:cubicBezTo>
                <a:cubicBezTo>
                  <a:pt x="0" y="49"/>
                  <a:pt x="5" y="34"/>
                  <a:pt x="15" y="21"/>
                </a:cubicBezTo>
                <a:cubicBezTo>
                  <a:pt x="22" y="12"/>
                  <a:pt x="31" y="6"/>
                  <a:pt x="42" y="3"/>
                </a:cubicBezTo>
                <a:cubicBezTo>
                  <a:pt x="54" y="0"/>
                  <a:pt x="66" y="2"/>
                  <a:pt x="78" y="7"/>
                </a:cubicBezTo>
                <a:cubicBezTo>
                  <a:pt x="94" y="14"/>
                  <a:pt x="106" y="24"/>
                  <a:pt x="118" y="36"/>
                </a:cubicBezTo>
                <a:cubicBezTo>
                  <a:pt x="120" y="38"/>
                  <a:pt x="122" y="41"/>
                  <a:pt x="124" y="43"/>
                </a:cubicBezTo>
                <a:cubicBezTo>
                  <a:pt x="127" y="39"/>
                  <a:pt x="129" y="36"/>
                  <a:pt x="132" y="33"/>
                </a:cubicBezTo>
                <a:cubicBezTo>
                  <a:pt x="145" y="19"/>
                  <a:pt x="160" y="9"/>
                  <a:pt x="178" y="5"/>
                </a:cubicBezTo>
                <a:cubicBezTo>
                  <a:pt x="191" y="1"/>
                  <a:pt x="204" y="2"/>
                  <a:pt x="216" y="8"/>
                </a:cubicBezTo>
                <a:cubicBezTo>
                  <a:pt x="225" y="13"/>
                  <a:pt x="231" y="20"/>
                  <a:pt x="236" y="28"/>
                </a:cubicBezTo>
                <a:cubicBezTo>
                  <a:pt x="242" y="38"/>
                  <a:pt x="246" y="49"/>
                  <a:pt x="246" y="61"/>
                </a:cubicBezTo>
                <a:cubicBezTo>
                  <a:pt x="246" y="69"/>
                  <a:pt x="244" y="78"/>
                  <a:pt x="241" y="86"/>
                </a:cubicBezTo>
                <a:cubicBezTo>
                  <a:pt x="235" y="106"/>
                  <a:pt x="223" y="122"/>
                  <a:pt x="210" y="138"/>
                </a:cubicBezTo>
                <a:cubicBezTo>
                  <a:pt x="189" y="162"/>
                  <a:pt x="165" y="183"/>
                  <a:pt x="138" y="200"/>
                </a:cubicBezTo>
                <a:cubicBezTo>
                  <a:pt x="134" y="203"/>
                  <a:pt x="130" y="205"/>
                  <a:pt x="126" y="207"/>
                </a:cubicBezTo>
                <a:cubicBezTo>
                  <a:pt x="123" y="209"/>
                  <a:pt x="121" y="209"/>
                  <a:pt x="119" y="208"/>
                </a:cubicBezTo>
                <a:cubicBezTo>
                  <a:pt x="111" y="204"/>
                  <a:pt x="103" y="198"/>
                  <a:pt x="96" y="193"/>
                </a:cubicBezTo>
                <a:cubicBezTo>
                  <a:pt x="75" y="176"/>
                  <a:pt x="56" y="157"/>
                  <a:pt x="39" y="136"/>
                </a:cubicBezTo>
                <a:cubicBezTo>
                  <a:pt x="36" y="133"/>
                  <a:pt x="33" y="129"/>
                  <a:pt x="29" y="125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391" name="グループ化 2390"/>
          <p:cNvGrpSpPr/>
          <p:nvPr/>
        </p:nvGrpSpPr>
        <p:grpSpPr>
          <a:xfrm>
            <a:off x="4937775" y="2848230"/>
            <a:ext cx="414338" cy="350838"/>
            <a:chOff x="4913314" y="2768488"/>
            <a:chExt cx="414338" cy="350838"/>
          </a:xfrm>
        </p:grpSpPr>
        <p:sp>
          <p:nvSpPr>
            <p:cNvPr id="754" name="Freeform 208"/>
            <p:cNvSpPr>
              <a:spLocks/>
            </p:cNvSpPr>
            <p:nvPr/>
          </p:nvSpPr>
          <p:spPr bwMode="auto">
            <a:xfrm>
              <a:off x="4913314" y="2768488"/>
              <a:ext cx="414338" cy="350838"/>
            </a:xfrm>
            <a:custGeom>
              <a:avLst/>
              <a:gdLst>
                <a:gd name="T0" fmla="*/ 123 w 247"/>
                <a:gd name="T1" fmla="*/ 42 h 208"/>
                <a:gd name="T2" fmla="*/ 121 w 247"/>
                <a:gd name="T3" fmla="*/ 40 h 208"/>
                <a:gd name="T4" fmla="*/ 110 w 247"/>
                <a:gd name="T5" fmla="*/ 27 h 208"/>
                <a:gd name="T6" fmla="*/ 71 w 247"/>
                <a:gd name="T7" fmla="*/ 3 h 208"/>
                <a:gd name="T8" fmla="*/ 46 w 247"/>
                <a:gd name="T9" fmla="*/ 1 h 208"/>
                <a:gd name="T10" fmla="*/ 16 w 247"/>
                <a:gd name="T11" fmla="*/ 18 h 208"/>
                <a:gd name="T12" fmla="*/ 1 w 247"/>
                <a:gd name="T13" fmla="*/ 53 h 208"/>
                <a:gd name="T14" fmla="*/ 8 w 247"/>
                <a:gd name="T15" fmla="*/ 92 h 208"/>
                <a:gd name="T16" fmla="*/ 35 w 247"/>
                <a:gd name="T17" fmla="*/ 135 h 208"/>
                <a:gd name="T18" fmla="*/ 90 w 247"/>
                <a:gd name="T19" fmla="*/ 187 h 208"/>
                <a:gd name="T20" fmla="*/ 120 w 247"/>
                <a:gd name="T21" fmla="*/ 207 h 208"/>
                <a:gd name="T22" fmla="*/ 125 w 247"/>
                <a:gd name="T23" fmla="*/ 207 h 208"/>
                <a:gd name="T24" fmla="*/ 134 w 247"/>
                <a:gd name="T25" fmla="*/ 201 h 208"/>
                <a:gd name="T26" fmla="*/ 209 w 247"/>
                <a:gd name="T27" fmla="*/ 136 h 208"/>
                <a:gd name="T28" fmla="*/ 240 w 247"/>
                <a:gd name="T29" fmla="*/ 85 h 208"/>
                <a:gd name="T30" fmla="*/ 241 w 247"/>
                <a:gd name="T31" fmla="*/ 38 h 208"/>
                <a:gd name="T32" fmla="*/ 218 w 247"/>
                <a:gd name="T33" fmla="*/ 9 h 208"/>
                <a:gd name="T34" fmla="*/ 178 w 247"/>
                <a:gd name="T35" fmla="*/ 3 h 208"/>
                <a:gd name="T36" fmla="*/ 131 w 247"/>
                <a:gd name="T37" fmla="*/ 32 h 208"/>
                <a:gd name="T38" fmla="*/ 123 w 247"/>
                <a:gd name="T39" fmla="*/ 42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08">
                  <a:moveTo>
                    <a:pt x="123" y="42"/>
                  </a:moveTo>
                  <a:cubicBezTo>
                    <a:pt x="122" y="41"/>
                    <a:pt x="122" y="40"/>
                    <a:pt x="121" y="40"/>
                  </a:cubicBezTo>
                  <a:cubicBezTo>
                    <a:pt x="117" y="36"/>
                    <a:pt x="114" y="31"/>
                    <a:pt x="110" y="27"/>
                  </a:cubicBezTo>
                  <a:cubicBezTo>
                    <a:pt x="98" y="17"/>
                    <a:pt x="86" y="8"/>
                    <a:pt x="71" y="3"/>
                  </a:cubicBezTo>
                  <a:cubicBezTo>
                    <a:pt x="63" y="1"/>
                    <a:pt x="54" y="0"/>
                    <a:pt x="46" y="1"/>
                  </a:cubicBezTo>
                  <a:cubicBezTo>
                    <a:pt x="34" y="3"/>
                    <a:pt x="24" y="9"/>
                    <a:pt x="16" y="18"/>
                  </a:cubicBezTo>
                  <a:cubicBezTo>
                    <a:pt x="8" y="28"/>
                    <a:pt x="2" y="40"/>
                    <a:pt x="1" y="53"/>
                  </a:cubicBezTo>
                  <a:cubicBezTo>
                    <a:pt x="0" y="66"/>
                    <a:pt x="2" y="79"/>
                    <a:pt x="8" y="92"/>
                  </a:cubicBezTo>
                  <a:cubicBezTo>
                    <a:pt x="14" y="108"/>
                    <a:pt x="24" y="122"/>
                    <a:pt x="35" y="135"/>
                  </a:cubicBezTo>
                  <a:cubicBezTo>
                    <a:pt x="51" y="154"/>
                    <a:pt x="70" y="171"/>
                    <a:pt x="90" y="187"/>
                  </a:cubicBezTo>
                  <a:cubicBezTo>
                    <a:pt x="100" y="194"/>
                    <a:pt x="110" y="200"/>
                    <a:pt x="120" y="207"/>
                  </a:cubicBezTo>
                  <a:cubicBezTo>
                    <a:pt x="122" y="208"/>
                    <a:pt x="123" y="208"/>
                    <a:pt x="125" y="207"/>
                  </a:cubicBezTo>
                  <a:cubicBezTo>
                    <a:pt x="128" y="205"/>
                    <a:pt x="132" y="203"/>
                    <a:pt x="134" y="201"/>
                  </a:cubicBezTo>
                  <a:cubicBezTo>
                    <a:pt x="162" y="183"/>
                    <a:pt x="187" y="162"/>
                    <a:pt x="209" y="136"/>
                  </a:cubicBezTo>
                  <a:cubicBezTo>
                    <a:pt x="222" y="121"/>
                    <a:pt x="233" y="104"/>
                    <a:pt x="240" y="85"/>
                  </a:cubicBezTo>
                  <a:cubicBezTo>
                    <a:pt x="245" y="69"/>
                    <a:pt x="247" y="54"/>
                    <a:pt x="241" y="38"/>
                  </a:cubicBezTo>
                  <a:cubicBezTo>
                    <a:pt x="236" y="26"/>
                    <a:pt x="229" y="16"/>
                    <a:pt x="218" y="9"/>
                  </a:cubicBezTo>
                  <a:cubicBezTo>
                    <a:pt x="206" y="1"/>
                    <a:pt x="192" y="0"/>
                    <a:pt x="178" y="3"/>
                  </a:cubicBezTo>
                  <a:cubicBezTo>
                    <a:pt x="159" y="7"/>
                    <a:pt x="144" y="18"/>
                    <a:pt x="131" y="32"/>
                  </a:cubicBezTo>
                  <a:cubicBezTo>
                    <a:pt x="128" y="35"/>
                    <a:pt x="126" y="39"/>
                    <a:pt x="123" y="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5" name="Freeform 209"/>
            <p:cNvSpPr>
              <a:spLocks/>
            </p:cNvSpPr>
            <p:nvPr/>
          </p:nvSpPr>
          <p:spPr bwMode="auto">
            <a:xfrm>
              <a:off x="4913314" y="2768488"/>
              <a:ext cx="414338" cy="350838"/>
            </a:xfrm>
            <a:custGeom>
              <a:avLst/>
              <a:gdLst>
                <a:gd name="T0" fmla="*/ 123 w 247"/>
                <a:gd name="T1" fmla="*/ 42 h 208"/>
                <a:gd name="T2" fmla="*/ 131 w 247"/>
                <a:gd name="T3" fmla="*/ 32 h 208"/>
                <a:gd name="T4" fmla="*/ 178 w 247"/>
                <a:gd name="T5" fmla="*/ 3 h 208"/>
                <a:gd name="T6" fmla="*/ 218 w 247"/>
                <a:gd name="T7" fmla="*/ 9 h 208"/>
                <a:gd name="T8" fmla="*/ 241 w 247"/>
                <a:gd name="T9" fmla="*/ 38 h 208"/>
                <a:gd name="T10" fmla="*/ 240 w 247"/>
                <a:gd name="T11" fmla="*/ 85 h 208"/>
                <a:gd name="T12" fmla="*/ 209 w 247"/>
                <a:gd name="T13" fmla="*/ 136 h 208"/>
                <a:gd name="T14" fmla="*/ 134 w 247"/>
                <a:gd name="T15" fmla="*/ 201 h 208"/>
                <a:gd name="T16" fmla="*/ 125 w 247"/>
                <a:gd name="T17" fmla="*/ 207 h 208"/>
                <a:gd name="T18" fmla="*/ 120 w 247"/>
                <a:gd name="T19" fmla="*/ 207 h 208"/>
                <a:gd name="T20" fmla="*/ 90 w 247"/>
                <a:gd name="T21" fmla="*/ 187 h 208"/>
                <a:gd name="T22" fmla="*/ 35 w 247"/>
                <a:gd name="T23" fmla="*/ 135 h 208"/>
                <a:gd name="T24" fmla="*/ 8 w 247"/>
                <a:gd name="T25" fmla="*/ 92 h 208"/>
                <a:gd name="T26" fmla="*/ 1 w 247"/>
                <a:gd name="T27" fmla="*/ 53 h 208"/>
                <a:gd name="T28" fmla="*/ 16 w 247"/>
                <a:gd name="T29" fmla="*/ 18 h 208"/>
                <a:gd name="T30" fmla="*/ 46 w 247"/>
                <a:gd name="T31" fmla="*/ 1 h 208"/>
                <a:gd name="T32" fmla="*/ 71 w 247"/>
                <a:gd name="T33" fmla="*/ 3 h 208"/>
                <a:gd name="T34" fmla="*/ 110 w 247"/>
                <a:gd name="T35" fmla="*/ 27 h 208"/>
                <a:gd name="T36" fmla="*/ 121 w 247"/>
                <a:gd name="T37" fmla="*/ 40 h 208"/>
                <a:gd name="T38" fmla="*/ 123 w 247"/>
                <a:gd name="T39" fmla="*/ 42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7" h="208">
                  <a:moveTo>
                    <a:pt x="123" y="42"/>
                  </a:moveTo>
                  <a:cubicBezTo>
                    <a:pt x="126" y="39"/>
                    <a:pt x="128" y="35"/>
                    <a:pt x="131" y="32"/>
                  </a:cubicBezTo>
                  <a:cubicBezTo>
                    <a:pt x="144" y="18"/>
                    <a:pt x="159" y="7"/>
                    <a:pt x="178" y="3"/>
                  </a:cubicBezTo>
                  <a:cubicBezTo>
                    <a:pt x="192" y="0"/>
                    <a:pt x="206" y="1"/>
                    <a:pt x="218" y="9"/>
                  </a:cubicBezTo>
                  <a:cubicBezTo>
                    <a:pt x="229" y="16"/>
                    <a:pt x="236" y="26"/>
                    <a:pt x="241" y="38"/>
                  </a:cubicBezTo>
                  <a:cubicBezTo>
                    <a:pt x="247" y="54"/>
                    <a:pt x="245" y="69"/>
                    <a:pt x="240" y="85"/>
                  </a:cubicBezTo>
                  <a:cubicBezTo>
                    <a:pt x="233" y="104"/>
                    <a:pt x="222" y="121"/>
                    <a:pt x="209" y="136"/>
                  </a:cubicBezTo>
                  <a:cubicBezTo>
                    <a:pt x="187" y="162"/>
                    <a:pt x="162" y="183"/>
                    <a:pt x="134" y="201"/>
                  </a:cubicBezTo>
                  <a:cubicBezTo>
                    <a:pt x="132" y="203"/>
                    <a:pt x="128" y="205"/>
                    <a:pt x="125" y="207"/>
                  </a:cubicBezTo>
                  <a:cubicBezTo>
                    <a:pt x="123" y="208"/>
                    <a:pt x="122" y="208"/>
                    <a:pt x="120" y="207"/>
                  </a:cubicBezTo>
                  <a:cubicBezTo>
                    <a:pt x="110" y="200"/>
                    <a:pt x="100" y="194"/>
                    <a:pt x="90" y="187"/>
                  </a:cubicBezTo>
                  <a:cubicBezTo>
                    <a:pt x="70" y="171"/>
                    <a:pt x="51" y="154"/>
                    <a:pt x="35" y="135"/>
                  </a:cubicBezTo>
                  <a:cubicBezTo>
                    <a:pt x="24" y="122"/>
                    <a:pt x="14" y="108"/>
                    <a:pt x="8" y="92"/>
                  </a:cubicBezTo>
                  <a:cubicBezTo>
                    <a:pt x="2" y="79"/>
                    <a:pt x="0" y="66"/>
                    <a:pt x="1" y="53"/>
                  </a:cubicBezTo>
                  <a:cubicBezTo>
                    <a:pt x="2" y="40"/>
                    <a:pt x="8" y="28"/>
                    <a:pt x="16" y="18"/>
                  </a:cubicBezTo>
                  <a:cubicBezTo>
                    <a:pt x="24" y="9"/>
                    <a:pt x="34" y="3"/>
                    <a:pt x="46" y="1"/>
                  </a:cubicBezTo>
                  <a:cubicBezTo>
                    <a:pt x="54" y="0"/>
                    <a:pt x="63" y="1"/>
                    <a:pt x="71" y="3"/>
                  </a:cubicBezTo>
                  <a:cubicBezTo>
                    <a:pt x="86" y="8"/>
                    <a:pt x="98" y="17"/>
                    <a:pt x="110" y="27"/>
                  </a:cubicBezTo>
                  <a:cubicBezTo>
                    <a:pt x="114" y="31"/>
                    <a:pt x="117" y="36"/>
                    <a:pt x="121" y="40"/>
                  </a:cubicBezTo>
                  <a:cubicBezTo>
                    <a:pt x="122" y="40"/>
                    <a:pt x="122" y="41"/>
                    <a:pt x="123" y="4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6" name="Freeform 210"/>
            <p:cNvSpPr>
              <a:spLocks/>
            </p:cNvSpPr>
            <p:nvPr/>
          </p:nvSpPr>
          <p:spPr bwMode="auto">
            <a:xfrm>
              <a:off x="5041901" y="2858976"/>
              <a:ext cx="169863" cy="147638"/>
            </a:xfrm>
            <a:custGeom>
              <a:avLst/>
              <a:gdLst>
                <a:gd name="T0" fmla="*/ 41 w 102"/>
                <a:gd name="T1" fmla="*/ 88 h 88"/>
                <a:gd name="T2" fmla="*/ 44 w 102"/>
                <a:gd name="T3" fmla="*/ 86 h 88"/>
                <a:gd name="T4" fmla="*/ 100 w 102"/>
                <a:gd name="T5" fmla="*/ 14 h 88"/>
                <a:gd name="T6" fmla="*/ 99 w 102"/>
                <a:gd name="T7" fmla="*/ 8 h 88"/>
                <a:gd name="T8" fmla="*/ 91 w 102"/>
                <a:gd name="T9" fmla="*/ 2 h 88"/>
                <a:gd name="T10" fmla="*/ 84 w 102"/>
                <a:gd name="T11" fmla="*/ 3 h 88"/>
                <a:gd name="T12" fmla="*/ 42 w 102"/>
                <a:gd name="T13" fmla="*/ 57 h 88"/>
                <a:gd name="T14" fmla="*/ 41 w 102"/>
                <a:gd name="T15" fmla="*/ 59 h 88"/>
                <a:gd name="T16" fmla="*/ 37 w 102"/>
                <a:gd name="T17" fmla="*/ 55 h 88"/>
                <a:gd name="T18" fmla="*/ 16 w 102"/>
                <a:gd name="T19" fmla="*/ 32 h 88"/>
                <a:gd name="T20" fmla="*/ 10 w 102"/>
                <a:gd name="T21" fmla="*/ 32 h 88"/>
                <a:gd name="T22" fmla="*/ 3 w 102"/>
                <a:gd name="T23" fmla="*/ 38 h 88"/>
                <a:gd name="T24" fmla="*/ 3 w 102"/>
                <a:gd name="T25" fmla="*/ 46 h 88"/>
                <a:gd name="T26" fmla="*/ 40 w 102"/>
                <a:gd name="T27" fmla="*/ 85 h 88"/>
                <a:gd name="T28" fmla="*/ 41 w 102"/>
                <a:gd name="T2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88">
                  <a:moveTo>
                    <a:pt x="41" y="88"/>
                  </a:moveTo>
                  <a:cubicBezTo>
                    <a:pt x="43" y="87"/>
                    <a:pt x="43" y="86"/>
                    <a:pt x="44" y="86"/>
                  </a:cubicBezTo>
                  <a:cubicBezTo>
                    <a:pt x="62" y="62"/>
                    <a:pt x="81" y="38"/>
                    <a:pt x="100" y="14"/>
                  </a:cubicBezTo>
                  <a:cubicBezTo>
                    <a:pt x="102" y="11"/>
                    <a:pt x="101" y="10"/>
                    <a:pt x="99" y="8"/>
                  </a:cubicBezTo>
                  <a:cubicBezTo>
                    <a:pt x="96" y="6"/>
                    <a:pt x="94" y="4"/>
                    <a:pt x="91" y="2"/>
                  </a:cubicBezTo>
                  <a:cubicBezTo>
                    <a:pt x="88" y="0"/>
                    <a:pt x="87" y="0"/>
                    <a:pt x="84" y="3"/>
                  </a:cubicBezTo>
                  <a:cubicBezTo>
                    <a:pt x="70" y="21"/>
                    <a:pt x="56" y="39"/>
                    <a:pt x="42" y="57"/>
                  </a:cubicBezTo>
                  <a:cubicBezTo>
                    <a:pt x="42" y="58"/>
                    <a:pt x="41" y="58"/>
                    <a:pt x="41" y="59"/>
                  </a:cubicBezTo>
                  <a:cubicBezTo>
                    <a:pt x="39" y="58"/>
                    <a:pt x="38" y="56"/>
                    <a:pt x="37" y="55"/>
                  </a:cubicBezTo>
                  <a:cubicBezTo>
                    <a:pt x="30" y="48"/>
                    <a:pt x="23" y="40"/>
                    <a:pt x="16" y="32"/>
                  </a:cubicBezTo>
                  <a:cubicBezTo>
                    <a:pt x="14" y="30"/>
                    <a:pt x="13" y="30"/>
                    <a:pt x="10" y="32"/>
                  </a:cubicBezTo>
                  <a:cubicBezTo>
                    <a:pt x="8" y="34"/>
                    <a:pt x="6" y="36"/>
                    <a:pt x="3" y="38"/>
                  </a:cubicBezTo>
                  <a:cubicBezTo>
                    <a:pt x="0" y="41"/>
                    <a:pt x="0" y="42"/>
                    <a:pt x="3" y="46"/>
                  </a:cubicBezTo>
                  <a:cubicBezTo>
                    <a:pt x="15" y="59"/>
                    <a:pt x="28" y="72"/>
                    <a:pt x="40" y="85"/>
                  </a:cubicBezTo>
                  <a:cubicBezTo>
                    <a:pt x="40" y="86"/>
                    <a:pt x="41" y="87"/>
                    <a:pt x="41" y="88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7" name="Freeform 211"/>
            <p:cNvSpPr>
              <a:spLocks/>
            </p:cNvSpPr>
            <p:nvPr/>
          </p:nvSpPr>
          <p:spPr bwMode="auto">
            <a:xfrm>
              <a:off x="5041901" y="2858976"/>
              <a:ext cx="169863" cy="147638"/>
            </a:xfrm>
            <a:custGeom>
              <a:avLst/>
              <a:gdLst>
                <a:gd name="T0" fmla="*/ 41 w 102"/>
                <a:gd name="T1" fmla="*/ 88 h 88"/>
                <a:gd name="T2" fmla="*/ 40 w 102"/>
                <a:gd name="T3" fmla="*/ 85 h 88"/>
                <a:gd name="T4" fmla="*/ 3 w 102"/>
                <a:gd name="T5" fmla="*/ 46 h 88"/>
                <a:gd name="T6" fmla="*/ 3 w 102"/>
                <a:gd name="T7" fmla="*/ 38 h 88"/>
                <a:gd name="T8" fmla="*/ 10 w 102"/>
                <a:gd name="T9" fmla="*/ 32 h 88"/>
                <a:gd name="T10" fmla="*/ 16 w 102"/>
                <a:gd name="T11" fmla="*/ 32 h 88"/>
                <a:gd name="T12" fmla="*/ 37 w 102"/>
                <a:gd name="T13" fmla="*/ 55 h 88"/>
                <a:gd name="T14" fmla="*/ 41 w 102"/>
                <a:gd name="T15" fmla="*/ 59 h 88"/>
                <a:gd name="T16" fmla="*/ 42 w 102"/>
                <a:gd name="T17" fmla="*/ 57 h 88"/>
                <a:gd name="T18" fmla="*/ 84 w 102"/>
                <a:gd name="T19" fmla="*/ 3 h 88"/>
                <a:gd name="T20" fmla="*/ 91 w 102"/>
                <a:gd name="T21" fmla="*/ 2 h 88"/>
                <a:gd name="T22" fmla="*/ 99 w 102"/>
                <a:gd name="T23" fmla="*/ 8 h 88"/>
                <a:gd name="T24" fmla="*/ 100 w 102"/>
                <a:gd name="T25" fmla="*/ 14 h 88"/>
                <a:gd name="T26" fmla="*/ 44 w 102"/>
                <a:gd name="T27" fmla="*/ 86 h 88"/>
                <a:gd name="T28" fmla="*/ 41 w 102"/>
                <a:gd name="T2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2" h="88">
                  <a:moveTo>
                    <a:pt x="41" y="88"/>
                  </a:moveTo>
                  <a:cubicBezTo>
                    <a:pt x="41" y="87"/>
                    <a:pt x="40" y="86"/>
                    <a:pt x="40" y="85"/>
                  </a:cubicBezTo>
                  <a:cubicBezTo>
                    <a:pt x="28" y="72"/>
                    <a:pt x="15" y="59"/>
                    <a:pt x="3" y="46"/>
                  </a:cubicBezTo>
                  <a:cubicBezTo>
                    <a:pt x="0" y="42"/>
                    <a:pt x="0" y="41"/>
                    <a:pt x="3" y="38"/>
                  </a:cubicBezTo>
                  <a:cubicBezTo>
                    <a:pt x="6" y="36"/>
                    <a:pt x="8" y="34"/>
                    <a:pt x="10" y="32"/>
                  </a:cubicBezTo>
                  <a:cubicBezTo>
                    <a:pt x="13" y="30"/>
                    <a:pt x="14" y="30"/>
                    <a:pt x="16" y="32"/>
                  </a:cubicBezTo>
                  <a:cubicBezTo>
                    <a:pt x="23" y="40"/>
                    <a:pt x="30" y="48"/>
                    <a:pt x="37" y="55"/>
                  </a:cubicBezTo>
                  <a:cubicBezTo>
                    <a:pt x="38" y="56"/>
                    <a:pt x="39" y="58"/>
                    <a:pt x="41" y="59"/>
                  </a:cubicBezTo>
                  <a:cubicBezTo>
                    <a:pt x="41" y="58"/>
                    <a:pt x="42" y="58"/>
                    <a:pt x="42" y="57"/>
                  </a:cubicBezTo>
                  <a:cubicBezTo>
                    <a:pt x="56" y="39"/>
                    <a:pt x="70" y="21"/>
                    <a:pt x="84" y="3"/>
                  </a:cubicBezTo>
                  <a:cubicBezTo>
                    <a:pt x="87" y="0"/>
                    <a:pt x="88" y="0"/>
                    <a:pt x="91" y="2"/>
                  </a:cubicBezTo>
                  <a:cubicBezTo>
                    <a:pt x="94" y="4"/>
                    <a:pt x="96" y="6"/>
                    <a:pt x="99" y="8"/>
                  </a:cubicBezTo>
                  <a:cubicBezTo>
                    <a:pt x="101" y="10"/>
                    <a:pt x="102" y="11"/>
                    <a:pt x="100" y="14"/>
                  </a:cubicBezTo>
                  <a:cubicBezTo>
                    <a:pt x="81" y="38"/>
                    <a:pt x="62" y="62"/>
                    <a:pt x="44" y="86"/>
                  </a:cubicBezTo>
                  <a:cubicBezTo>
                    <a:pt x="43" y="86"/>
                    <a:pt x="43" y="87"/>
                    <a:pt x="4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2" name="グループ化 2391"/>
          <p:cNvGrpSpPr/>
          <p:nvPr/>
        </p:nvGrpSpPr>
        <p:grpSpPr>
          <a:xfrm>
            <a:off x="5591825" y="2811649"/>
            <a:ext cx="327025" cy="412750"/>
            <a:chOff x="5567364" y="2738326"/>
            <a:chExt cx="327025" cy="412750"/>
          </a:xfrm>
        </p:grpSpPr>
        <p:sp>
          <p:nvSpPr>
            <p:cNvPr id="758" name="Freeform 212"/>
            <p:cNvSpPr>
              <a:spLocks/>
            </p:cNvSpPr>
            <p:nvPr/>
          </p:nvSpPr>
          <p:spPr bwMode="auto">
            <a:xfrm>
              <a:off x="5567364" y="2738326"/>
              <a:ext cx="327025" cy="412750"/>
            </a:xfrm>
            <a:custGeom>
              <a:avLst/>
              <a:gdLst>
                <a:gd name="T0" fmla="*/ 0 w 195"/>
                <a:gd name="T1" fmla="*/ 122 h 245"/>
                <a:gd name="T2" fmla="*/ 0 w 195"/>
                <a:gd name="T3" fmla="*/ 216 h 245"/>
                <a:gd name="T4" fmla="*/ 28 w 195"/>
                <a:gd name="T5" fmla="*/ 245 h 245"/>
                <a:gd name="T6" fmla="*/ 168 w 195"/>
                <a:gd name="T7" fmla="*/ 245 h 245"/>
                <a:gd name="T8" fmla="*/ 195 w 195"/>
                <a:gd name="T9" fmla="*/ 217 h 245"/>
                <a:gd name="T10" fmla="*/ 195 w 195"/>
                <a:gd name="T11" fmla="*/ 43 h 245"/>
                <a:gd name="T12" fmla="*/ 194 w 195"/>
                <a:gd name="T13" fmla="*/ 39 h 245"/>
                <a:gd name="T14" fmla="*/ 156 w 195"/>
                <a:gd name="T15" fmla="*/ 1 h 245"/>
                <a:gd name="T16" fmla="*/ 153 w 195"/>
                <a:gd name="T17" fmla="*/ 0 h 245"/>
                <a:gd name="T18" fmla="*/ 28 w 195"/>
                <a:gd name="T19" fmla="*/ 0 h 245"/>
                <a:gd name="T20" fmla="*/ 16 w 195"/>
                <a:gd name="T21" fmla="*/ 3 h 245"/>
                <a:gd name="T22" fmla="*/ 0 w 195"/>
                <a:gd name="T23" fmla="*/ 28 h 245"/>
                <a:gd name="T24" fmla="*/ 0 w 195"/>
                <a:gd name="T25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5">
                  <a:moveTo>
                    <a:pt x="0" y="122"/>
                  </a:moveTo>
                  <a:cubicBezTo>
                    <a:pt x="0" y="154"/>
                    <a:pt x="0" y="185"/>
                    <a:pt x="0" y="216"/>
                  </a:cubicBezTo>
                  <a:cubicBezTo>
                    <a:pt x="0" y="233"/>
                    <a:pt x="11" y="245"/>
                    <a:pt x="28" y="245"/>
                  </a:cubicBezTo>
                  <a:cubicBezTo>
                    <a:pt x="75" y="245"/>
                    <a:pt x="121" y="245"/>
                    <a:pt x="168" y="245"/>
                  </a:cubicBezTo>
                  <a:cubicBezTo>
                    <a:pt x="184" y="245"/>
                    <a:pt x="195" y="233"/>
                    <a:pt x="195" y="217"/>
                  </a:cubicBezTo>
                  <a:cubicBezTo>
                    <a:pt x="195" y="159"/>
                    <a:pt x="195" y="101"/>
                    <a:pt x="195" y="43"/>
                  </a:cubicBezTo>
                  <a:cubicBezTo>
                    <a:pt x="195" y="41"/>
                    <a:pt x="195" y="40"/>
                    <a:pt x="194" y="39"/>
                  </a:cubicBezTo>
                  <a:cubicBezTo>
                    <a:pt x="181" y="26"/>
                    <a:pt x="169" y="14"/>
                    <a:pt x="156" y="1"/>
                  </a:cubicBezTo>
                  <a:cubicBezTo>
                    <a:pt x="155" y="1"/>
                    <a:pt x="154" y="0"/>
                    <a:pt x="153" y="0"/>
                  </a:cubicBezTo>
                  <a:cubicBezTo>
                    <a:pt x="111" y="0"/>
                    <a:pt x="70" y="0"/>
                    <a:pt x="28" y="0"/>
                  </a:cubicBezTo>
                  <a:cubicBezTo>
                    <a:pt x="24" y="0"/>
                    <a:pt x="20" y="1"/>
                    <a:pt x="16" y="3"/>
                  </a:cubicBezTo>
                  <a:cubicBezTo>
                    <a:pt x="5" y="8"/>
                    <a:pt x="0" y="17"/>
                    <a:pt x="0" y="28"/>
                  </a:cubicBezTo>
                  <a:cubicBezTo>
                    <a:pt x="0" y="60"/>
                    <a:pt x="0" y="91"/>
                    <a:pt x="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9" name="Freeform 213"/>
            <p:cNvSpPr>
              <a:spLocks/>
            </p:cNvSpPr>
            <p:nvPr/>
          </p:nvSpPr>
          <p:spPr bwMode="auto">
            <a:xfrm>
              <a:off x="5567364" y="2738326"/>
              <a:ext cx="327025" cy="412750"/>
            </a:xfrm>
            <a:custGeom>
              <a:avLst/>
              <a:gdLst>
                <a:gd name="T0" fmla="*/ 0 w 195"/>
                <a:gd name="T1" fmla="*/ 122 h 245"/>
                <a:gd name="T2" fmla="*/ 0 w 195"/>
                <a:gd name="T3" fmla="*/ 28 h 245"/>
                <a:gd name="T4" fmla="*/ 16 w 195"/>
                <a:gd name="T5" fmla="*/ 3 h 245"/>
                <a:gd name="T6" fmla="*/ 28 w 195"/>
                <a:gd name="T7" fmla="*/ 0 h 245"/>
                <a:gd name="T8" fmla="*/ 153 w 195"/>
                <a:gd name="T9" fmla="*/ 0 h 245"/>
                <a:gd name="T10" fmla="*/ 156 w 195"/>
                <a:gd name="T11" fmla="*/ 1 h 245"/>
                <a:gd name="T12" fmla="*/ 194 w 195"/>
                <a:gd name="T13" fmla="*/ 39 h 245"/>
                <a:gd name="T14" fmla="*/ 195 w 195"/>
                <a:gd name="T15" fmla="*/ 43 h 245"/>
                <a:gd name="T16" fmla="*/ 195 w 195"/>
                <a:gd name="T17" fmla="*/ 217 h 245"/>
                <a:gd name="T18" fmla="*/ 168 w 195"/>
                <a:gd name="T19" fmla="*/ 245 h 245"/>
                <a:gd name="T20" fmla="*/ 28 w 195"/>
                <a:gd name="T21" fmla="*/ 245 h 245"/>
                <a:gd name="T22" fmla="*/ 0 w 195"/>
                <a:gd name="T23" fmla="*/ 216 h 245"/>
                <a:gd name="T24" fmla="*/ 0 w 195"/>
                <a:gd name="T25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5">
                  <a:moveTo>
                    <a:pt x="0" y="122"/>
                  </a:moveTo>
                  <a:cubicBezTo>
                    <a:pt x="0" y="91"/>
                    <a:pt x="0" y="60"/>
                    <a:pt x="0" y="28"/>
                  </a:cubicBezTo>
                  <a:cubicBezTo>
                    <a:pt x="0" y="17"/>
                    <a:pt x="5" y="8"/>
                    <a:pt x="16" y="3"/>
                  </a:cubicBezTo>
                  <a:cubicBezTo>
                    <a:pt x="20" y="1"/>
                    <a:pt x="24" y="0"/>
                    <a:pt x="28" y="0"/>
                  </a:cubicBezTo>
                  <a:cubicBezTo>
                    <a:pt x="70" y="0"/>
                    <a:pt x="111" y="0"/>
                    <a:pt x="153" y="0"/>
                  </a:cubicBezTo>
                  <a:cubicBezTo>
                    <a:pt x="154" y="0"/>
                    <a:pt x="155" y="1"/>
                    <a:pt x="156" y="1"/>
                  </a:cubicBezTo>
                  <a:cubicBezTo>
                    <a:pt x="169" y="14"/>
                    <a:pt x="181" y="26"/>
                    <a:pt x="194" y="39"/>
                  </a:cubicBezTo>
                  <a:cubicBezTo>
                    <a:pt x="195" y="40"/>
                    <a:pt x="195" y="41"/>
                    <a:pt x="195" y="43"/>
                  </a:cubicBezTo>
                  <a:cubicBezTo>
                    <a:pt x="195" y="101"/>
                    <a:pt x="195" y="159"/>
                    <a:pt x="195" y="217"/>
                  </a:cubicBezTo>
                  <a:cubicBezTo>
                    <a:pt x="195" y="233"/>
                    <a:pt x="184" y="245"/>
                    <a:pt x="168" y="245"/>
                  </a:cubicBezTo>
                  <a:cubicBezTo>
                    <a:pt x="121" y="245"/>
                    <a:pt x="75" y="245"/>
                    <a:pt x="28" y="245"/>
                  </a:cubicBezTo>
                  <a:cubicBezTo>
                    <a:pt x="11" y="245"/>
                    <a:pt x="0" y="233"/>
                    <a:pt x="0" y="216"/>
                  </a:cubicBezTo>
                  <a:cubicBezTo>
                    <a:pt x="0" y="185"/>
                    <a:pt x="0" y="154"/>
                    <a:pt x="0" y="12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0" name="Freeform 214"/>
            <p:cNvSpPr>
              <a:spLocks/>
            </p:cNvSpPr>
            <p:nvPr/>
          </p:nvSpPr>
          <p:spPr bwMode="auto">
            <a:xfrm>
              <a:off x="5592764" y="2765313"/>
              <a:ext cx="274638" cy="357188"/>
            </a:xfrm>
            <a:custGeom>
              <a:avLst/>
              <a:gdLst>
                <a:gd name="T0" fmla="*/ 69 w 163"/>
                <a:gd name="T1" fmla="*/ 161 h 212"/>
                <a:gd name="T2" fmla="*/ 69 w 163"/>
                <a:gd name="T3" fmla="*/ 158 h 212"/>
                <a:gd name="T4" fmla="*/ 69 w 163"/>
                <a:gd name="T5" fmla="*/ 140 h 212"/>
                <a:gd name="T6" fmla="*/ 66 w 163"/>
                <a:gd name="T7" fmla="*/ 137 h 212"/>
                <a:gd name="T8" fmla="*/ 3 w 163"/>
                <a:gd name="T9" fmla="*/ 137 h 212"/>
                <a:gd name="T10" fmla="*/ 0 w 163"/>
                <a:gd name="T11" fmla="*/ 140 h 212"/>
                <a:gd name="T12" fmla="*/ 0 w 163"/>
                <a:gd name="T13" fmla="*/ 200 h 212"/>
                <a:gd name="T14" fmla="*/ 12 w 163"/>
                <a:gd name="T15" fmla="*/ 212 h 212"/>
                <a:gd name="T16" fmla="*/ 151 w 163"/>
                <a:gd name="T17" fmla="*/ 212 h 212"/>
                <a:gd name="T18" fmla="*/ 163 w 163"/>
                <a:gd name="T19" fmla="*/ 200 h 212"/>
                <a:gd name="T20" fmla="*/ 163 w 163"/>
                <a:gd name="T21" fmla="*/ 36 h 212"/>
                <a:gd name="T22" fmla="*/ 163 w 163"/>
                <a:gd name="T23" fmla="*/ 34 h 212"/>
                <a:gd name="T24" fmla="*/ 130 w 163"/>
                <a:gd name="T25" fmla="*/ 34 h 212"/>
                <a:gd name="T26" fmla="*/ 130 w 163"/>
                <a:gd name="T27" fmla="*/ 1 h 212"/>
                <a:gd name="T28" fmla="*/ 128 w 163"/>
                <a:gd name="T29" fmla="*/ 0 h 212"/>
                <a:gd name="T30" fmla="*/ 12 w 163"/>
                <a:gd name="T31" fmla="*/ 0 h 212"/>
                <a:gd name="T32" fmla="*/ 1 w 163"/>
                <a:gd name="T33" fmla="*/ 8 h 212"/>
                <a:gd name="T34" fmla="*/ 0 w 163"/>
                <a:gd name="T35" fmla="*/ 13 h 212"/>
                <a:gd name="T36" fmla="*/ 0 w 163"/>
                <a:gd name="T37" fmla="*/ 91 h 212"/>
                <a:gd name="T38" fmla="*/ 3 w 163"/>
                <a:gd name="T39" fmla="*/ 94 h 212"/>
                <a:gd name="T40" fmla="*/ 66 w 163"/>
                <a:gd name="T41" fmla="*/ 94 h 212"/>
                <a:gd name="T42" fmla="*/ 69 w 163"/>
                <a:gd name="T43" fmla="*/ 94 h 212"/>
                <a:gd name="T44" fmla="*/ 69 w 163"/>
                <a:gd name="T45" fmla="*/ 66 h 212"/>
                <a:gd name="T46" fmla="*/ 132 w 163"/>
                <a:gd name="T47" fmla="*/ 113 h 212"/>
                <a:gd name="T48" fmla="*/ 69 w 163"/>
                <a:gd name="T49" fmla="*/ 16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3" h="212">
                  <a:moveTo>
                    <a:pt x="69" y="161"/>
                  </a:moveTo>
                  <a:cubicBezTo>
                    <a:pt x="69" y="159"/>
                    <a:pt x="69" y="158"/>
                    <a:pt x="69" y="158"/>
                  </a:cubicBezTo>
                  <a:cubicBezTo>
                    <a:pt x="69" y="152"/>
                    <a:pt x="69" y="146"/>
                    <a:pt x="69" y="140"/>
                  </a:cubicBezTo>
                  <a:cubicBezTo>
                    <a:pt x="69" y="138"/>
                    <a:pt x="69" y="137"/>
                    <a:pt x="66" y="137"/>
                  </a:cubicBezTo>
                  <a:cubicBezTo>
                    <a:pt x="45" y="137"/>
                    <a:pt x="24" y="137"/>
                    <a:pt x="3" y="137"/>
                  </a:cubicBezTo>
                  <a:cubicBezTo>
                    <a:pt x="1" y="137"/>
                    <a:pt x="0" y="138"/>
                    <a:pt x="0" y="140"/>
                  </a:cubicBezTo>
                  <a:cubicBezTo>
                    <a:pt x="0" y="160"/>
                    <a:pt x="0" y="180"/>
                    <a:pt x="0" y="200"/>
                  </a:cubicBezTo>
                  <a:cubicBezTo>
                    <a:pt x="0" y="208"/>
                    <a:pt x="4" y="212"/>
                    <a:pt x="12" y="212"/>
                  </a:cubicBezTo>
                  <a:cubicBezTo>
                    <a:pt x="59" y="212"/>
                    <a:pt x="105" y="212"/>
                    <a:pt x="151" y="212"/>
                  </a:cubicBezTo>
                  <a:cubicBezTo>
                    <a:pt x="159" y="212"/>
                    <a:pt x="163" y="208"/>
                    <a:pt x="163" y="200"/>
                  </a:cubicBezTo>
                  <a:cubicBezTo>
                    <a:pt x="163" y="146"/>
                    <a:pt x="163" y="91"/>
                    <a:pt x="163" y="36"/>
                  </a:cubicBezTo>
                  <a:cubicBezTo>
                    <a:pt x="163" y="36"/>
                    <a:pt x="163" y="35"/>
                    <a:pt x="163" y="34"/>
                  </a:cubicBezTo>
                  <a:cubicBezTo>
                    <a:pt x="152" y="34"/>
                    <a:pt x="141" y="34"/>
                    <a:pt x="130" y="34"/>
                  </a:cubicBezTo>
                  <a:cubicBezTo>
                    <a:pt x="130" y="23"/>
                    <a:pt x="130" y="12"/>
                    <a:pt x="130" y="1"/>
                  </a:cubicBezTo>
                  <a:cubicBezTo>
                    <a:pt x="129" y="0"/>
                    <a:pt x="129" y="0"/>
                    <a:pt x="128" y="0"/>
                  </a:cubicBezTo>
                  <a:cubicBezTo>
                    <a:pt x="89" y="0"/>
                    <a:pt x="50" y="0"/>
                    <a:pt x="12" y="0"/>
                  </a:cubicBezTo>
                  <a:cubicBezTo>
                    <a:pt x="6" y="0"/>
                    <a:pt x="2" y="3"/>
                    <a:pt x="1" y="8"/>
                  </a:cubicBezTo>
                  <a:cubicBezTo>
                    <a:pt x="0" y="10"/>
                    <a:pt x="0" y="12"/>
                    <a:pt x="0" y="13"/>
                  </a:cubicBezTo>
                  <a:cubicBezTo>
                    <a:pt x="0" y="39"/>
                    <a:pt x="0" y="65"/>
                    <a:pt x="0" y="91"/>
                  </a:cubicBezTo>
                  <a:cubicBezTo>
                    <a:pt x="0" y="93"/>
                    <a:pt x="1" y="94"/>
                    <a:pt x="3" y="94"/>
                  </a:cubicBezTo>
                  <a:cubicBezTo>
                    <a:pt x="24" y="94"/>
                    <a:pt x="45" y="94"/>
                    <a:pt x="66" y="94"/>
                  </a:cubicBezTo>
                  <a:cubicBezTo>
                    <a:pt x="67" y="94"/>
                    <a:pt x="68" y="94"/>
                    <a:pt x="69" y="94"/>
                  </a:cubicBezTo>
                  <a:cubicBezTo>
                    <a:pt x="69" y="85"/>
                    <a:pt x="69" y="76"/>
                    <a:pt x="69" y="66"/>
                  </a:cubicBezTo>
                  <a:cubicBezTo>
                    <a:pt x="90" y="82"/>
                    <a:pt x="111" y="98"/>
                    <a:pt x="132" y="113"/>
                  </a:cubicBezTo>
                  <a:cubicBezTo>
                    <a:pt x="111" y="129"/>
                    <a:pt x="90" y="145"/>
                    <a:pt x="69" y="16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1" name="Freeform 215"/>
            <p:cNvSpPr>
              <a:spLocks/>
            </p:cNvSpPr>
            <p:nvPr/>
          </p:nvSpPr>
          <p:spPr bwMode="auto">
            <a:xfrm>
              <a:off x="5592764" y="2765313"/>
              <a:ext cx="274638" cy="357188"/>
            </a:xfrm>
            <a:custGeom>
              <a:avLst/>
              <a:gdLst>
                <a:gd name="T0" fmla="*/ 69 w 163"/>
                <a:gd name="T1" fmla="*/ 161 h 212"/>
                <a:gd name="T2" fmla="*/ 132 w 163"/>
                <a:gd name="T3" fmla="*/ 113 h 212"/>
                <a:gd name="T4" fmla="*/ 69 w 163"/>
                <a:gd name="T5" fmla="*/ 66 h 212"/>
                <a:gd name="T6" fmla="*/ 69 w 163"/>
                <a:gd name="T7" fmla="*/ 94 h 212"/>
                <a:gd name="T8" fmla="*/ 66 w 163"/>
                <a:gd name="T9" fmla="*/ 94 h 212"/>
                <a:gd name="T10" fmla="*/ 3 w 163"/>
                <a:gd name="T11" fmla="*/ 94 h 212"/>
                <a:gd name="T12" fmla="*/ 0 w 163"/>
                <a:gd name="T13" fmla="*/ 91 h 212"/>
                <a:gd name="T14" fmla="*/ 0 w 163"/>
                <a:gd name="T15" fmla="*/ 13 h 212"/>
                <a:gd name="T16" fmla="*/ 1 w 163"/>
                <a:gd name="T17" fmla="*/ 8 h 212"/>
                <a:gd name="T18" fmla="*/ 12 w 163"/>
                <a:gd name="T19" fmla="*/ 0 h 212"/>
                <a:gd name="T20" fmla="*/ 128 w 163"/>
                <a:gd name="T21" fmla="*/ 0 h 212"/>
                <a:gd name="T22" fmla="*/ 130 w 163"/>
                <a:gd name="T23" fmla="*/ 1 h 212"/>
                <a:gd name="T24" fmla="*/ 130 w 163"/>
                <a:gd name="T25" fmla="*/ 34 h 212"/>
                <a:gd name="T26" fmla="*/ 163 w 163"/>
                <a:gd name="T27" fmla="*/ 34 h 212"/>
                <a:gd name="T28" fmla="*/ 163 w 163"/>
                <a:gd name="T29" fmla="*/ 36 h 212"/>
                <a:gd name="T30" fmla="*/ 163 w 163"/>
                <a:gd name="T31" fmla="*/ 200 h 212"/>
                <a:gd name="T32" fmla="*/ 151 w 163"/>
                <a:gd name="T33" fmla="*/ 212 h 212"/>
                <a:gd name="T34" fmla="*/ 12 w 163"/>
                <a:gd name="T35" fmla="*/ 212 h 212"/>
                <a:gd name="T36" fmla="*/ 0 w 163"/>
                <a:gd name="T37" fmla="*/ 200 h 212"/>
                <a:gd name="T38" fmla="*/ 0 w 163"/>
                <a:gd name="T39" fmla="*/ 140 h 212"/>
                <a:gd name="T40" fmla="*/ 3 w 163"/>
                <a:gd name="T41" fmla="*/ 137 h 212"/>
                <a:gd name="T42" fmla="*/ 66 w 163"/>
                <a:gd name="T43" fmla="*/ 137 h 212"/>
                <a:gd name="T44" fmla="*/ 69 w 163"/>
                <a:gd name="T45" fmla="*/ 140 h 212"/>
                <a:gd name="T46" fmla="*/ 69 w 163"/>
                <a:gd name="T47" fmla="*/ 158 h 212"/>
                <a:gd name="T48" fmla="*/ 69 w 163"/>
                <a:gd name="T49" fmla="*/ 16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3" h="212">
                  <a:moveTo>
                    <a:pt x="69" y="161"/>
                  </a:moveTo>
                  <a:cubicBezTo>
                    <a:pt x="90" y="145"/>
                    <a:pt x="111" y="129"/>
                    <a:pt x="132" y="113"/>
                  </a:cubicBezTo>
                  <a:cubicBezTo>
                    <a:pt x="111" y="98"/>
                    <a:pt x="90" y="82"/>
                    <a:pt x="69" y="66"/>
                  </a:cubicBezTo>
                  <a:cubicBezTo>
                    <a:pt x="69" y="76"/>
                    <a:pt x="69" y="85"/>
                    <a:pt x="69" y="94"/>
                  </a:cubicBezTo>
                  <a:cubicBezTo>
                    <a:pt x="68" y="94"/>
                    <a:pt x="67" y="94"/>
                    <a:pt x="66" y="94"/>
                  </a:cubicBezTo>
                  <a:cubicBezTo>
                    <a:pt x="45" y="94"/>
                    <a:pt x="24" y="94"/>
                    <a:pt x="3" y="94"/>
                  </a:cubicBezTo>
                  <a:cubicBezTo>
                    <a:pt x="1" y="94"/>
                    <a:pt x="0" y="93"/>
                    <a:pt x="0" y="91"/>
                  </a:cubicBezTo>
                  <a:cubicBezTo>
                    <a:pt x="0" y="65"/>
                    <a:pt x="0" y="39"/>
                    <a:pt x="0" y="13"/>
                  </a:cubicBezTo>
                  <a:cubicBezTo>
                    <a:pt x="0" y="12"/>
                    <a:pt x="0" y="10"/>
                    <a:pt x="1" y="8"/>
                  </a:cubicBezTo>
                  <a:cubicBezTo>
                    <a:pt x="2" y="3"/>
                    <a:pt x="6" y="0"/>
                    <a:pt x="12" y="0"/>
                  </a:cubicBezTo>
                  <a:cubicBezTo>
                    <a:pt x="50" y="0"/>
                    <a:pt x="89" y="0"/>
                    <a:pt x="128" y="0"/>
                  </a:cubicBezTo>
                  <a:cubicBezTo>
                    <a:pt x="129" y="0"/>
                    <a:pt x="129" y="0"/>
                    <a:pt x="130" y="1"/>
                  </a:cubicBezTo>
                  <a:cubicBezTo>
                    <a:pt x="130" y="12"/>
                    <a:pt x="130" y="23"/>
                    <a:pt x="130" y="34"/>
                  </a:cubicBezTo>
                  <a:cubicBezTo>
                    <a:pt x="141" y="34"/>
                    <a:pt x="152" y="34"/>
                    <a:pt x="163" y="34"/>
                  </a:cubicBezTo>
                  <a:cubicBezTo>
                    <a:pt x="163" y="35"/>
                    <a:pt x="163" y="36"/>
                    <a:pt x="163" y="36"/>
                  </a:cubicBezTo>
                  <a:cubicBezTo>
                    <a:pt x="163" y="91"/>
                    <a:pt x="163" y="146"/>
                    <a:pt x="163" y="200"/>
                  </a:cubicBezTo>
                  <a:cubicBezTo>
                    <a:pt x="163" y="208"/>
                    <a:pt x="159" y="212"/>
                    <a:pt x="151" y="212"/>
                  </a:cubicBezTo>
                  <a:cubicBezTo>
                    <a:pt x="105" y="212"/>
                    <a:pt x="59" y="212"/>
                    <a:pt x="12" y="212"/>
                  </a:cubicBezTo>
                  <a:cubicBezTo>
                    <a:pt x="4" y="212"/>
                    <a:pt x="0" y="208"/>
                    <a:pt x="0" y="200"/>
                  </a:cubicBezTo>
                  <a:cubicBezTo>
                    <a:pt x="0" y="180"/>
                    <a:pt x="0" y="160"/>
                    <a:pt x="0" y="140"/>
                  </a:cubicBezTo>
                  <a:cubicBezTo>
                    <a:pt x="0" y="138"/>
                    <a:pt x="1" y="137"/>
                    <a:pt x="3" y="137"/>
                  </a:cubicBezTo>
                  <a:cubicBezTo>
                    <a:pt x="24" y="137"/>
                    <a:pt x="45" y="137"/>
                    <a:pt x="66" y="137"/>
                  </a:cubicBezTo>
                  <a:cubicBezTo>
                    <a:pt x="69" y="137"/>
                    <a:pt x="69" y="138"/>
                    <a:pt x="69" y="140"/>
                  </a:cubicBezTo>
                  <a:cubicBezTo>
                    <a:pt x="69" y="146"/>
                    <a:pt x="69" y="152"/>
                    <a:pt x="69" y="158"/>
                  </a:cubicBezTo>
                  <a:cubicBezTo>
                    <a:pt x="69" y="158"/>
                    <a:pt x="69" y="159"/>
                    <a:pt x="69" y="1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762" name="Freeform 216"/>
          <p:cNvSpPr>
            <a:spLocks/>
          </p:cNvSpPr>
          <p:nvPr/>
        </p:nvSpPr>
        <p:spPr bwMode="auto">
          <a:xfrm>
            <a:off x="3148014" y="3904511"/>
            <a:ext cx="412750" cy="412750"/>
          </a:xfrm>
          <a:custGeom>
            <a:avLst/>
            <a:gdLst>
              <a:gd name="T0" fmla="*/ 246 w 246"/>
              <a:gd name="T1" fmla="*/ 246 h 246"/>
              <a:gd name="T2" fmla="*/ 0 w 246"/>
              <a:gd name="T3" fmla="*/ 246 h 246"/>
              <a:gd name="T4" fmla="*/ 0 w 246"/>
              <a:gd name="T5" fmla="*/ 0 h 246"/>
              <a:gd name="T6" fmla="*/ 246 w 246"/>
              <a:gd name="T7" fmla="*/ 0 h 246"/>
              <a:gd name="T8" fmla="*/ 246 w 246"/>
              <a:gd name="T9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6" h="246">
                <a:moveTo>
                  <a:pt x="246" y="246"/>
                </a:moveTo>
                <a:cubicBezTo>
                  <a:pt x="164" y="246"/>
                  <a:pt x="82" y="246"/>
                  <a:pt x="0" y="246"/>
                </a:cubicBezTo>
                <a:cubicBezTo>
                  <a:pt x="0" y="164"/>
                  <a:pt x="0" y="82"/>
                  <a:pt x="0" y="0"/>
                </a:cubicBezTo>
                <a:cubicBezTo>
                  <a:pt x="82" y="0"/>
                  <a:pt x="164" y="0"/>
                  <a:pt x="246" y="0"/>
                </a:cubicBezTo>
                <a:cubicBezTo>
                  <a:pt x="246" y="82"/>
                  <a:pt x="246" y="164"/>
                  <a:pt x="246" y="246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3" name="Freeform 217"/>
          <p:cNvSpPr>
            <a:spLocks/>
          </p:cNvSpPr>
          <p:nvPr/>
        </p:nvSpPr>
        <p:spPr bwMode="auto">
          <a:xfrm>
            <a:off x="65089" y="3985473"/>
            <a:ext cx="414338" cy="250825"/>
          </a:xfrm>
          <a:custGeom>
            <a:avLst/>
            <a:gdLst>
              <a:gd name="T0" fmla="*/ 163 w 247"/>
              <a:gd name="T1" fmla="*/ 29 h 149"/>
              <a:gd name="T2" fmla="*/ 163 w 247"/>
              <a:gd name="T3" fmla="*/ 28 h 149"/>
              <a:gd name="T4" fmla="*/ 151 w 247"/>
              <a:gd name="T5" fmla="*/ 12 h 149"/>
              <a:gd name="T6" fmla="*/ 120 w 247"/>
              <a:gd name="T7" fmla="*/ 2 h 149"/>
              <a:gd name="T8" fmla="*/ 86 w 247"/>
              <a:gd name="T9" fmla="*/ 28 h 149"/>
              <a:gd name="T10" fmla="*/ 81 w 247"/>
              <a:gd name="T11" fmla="*/ 48 h 149"/>
              <a:gd name="T12" fmla="*/ 78 w 247"/>
              <a:gd name="T13" fmla="*/ 50 h 149"/>
              <a:gd name="T14" fmla="*/ 71 w 247"/>
              <a:gd name="T15" fmla="*/ 50 h 149"/>
              <a:gd name="T16" fmla="*/ 45 w 247"/>
              <a:gd name="T17" fmla="*/ 64 h 149"/>
              <a:gd name="T18" fmla="*/ 40 w 247"/>
              <a:gd name="T19" fmla="*/ 67 h 149"/>
              <a:gd name="T20" fmla="*/ 17 w 247"/>
              <a:gd name="T21" fmla="*/ 74 h 149"/>
              <a:gd name="T22" fmla="*/ 3 w 247"/>
              <a:gd name="T23" fmla="*/ 115 h 149"/>
              <a:gd name="T24" fmla="*/ 42 w 247"/>
              <a:gd name="T25" fmla="*/ 148 h 149"/>
              <a:gd name="T26" fmla="*/ 211 w 247"/>
              <a:gd name="T27" fmla="*/ 148 h 149"/>
              <a:gd name="T28" fmla="*/ 233 w 247"/>
              <a:gd name="T29" fmla="*/ 140 h 149"/>
              <a:gd name="T30" fmla="*/ 246 w 247"/>
              <a:gd name="T31" fmla="*/ 108 h 149"/>
              <a:gd name="T32" fmla="*/ 230 w 247"/>
              <a:gd name="T33" fmla="*/ 80 h 149"/>
              <a:gd name="T34" fmla="*/ 226 w 247"/>
              <a:gd name="T35" fmla="*/ 72 h 149"/>
              <a:gd name="T36" fmla="*/ 215 w 247"/>
              <a:gd name="T37" fmla="*/ 38 h 149"/>
              <a:gd name="T38" fmla="*/ 172 w 247"/>
              <a:gd name="T39" fmla="*/ 26 h 149"/>
              <a:gd name="T40" fmla="*/ 163 w 247"/>
              <a:gd name="T41" fmla="*/ 29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7" h="149">
                <a:moveTo>
                  <a:pt x="163" y="29"/>
                </a:moveTo>
                <a:cubicBezTo>
                  <a:pt x="163" y="29"/>
                  <a:pt x="163" y="28"/>
                  <a:pt x="163" y="28"/>
                </a:cubicBezTo>
                <a:cubicBezTo>
                  <a:pt x="160" y="22"/>
                  <a:pt x="156" y="16"/>
                  <a:pt x="151" y="12"/>
                </a:cubicBezTo>
                <a:cubicBezTo>
                  <a:pt x="142" y="4"/>
                  <a:pt x="132" y="0"/>
                  <a:pt x="120" y="2"/>
                </a:cubicBezTo>
                <a:cubicBezTo>
                  <a:pt x="104" y="4"/>
                  <a:pt x="93" y="13"/>
                  <a:pt x="86" y="28"/>
                </a:cubicBezTo>
                <a:cubicBezTo>
                  <a:pt x="83" y="34"/>
                  <a:pt x="81" y="41"/>
                  <a:pt x="81" y="48"/>
                </a:cubicBezTo>
                <a:cubicBezTo>
                  <a:pt x="81" y="51"/>
                  <a:pt x="81" y="51"/>
                  <a:pt x="78" y="50"/>
                </a:cubicBezTo>
                <a:cubicBezTo>
                  <a:pt x="76" y="50"/>
                  <a:pt x="73" y="49"/>
                  <a:pt x="71" y="50"/>
                </a:cubicBezTo>
                <a:cubicBezTo>
                  <a:pt x="60" y="50"/>
                  <a:pt x="51" y="55"/>
                  <a:pt x="45" y="64"/>
                </a:cubicBezTo>
                <a:cubicBezTo>
                  <a:pt x="44" y="66"/>
                  <a:pt x="42" y="67"/>
                  <a:pt x="40" y="67"/>
                </a:cubicBezTo>
                <a:cubicBezTo>
                  <a:pt x="31" y="66"/>
                  <a:pt x="24" y="69"/>
                  <a:pt x="17" y="74"/>
                </a:cubicBezTo>
                <a:cubicBezTo>
                  <a:pt x="5" y="85"/>
                  <a:pt x="0" y="99"/>
                  <a:pt x="3" y="115"/>
                </a:cubicBezTo>
                <a:cubicBezTo>
                  <a:pt x="5" y="131"/>
                  <a:pt x="18" y="149"/>
                  <a:pt x="42" y="148"/>
                </a:cubicBezTo>
                <a:cubicBezTo>
                  <a:pt x="99" y="148"/>
                  <a:pt x="155" y="148"/>
                  <a:pt x="211" y="148"/>
                </a:cubicBezTo>
                <a:cubicBezTo>
                  <a:pt x="220" y="148"/>
                  <a:pt x="227" y="146"/>
                  <a:pt x="233" y="140"/>
                </a:cubicBezTo>
                <a:cubicBezTo>
                  <a:pt x="243" y="131"/>
                  <a:pt x="247" y="121"/>
                  <a:pt x="246" y="108"/>
                </a:cubicBezTo>
                <a:cubicBezTo>
                  <a:pt x="245" y="96"/>
                  <a:pt x="240" y="87"/>
                  <a:pt x="230" y="80"/>
                </a:cubicBezTo>
                <a:cubicBezTo>
                  <a:pt x="227" y="78"/>
                  <a:pt x="225" y="76"/>
                  <a:pt x="226" y="72"/>
                </a:cubicBezTo>
                <a:cubicBezTo>
                  <a:pt x="227" y="60"/>
                  <a:pt x="223" y="48"/>
                  <a:pt x="215" y="38"/>
                </a:cubicBezTo>
                <a:cubicBezTo>
                  <a:pt x="204" y="25"/>
                  <a:pt x="187" y="20"/>
                  <a:pt x="172" y="26"/>
                </a:cubicBezTo>
                <a:cubicBezTo>
                  <a:pt x="169" y="26"/>
                  <a:pt x="166" y="28"/>
                  <a:pt x="163" y="2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4" name="Freeform 218"/>
          <p:cNvSpPr>
            <a:spLocks noEditPoints="1"/>
          </p:cNvSpPr>
          <p:nvPr/>
        </p:nvSpPr>
        <p:spPr bwMode="auto">
          <a:xfrm>
            <a:off x="60326" y="3980711"/>
            <a:ext cx="423863" cy="258763"/>
          </a:xfrm>
          <a:custGeom>
            <a:avLst/>
            <a:gdLst>
              <a:gd name="T0" fmla="*/ 45 w 253"/>
              <a:gd name="T1" fmla="*/ 154 h 154"/>
              <a:gd name="T2" fmla="*/ 3 w 253"/>
              <a:gd name="T3" fmla="*/ 118 h 154"/>
              <a:gd name="T4" fmla="*/ 18 w 253"/>
              <a:gd name="T5" fmla="*/ 75 h 154"/>
              <a:gd name="T6" fmla="*/ 43 w 253"/>
              <a:gd name="T7" fmla="*/ 67 h 154"/>
              <a:gd name="T8" fmla="*/ 46 w 253"/>
              <a:gd name="T9" fmla="*/ 65 h 154"/>
              <a:gd name="T10" fmla="*/ 74 w 253"/>
              <a:gd name="T11" fmla="*/ 50 h 154"/>
              <a:gd name="T12" fmla="*/ 75 w 253"/>
              <a:gd name="T13" fmla="*/ 50 h 154"/>
              <a:gd name="T14" fmla="*/ 81 w 253"/>
              <a:gd name="T15" fmla="*/ 50 h 154"/>
              <a:gd name="T16" fmla="*/ 81 w 253"/>
              <a:gd name="T17" fmla="*/ 50 h 154"/>
              <a:gd name="T18" fmla="*/ 86 w 253"/>
              <a:gd name="T19" fmla="*/ 30 h 154"/>
              <a:gd name="T20" fmla="*/ 123 w 253"/>
              <a:gd name="T21" fmla="*/ 2 h 154"/>
              <a:gd name="T22" fmla="*/ 156 w 253"/>
              <a:gd name="T23" fmla="*/ 12 h 154"/>
              <a:gd name="T24" fmla="*/ 168 w 253"/>
              <a:gd name="T25" fmla="*/ 28 h 154"/>
              <a:gd name="T26" fmla="*/ 168 w 253"/>
              <a:gd name="T27" fmla="*/ 28 h 154"/>
              <a:gd name="T28" fmla="*/ 174 w 253"/>
              <a:gd name="T29" fmla="*/ 26 h 154"/>
              <a:gd name="T30" fmla="*/ 187 w 253"/>
              <a:gd name="T31" fmla="*/ 23 h 154"/>
              <a:gd name="T32" fmla="*/ 220 w 253"/>
              <a:gd name="T33" fmla="*/ 39 h 154"/>
              <a:gd name="T34" fmla="*/ 232 w 253"/>
              <a:gd name="T35" fmla="*/ 75 h 154"/>
              <a:gd name="T36" fmla="*/ 234 w 253"/>
              <a:gd name="T37" fmla="*/ 81 h 154"/>
              <a:gd name="T38" fmla="*/ 252 w 253"/>
              <a:gd name="T39" fmla="*/ 111 h 154"/>
              <a:gd name="T40" fmla="*/ 238 w 253"/>
              <a:gd name="T41" fmla="*/ 145 h 154"/>
              <a:gd name="T42" fmla="*/ 214 w 253"/>
              <a:gd name="T43" fmla="*/ 154 h 154"/>
              <a:gd name="T44" fmla="*/ 213 w 253"/>
              <a:gd name="T45" fmla="*/ 154 h 154"/>
              <a:gd name="T46" fmla="*/ 165 w 253"/>
              <a:gd name="T47" fmla="*/ 154 h 154"/>
              <a:gd name="T48" fmla="*/ 45 w 253"/>
              <a:gd name="T49" fmla="*/ 154 h 154"/>
              <a:gd name="T50" fmla="*/ 41 w 253"/>
              <a:gd name="T51" fmla="*/ 73 h 154"/>
              <a:gd name="T52" fmla="*/ 22 w 253"/>
              <a:gd name="T53" fmla="*/ 80 h 154"/>
              <a:gd name="T54" fmla="*/ 8 w 253"/>
              <a:gd name="T55" fmla="*/ 117 h 154"/>
              <a:gd name="T56" fmla="*/ 45 w 253"/>
              <a:gd name="T57" fmla="*/ 148 h 154"/>
              <a:gd name="T58" fmla="*/ 45 w 253"/>
              <a:gd name="T59" fmla="*/ 151 h 154"/>
              <a:gd name="T60" fmla="*/ 45 w 253"/>
              <a:gd name="T61" fmla="*/ 148 h 154"/>
              <a:gd name="T62" fmla="*/ 165 w 253"/>
              <a:gd name="T63" fmla="*/ 148 h 154"/>
              <a:gd name="T64" fmla="*/ 213 w 253"/>
              <a:gd name="T65" fmla="*/ 148 h 154"/>
              <a:gd name="T66" fmla="*/ 214 w 253"/>
              <a:gd name="T67" fmla="*/ 148 h 154"/>
              <a:gd name="T68" fmla="*/ 234 w 253"/>
              <a:gd name="T69" fmla="*/ 141 h 154"/>
              <a:gd name="T70" fmla="*/ 246 w 253"/>
              <a:gd name="T71" fmla="*/ 111 h 154"/>
              <a:gd name="T72" fmla="*/ 231 w 253"/>
              <a:gd name="T73" fmla="*/ 86 h 154"/>
              <a:gd name="T74" fmla="*/ 226 w 253"/>
              <a:gd name="T75" fmla="*/ 75 h 154"/>
              <a:gd name="T76" fmla="*/ 215 w 253"/>
              <a:gd name="T77" fmla="*/ 43 h 154"/>
              <a:gd name="T78" fmla="*/ 187 w 253"/>
              <a:gd name="T79" fmla="*/ 29 h 154"/>
              <a:gd name="T80" fmla="*/ 176 w 253"/>
              <a:gd name="T81" fmla="*/ 31 h 154"/>
              <a:gd name="T82" fmla="*/ 170 w 253"/>
              <a:gd name="T83" fmla="*/ 34 h 154"/>
              <a:gd name="T84" fmla="*/ 168 w 253"/>
              <a:gd name="T85" fmla="*/ 35 h 154"/>
              <a:gd name="T86" fmla="*/ 165 w 253"/>
              <a:gd name="T87" fmla="*/ 36 h 154"/>
              <a:gd name="T88" fmla="*/ 164 w 253"/>
              <a:gd name="T89" fmla="*/ 33 h 154"/>
              <a:gd name="T90" fmla="*/ 163 w 253"/>
              <a:gd name="T91" fmla="*/ 32 h 154"/>
              <a:gd name="T92" fmla="*/ 152 w 253"/>
              <a:gd name="T93" fmla="*/ 17 h 154"/>
              <a:gd name="T94" fmla="*/ 123 w 253"/>
              <a:gd name="T95" fmla="*/ 8 h 154"/>
              <a:gd name="T96" fmla="*/ 91 w 253"/>
              <a:gd name="T97" fmla="*/ 32 h 154"/>
              <a:gd name="T98" fmla="*/ 87 w 253"/>
              <a:gd name="T99" fmla="*/ 51 h 154"/>
              <a:gd name="T100" fmla="*/ 83 w 253"/>
              <a:gd name="T101" fmla="*/ 57 h 154"/>
              <a:gd name="T102" fmla="*/ 81 w 253"/>
              <a:gd name="T103" fmla="*/ 56 h 154"/>
              <a:gd name="T104" fmla="*/ 79 w 253"/>
              <a:gd name="T105" fmla="*/ 56 h 154"/>
              <a:gd name="T106" fmla="*/ 75 w 253"/>
              <a:gd name="T107" fmla="*/ 56 h 154"/>
              <a:gd name="T108" fmla="*/ 74 w 253"/>
              <a:gd name="T109" fmla="*/ 56 h 154"/>
              <a:gd name="T110" fmla="*/ 51 w 253"/>
              <a:gd name="T111" fmla="*/ 69 h 154"/>
              <a:gd name="T112" fmla="*/ 43 w 253"/>
              <a:gd name="T113" fmla="*/ 73 h 154"/>
              <a:gd name="T114" fmla="*/ 41 w 253"/>
              <a:gd name="T115" fmla="*/ 73 h 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253" h="154">
                <a:moveTo>
                  <a:pt x="45" y="154"/>
                </a:moveTo>
                <a:cubicBezTo>
                  <a:pt x="19" y="154"/>
                  <a:pt x="5" y="136"/>
                  <a:pt x="3" y="118"/>
                </a:cubicBezTo>
                <a:cubicBezTo>
                  <a:pt x="0" y="100"/>
                  <a:pt x="5" y="86"/>
                  <a:pt x="18" y="75"/>
                </a:cubicBezTo>
                <a:cubicBezTo>
                  <a:pt x="25" y="69"/>
                  <a:pt x="34" y="66"/>
                  <a:pt x="43" y="67"/>
                </a:cubicBezTo>
                <a:cubicBezTo>
                  <a:pt x="44" y="67"/>
                  <a:pt x="45" y="67"/>
                  <a:pt x="46" y="65"/>
                </a:cubicBezTo>
                <a:cubicBezTo>
                  <a:pt x="52" y="55"/>
                  <a:pt x="62" y="50"/>
                  <a:pt x="74" y="50"/>
                </a:cubicBezTo>
                <a:cubicBezTo>
                  <a:pt x="75" y="50"/>
                  <a:pt x="75" y="50"/>
                  <a:pt x="75" y="50"/>
                </a:cubicBezTo>
                <a:cubicBezTo>
                  <a:pt x="77" y="50"/>
                  <a:pt x="79" y="50"/>
                  <a:pt x="81" y="50"/>
                </a:cubicBezTo>
                <a:cubicBezTo>
                  <a:pt x="81" y="50"/>
                  <a:pt x="81" y="50"/>
                  <a:pt x="81" y="50"/>
                </a:cubicBezTo>
                <a:cubicBezTo>
                  <a:pt x="81" y="43"/>
                  <a:pt x="83" y="36"/>
                  <a:pt x="86" y="30"/>
                </a:cubicBezTo>
                <a:cubicBezTo>
                  <a:pt x="94" y="13"/>
                  <a:pt x="106" y="4"/>
                  <a:pt x="123" y="2"/>
                </a:cubicBezTo>
                <a:cubicBezTo>
                  <a:pt x="135" y="0"/>
                  <a:pt x="146" y="4"/>
                  <a:pt x="156" y="12"/>
                </a:cubicBezTo>
                <a:cubicBezTo>
                  <a:pt x="161" y="17"/>
                  <a:pt x="165" y="22"/>
                  <a:pt x="168" y="28"/>
                </a:cubicBezTo>
                <a:cubicBezTo>
                  <a:pt x="168" y="28"/>
                  <a:pt x="168" y="28"/>
                  <a:pt x="168" y="28"/>
                </a:cubicBezTo>
                <a:cubicBezTo>
                  <a:pt x="170" y="27"/>
                  <a:pt x="172" y="26"/>
                  <a:pt x="174" y="26"/>
                </a:cubicBezTo>
                <a:cubicBezTo>
                  <a:pt x="178" y="24"/>
                  <a:pt x="183" y="23"/>
                  <a:pt x="187" y="23"/>
                </a:cubicBezTo>
                <a:cubicBezTo>
                  <a:pt x="200" y="23"/>
                  <a:pt x="212" y="29"/>
                  <a:pt x="220" y="39"/>
                </a:cubicBezTo>
                <a:cubicBezTo>
                  <a:pt x="229" y="50"/>
                  <a:pt x="233" y="62"/>
                  <a:pt x="232" y="75"/>
                </a:cubicBezTo>
                <a:cubicBezTo>
                  <a:pt x="231" y="78"/>
                  <a:pt x="232" y="79"/>
                  <a:pt x="234" y="81"/>
                </a:cubicBezTo>
                <a:cubicBezTo>
                  <a:pt x="245" y="87"/>
                  <a:pt x="250" y="97"/>
                  <a:pt x="252" y="111"/>
                </a:cubicBezTo>
                <a:cubicBezTo>
                  <a:pt x="253" y="124"/>
                  <a:pt x="248" y="136"/>
                  <a:pt x="238" y="145"/>
                </a:cubicBezTo>
                <a:cubicBezTo>
                  <a:pt x="232" y="151"/>
                  <a:pt x="224" y="154"/>
                  <a:pt x="214" y="154"/>
                </a:cubicBezTo>
                <a:cubicBezTo>
                  <a:pt x="213" y="154"/>
                  <a:pt x="213" y="154"/>
                  <a:pt x="213" y="154"/>
                </a:cubicBezTo>
                <a:cubicBezTo>
                  <a:pt x="197" y="154"/>
                  <a:pt x="181" y="154"/>
                  <a:pt x="165" y="154"/>
                </a:cubicBezTo>
                <a:cubicBezTo>
                  <a:pt x="125" y="154"/>
                  <a:pt x="85" y="154"/>
                  <a:pt x="45" y="154"/>
                </a:cubicBezTo>
                <a:close/>
                <a:moveTo>
                  <a:pt x="41" y="73"/>
                </a:moveTo>
                <a:cubicBezTo>
                  <a:pt x="34" y="73"/>
                  <a:pt x="28" y="75"/>
                  <a:pt x="22" y="80"/>
                </a:cubicBezTo>
                <a:cubicBezTo>
                  <a:pt x="11" y="89"/>
                  <a:pt x="6" y="101"/>
                  <a:pt x="8" y="117"/>
                </a:cubicBezTo>
                <a:cubicBezTo>
                  <a:pt x="11" y="133"/>
                  <a:pt x="23" y="148"/>
                  <a:pt x="45" y="148"/>
                </a:cubicBezTo>
                <a:cubicBezTo>
                  <a:pt x="45" y="151"/>
                  <a:pt x="45" y="151"/>
                  <a:pt x="45" y="151"/>
                </a:cubicBezTo>
                <a:cubicBezTo>
                  <a:pt x="45" y="148"/>
                  <a:pt x="45" y="148"/>
                  <a:pt x="45" y="148"/>
                </a:cubicBezTo>
                <a:cubicBezTo>
                  <a:pt x="85" y="148"/>
                  <a:pt x="125" y="148"/>
                  <a:pt x="165" y="148"/>
                </a:cubicBezTo>
                <a:cubicBezTo>
                  <a:pt x="181" y="148"/>
                  <a:pt x="197" y="148"/>
                  <a:pt x="213" y="148"/>
                </a:cubicBezTo>
                <a:cubicBezTo>
                  <a:pt x="214" y="148"/>
                  <a:pt x="214" y="148"/>
                  <a:pt x="214" y="148"/>
                </a:cubicBezTo>
                <a:cubicBezTo>
                  <a:pt x="222" y="148"/>
                  <a:pt x="229" y="146"/>
                  <a:pt x="234" y="141"/>
                </a:cubicBezTo>
                <a:cubicBezTo>
                  <a:pt x="243" y="133"/>
                  <a:pt x="247" y="123"/>
                  <a:pt x="246" y="111"/>
                </a:cubicBezTo>
                <a:cubicBezTo>
                  <a:pt x="245" y="100"/>
                  <a:pt x="240" y="91"/>
                  <a:pt x="231" y="86"/>
                </a:cubicBezTo>
                <a:cubicBezTo>
                  <a:pt x="227" y="83"/>
                  <a:pt x="225" y="81"/>
                  <a:pt x="226" y="75"/>
                </a:cubicBezTo>
                <a:cubicBezTo>
                  <a:pt x="226" y="63"/>
                  <a:pt x="223" y="52"/>
                  <a:pt x="215" y="43"/>
                </a:cubicBezTo>
                <a:cubicBezTo>
                  <a:pt x="208" y="34"/>
                  <a:pt x="198" y="29"/>
                  <a:pt x="187" y="29"/>
                </a:cubicBezTo>
                <a:cubicBezTo>
                  <a:pt x="183" y="29"/>
                  <a:pt x="179" y="30"/>
                  <a:pt x="176" y="31"/>
                </a:cubicBezTo>
                <a:cubicBezTo>
                  <a:pt x="174" y="32"/>
                  <a:pt x="172" y="33"/>
                  <a:pt x="170" y="34"/>
                </a:cubicBezTo>
                <a:cubicBezTo>
                  <a:pt x="170" y="34"/>
                  <a:pt x="169" y="34"/>
                  <a:pt x="168" y="35"/>
                </a:cubicBezTo>
                <a:cubicBezTo>
                  <a:pt x="165" y="36"/>
                  <a:pt x="165" y="36"/>
                  <a:pt x="165" y="36"/>
                </a:cubicBezTo>
                <a:cubicBezTo>
                  <a:pt x="164" y="33"/>
                  <a:pt x="164" y="33"/>
                  <a:pt x="164" y="33"/>
                </a:cubicBezTo>
                <a:cubicBezTo>
                  <a:pt x="163" y="33"/>
                  <a:pt x="163" y="32"/>
                  <a:pt x="163" y="32"/>
                </a:cubicBezTo>
                <a:cubicBezTo>
                  <a:pt x="160" y="26"/>
                  <a:pt x="156" y="21"/>
                  <a:pt x="152" y="17"/>
                </a:cubicBezTo>
                <a:cubicBezTo>
                  <a:pt x="143" y="9"/>
                  <a:pt x="134" y="6"/>
                  <a:pt x="123" y="8"/>
                </a:cubicBezTo>
                <a:cubicBezTo>
                  <a:pt x="109" y="9"/>
                  <a:pt x="98" y="18"/>
                  <a:pt x="91" y="32"/>
                </a:cubicBezTo>
                <a:cubicBezTo>
                  <a:pt x="89" y="38"/>
                  <a:pt x="87" y="44"/>
                  <a:pt x="87" y="51"/>
                </a:cubicBezTo>
                <a:cubicBezTo>
                  <a:pt x="87" y="53"/>
                  <a:pt x="87" y="57"/>
                  <a:pt x="83" y="57"/>
                </a:cubicBezTo>
                <a:cubicBezTo>
                  <a:pt x="82" y="57"/>
                  <a:pt x="82" y="57"/>
                  <a:pt x="81" y="56"/>
                </a:cubicBezTo>
                <a:cubicBezTo>
                  <a:pt x="79" y="56"/>
                  <a:pt x="79" y="56"/>
                  <a:pt x="79" y="56"/>
                </a:cubicBezTo>
                <a:cubicBezTo>
                  <a:pt x="78" y="56"/>
                  <a:pt x="76" y="56"/>
                  <a:pt x="75" y="56"/>
                </a:cubicBezTo>
                <a:cubicBezTo>
                  <a:pt x="74" y="56"/>
                  <a:pt x="74" y="56"/>
                  <a:pt x="74" y="56"/>
                </a:cubicBezTo>
                <a:cubicBezTo>
                  <a:pt x="64" y="56"/>
                  <a:pt x="56" y="60"/>
                  <a:pt x="51" y="69"/>
                </a:cubicBezTo>
                <a:cubicBezTo>
                  <a:pt x="49" y="71"/>
                  <a:pt x="47" y="73"/>
                  <a:pt x="43" y="73"/>
                </a:cubicBezTo>
                <a:cubicBezTo>
                  <a:pt x="42" y="73"/>
                  <a:pt x="42" y="73"/>
                  <a:pt x="41" y="73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5" name="Freeform 219"/>
          <p:cNvSpPr>
            <a:spLocks/>
          </p:cNvSpPr>
          <p:nvPr/>
        </p:nvSpPr>
        <p:spPr bwMode="auto">
          <a:xfrm>
            <a:off x="676276" y="3985473"/>
            <a:ext cx="414338" cy="250825"/>
          </a:xfrm>
          <a:custGeom>
            <a:avLst/>
            <a:gdLst>
              <a:gd name="T0" fmla="*/ 164 w 247"/>
              <a:gd name="T1" fmla="*/ 29 h 149"/>
              <a:gd name="T2" fmla="*/ 172 w 247"/>
              <a:gd name="T3" fmla="*/ 26 h 149"/>
              <a:gd name="T4" fmla="*/ 215 w 247"/>
              <a:gd name="T5" fmla="*/ 38 h 149"/>
              <a:gd name="T6" fmla="*/ 226 w 247"/>
              <a:gd name="T7" fmla="*/ 72 h 149"/>
              <a:gd name="T8" fmla="*/ 230 w 247"/>
              <a:gd name="T9" fmla="*/ 80 h 149"/>
              <a:gd name="T10" fmla="*/ 246 w 247"/>
              <a:gd name="T11" fmla="*/ 108 h 149"/>
              <a:gd name="T12" fmla="*/ 233 w 247"/>
              <a:gd name="T13" fmla="*/ 140 h 149"/>
              <a:gd name="T14" fmla="*/ 211 w 247"/>
              <a:gd name="T15" fmla="*/ 148 h 149"/>
              <a:gd name="T16" fmla="*/ 42 w 247"/>
              <a:gd name="T17" fmla="*/ 148 h 149"/>
              <a:gd name="T18" fmla="*/ 3 w 247"/>
              <a:gd name="T19" fmla="*/ 115 h 149"/>
              <a:gd name="T20" fmla="*/ 17 w 247"/>
              <a:gd name="T21" fmla="*/ 74 h 149"/>
              <a:gd name="T22" fmla="*/ 40 w 247"/>
              <a:gd name="T23" fmla="*/ 67 h 149"/>
              <a:gd name="T24" fmla="*/ 45 w 247"/>
              <a:gd name="T25" fmla="*/ 64 h 149"/>
              <a:gd name="T26" fmla="*/ 71 w 247"/>
              <a:gd name="T27" fmla="*/ 50 h 149"/>
              <a:gd name="T28" fmla="*/ 78 w 247"/>
              <a:gd name="T29" fmla="*/ 50 h 149"/>
              <a:gd name="T30" fmla="*/ 81 w 247"/>
              <a:gd name="T31" fmla="*/ 48 h 149"/>
              <a:gd name="T32" fmla="*/ 86 w 247"/>
              <a:gd name="T33" fmla="*/ 28 h 149"/>
              <a:gd name="T34" fmla="*/ 120 w 247"/>
              <a:gd name="T35" fmla="*/ 2 h 149"/>
              <a:gd name="T36" fmla="*/ 151 w 247"/>
              <a:gd name="T37" fmla="*/ 12 h 149"/>
              <a:gd name="T38" fmla="*/ 163 w 247"/>
              <a:gd name="T39" fmla="*/ 28 h 149"/>
              <a:gd name="T40" fmla="*/ 164 w 247"/>
              <a:gd name="T41" fmla="*/ 29 h 1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47" h="149">
                <a:moveTo>
                  <a:pt x="164" y="29"/>
                </a:moveTo>
                <a:cubicBezTo>
                  <a:pt x="166" y="28"/>
                  <a:pt x="169" y="26"/>
                  <a:pt x="172" y="26"/>
                </a:cubicBezTo>
                <a:cubicBezTo>
                  <a:pt x="187" y="20"/>
                  <a:pt x="204" y="25"/>
                  <a:pt x="215" y="38"/>
                </a:cubicBezTo>
                <a:cubicBezTo>
                  <a:pt x="223" y="48"/>
                  <a:pt x="227" y="60"/>
                  <a:pt x="226" y="72"/>
                </a:cubicBezTo>
                <a:cubicBezTo>
                  <a:pt x="225" y="76"/>
                  <a:pt x="227" y="78"/>
                  <a:pt x="230" y="80"/>
                </a:cubicBezTo>
                <a:cubicBezTo>
                  <a:pt x="240" y="87"/>
                  <a:pt x="245" y="96"/>
                  <a:pt x="246" y="108"/>
                </a:cubicBezTo>
                <a:cubicBezTo>
                  <a:pt x="247" y="121"/>
                  <a:pt x="243" y="131"/>
                  <a:pt x="233" y="140"/>
                </a:cubicBezTo>
                <a:cubicBezTo>
                  <a:pt x="227" y="146"/>
                  <a:pt x="220" y="148"/>
                  <a:pt x="211" y="148"/>
                </a:cubicBezTo>
                <a:cubicBezTo>
                  <a:pt x="155" y="148"/>
                  <a:pt x="99" y="148"/>
                  <a:pt x="42" y="148"/>
                </a:cubicBezTo>
                <a:cubicBezTo>
                  <a:pt x="18" y="149"/>
                  <a:pt x="5" y="131"/>
                  <a:pt x="3" y="115"/>
                </a:cubicBezTo>
                <a:cubicBezTo>
                  <a:pt x="0" y="99"/>
                  <a:pt x="5" y="85"/>
                  <a:pt x="17" y="74"/>
                </a:cubicBezTo>
                <a:cubicBezTo>
                  <a:pt x="24" y="69"/>
                  <a:pt x="31" y="66"/>
                  <a:pt x="40" y="67"/>
                </a:cubicBezTo>
                <a:cubicBezTo>
                  <a:pt x="42" y="67"/>
                  <a:pt x="44" y="66"/>
                  <a:pt x="45" y="64"/>
                </a:cubicBezTo>
                <a:cubicBezTo>
                  <a:pt x="51" y="55"/>
                  <a:pt x="60" y="50"/>
                  <a:pt x="71" y="50"/>
                </a:cubicBezTo>
                <a:cubicBezTo>
                  <a:pt x="74" y="49"/>
                  <a:pt x="76" y="50"/>
                  <a:pt x="78" y="50"/>
                </a:cubicBezTo>
                <a:cubicBezTo>
                  <a:pt x="81" y="51"/>
                  <a:pt x="81" y="51"/>
                  <a:pt x="81" y="48"/>
                </a:cubicBezTo>
                <a:cubicBezTo>
                  <a:pt x="81" y="41"/>
                  <a:pt x="83" y="34"/>
                  <a:pt x="86" y="28"/>
                </a:cubicBezTo>
                <a:cubicBezTo>
                  <a:pt x="93" y="13"/>
                  <a:pt x="104" y="4"/>
                  <a:pt x="120" y="2"/>
                </a:cubicBezTo>
                <a:cubicBezTo>
                  <a:pt x="132" y="0"/>
                  <a:pt x="142" y="4"/>
                  <a:pt x="151" y="12"/>
                </a:cubicBezTo>
                <a:cubicBezTo>
                  <a:pt x="156" y="16"/>
                  <a:pt x="160" y="22"/>
                  <a:pt x="163" y="28"/>
                </a:cubicBezTo>
                <a:cubicBezTo>
                  <a:pt x="163" y="28"/>
                  <a:pt x="163" y="29"/>
                  <a:pt x="164" y="29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766" name="Freeform 220"/>
          <p:cNvSpPr>
            <a:spLocks noEditPoints="1"/>
          </p:cNvSpPr>
          <p:nvPr/>
        </p:nvSpPr>
        <p:spPr bwMode="auto">
          <a:xfrm>
            <a:off x="1393826" y="3904511"/>
            <a:ext cx="214313" cy="420688"/>
          </a:xfrm>
          <a:custGeom>
            <a:avLst/>
            <a:gdLst>
              <a:gd name="T0" fmla="*/ 36 w 127"/>
              <a:gd name="T1" fmla="*/ 159 h 250"/>
              <a:gd name="T2" fmla="*/ 36 w 127"/>
              <a:gd name="T3" fmla="*/ 102 h 250"/>
              <a:gd name="T4" fmla="*/ 33 w 127"/>
              <a:gd name="T5" fmla="*/ 99 h 250"/>
              <a:gd name="T6" fmla="*/ 16 w 127"/>
              <a:gd name="T7" fmla="*/ 99 h 250"/>
              <a:gd name="T8" fmla="*/ 0 w 127"/>
              <a:gd name="T9" fmla="*/ 83 h 250"/>
              <a:gd name="T10" fmla="*/ 0 w 127"/>
              <a:gd name="T11" fmla="*/ 16 h 250"/>
              <a:gd name="T12" fmla="*/ 15 w 127"/>
              <a:gd name="T13" fmla="*/ 1 h 250"/>
              <a:gd name="T14" fmla="*/ 23 w 127"/>
              <a:gd name="T15" fmla="*/ 1 h 250"/>
              <a:gd name="T16" fmla="*/ 109 w 127"/>
              <a:gd name="T17" fmla="*/ 0 h 250"/>
              <a:gd name="T18" fmla="*/ 127 w 127"/>
              <a:gd name="T19" fmla="*/ 14 h 250"/>
              <a:gd name="T20" fmla="*/ 127 w 127"/>
              <a:gd name="T21" fmla="*/ 17 h 250"/>
              <a:gd name="T22" fmla="*/ 127 w 127"/>
              <a:gd name="T23" fmla="*/ 82 h 250"/>
              <a:gd name="T24" fmla="*/ 112 w 127"/>
              <a:gd name="T25" fmla="*/ 98 h 250"/>
              <a:gd name="T26" fmla="*/ 101 w 127"/>
              <a:gd name="T27" fmla="*/ 98 h 250"/>
              <a:gd name="T28" fmla="*/ 98 w 127"/>
              <a:gd name="T29" fmla="*/ 98 h 250"/>
              <a:gd name="T30" fmla="*/ 83 w 127"/>
              <a:gd name="T31" fmla="*/ 118 h 250"/>
              <a:gd name="T32" fmla="*/ 85 w 127"/>
              <a:gd name="T33" fmla="*/ 139 h 250"/>
              <a:gd name="T34" fmla="*/ 94 w 127"/>
              <a:gd name="T35" fmla="*/ 151 h 250"/>
              <a:gd name="T36" fmla="*/ 94 w 127"/>
              <a:gd name="T37" fmla="*/ 155 h 250"/>
              <a:gd name="T38" fmla="*/ 82 w 127"/>
              <a:gd name="T39" fmla="*/ 170 h 250"/>
              <a:gd name="T40" fmla="*/ 83 w 127"/>
              <a:gd name="T41" fmla="*/ 182 h 250"/>
              <a:gd name="T42" fmla="*/ 93 w 127"/>
              <a:gd name="T43" fmla="*/ 189 h 250"/>
              <a:gd name="T44" fmla="*/ 93 w 127"/>
              <a:gd name="T45" fmla="*/ 198 h 250"/>
              <a:gd name="T46" fmla="*/ 91 w 127"/>
              <a:gd name="T47" fmla="*/ 200 h 250"/>
              <a:gd name="T48" fmla="*/ 87 w 127"/>
              <a:gd name="T49" fmla="*/ 208 h 250"/>
              <a:gd name="T50" fmla="*/ 87 w 127"/>
              <a:gd name="T51" fmla="*/ 220 h 250"/>
              <a:gd name="T52" fmla="*/ 85 w 127"/>
              <a:gd name="T53" fmla="*/ 222 h 250"/>
              <a:gd name="T54" fmla="*/ 83 w 127"/>
              <a:gd name="T55" fmla="*/ 222 h 250"/>
              <a:gd name="T56" fmla="*/ 81 w 127"/>
              <a:gd name="T57" fmla="*/ 224 h 250"/>
              <a:gd name="T58" fmla="*/ 72 w 127"/>
              <a:gd name="T59" fmla="*/ 240 h 250"/>
              <a:gd name="T60" fmla="*/ 37 w 127"/>
              <a:gd name="T61" fmla="*/ 228 h 250"/>
              <a:gd name="T62" fmla="*/ 36 w 127"/>
              <a:gd name="T63" fmla="*/ 216 h 250"/>
              <a:gd name="T64" fmla="*/ 36 w 127"/>
              <a:gd name="T65" fmla="*/ 159 h 250"/>
              <a:gd name="T66" fmla="*/ 57 w 127"/>
              <a:gd name="T67" fmla="*/ 166 h 250"/>
              <a:gd name="T68" fmla="*/ 57 w 127"/>
              <a:gd name="T69" fmla="*/ 111 h 250"/>
              <a:gd name="T70" fmla="*/ 56 w 127"/>
              <a:gd name="T71" fmla="*/ 105 h 250"/>
              <a:gd name="T72" fmla="*/ 51 w 127"/>
              <a:gd name="T73" fmla="*/ 102 h 250"/>
              <a:gd name="T74" fmla="*/ 47 w 127"/>
              <a:gd name="T75" fmla="*/ 105 h 250"/>
              <a:gd name="T76" fmla="*/ 45 w 127"/>
              <a:gd name="T77" fmla="*/ 110 h 250"/>
              <a:gd name="T78" fmla="*/ 45 w 127"/>
              <a:gd name="T79" fmla="*/ 223 h 250"/>
              <a:gd name="T80" fmla="*/ 46 w 127"/>
              <a:gd name="T81" fmla="*/ 227 h 250"/>
              <a:gd name="T82" fmla="*/ 51 w 127"/>
              <a:gd name="T83" fmla="*/ 231 h 250"/>
              <a:gd name="T84" fmla="*/ 56 w 127"/>
              <a:gd name="T85" fmla="*/ 227 h 250"/>
              <a:gd name="T86" fmla="*/ 57 w 127"/>
              <a:gd name="T87" fmla="*/ 221 h 250"/>
              <a:gd name="T88" fmla="*/ 57 w 127"/>
              <a:gd name="T89" fmla="*/ 166 h 250"/>
              <a:gd name="T90" fmla="*/ 79 w 127"/>
              <a:gd name="T91" fmla="*/ 27 h 250"/>
              <a:gd name="T92" fmla="*/ 64 w 127"/>
              <a:gd name="T93" fmla="*/ 12 h 250"/>
              <a:gd name="T94" fmla="*/ 49 w 127"/>
              <a:gd name="T95" fmla="*/ 27 h 250"/>
              <a:gd name="T96" fmla="*/ 64 w 127"/>
              <a:gd name="T97" fmla="*/ 42 h 250"/>
              <a:gd name="T98" fmla="*/ 79 w 127"/>
              <a:gd name="T99" fmla="*/ 27 h 2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7" h="250">
                <a:moveTo>
                  <a:pt x="36" y="159"/>
                </a:moveTo>
                <a:cubicBezTo>
                  <a:pt x="36" y="140"/>
                  <a:pt x="36" y="121"/>
                  <a:pt x="36" y="102"/>
                </a:cubicBezTo>
                <a:cubicBezTo>
                  <a:pt x="36" y="100"/>
                  <a:pt x="35" y="99"/>
                  <a:pt x="33" y="99"/>
                </a:cubicBezTo>
                <a:cubicBezTo>
                  <a:pt x="27" y="99"/>
                  <a:pt x="21" y="99"/>
                  <a:pt x="16" y="99"/>
                </a:cubicBezTo>
                <a:cubicBezTo>
                  <a:pt x="7" y="99"/>
                  <a:pt x="0" y="92"/>
                  <a:pt x="0" y="83"/>
                </a:cubicBezTo>
                <a:cubicBezTo>
                  <a:pt x="0" y="61"/>
                  <a:pt x="0" y="39"/>
                  <a:pt x="0" y="16"/>
                </a:cubicBezTo>
                <a:cubicBezTo>
                  <a:pt x="0" y="8"/>
                  <a:pt x="7" y="2"/>
                  <a:pt x="15" y="1"/>
                </a:cubicBezTo>
                <a:cubicBezTo>
                  <a:pt x="18" y="1"/>
                  <a:pt x="21" y="1"/>
                  <a:pt x="23" y="1"/>
                </a:cubicBezTo>
                <a:cubicBezTo>
                  <a:pt x="52" y="0"/>
                  <a:pt x="81" y="0"/>
                  <a:pt x="109" y="0"/>
                </a:cubicBezTo>
                <a:cubicBezTo>
                  <a:pt x="119" y="1"/>
                  <a:pt x="125" y="5"/>
                  <a:pt x="127" y="14"/>
                </a:cubicBezTo>
                <a:cubicBezTo>
                  <a:pt x="127" y="15"/>
                  <a:pt x="127" y="16"/>
                  <a:pt x="127" y="17"/>
                </a:cubicBezTo>
                <a:cubicBezTo>
                  <a:pt x="127" y="39"/>
                  <a:pt x="127" y="60"/>
                  <a:pt x="127" y="82"/>
                </a:cubicBezTo>
                <a:cubicBezTo>
                  <a:pt x="127" y="91"/>
                  <a:pt x="121" y="97"/>
                  <a:pt x="112" y="98"/>
                </a:cubicBezTo>
                <a:cubicBezTo>
                  <a:pt x="108" y="98"/>
                  <a:pt x="105" y="98"/>
                  <a:pt x="101" y="98"/>
                </a:cubicBezTo>
                <a:cubicBezTo>
                  <a:pt x="100" y="98"/>
                  <a:pt x="99" y="98"/>
                  <a:pt x="98" y="98"/>
                </a:cubicBezTo>
                <a:cubicBezTo>
                  <a:pt x="91" y="104"/>
                  <a:pt x="86" y="110"/>
                  <a:pt x="83" y="118"/>
                </a:cubicBezTo>
                <a:cubicBezTo>
                  <a:pt x="79" y="125"/>
                  <a:pt x="81" y="132"/>
                  <a:pt x="85" y="139"/>
                </a:cubicBezTo>
                <a:cubicBezTo>
                  <a:pt x="88" y="143"/>
                  <a:pt x="91" y="147"/>
                  <a:pt x="94" y="151"/>
                </a:cubicBezTo>
                <a:cubicBezTo>
                  <a:pt x="95" y="152"/>
                  <a:pt x="95" y="153"/>
                  <a:pt x="94" y="155"/>
                </a:cubicBezTo>
                <a:cubicBezTo>
                  <a:pt x="90" y="160"/>
                  <a:pt x="86" y="165"/>
                  <a:pt x="82" y="170"/>
                </a:cubicBezTo>
                <a:cubicBezTo>
                  <a:pt x="80" y="172"/>
                  <a:pt x="80" y="180"/>
                  <a:pt x="83" y="182"/>
                </a:cubicBezTo>
                <a:cubicBezTo>
                  <a:pt x="86" y="184"/>
                  <a:pt x="89" y="187"/>
                  <a:pt x="93" y="189"/>
                </a:cubicBezTo>
                <a:cubicBezTo>
                  <a:pt x="95" y="191"/>
                  <a:pt x="96" y="196"/>
                  <a:pt x="93" y="198"/>
                </a:cubicBezTo>
                <a:cubicBezTo>
                  <a:pt x="92" y="198"/>
                  <a:pt x="92" y="199"/>
                  <a:pt x="91" y="200"/>
                </a:cubicBezTo>
                <a:cubicBezTo>
                  <a:pt x="88" y="202"/>
                  <a:pt x="87" y="205"/>
                  <a:pt x="87" y="208"/>
                </a:cubicBezTo>
                <a:cubicBezTo>
                  <a:pt x="87" y="212"/>
                  <a:pt x="87" y="216"/>
                  <a:pt x="87" y="220"/>
                </a:cubicBezTo>
                <a:cubicBezTo>
                  <a:pt x="87" y="221"/>
                  <a:pt x="87" y="222"/>
                  <a:pt x="85" y="222"/>
                </a:cubicBezTo>
                <a:cubicBezTo>
                  <a:pt x="84" y="222"/>
                  <a:pt x="84" y="222"/>
                  <a:pt x="83" y="222"/>
                </a:cubicBezTo>
                <a:cubicBezTo>
                  <a:pt x="82" y="222"/>
                  <a:pt x="81" y="223"/>
                  <a:pt x="81" y="224"/>
                </a:cubicBezTo>
                <a:cubicBezTo>
                  <a:pt x="80" y="230"/>
                  <a:pt x="77" y="236"/>
                  <a:pt x="72" y="240"/>
                </a:cubicBezTo>
                <a:cubicBezTo>
                  <a:pt x="59" y="250"/>
                  <a:pt x="42" y="244"/>
                  <a:pt x="37" y="228"/>
                </a:cubicBezTo>
                <a:cubicBezTo>
                  <a:pt x="36" y="224"/>
                  <a:pt x="36" y="220"/>
                  <a:pt x="36" y="216"/>
                </a:cubicBezTo>
                <a:cubicBezTo>
                  <a:pt x="36" y="197"/>
                  <a:pt x="36" y="178"/>
                  <a:pt x="36" y="159"/>
                </a:cubicBezTo>
                <a:close/>
                <a:moveTo>
                  <a:pt x="57" y="166"/>
                </a:moveTo>
                <a:cubicBezTo>
                  <a:pt x="57" y="148"/>
                  <a:pt x="57" y="129"/>
                  <a:pt x="57" y="111"/>
                </a:cubicBezTo>
                <a:cubicBezTo>
                  <a:pt x="57" y="109"/>
                  <a:pt x="56" y="107"/>
                  <a:pt x="56" y="105"/>
                </a:cubicBezTo>
                <a:cubicBezTo>
                  <a:pt x="55" y="103"/>
                  <a:pt x="53" y="102"/>
                  <a:pt x="51" y="102"/>
                </a:cubicBezTo>
                <a:cubicBezTo>
                  <a:pt x="49" y="102"/>
                  <a:pt x="48" y="103"/>
                  <a:pt x="47" y="105"/>
                </a:cubicBezTo>
                <a:cubicBezTo>
                  <a:pt x="46" y="106"/>
                  <a:pt x="45" y="108"/>
                  <a:pt x="45" y="110"/>
                </a:cubicBezTo>
                <a:cubicBezTo>
                  <a:pt x="45" y="148"/>
                  <a:pt x="45" y="185"/>
                  <a:pt x="45" y="223"/>
                </a:cubicBezTo>
                <a:cubicBezTo>
                  <a:pt x="45" y="224"/>
                  <a:pt x="46" y="226"/>
                  <a:pt x="46" y="227"/>
                </a:cubicBezTo>
                <a:cubicBezTo>
                  <a:pt x="47" y="229"/>
                  <a:pt x="49" y="231"/>
                  <a:pt x="51" y="231"/>
                </a:cubicBezTo>
                <a:cubicBezTo>
                  <a:pt x="53" y="231"/>
                  <a:pt x="55" y="230"/>
                  <a:pt x="56" y="227"/>
                </a:cubicBezTo>
                <a:cubicBezTo>
                  <a:pt x="56" y="225"/>
                  <a:pt x="57" y="223"/>
                  <a:pt x="57" y="221"/>
                </a:cubicBezTo>
                <a:cubicBezTo>
                  <a:pt x="57" y="203"/>
                  <a:pt x="57" y="184"/>
                  <a:pt x="57" y="166"/>
                </a:cubicBezTo>
                <a:close/>
                <a:moveTo>
                  <a:pt x="79" y="27"/>
                </a:moveTo>
                <a:cubicBezTo>
                  <a:pt x="79" y="18"/>
                  <a:pt x="72" y="12"/>
                  <a:pt x="64" y="12"/>
                </a:cubicBezTo>
                <a:cubicBezTo>
                  <a:pt x="56" y="12"/>
                  <a:pt x="49" y="18"/>
                  <a:pt x="49" y="27"/>
                </a:cubicBezTo>
                <a:cubicBezTo>
                  <a:pt x="49" y="35"/>
                  <a:pt x="55" y="42"/>
                  <a:pt x="64" y="42"/>
                </a:cubicBezTo>
                <a:cubicBezTo>
                  <a:pt x="72" y="42"/>
                  <a:pt x="79" y="35"/>
                  <a:pt x="79" y="27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376" name="グループ化 1375"/>
          <p:cNvGrpSpPr/>
          <p:nvPr/>
        </p:nvGrpSpPr>
        <p:grpSpPr>
          <a:xfrm>
            <a:off x="1914526" y="3987061"/>
            <a:ext cx="409575" cy="249238"/>
            <a:chOff x="1914526" y="3909009"/>
            <a:chExt cx="409575" cy="249238"/>
          </a:xfrm>
        </p:grpSpPr>
        <p:sp>
          <p:nvSpPr>
            <p:cNvPr id="767" name="Freeform 221"/>
            <p:cNvSpPr>
              <a:spLocks/>
            </p:cNvSpPr>
            <p:nvPr/>
          </p:nvSpPr>
          <p:spPr bwMode="auto">
            <a:xfrm>
              <a:off x="1914526" y="3909009"/>
              <a:ext cx="409575" cy="249238"/>
            </a:xfrm>
            <a:custGeom>
              <a:avLst/>
              <a:gdLst>
                <a:gd name="T0" fmla="*/ 122 w 244"/>
                <a:gd name="T1" fmla="*/ 147 h 148"/>
                <a:gd name="T2" fmla="*/ 231 w 244"/>
                <a:gd name="T3" fmla="*/ 147 h 148"/>
                <a:gd name="T4" fmla="*/ 244 w 244"/>
                <a:gd name="T5" fmla="*/ 135 h 148"/>
                <a:gd name="T6" fmla="*/ 244 w 244"/>
                <a:gd name="T7" fmla="*/ 13 h 148"/>
                <a:gd name="T8" fmla="*/ 243 w 244"/>
                <a:gd name="T9" fmla="*/ 7 h 148"/>
                <a:gd name="T10" fmla="*/ 230 w 244"/>
                <a:gd name="T11" fmla="*/ 0 h 148"/>
                <a:gd name="T12" fmla="*/ 13 w 244"/>
                <a:gd name="T13" fmla="*/ 0 h 148"/>
                <a:gd name="T14" fmla="*/ 12 w 244"/>
                <a:gd name="T15" fmla="*/ 0 h 148"/>
                <a:gd name="T16" fmla="*/ 0 w 244"/>
                <a:gd name="T17" fmla="*/ 9 h 148"/>
                <a:gd name="T18" fmla="*/ 0 w 244"/>
                <a:gd name="T19" fmla="*/ 16 h 148"/>
                <a:gd name="T20" fmla="*/ 0 w 244"/>
                <a:gd name="T21" fmla="*/ 85 h 148"/>
                <a:gd name="T22" fmla="*/ 0 w 244"/>
                <a:gd name="T23" fmla="*/ 134 h 148"/>
                <a:gd name="T24" fmla="*/ 13 w 244"/>
                <a:gd name="T25" fmla="*/ 147 h 148"/>
                <a:gd name="T26" fmla="*/ 122 w 244"/>
                <a:gd name="T27" fmla="*/ 14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148">
                  <a:moveTo>
                    <a:pt x="122" y="147"/>
                  </a:moveTo>
                  <a:cubicBezTo>
                    <a:pt x="158" y="147"/>
                    <a:pt x="195" y="147"/>
                    <a:pt x="231" y="147"/>
                  </a:cubicBezTo>
                  <a:cubicBezTo>
                    <a:pt x="239" y="147"/>
                    <a:pt x="244" y="143"/>
                    <a:pt x="244" y="135"/>
                  </a:cubicBezTo>
                  <a:cubicBezTo>
                    <a:pt x="244" y="94"/>
                    <a:pt x="244" y="53"/>
                    <a:pt x="244" y="13"/>
                  </a:cubicBezTo>
                  <a:cubicBezTo>
                    <a:pt x="244" y="11"/>
                    <a:pt x="244" y="9"/>
                    <a:pt x="243" y="7"/>
                  </a:cubicBezTo>
                  <a:cubicBezTo>
                    <a:pt x="241" y="1"/>
                    <a:pt x="236" y="0"/>
                    <a:pt x="230" y="0"/>
                  </a:cubicBezTo>
                  <a:cubicBezTo>
                    <a:pt x="158" y="0"/>
                    <a:pt x="86" y="0"/>
                    <a:pt x="13" y="0"/>
                  </a:cubicBezTo>
                  <a:cubicBezTo>
                    <a:pt x="13" y="0"/>
                    <a:pt x="12" y="0"/>
                    <a:pt x="12" y="0"/>
                  </a:cubicBezTo>
                  <a:cubicBezTo>
                    <a:pt x="5" y="0"/>
                    <a:pt x="1" y="4"/>
                    <a:pt x="0" y="9"/>
                  </a:cubicBezTo>
                  <a:cubicBezTo>
                    <a:pt x="0" y="11"/>
                    <a:pt x="0" y="14"/>
                    <a:pt x="0" y="16"/>
                  </a:cubicBezTo>
                  <a:cubicBezTo>
                    <a:pt x="0" y="39"/>
                    <a:pt x="0" y="62"/>
                    <a:pt x="0" y="85"/>
                  </a:cubicBezTo>
                  <a:cubicBezTo>
                    <a:pt x="0" y="101"/>
                    <a:pt x="0" y="117"/>
                    <a:pt x="0" y="134"/>
                  </a:cubicBezTo>
                  <a:cubicBezTo>
                    <a:pt x="0" y="143"/>
                    <a:pt x="5" y="148"/>
                    <a:pt x="13" y="147"/>
                  </a:cubicBezTo>
                  <a:cubicBezTo>
                    <a:pt x="50" y="147"/>
                    <a:pt x="86" y="147"/>
                    <a:pt x="122" y="147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8" name="Freeform 222"/>
            <p:cNvSpPr>
              <a:spLocks/>
            </p:cNvSpPr>
            <p:nvPr/>
          </p:nvSpPr>
          <p:spPr bwMode="auto">
            <a:xfrm>
              <a:off x="1914526" y="3909009"/>
              <a:ext cx="409575" cy="249238"/>
            </a:xfrm>
            <a:custGeom>
              <a:avLst/>
              <a:gdLst>
                <a:gd name="T0" fmla="*/ 122 w 244"/>
                <a:gd name="T1" fmla="*/ 147 h 148"/>
                <a:gd name="T2" fmla="*/ 13 w 244"/>
                <a:gd name="T3" fmla="*/ 147 h 148"/>
                <a:gd name="T4" fmla="*/ 0 w 244"/>
                <a:gd name="T5" fmla="*/ 134 h 148"/>
                <a:gd name="T6" fmla="*/ 0 w 244"/>
                <a:gd name="T7" fmla="*/ 85 h 148"/>
                <a:gd name="T8" fmla="*/ 0 w 244"/>
                <a:gd name="T9" fmla="*/ 16 h 148"/>
                <a:gd name="T10" fmla="*/ 0 w 244"/>
                <a:gd name="T11" fmla="*/ 9 h 148"/>
                <a:gd name="T12" fmla="*/ 12 w 244"/>
                <a:gd name="T13" fmla="*/ 0 h 148"/>
                <a:gd name="T14" fmla="*/ 13 w 244"/>
                <a:gd name="T15" fmla="*/ 0 h 148"/>
                <a:gd name="T16" fmla="*/ 230 w 244"/>
                <a:gd name="T17" fmla="*/ 0 h 148"/>
                <a:gd name="T18" fmla="*/ 243 w 244"/>
                <a:gd name="T19" fmla="*/ 7 h 148"/>
                <a:gd name="T20" fmla="*/ 244 w 244"/>
                <a:gd name="T21" fmla="*/ 13 h 148"/>
                <a:gd name="T22" fmla="*/ 244 w 244"/>
                <a:gd name="T23" fmla="*/ 135 h 148"/>
                <a:gd name="T24" fmla="*/ 231 w 244"/>
                <a:gd name="T25" fmla="*/ 147 h 148"/>
                <a:gd name="T26" fmla="*/ 122 w 244"/>
                <a:gd name="T27" fmla="*/ 147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148">
                  <a:moveTo>
                    <a:pt x="122" y="147"/>
                  </a:moveTo>
                  <a:cubicBezTo>
                    <a:pt x="86" y="147"/>
                    <a:pt x="50" y="147"/>
                    <a:pt x="13" y="147"/>
                  </a:cubicBezTo>
                  <a:cubicBezTo>
                    <a:pt x="5" y="148"/>
                    <a:pt x="0" y="143"/>
                    <a:pt x="0" y="134"/>
                  </a:cubicBezTo>
                  <a:cubicBezTo>
                    <a:pt x="0" y="117"/>
                    <a:pt x="0" y="101"/>
                    <a:pt x="0" y="85"/>
                  </a:cubicBezTo>
                  <a:cubicBezTo>
                    <a:pt x="0" y="62"/>
                    <a:pt x="0" y="39"/>
                    <a:pt x="0" y="16"/>
                  </a:cubicBezTo>
                  <a:cubicBezTo>
                    <a:pt x="0" y="14"/>
                    <a:pt x="0" y="11"/>
                    <a:pt x="0" y="9"/>
                  </a:cubicBezTo>
                  <a:cubicBezTo>
                    <a:pt x="1" y="4"/>
                    <a:pt x="5" y="0"/>
                    <a:pt x="12" y="0"/>
                  </a:cubicBezTo>
                  <a:cubicBezTo>
                    <a:pt x="12" y="0"/>
                    <a:pt x="13" y="0"/>
                    <a:pt x="13" y="0"/>
                  </a:cubicBezTo>
                  <a:cubicBezTo>
                    <a:pt x="86" y="0"/>
                    <a:pt x="158" y="0"/>
                    <a:pt x="230" y="0"/>
                  </a:cubicBezTo>
                  <a:cubicBezTo>
                    <a:pt x="236" y="0"/>
                    <a:pt x="241" y="1"/>
                    <a:pt x="243" y="7"/>
                  </a:cubicBezTo>
                  <a:cubicBezTo>
                    <a:pt x="244" y="9"/>
                    <a:pt x="244" y="11"/>
                    <a:pt x="244" y="13"/>
                  </a:cubicBezTo>
                  <a:cubicBezTo>
                    <a:pt x="244" y="53"/>
                    <a:pt x="244" y="94"/>
                    <a:pt x="244" y="135"/>
                  </a:cubicBezTo>
                  <a:cubicBezTo>
                    <a:pt x="244" y="143"/>
                    <a:pt x="239" y="147"/>
                    <a:pt x="231" y="147"/>
                  </a:cubicBezTo>
                  <a:cubicBezTo>
                    <a:pt x="195" y="147"/>
                    <a:pt x="158" y="147"/>
                    <a:pt x="122" y="147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9" name="Freeform 223"/>
            <p:cNvSpPr>
              <a:spLocks/>
            </p:cNvSpPr>
            <p:nvPr/>
          </p:nvSpPr>
          <p:spPr bwMode="auto">
            <a:xfrm>
              <a:off x="1946276" y="3942346"/>
              <a:ext cx="346075" cy="180975"/>
            </a:xfrm>
            <a:custGeom>
              <a:avLst/>
              <a:gdLst>
                <a:gd name="T0" fmla="*/ 103 w 206"/>
                <a:gd name="T1" fmla="*/ 108 h 108"/>
                <a:gd name="T2" fmla="*/ 202 w 206"/>
                <a:gd name="T3" fmla="*/ 108 h 108"/>
                <a:gd name="T4" fmla="*/ 206 w 206"/>
                <a:gd name="T5" fmla="*/ 104 h 108"/>
                <a:gd name="T6" fmla="*/ 206 w 206"/>
                <a:gd name="T7" fmla="*/ 3 h 108"/>
                <a:gd name="T8" fmla="*/ 202 w 206"/>
                <a:gd name="T9" fmla="*/ 0 h 108"/>
                <a:gd name="T10" fmla="*/ 4 w 206"/>
                <a:gd name="T11" fmla="*/ 0 h 108"/>
                <a:gd name="T12" fmla="*/ 0 w 206"/>
                <a:gd name="T13" fmla="*/ 3 h 108"/>
                <a:gd name="T14" fmla="*/ 0 w 206"/>
                <a:gd name="T15" fmla="*/ 104 h 108"/>
                <a:gd name="T16" fmla="*/ 4 w 206"/>
                <a:gd name="T17" fmla="*/ 108 h 108"/>
                <a:gd name="T18" fmla="*/ 103 w 206"/>
                <a:gd name="T19" fmla="*/ 10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6" h="108">
                  <a:moveTo>
                    <a:pt x="103" y="108"/>
                  </a:moveTo>
                  <a:cubicBezTo>
                    <a:pt x="136" y="108"/>
                    <a:pt x="169" y="108"/>
                    <a:pt x="202" y="108"/>
                  </a:cubicBezTo>
                  <a:cubicBezTo>
                    <a:pt x="206" y="108"/>
                    <a:pt x="206" y="108"/>
                    <a:pt x="206" y="104"/>
                  </a:cubicBezTo>
                  <a:cubicBezTo>
                    <a:pt x="206" y="71"/>
                    <a:pt x="206" y="37"/>
                    <a:pt x="206" y="3"/>
                  </a:cubicBezTo>
                  <a:cubicBezTo>
                    <a:pt x="206" y="0"/>
                    <a:pt x="206" y="0"/>
                    <a:pt x="202" y="0"/>
                  </a:cubicBezTo>
                  <a:cubicBezTo>
                    <a:pt x="136" y="0"/>
                    <a:pt x="70" y="0"/>
                    <a:pt x="4" y="0"/>
                  </a:cubicBezTo>
                  <a:cubicBezTo>
                    <a:pt x="0" y="0"/>
                    <a:pt x="0" y="0"/>
                    <a:pt x="0" y="3"/>
                  </a:cubicBezTo>
                  <a:cubicBezTo>
                    <a:pt x="0" y="37"/>
                    <a:pt x="0" y="70"/>
                    <a:pt x="0" y="104"/>
                  </a:cubicBezTo>
                  <a:cubicBezTo>
                    <a:pt x="0" y="108"/>
                    <a:pt x="0" y="108"/>
                    <a:pt x="4" y="108"/>
                  </a:cubicBezTo>
                  <a:cubicBezTo>
                    <a:pt x="37" y="108"/>
                    <a:pt x="70" y="108"/>
                    <a:pt x="103" y="10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0" name="Freeform 224"/>
            <p:cNvSpPr>
              <a:spLocks/>
            </p:cNvSpPr>
            <p:nvPr/>
          </p:nvSpPr>
          <p:spPr bwMode="auto">
            <a:xfrm>
              <a:off x="2041526" y="4062996"/>
              <a:ext cx="153988" cy="42863"/>
            </a:xfrm>
            <a:custGeom>
              <a:avLst/>
              <a:gdLst>
                <a:gd name="T0" fmla="*/ 46 w 91"/>
                <a:gd name="T1" fmla="*/ 25 h 25"/>
                <a:gd name="T2" fmla="*/ 3 w 91"/>
                <a:gd name="T3" fmla="*/ 25 h 25"/>
                <a:gd name="T4" fmla="*/ 0 w 91"/>
                <a:gd name="T5" fmla="*/ 22 h 25"/>
                <a:gd name="T6" fmla="*/ 0 w 91"/>
                <a:gd name="T7" fmla="*/ 2 h 25"/>
                <a:gd name="T8" fmla="*/ 3 w 91"/>
                <a:gd name="T9" fmla="*/ 0 h 25"/>
                <a:gd name="T10" fmla="*/ 89 w 91"/>
                <a:gd name="T11" fmla="*/ 0 h 25"/>
                <a:gd name="T12" fmla="*/ 91 w 91"/>
                <a:gd name="T13" fmla="*/ 3 h 25"/>
                <a:gd name="T14" fmla="*/ 91 w 91"/>
                <a:gd name="T15" fmla="*/ 22 h 25"/>
                <a:gd name="T16" fmla="*/ 89 w 91"/>
                <a:gd name="T17" fmla="*/ 25 h 25"/>
                <a:gd name="T18" fmla="*/ 46 w 91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1" h="25">
                  <a:moveTo>
                    <a:pt x="46" y="25"/>
                  </a:moveTo>
                  <a:cubicBezTo>
                    <a:pt x="32" y="25"/>
                    <a:pt x="17" y="25"/>
                    <a:pt x="3" y="25"/>
                  </a:cubicBezTo>
                  <a:cubicBezTo>
                    <a:pt x="1" y="25"/>
                    <a:pt x="0" y="24"/>
                    <a:pt x="0" y="22"/>
                  </a:cubicBezTo>
                  <a:cubicBezTo>
                    <a:pt x="1" y="15"/>
                    <a:pt x="0" y="9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32" y="0"/>
                    <a:pt x="60" y="0"/>
                    <a:pt x="89" y="0"/>
                  </a:cubicBezTo>
                  <a:cubicBezTo>
                    <a:pt x="91" y="0"/>
                    <a:pt x="91" y="1"/>
                    <a:pt x="91" y="3"/>
                  </a:cubicBezTo>
                  <a:cubicBezTo>
                    <a:pt x="91" y="9"/>
                    <a:pt x="91" y="16"/>
                    <a:pt x="91" y="22"/>
                  </a:cubicBezTo>
                  <a:cubicBezTo>
                    <a:pt x="91" y="24"/>
                    <a:pt x="91" y="25"/>
                    <a:pt x="89" y="25"/>
                  </a:cubicBezTo>
                  <a:cubicBezTo>
                    <a:pt x="74" y="25"/>
                    <a:pt x="60" y="25"/>
                    <a:pt x="46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1" name="Freeform 225"/>
            <p:cNvSpPr>
              <a:spLocks/>
            </p:cNvSpPr>
            <p:nvPr/>
          </p:nvSpPr>
          <p:spPr bwMode="auto">
            <a:xfrm>
              <a:off x="1974851" y="4062996"/>
              <a:ext cx="49213" cy="42863"/>
            </a:xfrm>
            <a:custGeom>
              <a:avLst/>
              <a:gdLst>
                <a:gd name="T0" fmla="*/ 14 w 29"/>
                <a:gd name="T1" fmla="*/ 25 h 25"/>
                <a:gd name="T2" fmla="*/ 2 w 29"/>
                <a:gd name="T3" fmla="*/ 25 h 25"/>
                <a:gd name="T4" fmla="*/ 0 w 29"/>
                <a:gd name="T5" fmla="*/ 23 h 25"/>
                <a:gd name="T6" fmla="*/ 0 w 29"/>
                <a:gd name="T7" fmla="*/ 2 h 25"/>
                <a:gd name="T8" fmla="*/ 2 w 29"/>
                <a:gd name="T9" fmla="*/ 0 h 25"/>
                <a:gd name="T10" fmla="*/ 27 w 29"/>
                <a:gd name="T11" fmla="*/ 0 h 25"/>
                <a:gd name="T12" fmla="*/ 29 w 29"/>
                <a:gd name="T13" fmla="*/ 2 h 25"/>
                <a:gd name="T14" fmla="*/ 29 w 29"/>
                <a:gd name="T15" fmla="*/ 23 h 25"/>
                <a:gd name="T16" fmla="*/ 27 w 29"/>
                <a:gd name="T17" fmla="*/ 25 h 25"/>
                <a:gd name="T18" fmla="*/ 14 w 29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" h="25">
                  <a:moveTo>
                    <a:pt x="14" y="25"/>
                  </a:moveTo>
                  <a:cubicBezTo>
                    <a:pt x="10" y="25"/>
                    <a:pt x="6" y="25"/>
                    <a:pt x="2" y="25"/>
                  </a:cubicBezTo>
                  <a:cubicBezTo>
                    <a:pt x="0" y="25"/>
                    <a:pt x="0" y="24"/>
                    <a:pt x="0" y="23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0" y="0"/>
                    <a:pt x="19" y="0"/>
                    <a:pt x="27" y="0"/>
                  </a:cubicBezTo>
                  <a:cubicBezTo>
                    <a:pt x="29" y="0"/>
                    <a:pt x="29" y="1"/>
                    <a:pt x="29" y="2"/>
                  </a:cubicBezTo>
                  <a:cubicBezTo>
                    <a:pt x="29" y="9"/>
                    <a:pt x="29" y="16"/>
                    <a:pt x="29" y="23"/>
                  </a:cubicBezTo>
                  <a:cubicBezTo>
                    <a:pt x="29" y="24"/>
                    <a:pt x="29" y="25"/>
                    <a:pt x="27" y="25"/>
                  </a:cubicBezTo>
                  <a:cubicBezTo>
                    <a:pt x="23" y="25"/>
                    <a:pt x="19" y="25"/>
                    <a:pt x="14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2" name="Freeform 226"/>
            <p:cNvSpPr>
              <a:spLocks/>
            </p:cNvSpPr>
            <p:nvPr/>
          </p:nvSpPr>
          <p:spPr bwMode="auto">
            <a:xfrm>
              <a:off x="2212976" y="4062996"/>
              <a:ext cx="50800" cy="42863"/>
            </a:xfrm>
            <a:custGeom>
              <a:avLst/>
              <a:gdLst>
                <a:gd name="T0" fmla="*/ 15 w 30"/>
                <a:gd name="T1" fmla="*/ 25 h 25"/>
                <a:gd name="T2" fmla="*/ 3 w 30"/>
                <a:gd name="T3" fmla="*/ 25 h 25"/>
                <a:gd name="T4" fmla="*/ 0 w 30"/>
                <a:gd name="T5" fmla="*/ 22 h 25"/>
                <a:gd name="T6" fmla="*/ 0 w 30"/>
                <a:gd name="T7" fmla="*/ 2 h 25"/>
                <a:gd name="T8" fmla="*/ 3 w 30"/>
                <a:gd name="T9" fmla="*/ 0 h 25"/>
                <a:gd name="T10" fmla="*/ 28 w 30"/>
                <a:gd name="T11" fmla="*/ 0 h 25"/>
                <a:gd name="T12" fmla="*/ 30 w 30"/>
                <a:gd name="T13" fmla="*/ 2 h 25"/>
                <a:gd name="T14" fmla="*/ 30 w 30"/>
                <a:gd name="T15" fmla="*/ 22 h 25"/>
                <a:gd name="T16" fmla="*/ 28 w 30"/>
                <a:gd name="T17" fmla="*/ 25 h 25"/>
                <a:gd name="T18" fmla="*/ 15 w 30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25">
                  <a:moveTo>
                    <a:pt x="15" y="25"/>
                  </a:moveTo>
                  <a:cubicBezTo>
                    <a:pt x="11" y="25"/>
                    <a:pt x="7" y="25"/>
                    <a:pt x="3" y="25"/>
                  </a:cubicBezTo>
                  <a:cubicBezTo>
                    <a:pt x="1" y="25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" y="0"/>
                    <a:pt x="19" y="0"/>
                    <a:pt x="28" y="0"/>
                  </a:cubicBezTo>
                  <a:cubicBezTo>
                    <a:pt x="29" y="0"/>
                    <a:pt x="30" y="1"/>
                    <a:pt x="30" y="2"/>
                  </a:cubicBezTo>
                  <a:cubicBezTo>
                    <a:pt x="30" y="9"/>
                    <a:pt x="30" y="16"/>
                    <a:pt x="30" y="22"/>
                  </a:cubicBezTo>
                  <a:cubicBezTo>
                    <a:pt x="30" y="24"/>
                    <a:pt x="30" y="25"/>
                    <a:pt x="28" y="25"/>
                  </a:cubicBezTo>
                  <a:cubicBezTo>
                    <a:pt x="24" y="25"/>
                    <a:pt x="19" y="25"/>
                    <a:pt x="15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3" name="Freeform 227"/>
            <p:cNvSpPr>
              <a:spLocks/>
            </p:cNvSpPr>
            <p:nvPr/>
          </p:nvSpPr>
          <p:spPr bwMode="auto">
            <a:xfrm>
              <a:off x="1974851" y="3961396"/>
              <a:ext cx="31750" cy="31750"/>
            </a:xfrm>
            <a:custGeom>
              <a:avLst/>
              <a:gdLst>
                <a:gd name="T0" fmla="*/ 19 w 19"/>
                <a:gd name="T1" fmla="*/ 10 h 19"/>
                <a:gd name="T2" fmla="*/ 19 w 19"/>
                <a:gd name="T3" fmla="*/ 17 h 19"/>
                <a:gd name="T4" fmla="*/ 17 w 19"/>
                <a:gd name="T5" fmla="*/ 19 h 19"/>
                <a:gd name="T6" fmla="*/ 2 w 19"/>
                <a:gd name="T7" fmla="*/ 19 h 19"/>
                <a:gd name="T8" fmla="*/ 0 w 19"/>
                <a:gd name="T9" fmla="*/ 17 h 19"/>
                <a:gd name="T10" fmla="*/ 0 w 19"/>
                <a:gd name="T11" fmla="*/ 2 h 19"/>
                <a:gd name="T12" fmla="*/ 2 w 19"/>
                <a:gd name="T13" fmla="*/ 0 h 19"/>
                <a:gd name="T14" fmla="*/ 17 w 19"/>
                <a:gd name="T15" fmla="*/ 0 h 19"/>
                <a:gd name="T16" fmla="*/ 19 w 19"/>
                <a:gd name="T17" fmla="*/ 2 h 19"/>
                <a:gd name="T18" fmla="*/ 19 w 19"/>
                <a:gd name="T1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9">
                  <a:moveTo>
                    <a:pt x="19" y="10"/>
                  </a:moveTo>
                  <a:cubicBezTo>
                    <a:pt x="19" y="12"/>
                    <a:pt x="19" y="15"/>
                    <a:pt x="19" y="17"/>
                  </a:cubicBezTo>
                  <a:cubicBezTo>
                    <a:pt x="19" y="19"/>
                    <a:pt x="19" y="19"/>
                    <a:pt x="17" y="19"/>
                  </a:cubicBezTo>
                  <a:cubicBezTo>
                    <a:pt x="12" y="19"/>
                    <a:pt x="7" y="19"/>
                    <a:pt x="2" y="19"/>
                  </a:cubicBezTo>
                  <a:cubicBezTo>
                    <a:pt x="0" y="19"/>
                    <a:pt x="0" y="19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9" y="0"/>
                    <a:pt x="19" y="0"/>
                    <a:pt x="19" y="2"/>
                  </a:cubicBezTo>
                  <a:cubicBezTo>
                    <a:pt x="19" y="4"/>
                    <a:pt x="19" y="7"/>
                    <a:pt x="19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4" name="Freeform 228"/>
            <p:cNvSpPr>
              <a:spLocks/>
            </p:cNvSpPr>
            <p:nvPr/>
          </p:nvSpPr>
          <p:spPr bwMode="auto">
            <a:xfrm>
              <a:off x="2078039" y="3961396"/>
              <a:ext cx="31750" cy="31750"/>
            </a:xfrm>
            <a:custGeom>
              <a:avLst/>
              <a:gdLst>
                <a:gd name="T0" fmla="*/ 0 w 19"/>
                <a:gd name="T1" fmla="*/ 10 h 19"/>
                <a:gd name="T2" fmla="*/ 0 w 19"/>
                <a:gd name="T3" fmla="*/ 2 h 19"/>
                <a:gd name="T4" fmla="*/ 2 w 19"/>
                <a:gd name="T5" fmla="*/ 0 h 19"/>
                <a:gd name="T6" fmla="*/ 17 w 19"/>
                <a:gd name="T7" fmla="*/ 0 h 19"/>
                <a:gd name="T8" fmla="*/ 19 w 19"/>
                <a:gd name="T9" fmla="*/ 2 h 19"/>
                <a:gd name="T10" fmla="*/ 19 w 19"/>
                <a:gd name="T11" fmla="*/ 17 h 19"/>
                <a:gd name="T12" fmla="*/ 17 w 19"/>
                <a:gd name="T13" fmla="*/ 19 h 19"/>
                <a:gd name="T14" fmla="*/ 2 w 19"/>
                <a:gd name="T15" fmla="*/ 19 h 19"/>
                <a:gd name="T16" fmla="*/ 0 w 19"/>
                <a:gd name="T17" fmla="*/ 17 h 19"/>
                <a:gd name="T18" fmla="*/ 0 w 19"/>
                <a:gd name="T1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9">
                  <a:moveTo>
                    <a:pt x="0" y="10"/>
                  </a:moveTo>
                  <a:cubicBezTo>
                    <a:pt x="0" y="7"/>
                    <a:pt x="0" y="4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9" y="0"/>
                    <a:pt x="19" y="0"/>
                    <a:pt x="19" y="2"/>
                  </a:cubicBezTo>
                  <a:cubicBezTo>
                    <a:pt x="19" y="7"/>
                    <a:pt x="19" y="12"/>
                    <a:pt x="19" y="17"/>
                  </a:cubicBezTo>
                  <a:cubicBezTo>
                    <a:pt x="19" y="19"/>
                    <a:pt x="19" y="19"/>
                    <a:pt x="17" y="19"/>
                  </a:cubicBezTo>
                  <a:cubicBezTo>
                    <a:pt x="12" y="19"/>
                    <a:pt x="7" y="19"/>
                    <a:pt x="2" y="19"/>
                  </a:cubicBezTo>
                  <a:cubicBezTo>
                    <a:pt x="0" y="19"/>
                    <a:pt x="0" y="19"/>
                    <a:pt x="0" y="17"/>
                  </a:cubicBezTo>
                  <a:cubicBezTo>
                    <a:pt x="0" y="15"/>
                    <a:pt x="0" y="12"/>
                    <a:pt x="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5" name="Freeform 229"/>
            <p:cNvSpPr>
              <a:spLocks/>
            </p:cNvSpPr>
            <p:nvPr/>
          </p:nvSpPr>
          <p:spPr bwMode="auto">
            <a:xfrm>
              <a:off x="2127251" y="3961396"/>
              <a:ext cx="33338" cy="31750"/>
            </a:xfrm>
            <a:custGeom>
              <a:avLst/>
              <a:gdLst>
                <a:gd name="T0" fmla="*/ 10 w 20"/>
                <a:gd name="T1" fmla="*/ 19 h 19"/>
                <a:gd name="T2" fmla="*/ 2 w 20"/>
                <a:gd name="T3" fmla="*/ 19 h 19"/>
                <a:gd name="T4" fmla="*/ 0 w 20"/>
                <a:gd name="T5" fmla="*/ 17 h 19"/>
                <a:gd name="T6" fmla="*/ 0 w 20"/>
                <a:gd name="T7" fmla="*/ 2 h 19"/>
                <a:gd name="T8" fmla="*/ 2 w 20"/>
                <a:gd name="T9" fmla="*/ 0 h 19"/>
                <a:gd name="T10" fmla="*/ 18 w 20"/>
                <a:gd name="T11" fmla="*/ 0 h 19"/>
                <a:gd name="T12" fmla="*/ 20 w 20"/>
                <a:gd name="T13" fmla="*/ 2 h 19"/>
                <a:gd name="T14" fmla="*/ 20 w 20"/>
                <a:gd name="T15" fmla="*/ 17 h 19"/>
                <a:gd name="T16" fmla="*/ 18 w 20"/>
                <a:gd name="T17" fmla="*/ 19 h 19"/>
                <a:gd name="T18" fmla="*/ 10 w 20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10" y="19"/>
                  </a:moveTo>
                  <a:cubicBezTo>
                    <a:pt x="7" y="19"/>
                    <a:pt x="5" y="19"/>
                    <a:pt x="2" y="19"/>
                  </a:cubicBezTo>
                  <a:cubicBezTo>
                    <a:pt x="1" y="19"/>
                    <a:pt x="0" y="19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13" y="0"/>
                    <a:pt x="18" y="0"/>
                  </a:cubicBezTo>
                  <a:cubicBezTo>
                    <a:pt x="20" y="0"/>
                    <a:pt x="20" y="0"/>
                    <a:pt x="20" y="2"/>
                  </a:cubicBezTo>
                  <a:cubicBezTo>
                    <a:pt x="20" y="7"/>
                    <a:pt x="20" y="12"/>
                    <a:pt x="20" y="17"/>
                  </a:cubicBezTo>
                  <a:cubicBezTo>
                    <a:pt x="20" y="19"/>
                    <a:pt x="20" y="19"/>
                    <a:pt x="18" y="19"/>
                  </a:cubicBezTo>
                  <a:cubicBezTo>
                    <a:pt x="15" y="19"/>
                    <a:pt x="13" y="19"/>
                    <a:pt x="10" y="19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7" name="Freeform 230"/>
            <p:cNvSpPr>
              <a:spLocks/>
            </p:cNvSpPr>
            <p:nvPr/>
          </p:nvSpPr>
          <p:spPr bwMode="auto">
            <a:xfrm>
              <a:off x="2179639" y="3961396"/>
              <a:ext cx="33338" cy="31750"/>
            </a:xfrm>
            <a:custGeom>
              <a:avLst/>
              <a:gdLst>
                <a:gd name="T0" fmla="*/ 20 w 20"/>
                <a:gd name="T1" fmla="*/ 10 h 19"/>
                <a:gd name="T2" fmla="*/ 20 w 20"/>
                <a:gd name="T3" fmla="*/ 17 h 19"/>
                <a:gd name="T4" fmla="*/ 18 w 20"/>
                <a:gd name="T5" fmla="*/ 19 h 19"/>
                <a:gd name="T6" fmla="*/ 2 w 20"/>
                <a:gd name="T7" fmla="*/ 19 h 19"/>
                <a:gd name="T8" fmla="*/ 0 w 20"/>
                <a:gd name="T9" fmla="*/ 17 h 19"/>
                <a:gd name="T10" fmla="*/ 0 w 20"/>
                <a:gd name="T11" fmla="*/ 2 h 19"/>
                <a:gd name="T12" fmla="*/ 2 w 20"/>
                <a:gd name="T13" fmla="*/ 0 h 19"/>
                <a:gd name="T14" fmla="*/ 18 w 20"/>
                <a:gd name="T15" fmla="*/ 0 h 19"/>
                <a:gd name="T16" fmla="*/ 20 w 20"/>
                <a:gd name="T17" fmla="*/ 2 h 19"/>
                <a:gd name="T18" fmla="*/ 20 w 20"/>
                <a:gd name="T1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20" y="10"/>
                  </a:moveTo>
                  <a:cubicBezTo>
                    <a:pt x="20" y="12"/>
                    <a:pt x="20" y="15"/>
                    <a:pt x="20" y="17"/>
                  </a:cubicBezTo>
                  <a:cubicBezTo>
                    <a:pt x="20" y="19"/>
                    <a:pt x="19" y="19"/>
                    <a:pt x="18" y="19"/>
                  </a:cubicBezTo>
                  <a:cubicBezTo>
                    <a:pt x="13" y="19"/>
                    <a:pt x="7" y="19"/>
                    <a:pt x="2" y="19"/>
                  </a:cubicBezTo>
                  <a:cubicBezTo>
                    <a:pt x="1" y="19"/>
                    <a:pt x="0" y="19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" y="0"/>
                    <a:pt x="13" y="0"/>
                    <a:pt x="18" y="0"/>
                  </a:cubicBezTo>
                  <a:cubicBezTo>
                    <a:pt x="19" y="0"/>
                    <a:pt x="20" y="0"/>
                    <a:pt x="20" y="2"/>
                  </a:cubicBezTo>
                  <a:cubicBezTo>
                    <a:pt x="20" y="4"/>
                    <a:pt x="20" y="7"/>
                    <a:pt x="2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9" name="Freeform 231"/>
            <p:cNvSpPr>
              <a:spLocks/>
            </p:cNvSpPr>
            <p:nvPr/>
          </p:nvSpPr>
          <p:spPr bwMode="auto">
            <a:xfrm>
              <a:off x="1974851" y="4010609"/>
              <a:ext cx="31750" cy="34925"/>
            </a:xfrm>
            <a:custGeom>
              <a:avLst/>
              <a:gdLst>
                <a:gd name="T0" fmla="*/ 19 w 19"/>
                <a:gd name="T1" fmla="*/ 10 h 20"/>
                <a:gd name="T2" fmla="*/ 19 w 19"/>
                <a:gd name="T3" fmla="*/ 18 h 20"/>
                <a:gd name="T4" fmla="*/ 17 w 19"/>
                <a:gd name="T5" fmla="*/ 20 h 20"/>
                <a:gd name="T6" fmla="*/ 2 w 19"/>
                <a:gd name="T7" fmla="*/ 20 h 20"/>
                <a:gd name="T8" fmla="*/ 0 w 19"/>
                <a:gd name="T9" fmla="*/ 18 h 20"/>
                <a:gd name="T10" fmla="*/ 0 w 19"/>
                <a:gd name="T11" fmla="*/ 2 h 20"/>
                <a:gd name="T12" fmla="*/ 2 w 19"/>
                <a:gd name="T13" fmla="*/ 0 h 20"/>
                <a:gd name="T14" fmla="*/ 17 w 19"/>
                <a:gd name="T15" fmla="*/ 0 h 20"/>
                <a:gd name="T16" fmla="*/ 19 w 19"/>
                <a:gd name="T17" fmla="*/ 2 h 20"/>
                <a:gd name="T18" fmla="*/ 19 w 19"/>
                <a:gd name="T1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19" y="10"/>
                  </a:moveTo>
                  <a:cubicBezTo>
                    <a:pt x="19" y="13"/>
                    <a:pt x="19" y="16"/>
                    <a:pt x="19" y="18"/>
                  </a:cubicBezTo>
                  <a:cubicBezTo>
                    <a:pt x="19" y="20"/>
                    <a:pt x="19" y="20"/>
                    <a:pt x="17" y="20"/>
                  </a:cubicBezTo>
                  <a:cubicBezTo>
                    <a:pt x="12" y="20"/>
                    <a:pt x="7" y="20"/>
                    <a:pt x="2" y="20"/>
                  </a:cubicBezTo>
                  <a:cubicBezTo>
                    <a:pt x="0" y="20"/>
                    <a:pt x="0" y="20"/>
                    <a:pt x="0" y="18"/>
                  </a:cubicBezTo>
                  <a:cubicBezTo>
                    <a:pt x="0" y="13"/>
                    <a:pt x="0" y="8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9" y="5"/>
                    <a:pt x="19" y="8"/>
                    <a:pt x="19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0" name="Freeform 232"/>
            <p:cNvSpPr>
              <a:spLocks/>
            </p:cNvSpPr>
            <p:nvPr/>
          </p:nvSpPr>
          <p:spPr bwMode="auto">
            <a:xfrm>
              <a:off x="2078039" y="4010609"/>
              <a:ext cx="31750" cy="34925"/>
            </a:xfrm>
            <a:custGeom>
              <a:avLst/>
              <a:gdLst>
                <a:gd name="T0" fmla="*/ 9 w 19"/>
                <a:gd name="T1" fmla="*/ 20 h 20"/>
                <a:gd name="T2" fmla="*/ 2 w 19"/>
                <a:gd name="T3" fmla="*/ 20 h 20"/>
                <a:gd name="T4" fmla="*/ 0 w 19"/>
                <a:gd name="T5" fmla="*/ 18 h 20"/>
                <a:gd name="T6" fmla="*/ 0 w 19"/>
                <a:gd name="T7" fmla="*/ 2 h 20"/>
                <a:gd name="T8" fmla="*/ 2 w 19"/>
                <a:gd name="T9" fmla="*/ 0 h 20"/>
                <a:gd name="T10" fmla="*/ 17 w 19"/>
                <a:gd name="T11" fmla="*/ 0 h 20"/>
                <a:gd name="T12" fmla="*/ 19 w 19"/>
                <a:gd name="T13" fmla="*/ 2 h 20"/>
                <a:gd name="T14" fmla="*/ 19 w 19"/>
                <a:gd name="T15" fmla="*/ 18 h 20"/>
                <a:gd name="T16" fmla="*/ 17 w 19"/>
                <a:gd name="T17" fmla="*/ 20 h 20"/>
                <a:gd name="T18" fmla="*/ 9 w 19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cubicBezTo>
                    <a:pt x="7" y="20"/>
                    <a:pt x="4" y="20"/>
                    <a:pt x="2" y="20"/>
                  </a:cubicBezTo>
                  <a:cubicBezTo>
                    <a:pt x="0" y="20"/>
                    <a:pt x="0" y="20"/>
                    <a:pt x="0" y="18"/>
                  </a:cubicBezTo>
                  <a:cubicBezTo>
                    <a:pt x="0" y="13"/>
                    <a:pt x="0" y="8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9" y="8"/>
                    <a:pt x="19" y="13"/>
                    <a:pt x="19" y="18"/>
                  </a:cubicBezTo>
                  <a:cubicBezTo>
                    <a:pt x="19" y="20"/>
                    <a:pt x="19" y="20"/>
                    <a:pt x="17" y="20"/>
                  </a:cubicBezTo>
                  <a:cubicBezTo>
                    <a:pt x="15" y="20"/>
                    <a:pt x="12" y="20"/>
                    <a:pt x="9" y="2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1" name="Freeform 233"/>
            <p:cNvSpPr>
              <a:spLocks/>
            </p:cNvSpPr>
            <p:nvPr/>
          </p:nvSpPr>
          <p:spPr bwMode="auto">
            <a:xfrm>
              <a:off x="2127251" y="4010609"/>
              <a:ext cx="33338" cy="34925"/>
            </a:xfrm>
            <a:custGeom>
              <a:avLst/>
              <a:gdLst>
                <a:gd name="T0" fmla="*/ 20 w 20"/>
                <a:gd name="T1" fmla="*/ 10 h 20"/>
                <a:gd name="T2" fmla="*/ 20 w 20"/>
                <a:gd name="T3" fmla="*/ 18 h 20"/>
                <a:gd name="T4" fmla="*/ 18 w 20"/>
                <a:gd name="T5" fmla="*/ 20 h 20"/>
                <a:gd name="T6" fmla="*/ 2 w 20"/>
                <a:gd name="T7" fmla="*/ 20 h 20"/>
                <a:gd name="T8" fmla="*/ 0 w 20"/>
                <a:gd name="T9" fmla="*/ 18 h 20"/>
                <a:gd name="T10" fmla="*/ 0 w 20"/>
                <a:gd name="T11" fmla="*/ 2 h 20"/>
                <a:gd name="T12" fmla="*/ 2 w 20"/>
                <a:gd name="T13" fmla="*/ 0 h 20"/>
                <a:gd name="T14" fmla="*/ 18 w 20"/>
                <a:gd name="T15" fmla="*/ 0 h 20"/>
                <a:gd name="T16" fmla="*/ 20 w 20"/>
                <a:gd name="T17" fmla="*/ 2 h 20"/>
                <a:gd name="T18" fmla="*/ 20 w 20"/>
                <a:gd name="T1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cubicBezTo>
                    <a:pt x="20" y="13"/>
                    <a:pt x="20" y="15"/>
                    <a:pt x="20" y="18"/>
                  </a:cubicBezTo>
                  <a:cubicBezTo>
                    <a:pt x="20" y="20"/>
                    <a:pt x="20" y="20"/>
                    <a:pt x="18" y="20"/>
                  </a:cubicBezTo>
                  <a:cubicBezTo>
                    <a:pt x="13" y="20"/>
                    <a:pt x="8" y="20"/>
                    <a:pt x="2" y="20"/>
                  </a:cubicBezTo>
                  <a:cubicBezTo>
                    <a:pt x="1" y="20"/>
                    <a:pt x="0" y="20"/>
                    <a:pt x="0" y="18"/>
                  </a:cubicBezTo>
                  <a:cubicBezTo>
                    <a:pt x="0" y="13"/>
                    <a:pt x="0" y="8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3" y="0"/>
                    <a:pt x="18" y="0"/>
                  </a:cubicBezTo>
                  <a:cubicBezTo>
                    <a:pt x="20" y="0"/>
                    <a:pt x="20" y="1"/>
                    <a:pt x="20" y="2"/>
                  </a:cubicBezTo>
                  <a:cubicBezTo>
                    <a:pt x="20" y="5"/>
                    <a:pt x="20" y="7"/>
                    <a:pt x="2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2" name="Freeform 234"/>
            <p:cNvSpPr>
              <a:spLocks/>
            </p:cNvSpPr>
            <p:nvPr/>
          </p:nvSpPr>
          <p:spPr bwMode="auto">
            <a:xfrm>
              <a:off x="2179639" y="4010609"/>
              <a:ext cx="33338" cy="34925"/>
            </a:xfrm>
            <a:custGeom>
              <a:avLst/>
              <a:gdLst>
                <a:gd name="T0" fmla="*/ 10 w 20"/>
                <a:gd name="T1" fmla="*/ 20 h 20"/>
                <a:gd name="T2" fmla="*/ 2 w 20"/>
                <a:gd name="T3" fmla="*/ 20 h 20"/>
                <a:gd name="T4" fmla="*/ 0 w 20"/>
                <a:gd name="T5" fmla="*/ 18 h 20"/>
                <a:gd name="T6" fmla="*/ 0 w 20"/>
                <a:gd name="T7" fmla="*/ 2 h 20"/>
                <a:gd name="T8" fmla="*/ 2 w 20"/>
                <a:gd name="T9" fmla="*/ 0 h 20"/>
                <a:gd name="T10" fmla="*/ 18 w 20"/>
                <a:gd name="T11" fmla="*/ 0 h 20"/>
                <a:gd name="T12" fmla="*/ 20 w 20"/>
                <a:gd name="T13" fmla="*/ 2 h 20"/>
                <a:gd name="T14" fmla="*/ 20 w 20"/>
                <a:gd name="T15" fmla="*/ 18 h 20"/>
                <a:gd name="T16" fmla="*/ 18 w 20"/>
                <a:gd name="T17" fmla="*/ 20 h 20"/>
                <a:gd name="T18" fmla="*/ 10 w 20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7" y="20"/>
                    <a:pt x="5" y="20"/>
                    <a:pt x="2" y="20"/>
                  </a:cubicBezTo>
                  <a:cubicBezTo>
                    <a:pt x="1" y="20"/>
                    <a:pt x="0" y="20"/>
                    <a:pt x="0" y="18"/>
                  </a:cubicBezTo>
                  <a:cubicBezTo>
                    <a:pt x="0" y="13"/>
                    <a:pt x="0" y="8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3" y="0"/>
                    <a:pt x="18" y="0"/>
                  </a:cubicBezTo>
                  <a:cubicBezTo>
                    <a:pt x="19" y="0"/>
                    <a:pt x="20" y="1"/>
                    <a:pt x="20" y="2"/>
                  </a:cubicBezTo>
                  <a:cubicBezTo>
                    <a:pt x="20" y="8"/>
                    <a:pt x="20" y="13"/>
                    <a:pt x="20" y="18"/>
                  </a:cubicBezTo>
                  <a:cubicBezTo>
                    <a:pt x="20" y="20"/>
                    <a:pt x="19" y="20"/>
                    <a:pt x="18" y="20"/>
                  </a:cubicBezTo>
                  <a:cubicBezTo>
                    <a:pt x="15" y="20"/>
                    <a:pt x="12" y="20"/>
                    <a:pt x="10" y="2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3" name="Freeform 235"/>
            <p:cNvSpPr>
              <a:spLocks/>
            </p:cNvSpPr>
            <p:nvPr/>
          </p:nvSpPr>
          <p:spPr bwMode="auto">
            <a:xfrm>
              <a:off x="2025651" y="3961396"/>
              <a:ext cx="33338" cy="31750"/>
            </a:xfrm>
            <a:custGeom>
              <a:avLst/>
              <a:gdLst>
                <a:gd name="T0" fmla="*/ 20 w 20"/>
                <a:gd name="T1" fmla="*/ 10 h 19"/>
                <a:gd name="T2" fmla="*/ 20 w 20"/>
                <a:gd name="T3" fmla="*/ 17 h 19"/>
                <a:gd name="T4" fmla="*/ 18 w 20"/>
                <a:gd name="T5" fmla="*/ 19 h 19"/>
                <a:gd name="T6" fmla="*/ 2 w 20"/>
                <a:gd name="T7" fmla="*/ 19 h 19"/>
                <a:gd name="T8" fmla="*/ 0 w 20"/>
                <a:gd name="T9" fmla="*/ 17 h 19"/>
                <a:gd name="T10" fmla="*/ 0 w 20"/>
                <a:gd name="T11" fmla="*/ 2 h 19"/>
                <a:gd name="T12" fmla="*/ 2 w 20"/>
                <a:gd name="T13" fmla="*/ 0 h 19"/>
                <a:gd name="T14" fmla="*/ 18 w 20"/>
                <a:gd name="T15" fmla="*/ 0 h 19"/>
                <a:gd name="T16" fmla="*/ 20 w 20"/>
                <a:gd name="T17" fmla="*/ 2 h 19"/>
                <a:gd name="T18" fmla="*/ 20 w 20"/>
                <a:gd name="T1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9">
                  <a:moveTo>
                    <a:pt x="20" y="10"/>
                  </a:moveTo>
                  <a:cubicBezTo>
                    <a:pt x="20" y="12"/>
                    <a:pt x="20" y="15"/>
                    <a:pt x="20" y="17"/>
                  </a:cubicBezTo>
                  <a:cubicBezTo>
                    <a:pt x="20" y="19"/>
                    <a:pt x="19" y="19"/>
                    <a:pt x="18" y="19"/>
                  </a:cubicBezTo>
                  <a:cubicBezTo>
                    <a:pt x="13" y="19"/>
                    <a:pt x="7" y="19"/>
                    <a:pt x="2" y="19"/>
                  </a:cubicBezTo>
                  <a:cubicBezTo>
                    <a:pt x="1" y="19"/>
                    <a:pt x="0" y="19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7" y="0"/>
                    <a:pt x="13" y="0"/>
                    <a:pt x="18" y="0"/>
                  </a:cubicBezTo>
                  <a:cubicBezTo>
                    <a:pt x="19" y="0"/>
                    <a:pt x="20" y="0"/>
                    <a:pt x="20" y="2"/>
                  </a:cubicBezTo>
                  <a:cubicBezTo>
                    <a:pt x="20" y="4"/>
                    <a:pt x="20" y="7"/>
                    <a:pt x="2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4" name="Freeform 236"/>
            <p:cNvSpPr>
              <a:spLocks/>
            </p:cNvSpPr>
            <p:nvPr/>
          </p:nvSpPr>
          <p:spPr bwMode="auto">
            <a:xfrm>
              <a:off x="2232026" y="3961396"/>
              <a:ext cx="31750" cy="31750"/>
            </a:xfrm>
            <a:custGeom>
              <a:avLst/>
              <a:gdLst>
                <a:gd name="T0" fmla="*/ 0 w 19"/>
                <a:gd name="T1" fmla="*/ 10 h 19"/>
                <a:gd name="T2" fmla="*/ 0 w 19"/>
                <a:gd name="T3" fmla="*/ 2 h 19"/>
                <a:gd name="T4" fmla="*/ 2 w 19"/>
                <a:gd name="T5" fmla="*/ 0 h 19"/>
                <a:gd name="T6" fmla="*/ 17 w 19"/>
                <a:gd name="T7" fmla="*/ 0 h 19"/>
                <a:gd name="T8" fmla="*/ 19 w 19"/>
                <a:gd name="T9" fmla="*/ 2 h 19"/>
                <a:gd name="T10" fmla="*/ 19 w 19"/>
                <a:gd name="T11" fmla="*/ 17 h 19"/>
                <a:gd name="T12" fmla="*/ 17 w 19"/>
                <a:gd name="T13" fmla="*/ 19 h 19"/>
                <a:gd name="T14" fmla="*/ 2 w 19"/>
                <a:gd name="T15" fmla="*/ 19 h 19"/>
                <a:gd name="T16" fmla="*/ 0 w 19"/>
                <a:gd name="T17" fmla="*/ 17 h 19"/>
                <a:gd name="T18" fmla="*/ 0 w 19"/>
                <a:gd name="T1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9">
                  <a:moveTo>
                    <a:pt x="0" y="10"/>
                  </a:moveTo>
                  <a:cubicBezTo>
                    <a:pt x="0" y="7"/>
                    <a:pt x="0" y="4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8" y="0"/>
                    <a:pt x="19" y="0"/>
                    <a:pt x="19" y="2"/>
                  </a:cubicBezTo>
                  <a:cubicBezTo>
                    <a:pt x="19" y="7"/>
                    <a:pt x="19" y="12"/>
                    <a:pt x="19" y="17"/>
                  </a:cubicBezTo>
                  <a:cubicBezTo>
                    <a:pt x="19" y="19"/>
                    <a:pt x="18" y="19"/>
                    <a:pt x="17" y="19"/>
                  </a:cubicBezTo>
                  <a:cubicBezTo>
                    <a:pt x="12" y="19"/>
                    <a:pt x="7" y="19"/>
                    <a:pt x="2" y="19"/>
                  </a:cubicBezTo>
                  <a:cubicBezTo>
                    <a:pt x="0" y="19"/>
                    <a:pt x="0" y="19"/>
                    <a:pt x="0" y="17"/>
                  </a:cubicBezTo>
                  <a:cubicBezTo>
                    <a:pt x="0" y="15"/>
                    <a:pt x="0" y="12"/>
                    <a:pt x="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5" name="Freeform 237"/>
            <p:cNvSpPr>
              <a:spLocks/>
            </p:cNvSpPr>
            <p:nvPr/>
          </p:nvSpPr>
          <p:spPr bwMode="auto">
            <a:xfrm>
              <a:off x="2025651" y="4010609"/>
              <a:ext cx="33338" cy="34925"/>
            </a:xfrm>
            <a:custGeom>
              <a:avLst/>
              <a:gdLst>
                <a:gd name="T0" fmla="*/ 20 w 20"/>
                <a:gd name="T1" fmla="*/ 10 h 20"/>
                <a:gd name="T2" fmla="*/ 20 w 20"/>
                <a:gd name="T3" fmla="*/ 18 h 20"/>
                <a:gd name="T4" fmla="*/ 18 w 20"/>
                <a:gd name="T5" fmla="*/ 20 h 20"/>
                <a:gd name="T6" fmla="*/ 2 w 20"/>
                <a:gd name="T7" fmla="*/ 20 h 20"/>
                <a:gd name="T8" fmla="*/ 0 w 20"/>
                <a:gd name="T9" fmla="*/ 18 h 20"/>
                <a:gd name="T10" fmla="*/ 0 w 20"/>
                <a:gd name="T11" fmla="*/ 2 h 20"/>
                <a:gd name="T12" fmla="*/ 2 w 20"/>
                <a:gd name="T13" fmla="*/ 0 h 20"/>
                <a:gd name="T14" fmla="*/ 18 w 20"/>
                <a:gd name="T15" fmla="*/ 0 h 20"/>
                <a:gd name="T16" fmla="*/ 20 w 20"/>
                <a:gd name="T17" fmla="*/ 3 h 20"/>
                <a:gd name="T18" fmla="*/ 20 w 20"/>
                <a:gd name="T1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cubicBezTo>
                    <a:pt x="20" y="13"/>
                    <a:pt x="20" y="15"/>
                    <a:pt x="20" y="18"/>
                  </a:cubicBezTo>
                  <a:cubicBezTo>
                    <a:pt x="20" y="19"/>
                    <a:pt x="19" y="20"/>
                    <a:pt x="18" y="20"/>
                  </a:cubicBezTo>
                  <a:cubicBezTo>
                    <a:pt x="13" y="20"/>
                    <a:pt x="7" y="20"/>
                    <a:pt x="2" y="20"/>
                  </a:cubicBezTo>
                  <a:cubicBezTo>
                    <a:pt x="1" y="20"/>
                    <a:pt x="0" y="20"/>
                    <a:pt x="0" y="18"/>
                  </a:cubicBezTo>
                  <a:cubicBezTo>
                    <a:pt x="0" y="13"/>
                    <a:pt x="0" y="8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7" y="0"/>
                    <a:pt x="13" y="0"/>
                    <a:pt x="18" y="0"/>
                  </a:cubicBezTo>
                  <a:cubicBezTo>
                    <a:pt x="19" y="0"/>
                    <a:pt x="20" y="1"/>
                    <a:pt x="20" y="3"/>
                  </a:cubicBezTo>
                  <a:cubicBezTo>
                    <a:pt x="20" y="5"/>
                    <a:pt x="20" y="8"/>
                    <a:pt x="2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6" name="Freeform 238"/>
            <p:cNvSpPr>
              <a:spLocks/>
            </p:cNvSpPr>
            <p:nvPr/>
          </p:nvSpPr>
          <p:spPr bwMode="auto">
            <a:xfrm>
              <a:off x="2232026" y="4010609"/>
              <a:ext cx="31750" cy="34925"/>
            </a:xfrm>
            <a:custGeom>
              <a:avLst/>
              <a:gdLst>
                <a:gd name="T0" fmla="*/ 0 w 19"/>
                <a:gd name="T1" fmla="*/ 10 h 20"/>
                <a:gd name="T2" fmla="*/ 0 w 19"/>
                <a:gd name="T3" fmla="*/ 2 h 20"/>
                <a:gd name="T4" fmla="*/ 2 w 19"/>
                <a:gd name="T5" fmla="*/ 0 h 20"/>
                <a:gd name="T6" fmla="*/ 17 w 19"/>
                <a:gd name="T7" fmla="*/ 0 h 20"/>
                <a:gd name="T8" fmla="*/ 19 w 19"/>
                <a:gd name="T9" fmla="*/ 2 h 20"/>
                <a:gd name="T10" fmla="*/ 19 w 19"/>
                <a:gd name="T11" fmla="*/ 18 h 20"/>
                <a:gd name="T12" fmla="*/ 17 w 19"/>
                <a:gd name="T13" fmla="*/ 20 h 20"/>
                <a:gd name="T14" fmla="*/ 2 w 19"/>
                <a:gd name="T15" fmla="*/ 20 h 20"/>
                <a:gd name="T16" fmla="*/ 0 w 19"/>
                <a:gd name="T17" fmla="*/ 18 h 20"/>
                <a:gd name="T18" fmla="*/ 0 w 19"/>
                <a:gd name="T19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20">
                  <a:moveTo>
                    <a:pt x="0" y="10"/>
                  </a:moveTo>
                  <a:cubicBezTo>
                    <a:pt x="0" y="8"/>
                    <a:pt x="0" y="5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7" y="0"/>
                    <a:pt x="12" y="0"/>
                    <a:pt x="17" y="0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19" y="8"/>
                    <a:pt x="19" y="13"/>
                    <a:pt x="19" y="18"/>
                  </a:cubicBezTo>
                  <a:cubicBezTo>
                    <a:pt x="19" y="20"/>
                    <a:pt x="18" y="20"/>
                    <a:pt x="17" y="20"/>
                  </a:cubicBezTo>
                  <a:cubicBezTo>
                    <a:pt x="12" y="20"/>
                    <a:pt x="7" y="20"/>
                    <a:pt x="2" y="20"/>
                  </a:cubicBezTo>
                  <a:cubicBezTo>
                    <a:pt x="0" y="20"/>
                    <a:pt x="0" y="20"/>
                    <a:pt x="0" y="18"/>
                  </a:cubicBezTo>
                  <a:cubicBezTo>
                    <a:pt x="0" y="16"/>
                    <a:pt x="0" y="13"/>
                    <a:pt x="0" y="1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847" name="Freeform 239"/>
          <p:cNvSpPr>
            <a:spLocks noEditPoints="1"/>
          </p:cNvSpPr>
          <p:nvPr/>
        </p:nvSpPr>
        <p:spPr bwMode="auto">
          <a:xfrm>
            <a:off x="2530476" y="3983886"/>
            <a:ext cx="411163" cy="255588"/>
          </a:xfrm>
          <a:custGeom>
            <a:avLst/>
            <a:gdLst>
              <a:gd name="T0" fmla="*/ 123 w 245"/>
              <a:gd name="T1" fmla="*/ 152 h 152"/>
              <a:gd name="T2" fmla="*/ 14 w 245"/>
              <a:gd name="T3" fmla="*/ 152 h 152"/>
              <a:gd name="T4" fmla="*/ 2 w 245"/>
              <a:gd name="T5" fmla="*/ 145 h 152"/>
              <a:gd name="T6" fmla="*/ 3 w 245"/>
              <a:gd name="T7" fmla="*/ 139 h 152"/>
              <a:gd name="T8" fmla="*/ 18 w 245"/>
              <a:gd name="T9" fmla="*/ 121 h 152"/>
              <a:gd name="T10" fmla="*/ 20 w 245"/>
              <a:gd name="T11" fmla="*/ 116 h 152"/>
              <a:gd name="T12" fmla="*/ 20 w 245"/>
              <a:gd name="T13" fmla="*/ 15 h 152"/>
              <a:gd name="T14" fmla="*/ 26 w 245"/>
              <a:gd name="T15" fmla="*/ 3 h 152"/>
              <a:gd name="T16" fmla="*/ 34 w 245"/>
              <a:gd name="T17" fmla="*/ 0 h 152"/>
              <a:gd name="T18" fmla="*/ 211 w 245"/>
              <a:gd name="T19" fmla="*/ 0 h 152"/>
              <a:gd name="T20" fmla="*/ 224 w 245"/>
              <a:gd name="T21" fmla="*/ 13 h 152"/>
              <a:gd name="T22" fmla="*/ 224 w 245"/>
              <a:gd name="T23" fmla="*/ 53 h 152"/>
              <a:gd name="T24" fmla="*/ 224 w 245"/>
              <a:gd name="T25" fmla="*/ 116 h 152"/>
              <a:gd name="T26" fmla="*/ 226 w 245"/>
              <a:gd name="T27" fmla="*/ 121 h 152"/>
              <a:gd name="T28" fmla="*/ 243 w 245"/>
              <a:gd name="T29" fmla="*/ 139 h 152"/>
              <a:gd name="T30" fmla="*/ 244 w 245"/>
              <a:gd name="T31" fmla="*/ 144 h 152"/>
              <a:gd name="T32" fmla="*/ 232 w 245"/>
              <a:gd name="T33" fmla="*/ 152 h 152"/>
              <a:gd name="T34" fmla="*/ 172 w 245"/>
              <a:gd name="T35" fmla="*/ 152 h 152"/>
              <a:gd name="T36" fmla="*/ 123 w 245"/>
              <a:gd name="T37" fmla="*/ 152 h 152"/>
              <a:gd name="T38" fmla="*/ 122 w 245"/>
              <a:gd name="T39" fmla="*/ 119 h 152"/>
              <a:gd name="T40" fmla="*/ 213 w 245"/>
              <a:gd name="T41" fmla="*/ 119 h 152"/>
              <a:gd name="T42" fmla="*/ 216 w 245"/>
              <a:gd name="T43" fmla="*/ 116 h 152"/>
              <a:gd name="T44" fmla="*/ 216 w 245"/>
              <a:gd name="T45" fmla="*/ 16 h 152"/>
              <a:gd name="T46" fmla="*/ 209 w 245"/>
              <a:gd name="T47" fmla="*/ 8 h 152"/>
              <a:gd name="T48" fmla="*/ 207 w 245"/>
              <a:gd name="T49" fmla="*/ 8 h 152"/>
              <a:gd name="T50" fmla="*/ 38 w 245"/>
              <a:gd name="T51" fmla="*/ 8 h 152"/>
              <a:gd name="T52" fmla="*/ 34 w 245"/>
              <a:gd name="T53" fmla="*/ 9 h 152"/>
              <a:gd name="T54" fmla="*/ 29 w 245"/>
              <a:gd name="T55" fmla="*/ 14 h 152"/>
              <a:gd name="T56" fmla="*/ 29 w 245"/>
              <a:gd name="T57" fmla="*/ 17 h 152"/>
              <a:gd name="T58" fmla="*/ 29 w 245"/>
              <a:gd name="T59" fmla="*/ 116 h 152"/>
              <a:gd name="T60" fmla="*/ 32 w 245"/>
              <a:gd name="T61" fmla="*/ 119 h 152"/>
              <a:gd name="T62" fmla="*/ 122 w 245"/>
              <a:gd name="T63" fmla="*/ 119 h 152"/>
              <a:gd name="T64" fmla="*/ 121 w 245"/>
              <a:gd name="T65" fmla="*/ 144 h 152"/>
              <a:gd name="T66" fmla="*/ 139 w 245"/>
              <a:gd name="T67" fmla="*/ 144 h 152"/>
              <a:gd name="T68" fmla="*/ 142 w 245"/>
              <a:gd name="T69" fmla="*/ 143 h 152"/>
              <a:gd name="T70" fmla="*/ 143 w 245"/>
              <a:gd name="T71" fmla="*/ 140 h 152"/>
              <a:gd name="T72" fmla="*/ 140 w 245"/>
              <a:gd name="T73" fmla="*/ 136 h 152"/>
              <a:gd name="T74" fmla="*/ 135 w 245"/>
              <a:gd name="T75" fmla="*/ 133 h 152"/>
              <a:gd name="T76" fmla="*/ 111 w 245"/>
              <a:gd name="T77" fmla="*/ 133 h 152"/>
              <a:gd name="T78" fmla="*/ 99 w 245"/>
              <a:gd name="T79" fmla="*/ 139 h 152"/>
              <a:gd name="T80" fmla="*/ 101 w 245"/>
              <a:gd name="T81" fmla="*/ 143 h 152"/>
              <a:gd name="T82" fmla="*/ 103 w 245"/>
              <a:gd name="T83" fmla="*/ 144 h 152"/>
              <a:gd name="T84" fmla="*/ 121 w 245"/>
              <a:gd name="T85" fmla="*/ 144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245" h="152">
                <a:moveTo>
                  <a:pt x="123" y="152"/>
                </a:moveTo>
                <a:cubicBezTo>
                  <a:pt x="86" y="152"/>
                  <a:pt x="50" y="152"/>
                  <a:pt x="14" y="152"/>
                </a:cubicBezTo>
                <a:cubicBezTo>
                  <a:pt x="9" y="152"/>
                  <a:pt x="5" y="150"/>
                  <a:pt x="2" y="145"/>
                </a:cubicBezTo>
                <a:cubicBezTo>
                  <a:pt x="0" y="143"/>
                  <a:pt x="1" y="141"/>
                  <a:pt x="3" y="139"/>
                </a:cubicBezTo>
                <a:cubicBezTo>
                  <a:pt x="8" y="133"/>
                  <a:pt x="13" y="127"/>
                  <a:pt x="18" y="121"/>
                </a:cubicBezTo>
                <a:cubicBezTo>
                  <a:pt x="20" y="120"/>
                  <a:pt x="20" y="118"/>
                  <a:pt x="20" y="116"/>
                </a:cubicBezTo>
                <a:cubicBezTo>
                  <a:pt x="20" y="82"/>
                  <a:pt x="20" y="49"/>
                  <a:pt x="20" y="15"/>
                </a:cubicBezTo>
                <a:cubicBezTo>
                  <a:pt x="20" y="10"/>
                  <a:pt x="22" y="6"/>
                  <a:pt x="26" y="3"/>
                </a:cubicBezTo>
                <a:cubicBezTo>
                  <a:pt x="28" y="1"/>
                  <a:pt x="30" y="0"/>
                  <a:pt x="34" y="0"/>
                </a:cubicBezTo>
                <a:cubicBezTo>
                  <a:pt x="93" y="0"/>
                  <a:pt x="152" y="0"/>
                  <a:pt x="211" y="0"/>
                </a:cubicBezTo>
                <a:cubicBezTo>
                  <a:pt x="219" y="0"/>
                  <a:pt x="224" y="5"/>
                  <a:pt x="224" y="13"/>
                </a:cubicBezTo>
                <a:cubicBezTo>
                  <a:pt x="224" y="27"/>
                  <a:pt x="224" y="40"/>
                  <a:pt x="224" y="53"/>
                </a:cubicBezTo>
                <a:cubicBezTo>
                  <a:pt x="224" y="74"/>
                  <a:pt x="224" y="95"/>
                  <a:pt x="224" y="116"/>
                </a:cubicBezTo>
                <a:cubicBezTo>
                  <a:pt x="224" y="118"/>
                  <a:pt x="225" y="119"/>
                  <a:pt x="226" y="121"/>
                </a:cubicBezTo>
                <a:cubicBezTo>
                  <a:pt x="232" y="127"/>
                  <a:pt x="238" y="133"/>
                  <a:pt x="243" y="139"/>
                </a:cubicBezTo>
                <a:cubicBezTo>
                  <a:pt x="245" y="141"/>
                  <a:pt x="245" y="142"/>
                  <a:pt x="244" y="144"/>
                </a:cubicBezTo>
                <a:cubicBezTo>
                  <a:pt x="243" y="149"/>
                  <a:pt x="238" y="152"/>
                  <a:pt x="232" y="152"/>
                </a:cubicBezTo>
                <a:cubicBezTo>
                  <a:pt x="212" y="152"/>
                  <a:pt x="192" y="152"/>
                  <a:pt x="172" y="152"/>
                </a:cubicBezTo>
                <a:cubicBezTo>
                  <a:pt x="156" y="152"/>
                  <a:pt x="139" y="152"/>
                  <a:pt x="123" y="152"/>
                </a:cubicBezTo>
                <a:close/>
                <a:moveTo>
                  <a:pt x="122" y="119"/>
                </a:moveTo>
                <a:cubicBezTo>
                  <a:pt x="153" y="119"/>
                  <a:pt x="183" y="119"/>
                  <a:pt x="213" y="119"/>
                </a:cubicBezTo>
                <a:cubicBezTo>
                  <a:pt x="215" y="119"/>
                  <a:pt x="216" y="119"/>
                  <a:pt x="216" y="116"/>
                </a:cubicBezTo>
                <a:cubicBezTo>
                  <a:pt x="216" y="83"/>
                  <a:pt x="216" y="49"/>
                  <a:pt x="216" y="16"/>
                </a:cubicBezTo>
                <a:cubicBezTo>
                  <a:pt x="216" y="11"/>
                  <a:pt x="214" y="8"/>
                  <a:pt x="209" y="8"/>
                </a:cubicBezTo>
                <a:cubicBezTo>
                  <a:pt x="208" y="8"/>
                  <a:pt x="208" y="8"/>
                  <a:pt x="207" y="8"/>
                </a:cubicBezTo>
                <a:cubicBezTo>
                  <a:pt x="151" y="8"/>
                  <a:pt x="94" y="8"/>
                  <a:pt x="38" y="8"/>
                </a:cubicBezTo>
                <a:cubicBezTo>
                  <a:pt x="37" y="8"/>
                  <a:pt x="36" y="8"/>
                  <a:pt x="34" y="9"/>
                </a:cubicBezTo>
                <a:cubicBezTo>
                  <a:pt x="31" y="9"/>
                  <a:pt x="30" y="11"/>
                  <a:pt x="29" y="14"/>
                </a:cubicBezTo>
                <a:cubicBezTo>
                  <a:pt x="29" y="15"/>
                  <a:pt x="29" y="16"/>
                  <a:pt x="29" y="17"/>
                </a:cubicBezTo>
                <a:cubicBezTo>
                  <a:pt x="29" y="50"/>
                  <a:pt x="29" y="83"/>
                  <a:pt x="29" y="116"/>
                </a:cubicBezTo>
                <a:cubicBezTo>
                  <a:pt x="29" y="119"/>
                  <a:pt x="29" y="119"/>
                  <a:pt x="32" y="119"/>
                </a:cubicBezTo>
                <a:cubicBezTo>
                  <a:pt x="62" y="119"/>
                  <a:pt x="92" y="119"/>
                  <a:pt x="122" y="119"/>
                </a:cubicBezTo>
                <a:close/>
                <a:moveTo>
                  <a:pt x="121" y="144"/>
                </a:moveTo>
                <a:cubicBezTo>
                  <a:pt x="127" y="144"/>
                  <a:pt x="133" y="144"/>
                  <a:pt x="139" y="144"/>
                </a:cubicBezTo>
                <a:cubicBezTo>
                  <a:pt x="140" y="144"/>
                  <a:pt x="141" y="143"/>
                  <a:pt x="142" y="143"/>
                </a:cubicBezTo>
                <a:cubicBezTo>
                  <a:pt x="144" y="143"/>
                  <a:pt x="144" y="142"/>
                  <a:pt x="143" y="140"/>
                </a:cubicBezTo>
                <a:cubicBezTo>
                  <a:pt x="142" y="139"/>
                  <a:pt x="141" y="137"/>
                  <a:pt x="140" y="136"/>
                </a:cubicBezTo>
                <a:cubicBezTo>
                  <a:pt x="139" y="133"/>
                  <a:pt x="137" y="133"/>
                  <a:pt x="135" y="133"/>
                </a:cubicBezTo>
                <a:cubicBezTo>
                  <a:pt x="127" y="133"/>
                  <a:pt x="119" y="133"/>
                  <a:pt x="111" y="133"/>
                </a:cubicBezTo>
                <a:cubicBezTo>
                  <a:pt x="101" y="133"/>
                  <a:pt x="104" y="132"/>
                  <a:pt x="99" y="139"/>
                </a:cubicBezTo>
                <a:cubicBezTo>
                  <a:pt x="97" y="142"/>
                  <a:pt x="98" y="143"/>
                  <a:pt x="101" y="143"/>
                </a:cubicBezTo>
                <a:cubicBezTo>
                  <a:pt x="102" y="144"/>
                  <a:pt x="102" y="144"/>
                  <a:pt x="103" y="144"/>
                </a:cubicBezTo>
                <a:cubicBezTo>
                  <a:pt x="109" y="144"/>
                  <a:pt x="115" y="144"/>
                  <a:pt x="121" y="144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48" name="Freeform 240"/>
          <p:cNvSpPr>
            <a:spLocks/>
          </p:cNvSpPr>
          <p:nvPr/>
        </p:nvSpPr>
        <p:spPr bwMode="auto">
          <a:xfrm>
            <a:off x="3201989" y="3902923"/>
            <a:ext cx="303213" cy="412750"/>
          </a:xfrm>
          <a:custGeom>
            <a:avLst/>
            <a:gdLst>
              <a:gd name="T0" fmla="*/ 83 w 181"/>
              <a:gd name="T1" fmla="*/ 104 h 246"/>
              <a:gd name="T2" fmla="*/ 83 w 181"/>
              <a:gd name="T3" fmla="*/ 218 h 246"/>
              <a:gd name="T4" fmla="*/ 82 w 181"/>
              <a:gd name="T5" fmla="*/ 218 h 246"/>
              <a:gd name="T6" fmla="*/ 80 w 181"/>
              <a:gd name="T7" fmla="*/ 216 h 246"/>
              <a:gd name="T8" fmla="*/ 64 w 181"/>
              <a:gd name="T9" fmla="*/ 200 h 246"/>
              <a:gd name="T10" fmla="*/ 55 w 181"/>
              <a:gd name="T11" fmla="*/ 199 h 246"/>
              <a:gd name="T12" fmla="*/ 52 w 181"/>
              <a:gd name="T13" fmla="*/ 206 h 246"/>
              <a:gd name="T14" fmla="*/ 55 w 181"/>
              <a:gd name="T15" fmla="*/ 211 h 246"/>
              <a:gd name="T16" fmla="*/ 81 w 181"/>
              <a:gd name="T17" fmla="*/ 237 h 246"/>
              <a:gd name="T18" fmla="*/ 90 w 181"/>
              <a:gd name="T19" fmla="*/ 246 h 246"/>
              <a:gd name="T20" fmla="*/ 91 w 181"/>
              <a:gd name="T21" fmla="*/ 245 h 246"/>
              <a:gd name="T22" fmla="*/ 125 w 181"/>
              <a:gd name="T23" fmla="*/ 211 h 246"/>
              <a:gd name="T24" fmla="*/ 127 w 181"/>
              <a:gd name="T25" fmla="*/ 203 h 246"/>
              <a:gd name="T26" fmla="*/ 115 w 181"/>
              <a:gd name="T27" fmla="*/ 200 h 246"/>
              <a:gd name="T28" fmla="*/ 100 w 181"/>
              <a:gd name="T29" fmla="*/ 216 h 246"/>
              <a:gd name="T30" fmla="*/ 98 w 181"/>
              <a:gd name="T31" fmla="*/ 217 h 246"/>
              <a:gd name="T32" fmla="*/ 98 w 181"/>
              <a:gd name="T33" fmla="*/ 104 h 246"/>
              <a:gd name="T34" fmla="*/ 154 w 181"/>
              <a:gd name="T35" fmla="*/ 160 h 246"/>
              <a:gd name="T36" fmla="*/ 152 w 181"/>
              <a:gd name="T37" fmla="*/ 161 h 246"/>
              <a:gd name="T38" fmla="*/ 133 w 181"/>
              <a:gd name="T39" fmla="*/ 161 h 246"/>
              <a:gd name="T40" fmla="*/ 129 w 181"/>
              <a:gd name="T41" fmla="*/ 161 h 246"/>
              <a:gd name="T42" fmla="*/ 123 w 181"/>
              <a:gd name="T43" fmla="*/ 169 h 246"/>
              <a:gd name="T44" fmla="*/ 131 w 181"/>
              <a:gd name="T45" fmla="*/ 175 h 246"/>
              <a:gd name="T46" fmla="*/ 180 w 181"/>
              <a:gd name="T47" fmla="*/ 175 h 246"/>
              <a:gd name="T48" fmla="*/ 181 w 181"/>
              <a:gd name="T49" fmla="*/ 175 h 246"/>
              <a:gd name="T50" fmla="*/ 181 w 181"/>
              <a:gd name="T51" fmla="*/ 173 h 246"/>
              <a:gd name="T52" fmla="*/ 181 w 181"/>
              <a:gd name="T53" fmla="*/ 125 h 246"/>
              <a:gd name="T54" fmla="*/ 176 w 181"/>
              <a:gd name="T55" fmla="*/ 117 h 246"/>
              <a:gd name="T56" fmla="*/ 167 w 181"/>
              <a:gd name="T57" fmla="*/ 125 h 246"/>
              <a:gd name="T58" fmla="*/ 167 w 181"/>
              <a:gd name="T59" fmla="*/ 149 h 246"/>
              <a:gd name="T60" fmla="*/ 167 w 181"/>
              <a:gd name="T61" fmla="*/ 152 h 246"/>
              <a:gd name="T62" fmla="*/ 165 w 181"/>
              <a:gd name="T63" fmla="*/ 150 h 246"/>
              <a:gd name="T64" fmla="*/ 99 w 181"/>
              <a:gd name="T65" fmla="*/ 84 h 246"/>
              <a:gd name="T66" fmla="*/ 97 w 181"/>
              <a:gd name="T67" fmla="*/ 80 h 246"/>
              <a:gd name="T68" fmla="*/ 97 w 181"/>
              <a:gd name="T69" fmla="*/ 49 h 246"/>
              <a:gd name="T70" fmla="*/ 99 w 181"/>
              <a:gd name="T71" fmla="*/ 46 h 246"/>
              <a:gd name="T72" fmla="*/ 105 w 181"/>
              <a:gd name="T73" fmla="*/ 7 h 246"/>
              <a:gd name="T74" fmla="*/ 80 w 181"/>
              <a:gd name="T75" fmla="*/ 4 h 246"/>
              <a:gd name="T76" fmla="*/ 67 w 181"/>
              <a:gd name="T77" fmla="*/ 25 h 246"/>
              <a:gd name="T78" fmla="*/ 81 w 181"/>
              <a:gd name="T79" fmla="*/ 46 h 246"/>
              <a:gd name="T80" fmla="*/ 83 w 181"/>
              <a:gd name="T81" fmla="*/ 49 h 246"/>
              <a:gd name="T82" fmla="*/ 83 w 181"/>
              <a:gd name="T83" fmla="*/ 80 h 246"/>
              <a:gd name="T84" fmla="*/ 81 w 181"/>
              <a:gd name="T85" fmla="*/ 84 h 246"/>
              <a:gd name="T86" fmla="*/ 17 w 181"/>
              <a:gd name="T87" fmla="*/ 149 h 246"/>
              <a:gd name="T88" fmla="*/ 15 w 181"/>
              <a:gd name="T89" fmla="*/ 150 h 246"/>
              <a:gd name="T90" fmla="*/ 15 w 181"/>
              <a:gd name="T91" fmla="*/ 147 h 246"/>
              <a:gd name="T92" fmla="*/ 15 w 181"/>
              <a:gd name="T93" fmla="*/ 125 h 246"/>
              <a:gd name="T94" fmla="*/ 9 w 181"/>
              <a:gd name="T95" fmla="*/ 117 h 246"/>
              <a:gd name="T96" fmla="*/ 1 w 181"/>
              <a:gd name="T97" fmla="*/ 121 h 246"/>
              <a:gd name="T98" fmla="*/ 0 w 181"/>
              <a:gd name="T99" fmla="*/ 126 h 246"/>
              <a:gd name="T100" fmla="*/ 0 w 181"/>
              <a:gd name="T101" fmla="*/ 172 h 246"/>
              <a:gd name="T102" fmla="*/ 1 w 181"/>
              <a:gd name="T103" fmla="*/ 175 h 246"/>
              <a:gd name="T104" fmla="*/ 3 w 181"/>
              <a:gd name="T105" fmla="*/ 175 h 246"/>
              <a:gd name="T106" fmla="*/ 24 w 181"/>
              <a:gd name="T107" fmla="*/ 175 h 246"/>
              <a:gd name="T108" fmla="*/ 51 w 181"/>
              <a:gd name="T109" fmla="*/ 175 h 246"/>
              <a:gd name="T110" fmla="*/ 58 w 181"/>
              <a:gd name="T111" fmla="*/ 167 h 246"/>
              <a:gd name="T112" fmla="*/ 51 w 181"/>
              <a:gd name="T113" fmla="*/ 161 h 246"/>
              <a:gd name="T114" fmla="*/ 28 w 181"/>
              <a:gd name="T115" fmla="*/ 161 h 246"/>
              <a:gd name="T116" fmla="*/ 26 w 181"/>
              <a:gd name="T117" fmla="*/ 160 h 246"/>
              <a:gd name="T118" fmla="*/ 83 w 181"/>
              <a:gd name="T119" fmla="*/ 10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81" h="246">
                <a:moveTo>
                  <a:pt x="83" y="104"/>
                </a:moveTo>
                <a:cubicBezTo>
                  <a:pt x="83" y="142"/>
                  <a:pt x="83" y="180"/>
                  <a:pt x="83" y="218"/>
                </a:cubicBezTo>
                <a:cubicBezTo>
                  <a:pt x="82" y="218"/>
                  <a:pt x="82" y="218"/>
                  <a:pt x="82" y="218"/>
                </a:cubicBezTo>
                <a:cubicBezTo>
                  <a:pt x="81" y="218"/>
                  <a:pt x="81" y="217"/>
                  <a:pt x="80" y="216"/>
                </a:cubicBezTo>
                <a:cubicBezTo>
                  <a:pt x="75" y="211"/>
                  <a:pt x="70" y="205"/>
                  <a:pt x="64" y="200"/>
                </a:cubicBezTo>
                <a:cubicBezTo>
                  <a:pt x="62" y="197"/>
                  <a:pt x="58" y="197"/>
                  <a:pt x="55" y="199"/>
                </a:cubicBezTo>
                <a:cubicBezTo>
                  <a:pt x="53" y="200"/>
                  <a:pt x="51" y="203"/>
                  <a:pt x="52" y="206"/>
                </a:cubicBezTo>
                <a:cubicBezTo>
                  <a:pt x="53" y="208"/>
                  <a:pt x="54" y="210"/>
                  <a:pt x="55" y="211"/>
                </a:cubicBezTo>
                <a:cubicBezTo>
                  <a:pt x="64" y="220"/>
                  <a:pt x="72" y="229"/>
                  <a:pt x="81" y="237"/>
                </a:cubicBezTo>
                <a:cubicBezTo>
                  <a:pt x="84" y="240"/>
                  <a:pt x="87" y="243"/>
                  <a:pt x="90" y="246"/>
                </a:cubicBezTo>
                <a:cubicBezTo>
                  <a:pt x="90" y="246"/>
                  <a:pt x="91" y="245"/>
                  <a:pt x="91" y="245"/>
                </a:cubicBezTo>
                <a:cubicBezTo>
                  <a:pt x="102" y="233"/>
                  <a:pt x="114" y="222"/>
                  <a:pt x="125" y="211"/>
                </a:cubicBezTo>
                <a:cubicBezTo>
                  <a:pt x="127" y="209"/>
                  <a:pt x="128" y="206"/>
                  <a:pt x="127" y="203"/>
                </a:cubicBezTo>
                <a:cubicBezTo>
                  <a:pt x="126" y="198"/>
                  <a:pt x="119" y="196"/>
                  <a:pt x="115" y="200"/>
                </a:cubicBezTo>
                <a:cubicBezTo>
                  <a:pt x="110" y="205"/>
                  <a:pt x="105" y="210"/>
                  <a:pt x="100" y="216"/>
                </a:cubicBezTo>
                <a:cubicBezTo>
                  <a:pt x="99" y="216"/>
                  <a:pt x="98" y="217"/>
                  <a:pt x="98" y="217"/>
                </a:cubicBezTo>
                <a:cubicBezTo>
                  <a:pt x="98" y="179"/>
                  <a:pt x="98" y="141"/>
                  <a:pt x="98" y="104"/>
                </a:cubicBezTo>
                <a:cubicBezTo>
                  <a:pt x="116" y="123"/>
                  <a:pt x="135" y="142"/>
                  <a:pt x="154" y="160"/>
                </a:cubicBezTo>
                <a:cubicBezTo>
                  <a:pt x="153" y="160"/>
                  <a:pt x="153" y="161"/>
                  <a:pt x="152" y="161"/>
                </a:cubicBezTo>
                <a:cubicBezTo>
                  <a:pt x="145" y="161"/>
                  <a:pt x="139" y="160"/>
                  <a:pt x="133" y="161"/>
                </a:cubicBezTo>
                <a:cubicBezTo>
                  <a:pt x="131" y="161"/>
                  <a:pt x="130" y="161"/>
                  <a:pt x="129" y="161"/>
                </a:cubicBezTo>
                <a:cubicBezTo>
                  <a:pt x="125" y="162"/>
                  <a:pt x="123" y="165"/>
                  <a:pt x="123" y="169"/>
                </a:cubicBezTo>
                <a:cubicBezTo>
                  <a:pt x="124" y="172"/>
                  <a:pt x="127" y="175"/>
                  <a:pt x="131" y="175"/>
                </a:cubicBezTo>
                <a:cubicBezTo>
                  <a:pt x="147" y="175"/>
                  <a:pt x="163" y="175"/>
                  <a:pt x="180" y="175"/>
                </a:cubicBezTo>
                <a:cubicBezTo>
                  <a:pt x="180" y="175"/>
                  <a:pt x="181" y="175"/>
                  <a:pt x="181" y="175"/>
                </a:cubicBezTo>
                <a:cubicBezTo>
                  <a:pt x="181" y="174"/>
                  <a:pt x="181" y="174"/>
                  <a:pt x="181" y="173"/>
                </a:cubicBezTo>
                <a:cubicBezTo>
                  <a:pt x="181" y="157"/>
                  <a:pt x="181" y="141"/>
                  <a:pt x="181" y="125"/>
                </a:cubicBezTo>
                <a:cubicBezTo>
                  <a:pt x="181" y="121"/>
                  <a:pt x="179" y="118"/>
                  <a:pt x="176" y="117"/>
                </a:cubicBezTo>
                <a:cubicBezTo>
                  <a:pt x="171" y="116"/>
                  <a:pt x="167" y="119"/>
                  <a:pt x="167" y="125"/>
                </a:cubicBezTo>
                <a:cubicBezTo>
                  <a:pt x="167" y="133"/>
                  <a:pt x="167" y="141"/>
                  <a:pt x="167" y="149"/>
                </a:cubicBezTo>
                <a:cubicBezTo>
                  <a:pt x="167" y="149"/>
                  <a:pt x="167" y="150"/>
                  <a:pt x="167" y="152"/>
                </a:cubicBezTo>
                <a:cubicBezTo>
                  <a:pt x="166" y="151"/>
                  <a:pt x="165" y="151"/>
                  <a:pt x="165" y="150"/>
                </a:cubicBezTo>
                <a:cubicBezTo>
                  <a:pt x="143" y="128"/>
                  <a:pt x="121" y="106"/>
                  <a:pt x="99" y="84"/>
                </a:cubicBezTo>
                <a:cubicBezTo>
                  <a:pt x="98" y="83"/>
                  <a:pt x="97" y="82"/>
                  <a:pt x="97" y="80"/>
                </a:cubicBezTo>
                <a:cubicBezTo>
                  <a:pt x="97" y="70"/>
                  <a:pt x="97" y="59"/>
                  <a:pt x="97" y="49"/>
                </a:cubicBezTo>
                <a:cubicBezTo>
                  <a:pt x="97" y="47"/>
                  <a:pt x="98" y="46"/>
                  <a:pt x="99" y="46"/>
                </a:cubicBezTo>
                <a:cubicBezTo>
                  <a:pt x="115" y="39"/>
                  <a:pt x="118" y="18"/>
                  <a:pt x="105" y="7"/>
                </a:cubicBezTo>
                <a:cubicBezTo>
                  <a:pt x="97" y="1"/>
                  <a:pt x="89" y="0"/>
                  <a:pt x="80" y="4"/>
                </a:cubicBezTo>
                <a:cubicBezTo>
                  <a:pt x="72" y="8"/>
                  <a:pt x="67" y="15"/>
                  <a:pt x="67" y="25"/>
                </a:cubicBezTo>
                <a:cubicBezTo>
                  <a:pt x="67" y="35"/>
                  <a:pt x="72" y="42"/>
                  <a:pt x="81" y="46"/>
                </a:cubicBezTo>
                <a:cubicBezTo>
                  <a:pt x="82" y="46"/>
                  <a:pt x="83" y="47"/>
                  <a:pt x="83" y="49"/>
                </a:cubicBezTo>
                <a:cubicBezTo>
                  <a:pt x="83" y="59"/>
                  <a:pt x="83" y="70"/>
                  <a:pt x="83" y="80"/>
                </a:cubicBezTo>
                <a:cubicBezTo>
                  <a:pt x="83" y="82"/>
                  <a:pt x="82" y="83"/>
                  <a:pt x="81" y="84"/>
                </a:cubicBezTo>
                <a:cubicBezTo>
                  <a:pt x="60" y="105"/>
                  <a:pt x="38" y="127"/>
                  <a:pt x="17" y="149"/>
                </a:cubicBezTo>
                <a:cubicBezTo>
                  <a:pt x="16" y="149"/>
                  <a:pt x="16" y="149"/>
                  <a:pt x="15" y="150"/>
                </a:cubicBezTo>
                <a:cubicBezTo>
                  <a:pt x="15" y="149"/>
                  <a:pt x="15" y="148"/>
                  <a:pt x="15" y="147"/>
                </a:cubicBezTo>
                <a:cubicBezTo>
                  <a:pt x="15" y="139"/>
                  <a:pt x="15" y="132"/>
                  <a:pt x="15" y="125"/>
                </a:cubicBezTo>
                <a:cubicBezTo>
                  <a:pt x="15" y="121"/>
                  <a:pt x="12" y="118"/>
                  <a:pt x="9" y="117"/>
                </a:cubicBezTo>
                <a:cubicBezTo>
                  <a:pt x="6" y="117"/>
                  <a:pt x="2" y="118"/>
                  <a:pt x="1" y="121"/>
                </a:cubicBezTo>
                <a:cubicBezTo>
                  <a:pt x="1" y="123"/>
                  <a:pt x="0" y="124"/>
                  <a:pt x="0" y="126"/>
                </a:cubicBezTo>
                <a:cubicBezTo>
                  <a:pt x="0" y="141"/>
                  <a:pt x="0" y="157"/>
                  <a:pt x="0" y="172"/>
                </a:cubicBezTo>
                <a:cubicBezTo>
                  <a:pt x="0" y="173"/>
                  <a:pt x="0" y="174"/>
                  <a:pt x="1" y="175"/>
                </a:cubicBezTo>
                <a:cubicBezTo>
                  <a:pt x="2" y="175"/>
                  <a:pt x="2" y="175"/>
                  <a:pt x="3" y="175"/>
                </a:cubicBezTo>
                <a:cubicBezTo>
                  <a:pt x="10" y="175"/>
                  <a:pt x="17" y="175"/>
                  <a:pt x="24" y="175"/>
                </a:cubicBezTo>
                <a:cubicBezTo>
                  <a:pt x="33" y="175"/>
                  <a:pt x="42" y="175"/>
                  <a:pt x="51" y="175"/>
                </a:cubicBezTo>
                <a:cubicBezTo>
                  <a:pt x="56" y="175"/>
                  <a:pt x="59" y="171"/>
                  <a:pt x="58" y="167"/>
                </a:cubicBezTo>
                <a:cubicBezTo>
                  <a:pt x="58" y="163"/>
                  <a:pt x="55" y="161"/>
                  <a:pt x="51" y="161"/>
                </a:cubicBezTo>
                <a:cubicBezTo>
                  <a:pt x="44" y="160"/>
                  <a:pt x="36" y="161"/>
                  <a:pt x="28" y="161"/>
                </a:cubicBezTo>
                <a:cubicBezTo>
                  <a:pt x="28" y="161"/>
                  <a:pt x="27" y="160"/>
                  <a:pt x="26" y="160"/>
                </a:cubicBezTo>
                <a:cubicBezTo>
                  <a:pt x="45" y="141"/>
                  <a:pt x="64" y="123"/>
                  <a:pt x="83" y="1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849" name="Freeform 241"/>
          <p:cNvSpPr>
            <a:spLocks/>
          </p:cNvSpPr>
          <p:nvPr/>
        </p:nvSpPr>
        <p:spPr bwMode="auto">
          <a:xfrm>
            <a:off x="3813176" y="3902923"/>
            <a:ext cx="303213" cy="412750"/>
          </a:xfrm>
          <a:custGeom>
            <a:avLst/>
            <a:gdLst>
              <a:gd name="T0" fmla="*/ 83 w 181"/>
              <a:gd name="T1" fmla="*/ 104 h 246"/>
              <a:gd name="T2" fmla="*/ 26 w 181"/>
              <a:gd name="T3" fmla="*/ 160 h 246"/>
              <a:gd name="T4" fmla="*/ 28 w 181"/>
              <a:gd name="T5" fmla="*/ 161 h 246"/>
              <a:gd name="T6" fmla="*/ 51 w 181"/>
              <a:gd name="T7" fmla="*/ 161 h 246"/>
              <a:gd name="T8" fmla="*/ 58 w 181"/>
              <a:gd name="T9" fmla="*/ 167 h 246"/>
              <a:gd name="T10" fmla="*/ 51 w 181"/>
              <a:gd name="T11" fmla="*/ 175 h 246"/>
              <a:gd name="T12" fmla="*/ 24 w 181"/>
              <a:gd name="T13" fmla="*/ 175 h 246"/>
              <a:gd name="T14" fmla="*/ 3 w 181"/>
              <a:gd name="T15" fmla="*/ 175 h 246"/>
              <a:gd name="T16" fmla="*/ 1 w 181"/>
              <a:gd name="T17" fmla="*/ 175 h 246"/>
              <a:gd name="T18" fmla="*/ 0 w 181"/>
              <a:gd name="T19" fmla="*/ 172 h 246"/>
              <a:gd name="T20" fmla="*/ 0 w 181"/>
              <a:gd name="T21" fmla="*/ 126 h 246"/>
              <a:gd name="T22" fmla="*/ 1 w 181"/>
              <a:gd name="T23" fmla="*/ 121 h 246"/>
              <a:gd name="T24" fmla="*/ 9 w 181"/>
              <a:gd name="T25" fmla="*/ 117 h 246"/>
              <a:gd name="T26" fmla="*/ 15 w 181"/>
              <a:gd name="T27" fmla="*/ 125 h 246"/>
              <a:gd name="T28" fmla="*/ 15 w 181"/>
              <a:gd name="T29" fmla="*/ 147 h 246"/>
              <a:gd name="T30" fmla="*/ 15 w 181"/>
              <a:gd name="T31" fmla="*/ 150 h 246"/>
              <a:gd name="T32" fmla="*/ 17 w 181"/>
              <a:gd name="T33" fmla="*/ 149 h 246"/>
              <a:gd name="T34" fmla="*/ 81 w 181"/>
              <a:gd name="T35" fmla="*/ 84 h 246"/>
              <a:gd name="T36" fmla="*/ 83 w 181"/>
              <a:gd name="T37" fmla="*/ 80 h 246"/>
              <a:gd name="T38" fmla="*/ 83 w 181"/>
              <a:gd name="T39" fmla="*/ 49 h 246"/>
              <a:gd name="T40" fmla="*/ 81 w 181"/>
              <a:gd name="T41" fmla="*/ 46 h 246"/>
              <a:gd name="T42" fmla="*/ 67 w 181"/>
              <a:gd name="T43" fmla="*/ 25 h 246"/>
              <a:gd name="T44" fmla="*/ 80 w 181"/>
              <a:gd name="T45" fmla="*/ 4 h 246"/>
              <a:gd name="T46" fmla="*/ 105 w 181"/>
              <a:gd name="T47" fmla="*/ 7 h 246"/>
              <a:gd name="T48" fmla="*/ 99 w 181"/>
              <a:gd name="T49" fmla="*/ 46 h 246"/>
              <a:gd name="T50" fmla="*/ 97 w 181"/>
              <a:gd name="T51" fmla="*/ 49 h 246"/>
              <a:gd name="T52" fmla="*/ 97 w 181"/>
              <a:gd name="T53" fmla="*/ 80 h 246"/>
              <a:gd name="T54" fmla="*/ 99 w 181"/>
              <a:gd name="T55" fmla="*/ 84 h 246"/>
              <a:gd name="T56" fmla="*/ 165 w 181"/>
              <a:gd name="T57" fmla="*/ 150 h 246"/>
              <a:gd name="T58" fmla="*/ 167 w 181"/>
              <a:gd name="T59" fmla="*/ 152 h 246"/>
              <a:gd name="T60" fmla="*/ 167 w 181"/>
              <a:gd name="T61" fmla="*/ 149 h 246"/>
              <a:gd name="T62" fmla="*/ 167 w 181"/>
              <a:gd name="T63" fmla="*/ 125 h 246"/>
              <a:gd name="T64" fmla="*/ 176 w 181"/>
              <a:gd name="T65" fmla="*/ 117 h 246"/>
              <a:gd name="T66" fmla="*/ 181 w 181"/>
              <a:gd name="T67" fmla="*/ 125 h 246"/>
              <a:gd name="T68" fmla="*/ 181 w 181"/>
              <a:gd name="T69" fmla="*/ 173 h 246"/>
              <a:gd name="T70" fmla="*/ 181 w 181"/>
              <a:gd name="T71" fmla="*/ 175 h 246"/>
              <a:gd name="T72" fmla="*/ 180 w 181"/>
              <a:gd name="T73" fmla="*/ 175 h 246"/>
              <a:gd name="T74" fmla="*/ 131 w 181"/>
              <a:gd name="T75" fmla="*/ 175 h 246"/>
              <a:gd name="T76" fmla="*/ 124 w 181"/>
              <a:gd name="T77" fmla="*/ 169 h 246"/>
              <a:gd name="T78" fmla="*/ 129 w 181"/>
              <a:gd name="T79" fmla="*/ 161 h 246"/>
              <a:gd name="T80" fmla="*/ 133 w 181"/>
              <a:gd name="T81" fmla="*/ 161 h 246"/>
              <a:gd name="T82" fmla="*/ 152 w 181"/>
              <a:gd name="T83" fmla="*/ 161 h 246"/>
              <a:gd name="T84" fmla="*/ 154 w 181"/>
              <a:gd name="T85" fmla="*/ 160 h 246"/>
              <a:gd name="T86" fmla="*/ 98 w 181"/>
              <a:gd name="T87" fmla="*/ 104 h 246"/>
              <a:gd name="T88" fmla="*/ 98 w 181"/>
              <a:gd name="T89" fmla="*/ 217 h 246"/>
              <a:gd name="T90" fmla="*/ 100 w 181"/>
              <a:gd name="T91" fmla="*/ 216 h 246"/>
              <a:gd name="T92" fmla="*/ 115 w 181"/>
              <a:gd name="T93" fmla="*/ 200 h 246"/>
              <a:gd name="T94" fmla="*/ 127 w 181"/>
              <a:gd name="T95" fmla="*/ 203 h 246"/>
              <a:gd name="T96" fmla="*/ 125 w 181"/>
              <a:gd name="T97" fmla="*/ 211 h 246"/>
              <a:gd name="T98" fmla="*/ 91 w 181"/>
              <a:gd name="T99" fmla="*/ 245 h 246"/>
              <a:gd name="T100" fmla="*/ 90 w 181"/>
              <a:gd name="T101" fmla="*/ 246 h 246"/>
              <a:gd name="T102" fmla="*/ 81 w 181"/>
              <a:gd name="T103" fmla="*/ 237 h 246"/>
              <a:gd name="T104" fmla="*/ 55 w 181"/>
              <a:gd name="T105" fmla="*/ 211 h 246"/>
              <a:gd name="T106" fmla="*/ 52 w 181"/>
              <a:gd name="T107" fmla="*/ 206 h 246"/>
              <a:gd name="T108" fmla="*/ 55 w 181"/>
              <a:gd name="T109" fmla="*/ 199 h 246"/>
              <a:gd name="T110" fmla="*/ 64 w 181"/>
              <a:gd name="T111" fmla="*/ 200 h 246"/>
              <a:gd name="T112" fmla="*/ 80 w 181"/>
              <a:gd name="T113" fmla="*/ 216 h 246"/>
              <a:gd name="T114" fmla="*/ 82 w 181"/>
              <a:gd name="T115" fmla="*/ 218 h 246"/>
              <a:gd name="T116" fmla="*/ 83 w 181"/>
              <a:gd name="T117" fmla="*/ 218 h 246"/>
              <a:gd name="T118" fmla="*/ 83 w 181"/>
              <a:gd name="T119" fmla="*/ 104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181" h="246">
                <a:moveTo>
                  <a:pt x="83" y="104"/>
                </a:moveTo>
                <a:cubicBezTo>
                  <a:pt x="64" y="123"/>
                  <a:pt x="45" y="141"/>
                  <a:pt x="26" y="160"/>
                </a:cubicBezTo>
                <a:cubicBezTo>
                  <a:pt x="27" y="160"/>
                  <a:pt x="28" y="161"/>
                  <a:pt x="28" y="161"/>
                </a:cubicBezTo>
                <a:cubicBezTo>
                  <a:pt x="36" y="161"/>
                  <a:pt x="44" y="160"/>
                  <a:pt x="51" y="161"/>
                </a:cubicBezTo>
                <a:cubicBezTo>
                  <a:pt x="55" y="161"/>
                  <a:pt x="58" y="163"/>
                  <a:pt x="58" y="167"/>
                </a:cubicBezTo>
                <a:cubicBezTo>
                  <a:pt x="59" y="171"/>
                  <a:pt x="56" y="175"/>
                  <a:pt x="51" y="175"/>
                </a:cubicBezTo>
                <a:cubicBezTo>
                  <a:pt x="42" y="175"/>
                  <a:pt x="33" y="175"/>
                  <a:pt x="24" y="175"/>
                </a:cubicBezTo>
                <a:cubicBezTo>
                  <a:pt x="17" y="175"/>
                  <a:pt x="10" y="175"/>
                  <a:pt x="3" y="175"/>
                </a:cubicBezTo>
                <a:cubicBezTo>
                  <a:pt x="2" y="175"/>
                  <a:pt x="2" y="175"/>
                  <a:pt x="1" y="175"/>
                </a:cubicBezTo>
                <a:cubicBezTo>
                  <a:pt x="0" y="174"/>
                  <a:pt x="0" y="173"/>
                  <a:pt x="0" y="172"/>
                </a:cubicBezTo>
                <a:cubicBezTo>
                  <a:pt x="0" y="157"/>
                  <a:pt x="0" y="141"/>
                  <a:pt x="0" y="126"/>
                </a:cubicBezTo>
                <a:cubicBezTo>
                  <a:pt x="0" y="124"/>
                  <a:pt x="1" y="123"/>
                  <a:pt x="1" y="121"/>
                </a:cubicBezTo>
                <a:cubicBezTo>
                  <a:pt x="2" y="118"/>
                  <a:pt x="6" y="117"/>
                  <a:pt x="9" y="117"/>
                </a:cubicBezTo>
                <a:cubicBezTo>
                  <a:pt x="13" y="118"/>
                  <a:pt x="15" y="121"/>
                  <a:pt x="15" y="125"/>
                </a:cubicBezTo>
                <a:cubicBezTo>
                  <a:pt x="15" y="132"/>
                  <a:pt x="15" y="139"/>
                  <a:pt x="15" y="147"/>
                </a:cubicBezTo>
                <a:cubicBezTo>
                  <a:pt x="15" y="148"/>
                  <a:pt x="15" y="149"/>
                  <a:pt x="15" y="150"/>
                </a:cubicBezTo>
                <a:cubicBezTo>
                  <a:pt x="16" y="149"/>
                  <a:pt x="16" y="149"/>
                  <a:pt x="17" y="149"/>
                </a:cubicBezTo>
                <a:cubicBezTo>
                  <a:pt x="38" y="127"/>
                  <a:pt x="60" y="105"/>
                  <a:pt x="81" y="84"/>
                </a:cubicBezTo>
                <a:cubicBezTo>
                  <a:pt x="82" y="83"/>
                  <a:pt x="83" y="82"/>
                  <a:pt x="83" y="80"/>
                </a:cubicBezTo>
                <a:cubicBezTo>
                  <a:pt x="83" y="70"/>
                  <a:pt x="83" y="59"/>
                  <a:pt x="83" y="49"/>
                </a:cubicBezTo>
                <a:cubicBezTo>
                  <a:pt x="83" y="47"/>
                  <a:pt x="82" y="46"/>
                  <a:pt x="81" y="46"/>
                </a:cubicBezTo>
                <a:cubicBezTo>
                  <a:pt x="72" y="42"/>
                  <a:pt x="67" y="35"/>
                  <a:pt x="67" y="25"/>
                </a:cubicBezTo>
                <a:cubicBezTo>
                  <a:pt x="67" y="15"/>
                  <a:pt x="72" y="8"/>
                  <a:pt x="80" y="4"/>
                </a:cubicBezTo>
                <a:cubicBezTo>
                  <a:pt x="89" y="0"/>
                  <a:pt x="97" y="1"/>
                  <a:pt x="105" y="7"/>
                </a:cubicBezTo>
                <a:cubicBezTo>
                  <a:pt x="118" y="18"/>
                  <a:pt x="115" y="39"/>
                  <a:pt x="99" y="46"/>
                </a:cubicBezTo>
                <a:cubicBezTo>
                  <a:pt x="98" y="46"/>
                  <a:pt x="97" y="47"/>
                  <a:pt x="97" y="49"/>
                </a:cubicBezTo>
                <a:cubicBezTo>
                  <a:pt x="97" y="59"/>
                  <a:pt x="97" y="70"/>
                  <a:pt x="97" y="80"/>
                </a:cubicBezTo>
                <a:cubicBezTo>
                  <a:pt x="97" y="82"/>
                  <a:pt x="98" y="83"/>
                  <a:pt x="99" y="84"/>
                </a:cubicBezTo>
                <a:cubicBezTo>
                  <a:pt x="121" y="106"/>
                  <a:pt x="143" y="128"/>
                  <a:pt x="165" y="150"/>
                </a:cubicBezTo>
                <a:cubicBezTo>
                  <a:pt x="166" y="151"/>
                  <a:pt x="166" y="151"/>
                  <a:pt x="167" y="152"/>
                </a:cubicBezTo>
                <a:cubicBezTo>
                  <a:pt x="167" y="150"/>
                  <a:pt x="167" y="149"/>
                  <a:pt x="167" y="149"/>
                </a:cubicBezTo>
                <a:cubicBezTo>
                  <a:pt x="167" y="141"/>
                  <a:pt x="167" y="133"/>
                  <a:pt x="167" y="125"/>
                </a:cubicBezTo>
                <a:cubicBezTo>
                  <a:pt x="167" y="119"/>
                  <a:pt x="171" y="116"/>
                  <a:pt x="176" y="117"/>
                </a:cubicBezTo>
                <a:cubicBezTo>
                  <a:pt x="180" y="118"/>
                  <a:pt x="181" y="121"/>
                  <a:pt x="181" y="125"/>
                </a:cubicBezTo>
                <a:cubicBezTo>
                  <a:pt x="181" y="141"/>
                  <a:pt x="181" y="157"/>
                  <a:pt x="181" y="173"/>
                </a:cubicBezTo>
                <a:cubicBezTo>
                  <a:pt x="181" y="174"/>
                  <a:pt x="181" y="174"/>
                  <a:pt x="181" y="175"/>
                </a:cubicBezTo>
                <a:cubicBezTo>
                  <a:pt x="181" y="175"/>
                  <a:pt x="180" y="175"/>
                  <a:pt x="180" y="175"/>
                </a:cubicBezTo>
                <a:cubicBezTo>
                  <a:pt x="163" y="175"/>
                  <a:pt x="147" y="175"/>
                  <a:pt x="131" y="175"/>
                </a:cubicBezTo>
                <a:cubicBezTo>
                  <a:pt x="127" y="175"/>
                  <a:pt x="124" y="172"/>
                  <a:pt x="124" y="169"/>
                </a:cubicBezTo>
                <a:cubicBezTo>
                  <a:pt x="123" y="165"/>
                  <a:pt x="125" y="162"/>
                  <a:pt x="129" y="161"/>
                </a:cubicBezTo>
                <a:cubicBezTo>
                  <a:pt x="130" y="161"/>
                  <a:pt x="131" y="161"/>
                  <a:pt x="133" y="161"/>
                </a:cubicBezTo>
                <a:cubicBezTo>
                  <a:pt x="139" y="160"/>
                  <a:pt x="145" y="161"/>
                  <a:pt x="152" y="161"/>
                </a:cubicBezTo>
                <a:cubicBezTo>
                  <a:pt x="153" y="161"/>
                  <a:pt x="153" y="160"/>
                  <a:pt x="154" y="160"/>
                </a:cubicBezTo>
                <a:cubicBezTo>
                  <a:pt x="135" y="142"/>
                  <a:pt x="116" y="123"/>
                  <a:pt x="98" y="104"/>
                </a:cubicBezTo>
                <a:cubicBezTo>
                  <a:pt x="98" y="141"/>
                  <a:pt x="98" y="179"/>
                  <a:pt x="98" y="217"/>
                </a:cubicBezTo>
                <a:cubicBezTo>
                  <a:pt x="98" y="217"/>
                  <a:pt x="99" y="216"/>
                  <a:pt x="100" y="216"/>
                </a:cubicBezTo>
                <a:cubicBezTo>
                  <a:pt x="105" y="210"/>
                  <a:pt x="110" y="205"/>
                  <a:pt x="115" y="200"/>
                </a:cubicBezTo>
                <a:cubicBezTo>
                  <a:pt x="119" y="196"/>
                  <a:pt x="126" y="198"/>
                  <a:pt x="127" y="203"/>
                </a:cubicBezTo>
                <a:cubicBezTo>
                  <a:pt x="128" y="206"/>
                  <a:pt x="127" y="209"/>
                  <a:pt x="125" y="211"/>
                </a:cubicBezTo>
                <a:cubicBezTo>
                  <a:pt x="114" y="222"/>
                  <a:pt x="102" y="233"/>
                  <a:pt x="91" y="245"/>
                </a:cubicBezTo>
                <a:cubicBezTo>
                  <a:pt x="91" y="245"/>
                  <a:pt x="90" y="246"/>
                  <a:pt x="90" y="246"/>
                </a:cubicBezTo>
                <a:cubicBezTo>
                  <a:pt x="87" y="243"/>
                  <a:pt x="84" y="240"/>
                  <a:pt x="81" y="237"/>
                </a:cubicBezTo>
                <a:cubicBezTo>
                  <a:pt x="72" y="229"/>
                  <a:pt x="64" y="220"/>
                  <a:pt x="55" y="211"/>
                </a:cubicBezTo>
                <a:cubicBezTo>
                  <a:pt x="54" y="210"/>
                  <a:pt x="53" y="208"/>
                  <a:pt x="52" y="206"/>
                </a:cubicBezTo>
                <a:cubicBezTo>
                  <a:pt x="51" y="203"/>
                  <a:pt x="53" y="200"/>
                  <a:pt x="55" y="199"/>
                </a:cubicBezTo>
                <a:cubicBezTo>
                  <a:pt x="58" y="197"/>
                  <a:pt x="62" y="197"/>
                  <a:pt x="64" y="200"/>
                </a:cubicBezTo>
                <a:cubicBezTo>
                  <a:pt x="70" y="205"/>
                  <a:pt x="75" y="211"/>
                  <a:pt x="80" y="216"/>
                </a:cubicBezTo>
                <a:cubicBezTo>
                  <a:pt x="81" y="217"/>
                  <a:pt x="81" y="218"/>
                  <a:pt x="82" y="218"/>
                </a:cubicBezTo>
                <a:cubicBezTo>
                  <a:pt x="82" y="218"/>
                  <a:pt x="82" y="218"/>
                  <a:pt x="83" y="218"/>
                </a:cubicBezTo>
                <a:cubicBezTo>
                  <a:pt x="83" y="180"/>
                  <a:pt x="83" y="142"/>
                  <a:pt x="83" y="104"/>
                </a:cubicBezTo>
                <a:close/>
              </a:path>
            </a:pathLst>
          </a:custGeom>
          <a:solidFill>
            <a:srgbClr val="0018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377" name="グループ化 1376"/>
          <p:cNvGrpSpPr/>
          <p:nvPr/>
        </p:nvGrpSpPr>
        <p:grpSpPr>
          <a:xfrm>
            <a:off x="4430714" y="3902923"/>
            <a:ext cx="304800" cy="412750"/>
            <a:chOff x="4430714" y="3824871"/>
            <a:chExt cx="304800" cy="412750"/>
          </a:xfrm>
        </p:grpSpPr>
        <p:sp>
          <p:nvSpPr>
            <p:cNvPr id="850" name="Freeform 242"/>
            <p:cNvSpPr>
              <a:spLocks/>
            </p:cNvSpPr>
            <p:nvPr/>
          </p:nvSpPr>
          <p:spPr bwMode="auto">
            <a:xfrm>
              <a:off x="4430714" y="3824871"/>
              <a:ext cx="304800" cy="412750"/>
            </a:xfrm>
            <a:custGeom>
              <a:avLst/>
              <a:gdLst>
                <a:gd name="T0" fmla="*/ 136 w 182"/>
                <a:gd name="T1" fmla="*/ 104 h 246"/>
                <a:gd name="T2" fmla="*/ 137 w 182"/>
                <a:gd name="T3" fmla="*/ 102 h 246"/>
                <a:gd name="T4" fmla="*/ 136 w 182"/>
                <a:gd name="T5" fmla="*/ 68 h 246"/>
                <a:gd name="T6" fmla="*/ 126 w 182"/>
                <a:gd name="T7" fmla="*/ 37 h 246"/>
                <a:gd name="T8" fmla="*/ 103 w 182"/>
                <a:gd name="T9" fmla="*/ 23 h 246"/>
                <a:gd name="T10" fmla="*/ 78 w 182"/>
                <a:gd name="T11" fmla="*/ 23 h 246"/>
                <a:gd name="T12" fmla="*/ 50 w 182"/>
                <a:gd name="T13" fmla="*/ 48 h 246"/>
                <a:gd name="T14" fmla="*/ 47 w 182"/>
                <a:gd name="T15" fmla="*/ 69 h 246"/>
                <a:gd name="T16" fmla="*/ 46 w 182"/>
                <a:gd name="T17" fmla="*/ 74 h 246"/>
                <a:gd name="T18" fmla="*/ 24 w 182"/>
                <a:gd name="T19" fmla="*/ 74 h 246"/>
                <a:gd name="T20" fmla="*/ 25 w 182"/>
                <a:gd name="T21" fmla="*/ 60 h 246"/>
                <a:gd name="T22" fmla="*/ 37 w 182"/>
                <a:gd name="T23" fmla="*/ 26 h 246"/>
                <a:gd name="T24" fmla="*/ 71 w 182"/>
                <a:gd name="T25" fmla="*/ 4 h 246"/>
                <a:gd name="T26" fmla="*/ 117 w 182"/>
                <a:gd name="T27" fmla="*/ 6 h 246"/>
                <a:gd name="T28" fmla="*/ 150 w 182"/>
                <a:gd name="T29" fmla="*/ 36 h 246"/>
                <a:gd name="T30" fmla="*/ 158 w 182"/>
                <a:gd name="T31" fmla="*/ 73 h 246"/>
                <a:gd name="T32" fmla="*/ 158 w 182"/>
                <a:gd name="T33" fmla="*/ 101 h 246"/>
                <a:gd name="T34" fmla="*/ 158 w 182"/>
                <a:gd name="T35" fmla="*/ 104 h 246"/>
                <a:gd name="T36" fmla="*/ 167 w 182"/>
                <a:gd name="T37" fmla="*/ 104 h 246"/>
                <a:gd name="T38" fmla="*/ 180 w 182"/>
                <a:gd name="T39" fmla="*/ 111 h 246"/>
                <a:gd name="T40" fmla="*/ 182 w 182"/>
                <a:gd name="T41" fmla="*/ 117 h 246"/>
                <a:gd name="T42" fmla="*/ 182 w 182"/>
                <a:gd name="T43" fmla="*/ 233 h 246"/>
                <a:gd name="T44" fmla="*/ 169 w 182"/>
                <a:gd name="T45" fmla="*/ 246 h 246"/>
                <a:gd name="T46" fmla="*/ 13 w 182"/>
                <a:gd name="T47" fmla="*/ 246 h 246"/>
                <a:gd name="T48" fmla="*/ 0 w 182"/>
                <a:gd name="T49" fmla="*/ 233 h 246"/>
                <a:gd name="T50" fmla="*/ 0 w 182"/>
                <a:gd name="T51" fmla="*/ 117 h 246"/>
                <a:gd name="T52" fmla="*/ 14 w 182"/>
                <a:gd name="T53" fmla="*/ 104 h 246"/>
                <a:gd name="T54" fmla="*/ 133 w 182"/>
                <a:gd name="T55" fmla="*/ 104 h 246"/>
                <a:gd name="T56" fmla="*/ 136 w 182"/>
                <a:gd name="T57" fmla="*/ 104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82" h="246">
                  <a:moveTo>
                    <a:pt x="136" y="104"/>
                  </a:moveTo>
                  <a:cubicBezTo>
                    <a:pt x="136" y="103"/>
                    <a:pt x="137" y="102"/>
                    <a:pt x="137" y="102"/>
                  </a:cubicBezTo>
                  <a:cubicBezTo>
                    <a:pt x="137" y="90"/>
                    <a:pt x="137" y="79"/>
                    <a:pt x="136" y="68"/>
                  </a:cubicBezTo>
                  <a:cubicBezTo>
                    <a:pt x="136" y="57"/>
                    <a:pt x="133" y="46"/>
                    <a:pt x="126" y="37"/>
                  </a:cubicBezTo>
                  <a:cubicBezTo>
                    <a:pt x="120" y="29"/>
                    <a:pt x="112" y="24"/>
                    <a:pt x="103" y="23"/>
                  </a:cubicBezTo>
                  <a:cubicBezTo>
                    <a:pt x="94" y="22"/>
                    <a:pt x="86" y="21"/>
                    <a:pt x="78" y="23"/>
                  </a:cubicBezTo>
                  <a:cubicBezTo>
                    <a:pt x="64" y="26"/>
                    <a:pt x="56" y="35"/>
                    <a:pt x="50" y="48"/>
                  </a:cubicBezTo>
                  <a:cubicBezTo>
                    <a:pt x="48" y="55"/>
                    <a:pt x="47" y="62"/>
                    <a:pt x="47" y="69"/>
                  </a:cubicBezTo>
                  <a:cubicBezTo>
                    <a:pt x="47" y="70"/>
                    <a:pt x="46" y="72"/>
                    <a:pt x="46" y="74"/>
                  </a:cubicBezTo>
                  <a:cubicBezTo>
                    <a:pt x="39" y="74"/>
                    <a:pt x="32" y="74"/>
                    <a:pt x="24" y="74"/>
                  </a:cubicBezTo>
                  <a:cubicBezTo>
                    <a:pt x="24" y="69"/>
                    <a:pt x="24" y="65"/>
                    <a:pt x="25" y="60"/>
                  </a:cubicBezTo>
                  <a:cubicBezTo>
                    <a:pt x="26" y="48"/>
                    <a:pt x="30" y="36"/>
                    <a:pt x="37" y="26"/>
                  </a:cubicBezTo>
                  <a:cubicBezTo>
                    <a:pt x="45" y="14"/>
                    <a:pt x="57" y="7"/>
                    <a:pt x="71" y="4"/>
                  </a:cubicBezTo>
                  <a:cubicBezTo>
                    <a:pt x="86" y="0"/>
                    <a:pt x="102" y="0"/>
                    <a:pt x="117" y="6"/>
                  </a:cubicBezTo>
                  <a:cubicBezTo>
                    <a:pt x="133" y="11"/>
                    <a:pt x="143" y="22"/>
                    <a:pt x="150" y="36"/>
                  </a:cubicBezTo>
                  <a:cubicBezTo>
                    <a:pt x="156" y="48"/>
                    <a:pt x="158" y="60"/>
                    <a:pt x="158" y="73"/>
                  </a:cubicBezTo>
                  <a:cubicBezTo>
                    <a:pt x="158" y="82"/>
                    <a:pt x="158" y="92"/>
                    <a:pt x="158" y="101"/>
                  </a:cubicBezTo>
                  <a:cubicBezTo>
                    <a:pt x="158" y="102"/>
                    <a:pt x="158" y="103"/>
                    <a:pt x="158" y="104"/>
                  </a:cubicBezTo>
                  <a:cubicBezTo>
                    <a:pt x="161" y="104"/>
                    <a:pt x="164" y="104"/>
                    <a:pt x="167" y="104"/>
                  </a:cubicBezTo>
                  <a:cubicBezTo>
                    <a:pt x="173" y="104"/>
                    <a:pt x="177" y="106"/>
                    <a:pt x="180" y="111"/>
                  </a:cubicBezTo>
                  <a:cubicBezTo>
                    <a:pt x="181" y="113"/>
                    <a:pt x="182" y="115"/>
                    <a:pt x="182" y="117"/>
                  </a:cubicBezTo>
                  <a:cubicBezTo>
                    <a:pt x="182" y="156"/>
                    <a:pt x="182" y="194"/>
                    <a:pt x="182" y="233"/>
                  </a:cubicBezTo>
                  <a:cubicBezTo>
                    <a:pt x="182" y="240"/>
                    <a:pt x="175" y="246"/>
                    <a:pt x="169" y="246"/>
                  </a:cubicBezTo>
                  <a:cubicBezTo>
                    <a:pt x="117" y="246"/>
                    <a:pt x="65" y="246"/>
                    <a:pt x="13" y="246"/>
                  </a:cubicBezTo>
                  <a:cubicBezTo>
                    <a:pt x="8" y="246"/>
                    <a:pt x="0" y="239"/>
                    <a:pt x="0" y="233"/>
                  </a:cubicBezTo>
                  <a:cubicBezTo>
                    <a:pt x="0" y="194"/>
                    <a:pt x="0" y="156"/>
                    <a:pt x="0" y="117"/>
                  </a:cubicBezTo>
                  <a:cubicBezTo>
                    <a:pt x="0" y="111"/>
                    <a:pt x="7" y="104"/>
                    <a:pt x="14" y="104"/>
                  </a:cubicBezTo>
                  <a:cubicBezTo>
                    <a:pt x="54" y="104"/>
                    <a:pt x="93" y="104"/>
                    <a:pt x="133" y="104"/>
                  </a:cubicBezTo>
                  <a:cubicBezTo>
                    <a:pt x="134" y="104"/>
                    <a:pt x="135" y="104"/>
                    <a:pt x="136" y="10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1" name="Freeform 243"/>
            <p:cNvSpPr>
              <a:spLocks/>
            </p:cNvSpPr>
            <p:nvPr/>
          </p:nvSpPr>
          <p:spPr bwMode="auto">
            <a:xfrm>
              <a:off x="4546601" y="4048709"/>
              <a:ext cx="76200" cy="150813"/>
            </a:xfrm>
            <a:custGeom>
              <a:avLst/>
              <a:gdLst>
                <a:gd name="T0" fmla="*/ 31 w 46"/>
                <a:gd name="T1" fmla="*/ 90 h 90"/>
                <a:gd name="T2" fmla="*/ 31 w 46"/>
                <a:gd name="T3" fmla="*/ 87 h 90"/>
                <a:gd name="T4" fmla="*/ 31 w 46"/>
                <a:gd name="T5" fmla="*/ 43 h 90"/>
                <a:gd name="T6" fmla="*/ 33 w 46"/>
                <a:gd name="T7" fmla="*/ 40 h 90"/>
                <a:gd name="T8" fmla="*/ 38 w 46"/>
                <a:gd name="T9" fmla="*/ 9 h 90"/>
                <a:gd name="T10" fmla="*/ 17 w 46"/>
                <a:gd name="T11" fmla="*/ 3 h 90"/>
                <a:gd name="T12" fmla="*/ 2 w 46"/>
                <a:gd name="T13" fmla="*/ 19 h 90"/>
                <a:gd name="T14" fmla="*/ 12 w 46"/>
                <a:gd name="T15" fmla="*/ 40 h 90"/>
                <a:gd name="T16" fmla="*/ 13 w 46"/>
                <a:gd name="T17" fmla="*/ 43 h 90"/>
                <a:gd name="T18" fmla="*/ 13 w 46"/>
                <a:gd name="T19" fmla="*/ 72 h 90"/>
                <a:gd name="T20" fmla="*/ 13 w 46"/>
                <a:gd name="T21" fmla="*/ 88 h 90"/>
                <a:gd name="T22" fmla="*/ 15 w 46"/>
                <a:gd name="T23" fmla="*/ 90 h 90"/>
                <a:gd name="T24" fmla="*/ 31 w 46"/>
                <a:gd name="T2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0">
                  <a:moveTo>
                    <a:pt x="31" y="90"/>
                  </a:moveTo>
                  <a:cubicBezTo>
                    <a:pt x="31" y="89"/>
                    <a:pt x="31" y="88"/>
                    <a:pt x="31" y="87"/>
                  </a:cubicBezTo>
                  <a:cubicBezTo>
                    <a:pt x="31" y="72"/>
                    <a:pt x="31" y="57"/>
                    <a:pt x="31" y="43"/>
                  </a:cubicBezTo>
                  <a:cubicBezTo>
                    <a:pt x="31" y="41"/>
                    <a:pt x="31" y="41"/>
                    <a:pt x="33" y="40"/>
                  </a:cubicBezTo>
                  <a:cubicBezTo>
                    <a:pt x="44" y="33"/>
                    <a:pt x="46" y="19"/>
                    <a:pt x="38" y="9"/>
                  </a:cubicBezTo>
                  <a:cubicBezTo>
                    <a:pt x="32" y="3"/>
                    <a:pt x="25" y="0"/>
                    <a:pt x="17" y="3"/>
                  </a:cubicBezTo>
                  <a:cubicBezTo>
                    <a:pt x="8" y="5"/>
                    <a:pt x="3" y="11"/>
                    <a:pt x="2" y="19"/>
                  </a:cubicBezTo>
                  <a:cubicBezTo>
                    <a:pt x="0" y="28"/>
                    <a:pt x="4" y="36"/>
                    <a:pt x="12" y="40"/>
                  </a:cubicBezTo>
                  <a:cubicBezTo>
                    <a:pt x="13" y="41"/>
                    <a:pt x="13" y="41"/>
                    <a:pt x="13" y="43"/>
                  </a:cubicBezTo>
                  <a:cubicBezTo>
                    <a:pt x="13" y="52"/>
                    <a:pt x="13" y="62"/>
                    <a:pt x="13" y="72"/>
                  </a:cubicBezTo>
                  <a:cubicBezTo>
                    <a:pt x="13" y="77"/>
                    <a:pt x="13" y="82"/>
                    <a:pt x="13" y="88"/>
                  </a:cubicBezTo>
                  <a:cubicBezTo>
                    <a:pt x="13" y="89"/>
                    <a:pt x="14" y="90"/>
                    <a:pt x="15" y="90"/>
                  </a:cubicBezTo>
                  <a:cubicBezTo>
                    <a:pt x="20" y="90"/>
                    <a:pt x="25" y="90"/>
                    <a:pt x="31" y="9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2" name="Freeform 244"/>
            <p:cNvSpPr>
              <a:spLocks/>
            </p:cNvSpPr>
            <p:nvPr/>
          </p:nvSpPr>
          <p:spPr bwMode="auto">
            <a:xfrm>
              <a:off x="4546601" y="4048709"/>
              <a:ext cx="76200" cy="150813"/>
            </a:xfrm>
            <a:custGeom>
              <a:avLst/>
              <a:gdLst>
                <a:gd name="T0" fmla="*/ 31 w 46"/>
                <a:gd name="T1" fmla="*/ 90 h 90"/>
                <a:gd name="T2" fmla="*/ 15 w 46"/>
                <a:gd name="T3" fmla="*/ 90 h 90"/>
                <a:gd name="T4" fmla="*/ 13 w 46"/>
                <a:gd name="T5" fmla="*/ 88 h 90"/>
                <a:gd name="T6" fmla="*/ 13 w 46"/>
                <a:gd name="T7" fmla="*/ 72 h 90"/>
                <a:gd name="T8" fmla="*/ 13 w 46"/>
                <a:gd name="T9" fmla="*/ 43 h 90"/>
                <a:gd name="T10" fmla="*/ 12 w 46"/>
                <a:gd name="T11" fmla="*/ 40 h 90"/>
                <a:gd name="T12" fmla="*/ 2 w 46"/>
                <a:gd name="T13" fmla="*/ 19 h 90"/>
                <a:gd name="T14" fmla="*/ 17 w 46"/>
                <a:gd name="T15" fmla="*/ 3 h 90"/>
                <a:gd name="T16" fmla="*/ 38 w 46"/>
                <a:gd name="T17" fmla="*/ 9 h 90"/>
                <a:gd name="T18" fmla="*/ 33 w 46"/>
                <a:gd name="T19" fmla="*/ 40 h 90"/>
                <a:gd name="T20" fmla="*/ 31 w 46"/>
                <a:gd name="T21" fmla="*/ 43 h 90"/>
                <a:gd name="T22" fmla="*/ 31 w 46"/>
                <a:gd name="T23" fmla="*/ 87 h 90"/>
                <a:gd name="T24" fmla="*/ 31 w 46"/>
                <a:gd name="T25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6" h="90">
                  <a:moveTo>
                    <a:pt x="31" y="90"/>
                  </a:moveTo>
                  <a:cubicBezTo>
                    <a:pt x="25" y="90"/>
                    <a:pt x="20" y="90"/>
                    <a:pt x="15" y="90"/>
                  </a:cubicBezTo>
                  <a:cubicBezTo>
                    <a:pt x="14" y="90"/>
                    <a:pt x="13" y="89"/>
                    <a:pt x="13" y="88"/>
                  </a:cubicBezTo>
                  <a:cubicBezTo>
                    <a:pt x="13" y="82"/>
                    <a:pt x="13" y="77"/>
                    <a:pt x="13" y="72"/>
                  </a:cubicBezTo>
                  <a:cubicBezTo>
                    <a:pt x="13" y="62"/>
                    <a:pt x="13" y="52"/>
                    <a:pt x="13" y="43"/>
                  </a:cubicBezTo>
                  <a:cubicBezTo>
                    <a:pt x="13" y="41"/>
                    <a:pt x="13" y="41"/>
                    <a:pt x="12" y="40"/>
                  </a:cubicBezTo>
                  <a:cubicBezTo>
                    <a:pt x="4" y="36"/>
                    <a:pt x="0" y="28"/>
                    <a:pt x="2" y="19"/>
                  </a:cubicBezTo>
                  <a:cubicBezTo>
                    <a:pt x="3" y="11"/>
                    <a:pt x="8" y="5"/>
                    <a:pt x="17" y="3"/>
                  </a:cubicBezTo>
                  <a:cubicBezTo>
                    <a:pt x="25" y="0"/>
                    <a:pt x="32" y="3"/>
                    <a:pt x="38" y="9"/>
                  </a:cubicBezTo>
                  <a:cubicBezTo>
                    <a:pt x="46" y="19"/>
                    <a:pt x="44" y="33"/>
                    <a:pt x="33" y="40"/>
                  </a:cubicBezTo>
                  <a:cubicBezTo>
                    <a:pt x="31" y="41"/>
                    <a:pt x="31" y="41"/>
                    <a:pt x="31" y="43"/>
                  </a:cubicBezTo>
                  <a:cubicBezTo>
                    <a:pt x="31" y="57"/>
                    <a:pt x="31" y="72"/>
                    <a:pt x="31" y="87"/>
                  </a:cubicBezTo>
                  <a:cubicBezTo>
                    <a:pt x="31" y="88"/>
                    <a:pt x="31" y="89"/>
                    <a:pt x="31" y="9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78" name="グループ化 1377"/>
          <p:cNvGrpSpPr/>
          <p:nvPr/>
        </p:nvGrpSpPr>
        <p:grpSpPr>
          <a:xfrm>
            <a:off x="5041901" y="3902923"/>
            <a:ext cx="319088" cy="412750"/>
            <a:chOff x="5041901" y="3824871"/>
            <a:chExt cx="319088" cy="412750"/>
          </a:xfrm>
        </p:grpSpPr>
        <p:sp>
          <p:nvSpPr>
            <p:cNvPr id="853" name="Freeform 245"/>
            <p:cNvSpPr>
              <a:spLocks/>
            </p:cNvSpPr>
            <p:nvPr/>
          </p:nvSpPr>
          <p:spPr bwMode="auto">
            <a:xfrm>
              <a:off x="5041901" y="3824871"/>
              <a:ext cx="319088" cy="412750"/>
            </a:xfrm>
            <a:custGeom>
              <a:avLst/>
              <a:gdLst>
                <a:gd name="T0" fmla="*/ 25 w 190"/>
                <a:gd name="T1" fmla="*/ 98 h 246"/>
                <a:gd name="T2" fmla="*/ 14 w 190"/>
                <a:gd name="T3" fmla="*/ 98 h 246"/>
                <a:gd name="T4" fmla="*/ 0 w 190"/>
                <a:gd name="T5" fmla="*/ 112 h 246"/>
                <a:gd name="T6" fmla="*/ 0 w 190"/>
                <a:gd name="T7" fmla="*/ 232 h 246"/>
                <a:gd name="T8" fmla="*/ 14 w 190"/>
                <a:gd name="T9" fmla="*/ 246 h 246"/>
                <a:gd name="T10" fmla="*/ 175 w 190"/>
                <a:gd name="T11" fmla="*/ 246 h 246"/>
                <a:gd name="T12" fmla="*/ 190 w 190"/>
                <a:gd name="T13" fmla="*/ 231 h 246"/>
                <a:gd name="T14" fmla="*/ 190 w 190"/>
                <a:gd name="T15" fmla="*/ 113 h 246"/>
                <a:gd name="T16" fmla="*/ 174 w 190"/>
                <a:gd name="T17" fmla="*/ 98 h 246"/>
                <a:gd name="T18" fmla="*/ 165 w 190"/>
                <a:gd name="T19" fmla="*/ 98 h 246"/>
                <a:gd name="T20" fmla="*/ 165 w 190"/>
                <a:gd name="T21" fmla="*/ 74 h 246"/>
                <a:gd name="T22" fmla="*/ 157 w 190"/>
                <a:gd name="T23" fmla="*/ 38 h 246"/>
                <a:gd name="T24" fmla="*/ 116 w 190"/>
                <a:gd name="T25" fmla="*/ 4 h 246"/>
                <a:gd name="T26" fmla="*/ 73 w 190"/>
                <a:gd name="T27" fmla="*/ 4 h 246"/>
                <a:gd name="T28" fmla="*/ 44 w 190"/>
                <a:gd name="T29" fmla="*/ 21 h 246"/>
                <a:gd name="T30" fmla="*/ 25 w 190"/>
                <a:gd name="T31" fmla="*/ 69 h 246"/>
                <a:gd name="T32" fmla="*/ 25 w 190"/>
                <a:gd name="T33" fmla="*/ 95 h 246"/>
                <a:gd name="T34" fmla="*/ 25 w 190"/>
                <a:gd name="T35" fmla="*/ 98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" h="246">
                  <a:moveTo>
                    <a:pt x="25" y="98"/>
                  </a:moveTo>
                  <a:cubicBezTo>
                    <a:pt x="21" y="98"/>
                    <a:pt x="18" y="98"/>
                    <a:pt x="14" y="98"/>
                  </a:cubicBezTo>
                  <a:cubicBezTo>
                    <a:pt x="8" y="97"/>
                    <a:pt x="0" y="105"/>
                    <a:pt x="0" y="112"/>
                  </a:cubicBezTo>
                  <a:cubicBezTo>
                    <a:pt x="0" y="152"/>
                    <a:pt x="0" y="192"/>
                    <a:pt x="0" y="232"/>
                  </a:cubicBezTo>
                  <a:cubicBezTo>
                    <a:pt x="0" y="239"/>
                    <a:pt x="8" y="246"/>
                    <a:pt x="14" y="246"/>
                  </a:cubicBezTo>
                  <a:cubicBezTo>
                    <a:pt x="68" y="246"/>
                    <a:pt x="121" y="246"/>
                    <a:pt x="175" y="246"/>
                  </a:cubicBezTo>
                  <a:cubicBezTo>
                    <a:pt x="184" y="246"/>
                    <a:pt x="190" y="240"/>
                    <a:pt x="190" y="231"/>
                  </a:cubicBezTo>
                  <a:cubicBezTo>
                    <a:pt x="190" y="192"/>
                    <a:pt x="189" y="153"/>
                    <a:pt x="190" y="113"/>
                  </a:cubicBezTo>
                  <a:cubicBezTo>
                    <a:pt x="190" y="105"/>
                    <a:pt x="182" y="97"/>
                    <a:pt x="174" y="98"/>
                  </a:cubicBezTo>
                  <a:cubicBezTo>
                    <a:pt x="171" y="98"/>
                    <a:pt x="168" y="98"/>
                    <a:pt x="165" y="98"/>
                  </a:cubicBezTo>
                  <a:cubicBezTo>
                    <a:pt x="165" y="90"/>
                    <a:pt x="165" y="82"/>
                    <a:pt x="165" y="74"/>
                  </a:cubicBezTo>
                  <a:cubicBezTo>
                    <a:pt x="165" y="62"/>
                    <a:pt x="163" y="49"/>
                    <a:pt x="157" y="38"/>
                  </a:cubicBezTo>
                  <a:cubicBezTo>
                    <a:pt x="149" y="20"/>
                    <a:pt x="135" y="8"/>
                    <a:pt x="116" y="4"/>
                  </a:cubicBezTo>
                  <a:cubicBezTo>
                    <a:pt x="101" y="0"/>
                    <a:pt x="87" y="0"/>
                    <a:pt x="73" y="4"/>
                  </a:cubicBezTo>
                  <a:cubicBezTo>
                    <a:pt x="62" y="7"/>
                    <a:pt x="52" y="12"/>
                    <a:pt x="44" y="21"/>
                  </a:cubicBezTo>
                  <a:cubicBezTo>
                    <a:pt x="31" y="35"/>
                    <a:pt x="26" y="51"/>
                    <a:pt x="25" y="69"/>
                  </a:cubicBezTo>
                  <a:cubicBezTo>
                    <a:pt x="25" y="77"/>
                    <a:pt x="25" y="86"/>
                    <a:pt x="25" y="95"/>
                  </a:cubicBezTo>
                  <a:cubicBezTo>
                    <a:pt x="25" y="96"/>
                    <a:pt x="25" y="97"/>
                    <a:pt x="25" y="9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4" name="Freeform 246"/>
            <p:cNvSpPr>
              <a:spLocks/>
            </p:cNvSpPr>
            <p:nvPr/>
          </p:nvSpPr>
          <p:spPr bwMode="auto">
            <a:xfrm>
              <a:off x="5041901" y="3824871"/>
              <a:ext cx="319088" cy="412750"/>
            </a:xfrm>
            <a:custGeom>
              <a:avLst/>
              <a:gdLst>
                <a:gd name="T0" fmla="*/ 25 w 190"/>
                <a:gd name="T1" fmla="*/ 98 h 246"/>
                <a:gd name="T2" fmla="*/ 25 w 190"/>
                <a:gd name="T3" fmla="*/ 95 h 246"/>
                <a:gd name="T4" fmla="*/ 25 w 190"/>
                <a:gd name="T5" fmla="*/ 69 h 246"/>
                <a:gd name="T6" fmla="*/ 44 w 190"/>
                <a:gd name="T7" fmla="*/ 21 h 246"/>
                <a:gd name="T8" fmla="*/ 73 w 190"/>
                <a:gd name="T9" fmla="*/ 4 h 246"/>
                <a:gd name="T10" fmla="*/ 116 w 190"/>
                <a:gd name="T11" fmla="*/ 4 h 246"/>
                <a:gd name="T12" fmla="*/ 157 w 190"/>
                <a:gd name="T13" fmla="*/ 38 h 246"/>
                <a:gd name="T14" fmla="*/ 165 w 190"/>
                <a:gd name="T15" fmla="*/ 74 h 246"/>
                <a:gd name="T16" fmla="*/ 165 w 190"/>
                <a:gd name="T17" fmla="*/ 98 h 246"/>
                <a:gd name="T18" fmla="*/ 174 w 190"/>
                <a:gd name="T19" fmla="*/ 98 h 246"/>
                <a:gd name="T20" fmla="*/ 190 w 190"/>
                <a:gd name="T21" fmla="*/ 113 h 246"/>
                <a:gd name="T22" fmla="*/ 190 w 190"/>
                <a:gd name="T23" fmla="*/ 231 h 246"/>
                <a:gd name="T24" fmla="*/ 175 w 190"/>
                <a:gd name="T25" fmla="*/ 246 h 246"/>
                <a:gd name="T26" fmla="*/ 14 w 190"/>
                <a:gd name="T27" fmla="*/ 246 h 246"/>
                <a:gd name="T28" fmla="*/ 0 w 190"/>
                <a:gd name="T29" fmla="*/ 232 h 246"/>
                <a:gd name="T30" fmla="*/ 0 w 190"/>
                <a:gd name="T31" fmla="*/ 112 h 246"/>
                <a:gd name="T32" fmla="*/ 14 w 190"/>
                <a:gd name="T33" fmla="*/ 98 h 246"/>
                <a:gd name="T34" fmla="*/ 25 w 190"/>
                <a:gd name="T35" fmla="*/ 98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0" h="246">
                  <a:moveTo>
                    <a:pt x="25" y="98"/>
                  </a:moveTo>
                  <a:cubicBezTo>
                    <a:pt x="25" y="97"/>
                    <a:pt x="25" y="96"/>
                    <a:pt x="25" y="95"/>
                  </a:cubicBezTo>
                  <a:cubicBezTo>
                    <a:pt x="25" y="86"/>
                    <a:pt x="25" y="77"/>
                    <a:pt x="25" y="69"/>
                  </a:cubicBezTo>
                  <a:cubicBezTo>
                    <a:pt x="26" y="51"/>
                    <a:pt x="31" y="35"/>
                    <a:pt x="44" y="21"/>
                  </a:cubicBezTo>
                  <a:cubicBezTo>
                    <a:pt x="52" y="12"/>
                    <a:pt x="62" y="7"/>
                    <a:pt x="73" y="4"/>
                  </a:cubicBezTo>
                  <a:cubicBezTo>
                    <a:pt x="87" y="0"/>
                    <a:pt x="101" y="0"/>
                    <a:pt x="116" y="4"/>
                  </a:cubicBezTo>
                  <a:cubicBezTo>
                    <a:pt x="135" y="8"/>
                    <a:pt x="149" y="20"/>
                    <a:pt x="157" y="38"/>
                  </a:cubicBezTo>
                  <a:cubicBezTo>
                    <a:pt x="163" y="49"/>
                    <a:pt x="165" y="62"/>
                    <a:pt x="165" y="74"/>
                  </a:cubicBezTo>
                  <a:cubicBezTo>
                    <a:pt x="165" y="82"/>
                    <a:pt x="165" y="90"/>
                    <a:pt x="165" y="98"/>
                  </a:cubicBezTo>
                  <a:cubicBezTo>
                    <a:pt x="168" y="98"/>
                    <a:pt x="171" y="98"/>
                    <a:pt x="174" y="98"/>
                  </a:cubicBezTo>
                  <a:cubicBezTo>
                    <a:pt x="182" y="97"/>
                    <a:pt x="190" y="105"/>
                    <a:pt x="190" y="113"/>
                  </a:cubicBezTo>
                  <a:cubicBezTo>
                    <a:pt x="189" y="153"/>
                    <a:pt x="190" y="192"/>
                    <a:pt x="190" y="231"/>
                  </a:cubicBezTo>
                  <a:cubicBezTo>
                    <a:pt x="190" y="240"/>
                    <a:pt x="184" y="246"/>
                    <a:pt x="175" y="246"/>
                  </a:cubicBezTo>
                  <a:cubicBezTo>
                    <a:pt x="121" y="246"/>
                    <a:pt x="68" y="246"/>
                    <a:pt x="14" y="246"/>
                  </a:cubicBezTo>
                  <a:cubicBezTo>
                    <a:pt x="8" y="246"/>
                    <a:pt x="0" y="239"/>
                    <a:pt x="0" y="232"/>
                  </a:cubicBezTo>
                  <a:cubicBezTo>
                    <a:pt x="0" y="192"/>
                    <a:pt x="0" y="152"/>
                    <a:pt x="0" y="112"/>
                  </a:cubicBezTo>
                  <a:cubicBezTo>
                    <a:pt x="0" y="105"/>
                    <a:pt x="8" y="97"/>
                    <a:pt x="14" y="98"/>
                  </a:cubicBezTo>
                  <a:cubicBezTo>
                    <a:pt x="18" y="98"/>
                    <a:pt x="21" y="98"/>
                    <a:pt x="25" y="9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5" name="Freeform 247"/>
            <p:cNvSpPr>
              <a:spLocks/>
            </p:cNvSpPr>
            <p:nvPr/>
          </p:nvSpPr>
          <p:spPr bwMode="auto">
            <a:xfrm>
              <a:off x="5119689" y="3862971"/>
              <a:ext cx="160338" cy="127000"/>
            </a:xfrm>
            <a:custGeom>
              <a:avLst/>
              <a:gdLst>
                <a:gd name="T0" fmla="*/ 95 w 95"/>
                <a:gd name="T1" fmla="*/ 75 h 75"/>
                <a:gd name="T2" fmla="*/ 95 w 95"/>
                <a:gd name="T3" fmla="*/ 49 h 75"/>
                <a:gd name="T4" fmla="*/ 91 w 95"/>
                <a:gd name="T5" fmla="*/ 27 h 75"/>
                <a:gd name="T6" fmla="*/ 67 w 95"/>
                <a:gd name="T7" fmla="*/ 3 h 75"/>
                <a:gd name="T8" fmla="*/ 41 w 95"/>
                <a:gd name="T9" fmla="*/ 0 h 75"/>
                <a:gd name="T10" fmla="*/ 21 w 95"/>
                <a:gd name="T11" fmla="*/ 7 h 75"/>
                <a:gd name="T12" fmla="*/ 3 w 95"/>
                <a:gd name="T13" fmla="*/ 35 h 75"/>
                <a:gd name="T14" fmla="*/ 1 w 95"/>
                <a:gd name="T15" fmla="*/ 74 h 75"/>
                <a:gd name="T16" fmla="*/ 1 w 95"/>
                <a:gd name="T17" fmla="*/ 75 h 75"/>
                <a:gd name="T18" fmla="*/ 95 w 95"/>
                <a:gd name="T1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75">
                  <a:moveTo>
                    <a:pt x="95" y="75"/>
                  </a:moveTo>
                  <a:cubicBezTo>
                    <a:pt x="95" y="66"/>
                    <a:pt x="95" y="58"/>
                    <a:pt x="95" y="49"/>
                  </a:cubicBezTo>
                  <a:cubicBezTo>
                    <a:pt x="95" y="42"/>
                    <a:pt x="93" y="34"/>
                    <a:pt x="91" y="27"/>
                  </a:cubicBezTo>
                  <a:cubicBezTo>
                    <a:pt x="86" y="15"/>
                    <a:pt x="79" y="7"/>
                    <a:pt x="67" y="3"/>
                  </a:cubicBezTo>
                  <a:cubicBezTo>
                    <a:pt x="58" y="0"/>
                    <a:pt x="50" y="0"/>
                    <a:pt x="41" y="0"/>
                  </a:cubicBezTo>
                  <a:cubicBezTo>
                    <a:pt x="34" y="1"/>
                    <a:pt x="27" y="3"/>
                    <a:pt x="21" y="7"/>
                  </a:cubicBezTo>
                  <a:cubicBezTo>
                    <a:pt x="11" y="14"/>
                    <a:pt x="5" y="24"/>
                    <a:pt x="3" y="35"/>
                  </a:cubicBezTo>
                  <a:cubicBezTo>
                    <a:pt x="0" y="48"/>
                    <a:pt x="1" y="61"/>
                    <a:pt x="1" y="74"/>
                  </a:cubicBezTo>
                  <a:cubicBezTo>
                    <a:pt x="1" y="74"/>
                    <a:pt x="1" y="74"/>
                    <a:pt x="1" y="75"/>
                  </a:cubicBezTo>
                  <a:cubicBezTo>
                    <a:pt x="32" y="75"/>
                    <a:pt x="63" y="75"/>
                    <a:pt x="95" y="7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6" name="Freeform 248"/>
            <p:cNvSpPr>
              <a:spLocks/>
            </p:cNvSpPr>
            <p:nvPr/>
          </p:nvSpPr>
          <p:spPr bwMode="auto">
            <a:xfrm>
              <a:off x="5162551" y="4039184"/>
              <a:ext cx="74613" cy="158750"/>
            </a:xfrm>
            <a:custGeom>
              <a:avLst/>
              <a:gdLst>
                <a:gd name="T0" fmla="*/ 32 w 45"/>
                <a:gd name="T1" fmla="*/ 94 h 94"/>
                <a:gd name="T2" fmla="*/ 32 w 45"/>
                <a:gd name="T3" fmla="*/ 91 h 94"/>
                <a:gd name="T4" fmla="*/ 32 w 45"/>
                <a:gd name="T5" fmla="*/ 45 h 94"/>
                <a:gd name="T6" fmla="*/ 34 w 45"/>
                <a:gd name="T7" fmla="*/ 41 h 94"/>
                <a:gd name="T8" fmla="*/ 45 w 45"/>
                <a:gd name="T9" fmla="*/ 22 h 94"/>
                <a:gd name="T10" fmla="*/ 19 w 45"/>
                <a:gd name="T11" fmla="*/ 2 h 94"/>
                <a:gd name="T12" fmla="*/ 2 w 45"/>
                <a:gd name="T13" fmla="*/ 20 h 94"/>
                <a:gd name="T14" fmla="*/ 12 w 45"/>
                <a:gd name="T15" fmla="*/ 41 h 94"/>
                <a:gd name="T16" fmla="*/ 14 w 45"/>
                <a:gd name="T17" fmla="*/ 46 h 94"/>
                <a:gd name="T18" fmla="*/ 14 w 45"/>
                <a:gd name="T19" fmla="*/ 91 h 94"/>
                <a:gd name="T20" fmla="*/ 14 w 45"/>
                <a:gd name="T21" fmla="*/ 94 h 94"/>
                <a:gd name="T22" fmla="*/ 32 w 45"/>
                <a:gd name="T2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4">
                  <a:moveTo>
                    <a:pt x="32" y="94"/>
                  </a:moveTo>
                  <a:cubicBezTo>
                    <a:pt x="32" y="93"/>
                    <a:pt x="32" y="92"/>
                    <a:pt x="32" y="91"/>
                  </a:cubicBezTo>
                  <a:cubicBezTo>
                    <a:pt x="32" y="76"/>
                    <a:pt x="33" y="60"/>
                    <a:pt x="32" y="45"/>
                  </a:cubicBezTo>
                  <a:cubicBezTo>
                    <a:pt x="32" y="43"/>
                    <a:pt x="33" y="42"/>
                    <a:pt x="34" y="41"/>
                  </a:cubicBezTo>
                  <a:cubicBezTo>
                    <a:pt x="41" y="37"/>
                    <a:pt x="45" y="30"/>
                    <a:pt x="45" y="22"/>
                  </a:cubicBezTo>
                  <a:cubicBezTo>
                    <a:pt x="44" y="9"/>
                    <a:pt x="32" y="0"/>
                    <a:pt x="19" y="2"/>
                  </a:cubicBezTo>
                  <a:cubicBezTo>
                    <a:pt x="11" y="4"/>
                    <a:pt x="3" y="11"/>
                    <a:pt x="2" y="20"/>
                  </a:cubicBezTo>
                  <a:cubicBezTo>
                    <a:pt x="0" y="28"/>
                    <a:pt x="4" y="37"/>
                    <a:pt x="12" y="41"/>
                  </a:cubicBezTo>
                  <a:cubicBezTo>
                    <a:pt x="14" y="42"/>
                    <a:pt x="14" y="44"/>
                    <a:pt x="14" y="46"/>
                  </a:cubicBezTo>
                  <a:cubicBezTo>
                    <a:pt x="14" y="61"/>
                    <a:pt x="14" y="76"/>
                    <a:pt x="14" y="91"/>
                  </a:cubicBezTo>
                  <a:cubicBezTo>
                    <a:pt x="14" y="92"/>
                    <a:pt x="14" y="93"/>
                    <a:pt x="14" y="94"/>
                  </a:cubicBezTo>
                  <a:cubicBezTo>
                    <a:pt x="20" y="94"/>
                    <a:pt x="26" y="94"/>
                    <a:pt x="32" y="9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7" name="Freeform 249"/>
            <p:cNvSpPr>
              <a:spLocks/>
            </p:cNvSpPr>
            <p:nvPr/>
          </p:nvSpPr>
          <p:spPr bwMode="auto">
            <a:xfrm>
              <a:off x="5119689" y="3862971"/>
              <a:ext cx="160338" cy="127000"/>
            </a:xfrm>
            <a:custGeom>
              <a:avLst/>
              <a:gdLst>
                <a:gd name="T0" fmla="*/ 95 w 95"/>
                <a:gd name="T1" fmla="*/ 75 h 75"/>
                <a:gd name="T2" fmla="*/ 1 w 95"/>
                <a:gd name="T3" fmla="*/ 75 h 75"/>
                <a:gd name="T4" fmla="*/ 1 w 95"/>
                <a:gd name="T5" fmla="*/ 74 h 75"/>
                <a:gd name="T6" fmla="*/ 3 w 95"/>
                <a:gd name="T7" fmla="*/ 35 h 75"/>
                <a:gd name="T8" fmla="*/ 21 w 95"/>
                <a:gd name="T9" fmla="*/ 7 h 75"/>
                <a:gd name="T10" fmla="*/ 41 w 95"/>
                <a:gd name="T11" fmla="*/ 0 h 75"/>
                <a:gd name="T12" fmla="*/ 67 w 95"/>
                <a:gd name="T13" fmla="*/ 3 h 75"/>
                <a:gd name="T14" fmla="*/ 91 w 95"/>
                <a:gd name="T15" fmla="*/ 27 h 75"/>
                <a:gd name="T16" fmla="*/ 95 w 95"/>
                <a:gd name="T17" fmla="*/ 49 h 75"/>
                <a:gd name="T18" fmla="*/ 95 w 95"/>
                <a:gd name="T1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5" h="75">
                  <a:moveTo>
                    <a:pt x="95" y="75"/>
                  </a:moveTo>
                  <a:cubicBezTo>
                    <a:pt x="63" y="75"/>
                    <a:pt x="32" y="75"/>
                    <a:pt x="1" y="75"/>
                  </a:cubicBezTo>
                  <a:cubicBezTo>
                    <a:pt x="1" y="74"/>
                    <a:pt x="1" y="74"/>
                    <a:pt x="1" y="74"/>
                  </a:cubicBezTo>
                  <a:cubicBezTo>
                    <a:pt x="1" y="61"/>
                    <a:pt x="0" y="48"/>
                    <a:pt x="3" y="35"/>
                  </a:cubicBezTo>
                  <a:cubicBezTo>
                    <a:pt x="5" y="24"/>
                    <a:pt x="11" y="14"/>
                    <a:pt x="21" y="7"/>
                  </a:cubicBezTo>
                  <a:cubicBezTo>
                    <a:pt x="27" y="3"/>
                    <a:pt x="34" y="1"/>
                    <a:pt x="41" y="0"/>
                  </a:cubicBezTo>
                  <a:cubicBezTo>
                    <a:pt x="50" y="0"/>
                    <a:pt x="58" y="0"/>
                    <a:pt x="67" y="3"/>
                  </a:cubicBezTo>
                  <a:cubicBezTo>
                    <a:pt x="79" y="7"/>
                    <a:pt x="86" y="15"/>
                    <a:pt x="91" y="27"/>
                  </a:cubicBezTo>
                  <a:cubicBezTo>
                    <a:pt x="93" y="34"/>
                    <a:pt x="95" y="42"/>
                    <a:pt x="95" y="49"/>
                  </a:cubicBezTo>
                  <a:cubicBezTo>
                    <a:pt x="95" y="58"/>
                    <a:pt x="95" y="66"/>
                    <a:pt x="95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8" name="Freeform 250"/>
            <p:cNvSpPr>
              <a:spLocks/>
            </p:cNvSpPr>
            <p:nvPr/>
          </p:nvSpPr>
          <p:spPr bwMode="auto">
            <a:xfrm>
              <a:off x="5162551" y="4039184"/>
              <a:ext cx="74613" cy="158750"/>
            </a:xfrm>
            <a:custGeom>
              <a:avLst/>
              <a:gdLst>
                <a:gd name="T0" fmla="*/ 32 w 45"/>
                <a:gd name="T1" fmla="*/ 94 h 94"/>
                <a:gd name="T2" fmla="*/ 14 w 45"/>
                <a:gd name="T3" fmla="*/ 94 h 94"/>
                <a:gd name="T4" fmla="*/ 14 w 45"/>
                <a:gd name="T5" fmla="*/ 91 h 94"/>
                <a:gd name="T6" fmla="*/ 14 w 45"/>
                <a:gd name="T7" fmla="*/ 46 h 94"/>
                <a:gd name="T8" fmla="*/ 12 w 45"/>
                <a:gd name="T9" fmla="*/ 41 h 94"/>
                <a:gd name="T10" fmla="*/ 2 w 45"/>
                <a:gd name="T11" fmla="*/ 20 h 94"/>
                <a:gd name="T12" fmla="*/ 19 w 45"/>
                <a:gd name="T13" fmla="*/ 2 h 94"/>
                <a:gd name="T14" fmla="*/ 45 w 45"/>
                <a:gd name="T15" fmla="*/ 22 h 94"/>
                <a:gd name="T16" fmla="*/ 34 w 45"/>
                <a:gd name="T17" fmla="*/ 41 h 94"/>
                <a:gd name="T18" fmla="*/ 32 w 45"/>
                <a:gd name="T19" fmla="*/ 45 h 94"/>
                <a:gd name="T20" fmla="*/ 32 w 45"/>
                <a:gd name="T21" fmla="*/ 91 h 94"/>
                <a:gd name="T22" fmla="*/ 32 w 45"/>
                <a:gd name="T2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5" h="94">
                  <a:moveTo>
                    <a:pt x="32" y="94"/>
                  </a:moveTo>
                  <a:cubicBezTo>
                    <a:pt x="26" y="94"/>
                    <a:pt x="20" y="94"/>
                    <a:pt x="14" y="94"/>
                  </a:cubicBezTo>
                  <a:cubicBezTo>
                    <a:pt x="14" y="93"/>
                    <a:pt x="14" y="92"/>
                    <a:pt x="14" y="91"/>
                  </a:cubicBezTo>
                  <a:cubicBezTo>
                    <a:pt x="14" y="76"/>
                    <a:pt x="14" y="61"/>
                    <a:pt x="14" y="46"/>
                  </a:cubicBezTo>
                  <a:cubicBezTo>
                    <a:pt x="14" y="44"/>
                    <a:pt x="14" y="42"/>
                    <a:pt x="12" y="41"/>
                  </a:cubicBezTo>
                  <a:cubicBezTo>
                    <a:pt x="4" y="37"/>
                    <a:pt x="0" y="28"/>
                    <a:pt x="2" y="20"/>
                  </a:cubicBezTo>
                  <a:cubicBezTo>
                    <a:pt x="3" y="11"/>
                    <a:pt x="11" y="4"/>
                    <a:pt x="19" y="2"/>
                  </a:cubicBezTo>
                  <a:cubicBezTo>
                    <a:pt x="32" y="0"/>
                    <a:pt x="44" y="9"/>
                    <a:pt x="45" y="22"/>
                  </a:cubicBezTo>
                  <a:cubicBezTo>
                    <a:pt x="45" y="30"/>
                    <a:pt x="41" y="37"/>
                    <a:pt x="34" y="41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33" y="60"/>
                    <a:pt x="32" y="76"/>
                    <a:pt x="32" y="91"/>
                  </a:cubicBezTo>
                  <a:cubicBezTo>
                    <a:pt x="32" y="92"/>
                    <a:pt x="32" y="93"/>
                    <a:pt x="32" y="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79" name="グループ化 1378"/>
          <p:cNvGrpSpPr/>
          <p:nvPr/>
        </p:nvGrpSpPr>
        <p:grpSpPr>
          <a:xfrm>
            <a:off x="5668964" y="3904511"/>
            <a:ext cx="295275" cy="414338"/>
            <a:chOff x="5668964" y="3826459"/>
            <a:chExt cx="295275" cy="414338"/>
          </a:xfrm>
        </p:grpSpPr>
        <p:sp>
          <p:nvSpPr>
            <p:cNvPr id="859" name="Freeform 251"/>
            <p:cNvSpPr>
              <a:spLocks/>
            </p:cNvSpPr>
            <p:nvPr/>
          </p:nvSpPr>
          <p:spPr bwMode="auto">
            <a:xfrm>
              <a:off x="5789614" y="3829634"/>
              <a:ext cx="174625" cy="411163"/>
            </a:xfrm>
            <a:custGeom>
              <a:avLst/>
              <a:gdLst>
                <a:gd name="T0" fmla="*/ 26 w 104"/>
                <a:gd name="T1" fmla="*/ 156 h 245"/>
                <a:gd name="T2" fmla="*/ 26 w 104"/>
                <a:gd name="T3" fmla="*/ 219 h 245"/>
                <a:gd name="T4" fmla="*/ 36 w 104"/>
                <a:gd name="T5" fmla="*/ 239 h 245"/>
                <a:gd name="T6" fmla="*/ 63 w 104"/>
                <a:gd name="T7" fmla="*/ 238 h 245"/>
                <a:gd name="T8" fmla="*/ 71 w 104"/>
                <a:gd name="T9" fmla="*/ 219 h 245"/>
                <a:gd name="T10" fmla="*/ 71 w 104"/>
                <a:gd name="T11" fmla="*/ 102 h 245"/>
                <a:gd name="T12" fmla="*/ 71 w 104"/>
                <a:gd name="T13" fmla="*/ 91 h 245"/>
                <a:gd name="T14" fmla="*/ 72 w 104"/>
                <a:gd name="T15" fmla="*/ 88 h 245"/>
                <a:gd name="T16" fmla="*/ 91 w 104"/>
                <a:gd name="T17" fmla="*/ 68 h 245"/>
                <a:gd name="T18" fmla="*/ 73 w 104"/>
                <a:gd name="T19" fmla="*/ 2 h 245"/>
                <a:gd name="T20" fmla="*/ 66 w 104"/>
                <a:gd name="T21" fmla="*/ 5 h 245"/>
                <a:gd name="T22" fmla="*/ 66 w 104"/>
                <a:gd name="T23" fmla="*/ 41 h 245"/>
                <a:gd name="T24" fmla="*/ 65 w 104"/>
                <a:gd name="T25" fmla="*/ 47 h 245"/>
                <a:gd name="T26" fmla="*/ 39 w 104"/>
                <a:gd name="T27" fmla="*/ 54 h 245"/>
                <a:gd name="T28" fmla="*/ 30 w 104"/>
                <a:gd name="T29" fmla="*/ 39 h 245"/>
                <a:gd name="T30" fmla="*/ 31 w 104"/>
                <a:gd name="T31" fmla="*/ 5 h 245"/>
                <a:gd name="T32" fmla="*/ 24 w 104"/>
                <a:gd name="T33" fmla="*/ 1 h 245"/>
                <a:gd name="T34" fmla="*/ 0 w 104"/>
                <a:gd name="T35" fmla="*/ 45 h 245"/>
                <a:gd name="T36" fmla="*/ 24 w 104"/>
                <a:gd name="T37" fmla="*/ 88 h 245"/>
                <a:gd name="T38" fmla="*/ 26 w 104"/>
                <a:gd name="T39" fmla="*/ 91 h 245"/>
                <a:gd name="T40" fmla="*/ 26 w 104"/>
                <a:gd name="T41" fmla="*/ 15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04" h="245">
                  <a:moveTo>
                    <a:pt x="26" y="156"/>
                  </a:moveTo>
                  <a:cubicBezTo>
                    <a:pt x="26" y="177"/>
                    <a:pt x="26" y="198"/>
                    <a:pt x="26" y="219"/>
                  </a:cubicBezTo>
                  <a:cubicBezTo>
                    <a:pt x="26" y="228"/>
                    <a:pt x="30" y="234"/>
                    <a:pt x="36" y="239"/>
                  </a:cubicBezTo>
                  <a:cubicBezTo>
                    <a:pt x="44" y="245"/>
                    <a:pt x="55" y="244"/>
                    <a:pt x="63" y="238"/>
                  </a:cubicBezTo>
                  <a:cubicBezTo>
                    <a:pt x="68" y="233"/>
                    <a:pt x="71" y="227"/>
                    <a:pt x="71" y="219"/>
                  </a:cubicBezTo>
                  <a:cubicBezTo>
                    <a:pt x="71" y="180"/>
                    <a:pt x="71" y="141"/>
                    <a:pt x="71" y="102"/>
                  </a:cubicBezTo>
                  <a:cubicBezTo>
                    <a:pt x="71" y="98"/>
                    <a:pt x="71" y="94"/>
                    <a:pt x="71" y="91"/>
                  </a:cubicBezTo>
                  <a:cubicBezTo>
                    <a:pt x="71" y="90"/>
                    <a:pt x="71" y="89"/>
                    <a:pt x="72" y="88"/>
                  </a:cubicBezTo>
                  <a:cubicBezTo>
                    <a:pt x="80" y="83"/>
                    <a:pt x="86" y="77"/>
                    <a:pt x="91" y="68"/>
                  </a:cubicBezTo>
                  <a:cubicBezTo>
                    <a:pt x="104" y="45"/>
                    <a:pt x="96" y="15"/>
                    <a:pt x="73" y="2"/>
                  </a:cubicBezTo>
                  <a:cubicBezTo>
                    <a:pt x="70" y="0"/>
                    <a:pt x="66" y="2"/>
                    <a:pt x="66" y="5"/>
                  </a:cubicBezTo>
                  <a:cubicBezTo>
                    <a:pt x="66" y="17"/>
                    <a:pt x="66" y="29"/>
                    <a:pt x="66" y="41"/>
                  </a:cubicBezTo>
                  <a:cubicBezTo>
                    <a:pt x="66" y="43"/>
                    <a:pt x="66" y="45"/>
                    <a:pt x="65" y="47"/>
                  </a:cubicBezTo>
                  <a:cubicBezTo>
                    <a:pt x="60" y="56"/>
                    <a:pt x="48" y="59"/>
                    <a:pt x="39" y="54"/>
                  </a:cubicBezTo>
                  <a:cubicBezTo>
                    <a:pt x="34" y="51"/>
                    <a:pt x="30" y="46"/>
                    <a:pt x="30" y="39"/>
                  </a:cubicBezTo>
                  <a:cubicBezTo>
                    <a:pt x="31" y="28"/>
                    <a:pt x="31" y="16"/>
                    <a:pt x="31" y="5"/>
                  </a:cubicBezTo>
                  <a:cubicBezTo>
                    <a:pt x="31" y="2"/>
                    <a:pt x="27" y="0"/>
                    <a:pt x="24" y="1"/>
                  </a:cubicBezTo>
                  <a:cubicBezTo>
                    <a:pt x="8" y="11"/>
                    <a:pt x="0" y="26"/>
                    <a:pt x="0" y="45"/>
                  </a:cubicBezTo>
                  <a:cubicBezTo>
                    <a:pt x="0" y="63"/>
                    <a:pt x="9" y="77"/>
                    <a:pt x="24" y="88"/>
                  </a:cubicBezTo>
                  <a:cubicBezTo>
                    <a:pt x="26" y="89"/>
                    <a:pt x="26" y="90"/>
                    <a:pt x="26" y="91"/>
                  </a:cubicBezTo>
                  <a:cubicBezTo>
                    <a:pt x="26" y="113"/>
                    <a:pt x="26" y="135"/>
                    <a:pt x="26" y="1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0" name="Freeform 252"/>
            <p:cNvSpPr>
              <a:spLocks/>
            </p:cNvSpPr>
            <p:nvPr/>
          </p:nvSpPr>
          <p:spPr bwMode="auto">
            <a:xfrm>
              <a:off x="5668964" y="3826459"/>
              <a:ext cx="68263" cy="284163"/>
            </a:xfrm>
            <a:custGeom>
              <a:avLst/>
              <a:gdLst>
                <a:gd name="T0" fmla="*/ 9 w 41"/>
                <a:gd name="T1" fmla="*/ 0 h 169"/>
                <a:gd name="T2" fmla="*/ 9 w 41"/>
                <a:gd name="T3" fmla="*/ 23 h 169"/>
                <a:gd name="T4" fmla="*/ 11 w 41"/>
                <a:gd name="T5" fmla="*/ 39 h 169"/>
                <a:gd name="T6" fmla="*/ 14 w 41"/>
                <a:gd name="T7" fmla="*/ 56 h 169"/>
                <a:gd name="T8" fmla="*/ 14 w 41"/>
                <a:gd name="T9" fmla="*/ 140 h 169"/>
                <a:gd name="T10" fmla="*/ 14 w 41"/>
                <a:gd name="T11" fmla="*/ 143 h 169"/>
                <a:gd name="T12" fmla="*/ 8 w 41"/>
                <a:gd name="T13" fmla="*/ 143 h 169"/>
                <a:gd name="T14" fmla="*/ 0 w 41"/>
                <a:gd name="T15" fmla="*/ 151 h 169"/>
                <a:gd name="T16" fmla="*/ 0 w 41"/>
                <a:gd name="T17" fmla="*/ 162 h 169"/>
                <a:gd name="T18" fmla="*/ 0 w 41"/>
                <a:gd name="T19" fmla="*/ 169 h 169"/>
                <a:gd name="T20" fmla="*/ 40 w 41"/>
                <a:gd name="T21" fmla="*/ 169 h 169"/>
                <a:gd name="T22" fmla="*/ 40 w 41"/>
                <a:gd name="T23" fmla="*/ 153 h 169"/>
                <a:gd name="T24" fmla="*/ 30 w 41"/>
                <a:gd name="T25" fmla="*/ 143 h 169"/>
                <a:gd name="T26" fmla="*/ 27 w 41"/>
                <a:gd name="T27" fmla="*/ 140 h 169"/>
                <a:gd name="T28" fmla="*/ 27 w 41"/>
                <a:gd name="T29" fmla="*/ 59 h 169"/>
                <a:gd name="T30" fmla="*/ 28 w 41"/>
                <a:gd name="T31" fmla="*/ 49 h 169"/>
                <a:gd name="T32" fmla="*/ 31 w 41"/>
                <a:gd name="T33" fmla="*/ 16 h 169"/>
                <a:gd name="T34" fmla="*/ 31 w 41"/>
                <a:gd name="T35" fmla="*/ 3 h 169"/>
                <a:gd name="T36" fmla="*/ 31 w 41"/>
                <a:gd name="T37" fmla="*/ 0 h 169"/>
                <a:gd name="T38" fmla="*/ 9 w 41"/>
                <a:gd name="T3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" h="169">
                  <a:moveTo>
                    <a:pt x="9" y="0"/>
                  </a:moveTo>
                  <a:cubicBezTo>
                    <a:pt x="9" y="8"/>
                    <a:pt x="9" y="15"/>
                    <a:pt x="9" y="23"/>
                  </a:cubicBezTo>
                  <a:cubicBezTo>
                    <a:pt x="9" y="28"/>
                    <a:pt x="10" y="34"/>
                    <a:pt x="11" y="39"/>
                  </a:cubicBezTo>
                  <a:cubicBezTo>
                    <a:pt x="12" y="45"/>
                    <a:pt x="14" y="50"/>
                    <a:pt x="14" y="56"/>
                  </a:cubicBezTo>
                  <a:cubicBezTo>
                    <a:pt x="14" y="84"/>
                    <a:pt x="14" y="112"/>
                    <a:pt x="14" y="140"/>
                  </a:cubicBezTo>
                  <a:cubicBezTo>
                    <a:pt x="14" y="141"/>
                    <a:pt x="14" y="142"/>
                    <a:pt x="14" y="143"/>
                  </a:cubicBezTo>
                  <a:cubicBezTo>
                    <a:pt x="12" y="143"/>
                    <a:pt x="10" y="143"/>
                    <a:pt x="8" y="143"/>
                  </a:cubicBezTo>
                  <a:cubicBezTo>
                    <a:pt x="3" y="143"/>
                    <a:pt x="0" y="146"/>
                    <a:pt x="0" y="151"/>
                  </a:cubicBezTo>
                  <a:cubicBezTo>
                    <a:pt x="0" y="155"/>
                    <a:pt x="0" y="159"/>
                    <a:pt x="0" y="162"/>
                  </a:cubicBezTo>
                  <a:cubicBezTo>
                    <a:pt x="0" y="165"/>
                    <a:pt x="0" y="167"/>
                    <a:pt x="0" y="169"/>
                  </a:cubicBezTo>
                  <a:cubicBezTo>
                    <a:pt x="14" y="169"/>
                    <a:pt x="27" y="169"/>
                    <a:pt x="40" y="169"/>
                  </a:cubicBezTo>
                  <a:cubicBezTo>
                    <a:pt x="40" y="164"/>
                    <a:pt x="40" y="158"/>
                    <a:pt x="40" y="153"/>
                  </a:cubicBezTo>
                  <a:cubicBezTo>
                    <a:pt x="41" y="145"/>
                    <a:pt x="38" y="142"/>
                    <a:pt x="30" y="143"/>
                  </a:cubicBezTo>
                  <a:cubicBezTo>
                    <a:pt x="27" y="143"/>
                    <a:pt x="27" y="143"/>
                    <a:pt x="27" y="140"/>
                  </a:cubicBezTo>
                  <a:cubicBezTo>
                    <a:pt x="27" y="113"/>
                    <a:pt x="27" y="86"/>
                    <a:pt x="27" y="59"/>
                  </a:cubicBezTo>
                  <a:cubicBezTo>
                    <a:pt x="27" y="56"/>
                    <a:pt x="27" y="52"/>
                    <a:pt x="28" y="49"/>
                  </a:cubicBezTo>
                  <a:cubicBezTo>
                    <a:pt x="30" y="38"/>
                    <a:pt x="32" y="27"/>
                    <a:pt x="31" y="16"/>
                  </a:cubicBezTo>
                  <a:cubicBezTo>
                    <a:pt x="31" y="12"/>
                    <a:pt x="31" y="7"/>
                    <a:pt x="31" y="3"/>
                  </a:cubicBezTo>
                  <a:cubicBezTo>
                    <a:pt x="31" y="2"/>
                    <a:pt x="31" y="1"/>
                    <a:pt x="31" y="0"/>
                  </a:cubicBezTo>
                  <a:cubicBezTo>
                    <a:pt x="24" y="0"/>
                    <a:pt x="17" y="0"/>
                    <a:pt x="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1" name="Freeform 253"/>
            <p:cNvSpPr>
              <a:spLocks/>
            </p:cNvSpPr>
            <p:nvPr/>
          </p:nvSpPr>
          <p:spPr bwMode="auto">
            <a:xfrm>
              <a:off x="5668964" y="4124909"/>
              <a:ext cx="66675" cy="112713"/>
            </a:xfrm>
            <a:custGeom>
              <a:avLst/>
              <a:gdLst>
                <a:gd name="T0" fmla="*/ 1 w 40"/>
                <a:gd name="T1" fmla="*/ 0 h 67"/>
                <a:gd name="T2" fmla="*/ 0 w 40"/>
                <a:gd name="T3" fmla="*/ 2 h 67"/>
                <a:gd name="T4" fmla="*/ 0 w 40"/>
                <a:gd name="T5" fmla="*/ 60 h 67"/>
                <a:gd name="T6" fmla="*/ 8 w 40"/>
                <a:gd name="T7" fmla="*/ 67 h 67"/>
                <a:gd name="T8" fmla="*/ 32 w 40"/>
                <a:gd name="T9" fmla="*/ 67 h 67"/>
                <a:gd name="T10" fmla="*/ 40 w 40"/>
                <a:gd name="T11" fmla="*/ 59 h 67"/>
                <a:gd name="T12" fmla="*/ 40 w 40"/>
                <a:gd name="T13" fmla="*/ 3 h 67"/>
                <a:gd name="T14" fmla="*/ 40 w 40"/>
                <a:gd name="T15" fmla="*/ 0 h 67"/>
                <a:gd name="T16" fmla="*/ 1 w 40"/>
                <a:gd name="T1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67">
                  <a:moveTo>
                    <a:pt x="1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21"/>
                    <a:pt x="0" y="41"/>
                    <a:pt x="0" y="60"/>
                  </a:cubicBezTo>
                  <a:cubicBezTo>
                    <a:pt x="0" y="64"/>
                    <a:pt x="3" y="67"/>
                    <a:pt x="8" y="67"/>
                  </a:cubicBezTo>
                  <a:cubicBezTo>
                    <a:pt x="16" y="67"/>
                    <a:pt x="24" y="67"/>
                    <a:pt x="32" y="67"/>
                  </a:cubicBezTo>
                  <a:cubicBezTo>
                    <a:pt x="38" y="67"/>
                    <a:pt x="40" y="65"/>
                    <a:pt x="40" y="59"/>
                  </a:cubicBezTo>
                  <a:cubicBezTo>
                    <a:pt x="40" y="40"/>
                    <a:pt x="40" y="22"/>
                    <a:pt x="40" y="3"/>
                  </a:cubicBezTo>
                  <a:cubicBezTo>
                    <a:pt x="40" y="2"/>
                    <a:pt x="40" y="1"/>
                    <a:pt x="40" y="0"/>
                  </a:cubicBezTo>
                  <a:cubicBezTo>
                    <a:pt x="27" y="0"/>
                    <a:pt x="14" y="0"/>
                    <a:pt x="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2" name="Freeform 254"/>
            <p:cNvSpPr>
              <a:spLocks noEditPoints="1"/>
            </p:cNvSpPr>
            <p:nvPr/>
          </p:nvSpPr>
          <p:spPr bwMode="auto">
            <a:xfrm>
              <a:off x="5789614" y="3829634"/>
              <a:ext cx="174625" cy="411163"/>
            </a:xfrm>
            <a:custGeom>
              <a:avLst/>
              <a:gdLst>
                <a:gd name="T0" fmla="*/ 26 w 104"/>
                <a:gd name="T1" fmla="*/ 156 h 245"/>
                <a:gd name="T2" fmla="*/ 26 w 104"/>
                <a:gd name="T3" fmla="*/ 91 h 245"/>
                <a:gd name="T4" fmla="*/ 24 w 104"/>
                <a:gd name="T5" fmla="*/ 88 h 245"/>
                <a:gd name="T6" fmla="*/ 0 w 104"/>
                <a:gd name="T7" fmla="*/ 45 h 245"/>
                <a:gd name="T8" fmla="*/ 24 w 104"/>
                <a:gd name="T9" fmla="*/ 1 h 245"/>
                <a:gd name="T10" fmla="*/ 31 w 104"/>
                <a:gd name="T11" fmla="*/ 5 h 245"/>
                <a:gd name="T12" fmla="*/ 30 w 104"/>
                <a:gd name="T13" fmla="*/ 39 h 245"/>
                <a:gd name="T14" fmla="*/ 39 w 104"/>
                <a:gd name="T15" fmla="*/ 54 h 245"/>
                <a:gd name="T16" fmla="*/ 65 w 104"/>
                <a:gd name="T17" fmla="*/ 47 h 245"/>
                <a:gd name="T18" fmla="*/ 66 w 104"/>
                <a:gd name="T19" fmla="*/ 41 h 245"/>
                <a:gd name="T20" fmla="*/ 66 w 104"/>
                <a:gd name="T21" fmla="*/ 5 h 245"/>
                <a:gd name="T22" fmla="*/ 73 w 104"/>
                <a:gd name="T23" fmla="*/ 2 h 245"/>
                <a:gd name="T24" fmla="*/ 91 w 104"/>
                <a:gd name="T25" fmla="*/ 68 h 245"/>
                <a:gd name="T26" fmla="*/ 72 w 104"/>
                <a:gd name="T27" fmla="*/ 88 h 245"/>
                <a:gd name="T28" fmla="*/ 71 w 104"/>
                <a:gd name="T29" fmla="*/ 91 h 245"/>
                <a:gd name="T30" fmla="*/ 71 w 104"/>
                <a:gd name="T31" fmla="*/ 102 h 245"/>
                <a:gd name="T32" fmla="*/ 71 w 104"/>
                <a:gd name="T33" fmla="*/ 219 h 245"/>
                <a:gd name="T34" fmla="*/ 63 w 104"/>
                <a:gd name="T35" fmla="*/ 238 h 245"/>
                <a:gd name="T36" fmla="*/ 36 w 104"/>
                <a:gd name="T37" fmla="*/ 239 h 245"/>
                <a:gd name="T38" fmla="*/ 26 w 104"/>
                <a:gd name="T39" fmla="*/ 219 h 245"/>
                <a:gd name="T40" fmla="*/ 26 w 104"/>
                <a:gd name="T41" fmla="*/ 156 h 245"/>
                <a:gd name="T42" fmla="*/ 48 w 104"/>
                <a:gd name="T43" fmla="*/ 230 h 245"/>
                <a:gd name="T44" fmla="*/ 57 w 104"/>
                <a:gd name="T45" fmla="*/ 221 h 245"/>
                <a:gd name="T46" fmla="*/ 48 w 104"/>
                <a:gd name="T47" fmla="*/ 212 h 245"/>
                <a:gd name="T48" fmla="*/ 40 w 104"/>
                <a:gd name="T49" fmla="*/ 221 h 245"/>
                <a:gd name="T50" fmla="*/ 48 w 104"/>
                <a:gd name="T51" fmla="*/ 23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4" h="245">
                  <a:moveTo>
                    <a:pt x="26" y="156"/>
                  </a:moveTo>
                  <a:cubicBezTo>
                    <a:pt x="26" y="135"/>
                    <a:pt x="26" y="113"/>
                    <a:pt x="26" y="91"/>
                  </a:cubicBezTo>
                  <a:cubicBezTo>
                    <a:pt x="26" y="90"/>
                    <a:pt x="26" y="89"/>
                    <a:pt x="24" y="88"/>
                  </a:cubicBezTo>
                  <a:cubicBezTo>
                    <a:pt x="9" y="77"/>
                    <a:pt x="0" y="63"/>
                    <a:pt x="0" y="45"/>
                  </a:cubicBezTo>
                  <a:cubicBezTo>
                    <a:pt x="0" y="26"/>
                    <a:pt x="8" y="11"/>
                    <a:pt x="24" y="1"/>
                  </a:cubicBezTo>
                  <a:cubicBezTo>
                    <a:pt x="27" y="0"/>
                    <a:pt x="31" y="2"/>
                    <a:pt x="31" y="5"/>
                  </a:cubicBezTo>
                  <a:cubicBezTo>
                    <a:pt x="31" y="16"/>
                    <a:pt x="31" y="28"/>
                    <a:pt x="30" y="39"/>
                  </a:cubicBezTo>
                  <a:cubicBezTo>
                    <a:pt x="30" y="46"/>
                    <a:pt x="34" y="51"/>
                    <a:pt x="39" y="54"/>
                  </a:cubicBezTo>
                  <a:cubicBezTo>
                    <a:pt x="48" y="59"/>
                    <a:pt x="60" y="56"/>
                    <a:pt x="65" y="47"/>
                  </a:cubicBezTo>
                  <a:cubicBezTo>
                    <a:pt x="66" y="45"/>
                    <a:pt x="66" y="43"/>
                    <a:pt x="66" y="41"/>
                  </a:cubicBezTo>
                  <a:cubicBezTo>
                    <a:pt x="66" y="29"/>
                    <a:pt x="66" y="17"/>
                    <a:pt x="66" y="5"/>
                  </a:cubicBezTo>
                  <a:cubicBezTo>
                    <a:pt x="66" y="2"/>
                    <a:pt x="70" y="0"/>
                    <a:pt x="73" y="2"/>
                  </a:cubicBezTo>
                  <a:cubicBezTo>
                    <a:pt x="96" y="15"/>
                    <a:pt x="104" y="45"/>
                    <a:pt x="91" y="68"/>
                  </a:cubicBezTo>
                  <a:cubicBezTo>
                    <a:pt x="86" y="77"/>
                    <a:pt x="80" y="83"/>
                    <a:pt x="72" y="88"/>
                  </a:cubicBezTo>
                  <a:cubicBezTo>
                    <a:pt x="71" y="89"/>
                    <a:pt x="71" y="90"/>
                    <a:pt x="71" y="91"/>
                  </a:cubicBezTo>
                  <a:cubicBezTo>
                    <a:pt x="71" y="94"/>
                    <a:pt x="71" y="98"/>
                    <a:pt x="71" y="102"/>
                  </a:cubicBezTo>
                  <a:cubicBezTo>
                    <a:pt x="71" y="141"/>
                    <a:pt x="71" y="180"/>
                    <a:pt x="71" y="219"/>
                  </a:cubicBezTo>
                  <a:cubicBezTo>
                    <a:pt x="71" y="227"/>
                    <a:pt x="68" y="233"/>
                    <a:pt x="63" y="238"/>
                  </a:cubicBezTo>
                  <a:cubicBezTo>
                    <a:pt x="55" y="244"/>
                    <a:pt x="44" y="245"/>
                    <a:pt x="36" y="239"/>
                  </a:cubicBezTo>
                  <a:cubicBezTo>
                    <a:pt x="30" y="234"/>
                    <a:pt x="26" y="228"/>
                    <a:pt x="26" y="219"/>
                  </a:cubicBezTo>
                  <a:cubicBezTo>
                    <a:pt x="26" y="198"/>
                    <a:pt x="26" y="177"/>
                    <a:pt x="26" y="156"/>
                  </a:cubicBezTo>
                  <a:close/>
                  <a:moveTo>
                    <a:pt x="48" y="230"/>
                  </a:moveTo>
                  <a:cubicBezTo>
                    <a:pt x="53" y="230"/>
                    <a:pt x="57" y="226"/>
                    <a:pt x="57" y="221"/>
                  </a:cubicBezTo>
                  <a:cubicBezTo>
                    <a:pt x="57" y="216"/>
                    <a:pt x="53" y="212"/>
                    <a:pt x="48" y="212"/>
                  </a:cubicBezTo>
                  <a:cubicBezTo>
                    <a:pt x="44" y="212"/>
                    <a:pt x="40" y="216"/>
                    <a:pt x="40" y="221"/>
                  </a:cubicBezTo>
                  <a:cubicBezTo>
                    <a:pt x="40" y="226"/>
                    <a:pt x="44" y="230"/>
                    <a:pt x="48" y="23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3" name="Freeform 255"/>
            <p:cNvSpPr>
              <a:spLocks/>
            </p:cNvSpPr>
            <p:nvPr/>
          </p:nvSpPr>
          <p:spPr bwMode="auto">
            <a:xfrm>
              <a:off x="5668964" y="3826459"/>
              <a:ext cx="68263" cy="284163"/>
            </a:xfrm>
            <a:custGeom>
              <a:avLst/>
              <a:gdLst>
                <a:gd name="T0" fmla="*/ 9 w 41"/>
                <a:gd name="T1" fmla="*/ 0 h 169"/>
                <a:gd name="T2" fmla="*/ 31 w 41"/>
                <a:gd name="T3" fmla="*/ 0 h 169"/>
                <a:gd name="T4" fmla="*/ 31 w 41"/>
                <a:gd name="T5" fmla="*/ 3 h 169"/>
                <a:gd name="T6" fmla="*/ 31 w 41"/>
                <a:gd name="T7" fmla="*/ 16 h 169"/>
                <a:gd name="T8" fmla="*/ 28 w 41"/>
                <a:gd name="T9" fmla="*/ 49 h 169"/>
                <a:gd name="T10" fmla="*/ 27 w 41"/>
                <a:gd name="T11" fmla="*/ 59 h 169"/>
                <a:gd name="T12" fmla="*/ 27 w 41"/>
                <a:gd name="T13" fmla="*/ 140 h 169"/>
                <a:gd name="T14" fmla="*/ 30 w 41"/>
                <a:gd name="T15" fmla="*/ 143 h 169"/>
                <a:gd name="T16" fmla="*/ 40 w 41"/>
                <a:gd name="T17" fmla="*/ 153 h 169"/>
                <a:gd name="T18" fmla="*/ 40 w 41"/>
                <a:gd name="T19" fmla="*/ 169 h 169"/>
                <a:gd name="T20" fmla="*/ 0 w 41"/>
                <a:gd name="T21" fmla="*/ 169 h 169"/>
                <a:gd name="T22" fmla="*/ 0 w 41"/>
                <a:gd name="T23" fmla="*/ 162 h 169"/>
                <a:gd name="T24" fmla="*/ 0 w 41"/>
                <a:gd name="T25" fmla="*/ 151 h 169"/>
                <a:gd name="T26" fmla="*/ 8 w 41"/>
                <a:gd name="T27" fmla="*/ 143 h 169"/>
                <a:gd name="T28" fmla="*/ 14 w 41"/>
                <a:gd name="T29" fmla="*/ 143 h 169"/>
                <a:gd name="T30" fmla="*/ 14 w 41"/>
                <a:gd name="T31" fmla="*/ 140 h 169"/>
                <a:gd name="T32" fmla="*/ 14 w 41"/>
                <a:gd name="T33" fmla="*/ 56 h 169"/>
                <a:gd name="T34" fmla="*/ 11 w 41"/>
                <a:gd name="T35" fmla="*/ 39 h 169"/>
                <a:gd name="T36" fmla="*/ 9 w 41"/>
                <a:gd name="T37" fmla="*/ 23 h 169"/>
                <a:gd name="T38" fmla="*/ 9 w 41"/>
                <a:gd name="T39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1" h="169">
                  <a:moveTo>
                    <a:pt x="9" y="0"/>
                  </a:moveTo>
                  <a:cubicBezTo>
                    <a:pt x="17" y="0"/>
                    <a:pt x="24" y="0"/>
                    <a:pt x="31" y="0"/>
                  </a:cubicBezTo>
                  <a:cubicBezTo>
                    <a:pt x="31" y="1"/>
                    <a:pt x="31" y="2"/>
                    <a:pt x="31" y="3"/>
                  </a:cubicBezTo>
                  <a:cubicBezTo>
                    <a:pt x="31" y="7"/>
                    <a:pt x="31" y="12"/>
                    <a:pt x="31" y="16"/>
                  </a:cubicBezTo>
                  <a:cubicBezTo>
                    <a:pt x="32" y="27"/>
                    <a:pt x="30" y="38"/>
                    <a:pt x="28" y="49"/>
                  </a:cubicBezTo>
                  <a:cubicBezTo>
                    <a:pt x="27" y="52"/>
                    <a:pt x="27" y="56"/>
                    <a:pt x="27" y="59"/>
                  </a:cubicBezTo>
                  <a:cubicBezTo>
                    <a:pt x="27" y="86"/>
                    <a:pt x="27" y="113"/>
                    <a:pt x="27" y="140"/>
                  </a:cubicBezTo>
                  <a:cubicBezTo>
                    <a:pt x="27" y="143"/>
                    <a:pt x="27" y="143"/>
                    <a:pt x="30" y="143"/>
                  </a:cubicBezTo>
                  <a:cubicBezTo>
                    <a:pt x="38" y="142"/>
                    <a:pt x="41" y="145"/>
                    <a:pt x="40" y="153"/>
                  </a:cubicBezTo>
                  <a:cubicBezTo>
                    <a:pt x="40" y="158"/>
                    <a:pt x="40" y="164"/>
                    <a:pt x="40" y="169"/>
                  </a:cubicBezTo>
                  <a:cubicBezTo>
                    <a:pt x="27" y="169"/>
                    <a:pt x="14" y="169"/>
                    <a:pt x="0" y="169"/>
                  </a:cubicBezTo>
                  <a:cubicBezTo>
                    <a:pt x="0" y="167"/>
                    <a:pt x="0" y="165"/>
                    <a:pt x="0" y="162"/>
                  </a:cubicBezTo>
                  <a:cubicBezTo>
                    <a:pt x="0" y="159"/>
                    <a:pt x="0" y="155"/>
                    <a:pt x="0" y="151"/>
                  </a:cubicBezTo>
                  <a:cubicBezTo>
                    <a:pt x="0" y="146"/>
                    <a:pt x="3" y="143"/>
                    <a:pt x="8" y="143"/>
                  </a:cubicBezTo>
                  <a:cubicBezTo>
                    <a:pt x="10" y="143"/>
                    <a:pt x="12" y="143"/>
                    <a:pt x="14" y="143"/>
                  </a:cubicBezTo>
                  <a:cubicBezTo>
                    <a:pt x="14" y="142"/>
                    <a:pt x="14" y="141"/>
                    <a:pt x="14" y="140"/>
                  </a:cubicBezTo>
                  <a:cubicBezTo>
                    <a:pt x="14" y="112"/>
                    <a:pt x="14" y="84"/>
                    <a:pt x="14" y="56"/>
                  </a:cubicBezTo>
                  <a:cubicBezTo>
                    <a:pt x="14" y="50"/>
                    <a:pt x="12" y="45"/>
                    <a:pt x="11" y="39"/>
                  </a:cubicBezTo>
                  <a:cubicBezTo>
                    <a:pt x="10" y="34"/>
                    <a:pt x="9" y="28"/>
                    <a:pt x="9" y="23"/>
                  </a:cubicBezTo>
                  <a:cubicBezTo>
                    <a:pt x="9" y="15"/>
                    <a:pt x="9" y="8"/>
                    <a:pt x="9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8" name="Freeform 256"/>
            <p:cNvSpPr>
              <a:spLocks/>
            </p:cNvSpPr>
            <p:nvPr/>
          </p:nvSpPr>
          <p:spPr bwMode="auto">
            <a:xfrm>
              <a:off x="5668964" y="4124909"/>
              <a:ext cx="66675" cy="112713"/>
            </a:xfrm>
            <a:custGeom>
              <a:avLst/>
              <a:gdLst>
                <a:gd name="T0" fmla="*/ 1 w 40"/>
                <a:gd name="T1" fmla="*/ 0 h 67"/>
                <a:gd name="T2" fmla="*/ 40 w 40"/>
                <a:gd name="T3" fmla="*/ 0 h 67"/>
                <a:gd name="T4" fmla="*/ 40 w 40"/>
                <a:gd name="T5" fmla="*/ 3 h 67"/>
                <a:gd name="T6" fmla="*/ 40 w 40"/>
                <a:gd name="T7" fmla="*/ 59 h 67"/>
                <a:gd name="T8" fmla="*/ 32 w 40"/>
                <a:gd name="T9" fmla="*/ 67 h 67"/>
                <a:gd name="T10" fmla="*/ 8 w 40"/>
                <a:gd name="T11" fmla="*/ 67 h 67"/>
                <a:gd name="T12" fmla="*/ 0 w 40"/>
                <a:gd name="T13" fmla="*/ 60 h 67"/>
                <a:gd name="T14" fmla="*/ 0 w 40"/>
                <a:gd name="T15" fmla="*/ 2 h 67"/>
                <a:gd name="T16" fmla="*/ 1 w 40"/>
                <a:gd name="T1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67">
                  <a:moveTo>
                    <a:pt x="1" y="0"/>
                  </a:moveTo>
                  <a:cubicBezTo>
                    <a:pt x="14" y="0"/>
                    <a:pt x="27" y="0"/>
                    <a:pt x="40" y="0"/>
                  </a:cubicBezTo>
                  <a:cubicBezTo>
                    <a:pt x="40" y="1"/>
                    <a:pt x="40" y="2"/>
                    <a:pt x="40" y="3"/>
                  </a:cubicBezTo>
                  <a:cubicBezTo>
                    <a:pt x="40" y="22"/>
                    <a:pt x="40" y="40"/>
                    <a:pt x="40" y="59"/>
                  </a:cubicBezTo>
                  <a:cubicBezTo>
                    <a:pt x="40" y="65"/>
                    <a:pt x="38" y="67"/>
                    <a:pt x="32" y="67"/>
                  </a:cubicBezTo>
                  <a:cubicBezTo>
                    <a:pt x="24" y="67"/>
                    <a:pt x="16" y="67"/>
                    <a:pt x="8" y="67"/>
                  </a:cubicBezTo>
                  <a:cubicBezTo>
                    <a:pt x="3" y="67"/>
                    <a:pt x="0" y="64"/>
                    <a:pt x="0" y="60"/>
                  </a:cubicBezTo>
                  <a:cubicBezTo>
                    <a:pt x="0" y="41"/>
                    <a:pt x="0" y="21"/>
                    <a:pt x="0" y="2"/>
                  </a:cubicBezTo>
                  <a:cubicBezTo>
                    <a:pt x="0" y="1"/>
                    <a:pt x="0" y="1"/>
                    <a:pt x="1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9" name="Oval 257"/>
            <p:cNvSpPr>
              <a:spLocks noChangeArrowheads="1"/>
            </p:cNvSpPr>
            <p:nvPr/>
          </p:nvSpPr>
          <p:spPr bwMode="auto">
            <a:xfrm>
              <a:off x="5856289" y="4186821"/>
              <a:ext cx="28575" cy="301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0" name="グループ化 1379"/>
          <p:cNvGrpSpPr/>
          <p:nvPr/>
        </p:nvGrpSpPr>
        <p:grpSpPr>
          <a:xfrm>
            <a:off x="82551" y="5001906"/>
            <a:ext cx="409575" cy="277813"/>
            <a:chOff x="82551" y="4835413"/>
            <a:chExt cx="409575" cy="277813"/>
          </a:xfrm>
        </p:grpSpPr>
        <p:sp>
          <p:nvSpPr>
            <p:cNvPr id="930" name="Freeform 258"/>
            <p:cNvSpPr>
              <a:spLocks/>
            </p:cNvSpPr>
            <p:nvPr/>
          </p:nvSpPr>
          <p:spPr bwMode="auto">
            <a:xfrm>
              <a:off x="82551" y="4835413"/>
              <a:ext cx="409575" cy="277813"/>
            </a:xfrm>
            <a:custGeom>
              <a:avLst/>
              <a:gdLst>
                <a:gd name="T0" fmla="*/ 244 w 244"/>
                <a:gd name="T1" fmla="*/ 165 h 165"/>
                <a:gd name="T2" fmla="*/ 244 w 244"/>
                <a:gd name="T3" fmla="*/ 0 h 165"/>
                <a:gd name="T4" fmla="*/ 0 w 244"/>
                <a:gd name="T5" fmla="*/ 0 h 165"/>
                <a:gd name="T6" fmla="*/ 0 w 244"/>
                <a:gd name="T7" fmla="*/ 165 h 165"/>
                <a:gd name="T8" fmla="*/ 244 w 244"/>
                <a:gd name="T9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165">
                  <a:moveTo>
                    <a:pt x="244" y="165"/>
                  </a:moveTo>
                  <a:cubicBezTo>
                    <a:pt x="244" y="110"/>
                    <a:pt x="244" y="55"/>
                    <a:pt x="244" y="0"/>
                  </a:cubicBezTo>
                  <a:cubicBezTo>
                    <a:pt x="163" y="0"/>
                    <a:pt x="81" y="0"/>
                    <a:pt x="0" y="0"/>
                  </a:cubicBezTo>
                  <a:cubicBezTo>
                    <a:pt x="0" y="55"/>
                    <a:pt x="0" y="110"/>
                    <a:pt x="0" y="165"/>
                  </a:cubicBezTo>
                  <a:cubicBezTo>
                    <a:pt x="81" y="165"/>
                    <a:pt x="163" y="165"/>
                    <a:pt x="244" y="1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1" name="Freeform 259"/>
            <p:cNvSpPr>
              <a:spLocks noEditPoints="1"/>
            </p:cNvSpPr>
            <p:nvPr/>
          </p:nvSpPr>
          <p:spPr bwMode="auto">
            <a:xfrm>
              <a:off x="82551" y="4835413"/>
              <a:ext cx="409575" cy="277813"/>
            </a:xfrm>
            <a:custGeom>
              <a:avLst/>
              <a:gdLst>
                <a:gd name="T0" fmla="*/ 244 w 244"/>
                <a:gd name="T1" fmla="*/ 165 h 165"/>
                <a:gd name="T2" fmla="*/ 0 w 244"/>
                <a:gd name="T3" fmla="*/ 165 h 165"/>
                <a:gd name="T4" fmla="*/ 0 w 244"/>
                <a:gd name="T5" fmla="*/ 0 h 165"/>
                <a:gd name="T6" fmla="*/ 244 w 244"/>
                <a:gd name="T7" fmla="*/ 0 h 165"/>
                <a:gd name="T8" fmla="*/ 244 w 244"/>
                <a:gd name="T9" fmla="*/ 165 h 165"/>
                <a:gd name="T10" fmla="*/ 10 w 244"/>
                <a:gd name="T11" fmla="*/ 154 h 165"/>
                <a:gd name="T12" fmla="*/ 234 w 244"/>
                <a:gd name="T13" fmla="*/ 154 h 165"/>
                <a:gd name="T14" fmla="*/ 234 w 244"/>
                <a:gd name="T15" fmla="*/ 37 h 165"/>
                <a:gd name="T16" fmla="*/ 10 w 244"/>
                <a:gd name="T17" fmla="*/ 37 h 165"/>
                <a:gd name="T18" fmla="*/ 10 w 244"/>
                <a:gd name="T19" fmla="*/ 154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165">
                  <a:moveTo>
                    <a:pt x="244" y="165"/>
                  </a:moveTo>
                  <a:cubicBezTo>
                    <a:pt x="163" y="165"/>
                    <a:pt x="81" y="165"/>
                    <a:pt x="0" y="165"/>
                  </a:cubicBezTo>
                  <a:cubicBezTo>
                    <a:pt x="0" y="110"/>
                    <a:pt x="0" y="55"/>
                    <a:pt x="0" y="0"/>
                  </a:cubicBezTo>
                  <a:cubicBezTo>
                    <a:pt x="81" y="0"/>
                    <a:pt x="163" y="0"/>
                    <a:pt x="244" y="0"/>
                  </a:cubicBezTo>
                  <a:cubicBezTo>
                    <a:pt x="244" y="55"/>
                    <a:pt x="244" y="110"/>
                    <a:pt x="244" y="165"/>
                  </a:cubicBezTo>
                  <a:close/>
                  <a:moveTo>
                    <a:pt x="10" y="154"/>
                  </a:moveTo>
                  <a:cubicBezTo>
                    <a:pt x="85" y="154"/>
                    <a:pt x="159" y="154"/>
                    <a:pt x="234" y="154"/>
                  </a:cubicBezTo>
                  <a:cubicBezTo>
                    <a:pt x="234" y="115"/>
                    <a:pt x="234" y="76"/>
                    <a:pt x="234" y="37"/>
                  </a:cubicBezTo>
                  <a:cubicBezTo>
                    <a:pt x="159" y="37"/>
                    <a:pt x="85" y="37"/>
                    <a:pt x="10" y="37"/>
                  </a:cubicBezTo>
                  <a:cubicBezTo>
                    <a:pt x="10" y="76"/>
                    <a:pt x="10" y="115"/>
                    <a:pt x="10" y="15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Freeform 260"/>
            <p:cNvSpPr>
              <a:spLocks noEditPoints="1"/>
            </p:cNvSpPr>
            <p:nvPr/>
          </p:nvSpPr>
          <p:spPr bwMode="auto">
            <a:xfrm>
              <a:off x="98426" y="4897326"/>
              <a:ext cx="376238" cy="196850"/>
            </a:xfrm>
            <a:custGeom>
              <a:avLst/>
              <a:gdLst>
                <a:gd name="T0" fmla="*/ 0 w 224"/>
                <a:gd name="T1" fmla="*/ 117 h 117"/>
                <a:gd name="T2" fmla="*/ 0 w 224"/>
                <a:gd name="T3" fmla="*/ 0 h 117"/>
                <a:gd name="T4" fmla="*/ 224 w 224"/>
                <a:gd name="T5" fmla="*/ 0 h 117"/>
                <a:gd name="T6" fmla="*/ 224 w 224"/>
                <a:gd name="T7" fmla="*/ 117 h 117"/>
                <a:gd name="T8" fmla="*/ 0 w 224"/>
                <a:gd name="T9" fmla="*/ 117 h 117"/>
                <a:gd name="T10" fmla="*/ 128 w 224"/>
                <a:gd name="T11" fmla="*/ 53 h 117"/>
                <a:gd name="T12" fmla="*/ 128 w 224"/>
                <a:gd name="T13" fmla="*/ 16 h 117"/>
                <a:gd name="T14" fmla="*/ 91 w 224"/>
                <a:gd name="T15" fmla="*/ 16 h 117"/>
                <a:gd name="T16" fmla="*/ 91 w 224"/>
                <a:gd name="T17" fmla="*/ 53 h 117"/>
                <a:gd name="T18" fmla="*/ 128 w 224"/>
                <a:gd name="T19" fmla="*/ 53 h 117"/>
                <a:gd name="T20" fmla="*/ 64 w 224"/>
                <a:gd name="T21" fmla="*/ 64 h 117"/>
                <a:gd name="T22" fmla="*/ 27 w 224"/>
                <a:gd name="T23" fmla="*/ 64 h 117"/>
                <a:gd name="T24" fmla="*/ 27 w 224"/>
                <a:gd name="T25" fmla="*/ 101 h 117"/>
                <a:gd name="T26" fmla="*/ 64 w 224"/>
                <a:gd name="T27" fmla="*/ 101 h 117"/>
                <a:gd name="T28" fmla="*/ 64 w 224"/>
                <a:gd name="T29" fmla="*/ 64 h 117"/>
                <a:gd name="T30" fmla="*/ 155 w 224"/>
                <a:gd name="T31" fmla="*/ 64 h 117"/>
                <a:gd name="T32" fmla="*/ 155 w 224"/>
                <a:gd name="T33" fmla="*/ 101 h 117"/>
                <a:gd name="T34" fmla="*/ 191 w 224"/>
                <a:gd name="T35" fmla="*/ 101 h 117"/>
                <a:gd name="T36" fmla="*/ 191 w 224"/>
                <a:gd name="T37" fmla="*/ 64 h 117"/>
                <a:gd name="T38" fmla="*/ 155 w 224"/>
                <a:gd name="T39" fmla="*/ 64 h 117"/>
                <a:gd name="T40" fmla="*/ 27 w 224"/>
                <a:gd name="T41" fmla="*/ 16 h 117"/>
                <a:gd name="T42" fmla="*/ 27 w 224"/>
                <a:gd name="T43" fmla="*/ 53 h 117"/>
                <a:gd name="T44" fmla="*/ 64 w 224"/>
                <a:gd name="T45" fmla="*/ 53 h 117"/>
                <a:gd name="T46" fmla="*/ 64 w 224"/>
                <a:gd name="T47" fmla="*/ 16 h 117"/>
                <a:gd name="T48" fmla="*/ 27 w 224"/>
                <a:gd name="T49" fmla="*/ 16 h 117"/>
                <a:gd name="T50" fmla="*/ 155 w 224"/>
                <a:gd name="T51" fmla="*/ 16 h 117"/>
                <a:gd name="T52" fmla="*/ 155 w 224"/>
                <a:gd name="T53" fmla="*/ 53 h 117"/>
                <a:gd name="T54" fmla="*/ 191 w 224"/>
                <a:gd name="T55" fmla="*/ 53 h 117"/>
                <a:gd name="T56" fmla="*/ 191 w 224"/>
                <a:gd name="T57" fmla="*/ 16 h 117"/>
                <a:gd name="T58" fmla="*/ 155 w 224"/>
                <a:gd name="T59" fmla="*/ 16 h 117"/>
                <a:gd name="T60" fmla="*/ 91 w 224"/>
                <a:gd name="T61" fmla="*/ 64 h 117"/>
                <a:gd name="T62" fmla="*/ 91 w 224"/>
                <a:gd name="T63" fmla="*/ 101 h 117"/>
                <a:gd name="T64" fmla="*/ 128 w 224"/>
                <a:gd name="T65" fmla="*/ 101 h 117"/>
                <a:gd name="T66" fmla="*/ 128 w 224"/>
                <a:gd name="T67" fmla="*/ 64 h 117"/>
                <a:gd name="T68" fmla="*/ 91 w 224"/>
                <a:gd name="T69" fmla="*/ 64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24" h="117">
                  <a:moveTo>
                    <a:pt x="0" y="117"/>
                  </a:moveTo>
                  <a:cubicBezTo>
                    <a:pt x="0" y="78"/>
                    <a:pt x="0" y="39"/>
                    <a:pt x="0" y="0"/>
                  </a:cubicBezTo>
                  <a:cubicBezTo>
                    <a:pt x="75" y="0"/>
                    <a:pt x="149" y="0"/>
                    <a:pt x="224" y="0"/>
                  </a:cubicBezTo>
                  <a:cubicBezTo>
                    <a:pt x="224" y="39"/>
                    <a:pt x="224" y="78"/>
                    <a:pt x="224" y="117"/>
                  </a:cubicBezTo>
                  <a:cubicBezTo>
                    <a:pt x="149" y="117"/>
                    <a:pt x="75" y="117"/>
                    <a:pt x="0" y="117"/>
                  </a:cubicBezTo>
                  <a:close/>
                  <a:moveTo>
                    <a:pt x="128" y="53"/>
                  </a:moveTo>
                  <a:cubicBezTo>
                    <a:pt x="128" y="41"/>
                    <a:pt x="128" y="28"/>
                    <a:pt x="128" y="16"/>
                  </a:cubicBezTo>
                  <a:cubicBezTo>
                    <a:pt x="115" y="16"/>
                    <a:pt x="103" y="16"/>
                    <a:pt x="91" y="16"/>
                  </a:cubicBezTo>
                  <a:cubicBezTo>
                    <a:pt x="91" y="29"/>
                    <a:pt x="91" y="41"/>
                    <a:pt x="91" y="53"/>
                  </a:cubicBezTo>
                  <a:cubicBezTo>
                    <a:pt x="103" y="53"/>
                    <a:pt x="115" y="53"/>
                    <a:pt x="128" y="53"/>
                  </a:cubicBezTo>
                  <a:close/>
                  <a:moveTo>
                    <a:pt x="64" y="64"/>
                  </a:moveTo>
                  <a:cubicBezTo>
                    <a:pt x="51" y="64"/>
                    <a:pt x="39" y="64"/>
                    <a:pt x="27" y="64"/>
                  </a:cubicBezTo>
                  <a:cubicBezTo>
                    <a:pt x="27" y="76"/>
                    <a:pt x="27" y="89"/>
                    <a:pt x="27" y="101"/>
                  </a:cubicBezTo>
                  <a:cubicBezTo>
                    <a:pt x="39" y="101"/>
                    <a:pt x="52" y="101"/>
                    <a:pt x="64" y="101"/>
                  </a:cubicBezTo>
                  <a:cubicBezTo>
                    <a:pt x="64" y="88"/>
                    <a:pt x="64" y="76"/>
                    <a:pt x="64" y="64"/>
                  </a:cubicBezTo>
                  <a:close/>
                  <a:moveTo>
                    <a:pt x="155" y="64"/>
                  </a:moveTo>
                  <a:cubicBezTo>
                    <a:pt x="155" y="76"/>
                    <a:pt x="155" y="89"/>
                    <a:pt x="155" y="101"/>
                  </a:cubicBezTo>
                  <a:cubicBezTo>
                    <a:pt x="167" y="101"/>
                    <a:pt x="179" y="101"/>
                    <a:pt x="191" y="101"/>
                  </a:cubicBezTo>
                  <a:cubicBezTo>
                    <a:pt x="191" y="88"/>
                    <a:pt x="191" y="76"/>
                    <a:pt x="191" y="64"/>
                  </a:cubicBezTo>
                  <a:cubicBezTo>
                    <a:pt x="179" y="64"/>
                    <a:pt x="167" y="64"/>
                    <a:pt x="155" y="64"/>
                  </a:cubicBezTo>
                  <a:close/>
                  <a:moveTo>
                    <a:pt x="27" y="16"/>
                  </a:moveTo>
                  <a:cubicBezTo>
                    <a:pt x="27" y="29"/>
                    <a:pt x="27" y="41"/>
                    <a:pt x="27" y="53"/>
                  </a:cubicBezTo>
                  <a:cubicBezTo>
                    <a:pt x="39" y="53"/>
                    <a:pt x="52" y="53"/>
                    <a:pt x="64" y="53"/>
                  </a:cubicBezTo>
                  <a:cubicBezTo>
                    <a:pt x="64" y="41"/>
                    <a:pt x="64" y="29"/>
                    <a:pt x="64" y="16"/>
                  </a:cubicBezTo>
                  <a:cubicBezTo>
                    <a:pt x="52" y="16"/>
                    <a:pt x="39" y="16"/>
                    <a:pt x="27" y="16"/>
                  </a:cubicBezTo>
                  <a:close/>
                  <a:moveTo>
                    <a:pt x="155" y="16"/>
                  </a:moveTo>
                  <a:cubicBezTo>
                    <a:pt x="155" y="29"/>
                    <a:pt x="155" y="41"/>
                    <a:pt x="155" y="53"/>
                  </a:cubicBezTo>
                  <a:cubicBezTo>
                    <a:pt x="167" y="53"/>
                    <a:pt x="179" y="53"/>
                    <a:pt x="191" y="53"/>
                  </a:cubicBezTo>
                  <a:cubicBezTo>
                    <a:pt x="191" y="41"/>
                    <a:pt x="191" y="29"/>
                    <a:pt x="191" y="16"/>
                  </a:cubicBezTo>
                  <a:cubicBezTo>
                    <a:pt x="179" y="16"/>
                    <a:pt x="167" y="16"/>
                    <a:pt x="155" y="16"/>
                  </a:cubicBezTo>
                  <a:close/>
                  <a:moveTo>
                    <a:pt x="91" y="64"/>
                  </a:moveTo>
                  <a:cubicBezTo>
                    <a:pt x="91" y="76"/>
                    <a:pt x="91" y="89"/>
                    <a:pt x="91" y="101"/>
                  </a:cubicBezTo>
                  <a:cubicBezTo>
                    <a:pt x="103" y="101"/>
                    <a:pt x="115" y="101"/>
                    <a:pt x="128" y="101"/>
                  </a:cubicBezTo>
                  <a:cubicBezTo>
                    <a:pt x="128" y="88"/>
                    <a:pt x="128" y="76"/>
                    <a:pt x="128" y="64"/>
                  </a:cubicBezTo>
                  <a:cubicBezTo>
                    <a:pt x="115" y="64"/>
                    <a:pt x="103" y="64"/>
                    <a:pt x="91" y="6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Freeform 261"/>
            <p:cNvSpPr>
              <a:spLocks/>
            </p:cNvSpPr>
            <p:nvPr/>
          </p:nvSpPr>
          <p:spPr bwMode="auto">
            <a:xfrm>
              <a:off x="250826" y="4924313"/>
              <a:ext cx="63500" cy="61913"/>
            </a:xfrm>
            <a:custGeom>
              <a:avLst/>
              <a:gdLst>
                <a:gd name="T0" fmla="*/ 37 w 37"/>
                <a:gd name="T1" fmla="*/ 37 h 37"/>
                <a:gd name="T2" fmla="*/ 0 w 37"/>
                <a:gd name="T3" fmla="*/ 37 h 37"/>
                <a:gd name="T4" fmla="*/ 0 w 37"/>
                <a:gd name="T5" fmla="*/ 0 h 37"/>
                <a:gd name="T6" fmla="*/ 37 w 37"/>
                <a:gd name="T7" fmla="*/ 0 h 37"/>
                <a:gd name="T8" fmla="*/ 37 w 37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37" y="37"/>
                  </a:moveTo>
                  <a:cubicBezTo>
                    <a:pt x="24" y="37"/>
                    <a:pt x="12" y="37"/>
                    <a:pt x="0" y="37"/>
                  </a:cubicBezTo>
                  <a:cubicBezTo>
                    <a:pt x="0" y="25"/>
                    <a:pt x="0" y="13"/>
                    <a:pt x="0" y="0"/>
                  </a:cubicBezTo>
                  <a:cubicBezTo>
                    <a:pt x="12" y="0"/>
                    <a:pt x="24" y="0"/>
                    <a:pt x="37" y="0"/>
                  </a:cubicBezTo>
                  <a:cubicBezTo>
                    <a:pt x="37" y="12"/>
                    <a:pt x="37" y="25"/>
                    <a:pt x="37" y="3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Freeform 262"/>
            <p:cNvSpPr>
              <a:spLocks/>
            </p:cNvSpPr>
            <p:nvPr/>
          </p:nvSpPr>
          <p:spPr bwMode="auto">
            <a:xfrm>
              <a:off x="144464" y="5005276"/>
              <a:ext cx="61913" cy="61913"/>
            </a:xfrm>
            <a:custGeom>
              <a:avLst/>
              <a:gdLst>
                <a:gd name="T0" fmla="*/ 37 w 37"/>
                <a:gd name="T1" fmla="*/ 0 h 37"/>
                <a:gd name="T2" fmla="*/ 37 w 37"/>
                <a:gd name="T3" fmla="*/ 37 h 37"/>
                <a:gd name="T4" fmla="*/ 0 w 37"/>
                <a:gd name="T5" fmla="*/ 37 h 37"/>
                <a:gd name="T6" fmla="*/ 0 w 37"/>
                <a:gd name="T7" fmla="*/ 0 h 37"/>
                <a:gd name="T8" fmla="*/ 37 w 37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37" y="0"/>
                  </a:moveTo>
                  <a:cubicBezTo>
                    <a:pt x="37" y="12"/>
                    <a:pt x="37" y="24"/>
                    <a:pt x="37" y="37"/>
                  </a:cubicBezTo>
                  <a:cubicBezTo>
                    <a:pt x="25" y="37"/>
                    <a:pt x="12" y="37"/>
                    <a:pt x="0" y="37"/>
                  </a:cubicBezTo>
                  <a:cubicBezTo>
                    <a:pt x="0" y="25"/>
                    <a:pt x="0" y="12"/>
                    <a:pt x="0" y="0"/>
                  </a:cubicBezTo>
                  <a:cubicBezTo>
                    <a:pt x="12" y="0"/>
                    <a:pt x="24" y="0"/>
                    <a:pt x="37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Freeform 263"/>
            <p:cNvSpPr>
              <a:spLocks/>
            </p:cNvSpPr>
            <p:nvPr/>
          </p:nvSpPr>
          <p:spPr bwMode="auto">
            <a:xfrm>
              <a:off x="358776" y="5005276"/>
              <a:ext cx="60325" cy="61913"/>
            </a:xfrm>
            <a:custGeom>
              <a:avLst/>
              <a:gdLst>
                <a:gd name="T0" fmla="*/ 0 w 36"/>
                <a:gd name="T1" fmla="*/ 0 h 37"/>
                <a:gd name="T2" fmla="*/ 36 w 36"/>
                <a:gd name="T3" fmla="*/ 0 h 37"/>
                <a:gd name="T4" fmla="*/ 36 w 36"/>
                <a:gd name="T5" fmla="*/ 37 h 37"/>
                <a:gd name="T6" fmla="*/ 0 w 36"/>
                <a:gd name="T7" fmla="*/ 37 h 37"/>
                <a:gd name="T8" fmla="*/ 0 w 36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7">
                  <a:moveTo>
                    <a:pt x="0" y="0"/>
                  </a:moveTo>
                  <a:cubicBezTo>
                    <a:pt x="12" y="0"/>
                    <a:pt x="24" y="0"/>
                    <a:pt x="36" y="0"/>
                  </a:cubicBezTo>
                  <a:cubicBezTo>
                    <a:pt x="36" y="12"/>
                    <a:pt x="36" y="24"/>
                    <a:pt x="36" y="37"/>
                  </a:cubicBezTo>
                  <a:cubicBezTo>
                    <a:pt x="24" y="37"/>
                    <a:pt x="12" y="37"/>
                    <a:pt x="0" y="37"/>
                  </a:cubicBezTo>
                  <a:cubicBezTo>
                    <a:pt x="0" y="25"/>
                    <a:pt x="0" y="12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Freeform 264"/>
            <p:cNvSpPr>
              <a:spLocks noEditPoints="1"/>
            </p:cNvSpPr>
            <p:nvPr/>
          </p:nvSpPr>
          <p:spPr bwMode="auto">
            <a:xfrm>
              <a:off x="144464" y="4924313"/>
              <a:ext cx="61913" cy="61913"/>
            </a:xfrm>
            <a:custGeom>
              <a:avLst/>
              <a:gdLst>
                <a:gd name="T0" fmla="*/ 0 w 37"/>
                <a:gd name="T1" fmla="*/ 0 h 37"/>
                <a:gd name="T2" fmla="*/ 37 w 37"/>
                <a:gd name="T3" fmla="*/ 0 h 37"/>
                <a:gd name="T4" fmla="*/ 37 w 37"/>
                <a:gd name="T5" fmla="*/ 37 h 37"/>
                <a:gd name="T6" fmla="*/ 0 w 37"/>
                <a:gd name="T7" fmla="*/ 37 h 37"/>
                <a:gd name="T8" fmla="*/ 0 w 37"/>
                <a:gd name="T9" fmla="*/ 0 h 37"/>
                <a:gd name="T10" fmla="*/ 4 w 37"/>
                <a:gd name="T11" fmla="*/ 32 h 37"/>
                <a:gd name="T12" fmla="*/ 32 w 37"/>
                <a:gd name="T13" fmla="*/ 32 h 37"/>
                <a:gd name="T14" fmla="*/ 32 w 37"/>
                <a:gd name="T15" fmla="*/ 5 h 37"/>
                <a:gd name="T16" fmla="*/ 4 w 37"/>
                <a:gd name="T17" fmla="*/ 5 h 37"/>
                <a:gd name="T18" fmla="*/ 4 w 37"/>
                <a:gd name="T19" fmla="*/ 3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" h="37">
                  <a:moveTo>
                    <a:pt x="0" y="0"/>
                  </a:moveTo>
                  <a:cubicBezTo>
                    <a:pt x="12" y="0"/>
                    <a:pt x="25" y="0"/>
                    <a:pt x="37" y="0"/>
                  </a:cubicBezTo>
                  <a:cubicBezTo>
                    <a:pt x="37" y="13"/>
                    <a:pt x="37" y="25"/>
                    <a:pt x="37" y="37"/>
                  </a:cubicBezTo>
                  <a:cubicBezTo>
                    <a:pt x="25" y="37"/>
                    <a:pt x="12" y="37"/>
                    <a:pt x="0" y="37"/>
                  </a:cubicBezTo>
                  <a:cubicBezTo>
                    <a:pt x="0" y="25"/>
                    <a:pt x="0" y="13"/>
                    <a:pt x="0" y="0"/>
                  </a:cubicBezTo>
                  <a:close/>
                  <a:moveTo>
                    <a:pt x="4" y="32"/>
                  </a:moveTo>
                  <a:cubicBezTo>
                    <a:pt x="14" y="32"/>
                    <a:pt x="23" y="32"/>
                    <a:pt x="32" y="32"/>
                  </a:cubicBezTo>
                  <a:cubicBezTo>
                    <a:pt x="32" y="23"/>
                    <a:pt x="32" y="14"/>
                    <a:pt x="32" y="5"/>
                  </a:cubicBezTo>
                  <a:cubicBezTo>
                    <a:pt x="23" y="5"/>
                    <a:pt x="14" y="5"/>
                    <a:pt x="4" y="5"/>
                  </a:cubicBezTo>
                  <a:cubicBezTo>
                    <a:pt x="4" y="14"/>
                    <a:pt x="4" y="23"/>
                    <a:pt x="4" y="3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7" name="Freeform 265"/>
            <p:cNvSpPr>
              <a:spLocks noEditPoints="1"/>
            </p:cNvSpPr>
            <p:nvPr/>
          </p:nvSpPr>
          <p:spPr bwMode="auto">
            <a:xfrm>
              <a:off x="358776" y="4924313"/>
              <a:ext cx="60325" cy="61913"/>
            </a:xfrm>
            <a:custGeom>
              <a:avLst/>
              <a:gdLst>
                <a:gd name="T0" fmla="*/ 0 w 36"/>
                <a:gd name="T1" fmla="*/ 0 h 37"/>
                <a:gd name="T2" fmla="*/ 36 w 36"/>
                <a:gd name="T3" fmla="*/ 0 h 37"/>
                <a:gd name="T4" fmla="*/ 36 w 36"/>
                <a:gd name="T5" fmla="*/ 37 h 37"/>
                <a:gd name="T6" fmla="*/ 0 w 36"/>
                <a:gd name="T7" fmla="*/ 37 h 37"/>
                <a:gd name="T8" fmla="*/ 0 w 36"/>
                <a:gd name="T9" fmla="*/ 0 h 37"/>
                <a:gd name="T10" fmla="*/ 4 w 36"/>
                <a:gd name="T11" fmla="*/ 5 h 37"/>
                <a:gd name="T12" fmla="*/ 4 w 36"/>
                <a:gd name="T13" fmla="*/ 32 h 37"/>
                <a:gd name="T14" fmla="*/ 32 w 36"/>
                <a:gd name="T15" fmla="*/ 32 h 37"/>
                <a:gd name="T16" fmla="*/ 32 w 36"/>
                <a:gd name="T17" fmla="*/ 5 h 37"/>
                <a:gd name="T18" fmla="*/ 4 w 36"/>
                <a:gd name="T19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37">
                  <a:moveTo>
                    <a:pt x="0" y="0"/>
                  </a:moveTo>
                  <a:cubicBezTo>
                    <a:pt x="12" y="0"/>
                    <a:pt x="24" y="0"/>
                    <a:pt x="36" y="0"/>
                  </a:cubicBezTo>
                  <a:cubicBezTo>
                    <a:pt x="36" y="13"/>
                    <a:pt x="36" y="25"/>
                    <a:pt x="36" y="37"/>
                  </a:cubicBezTo>
                  <a:cubicBezTo>
                    <a:pt x="24" y="37"/>
                    <a:pt x="12" y="37"/>
                    <a:pt x="0" y="37"/>
                  </a:cubicBezTo>
                  <a:cubicBezTo>
                    <a:pt x="0" y="25"/>
                    <a:pt x="0" y="13"/>
                    <a:pt x="0" y="0"/>
                  </a:cubicBezTo>
                  <a:close/>
                  <a:moveTo>
                    <a:pt x="4" y="5"/>
                  </a:moveTo>
                  <a:cubicBezTo>
                    <a:pt x="4" y="14"/>
                    <a:pt x="4" y="23"/>
                    <a:pt x="4" y="32"/>
                  </a:cubicBezTo>
                  <a:cubicBezTo>
                    <a:pt x="14" y="32"/>
                    <a:pt x="23" y="32"/>
                    <a:pt x="32" y="32"/>
                  </a:cubicBezTo>
                  <a:cubicBezTo>
                    <a:pt x="32" y="23"/>
                    <a:pt x="32" y="14"/>
                    <a:pt x="32" y="5"/>
                  </a:cubicBezTo>
                  <a:cubicBezTo>
                    <a:pt x="23" y="5"/>
                    <a:pt x="14" y="5"/>
                    <a:pt x="4" y="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8" name="Freeform 266"/>
            <p:cNvSpPr>
              <a:spLocks noEditPoints="1"/>
            </p:cNvSpPr>
            <p:nvPr/>
          </p:nvSpPr>
          <p:spPr bwMode="auto">
            <a:xfrm>
              <a:off x="250826" y="5005276"/>
              <a:ext cx="63500" cy="61913"/>
            </a:xfrm>
            <a:custGeom>
              <a:avLst/>
              <a:gdLst>
                <a:gd name="T0" fmla="*/ 0 w 37"/>
                <a:gd name="T1" fmla="*/ 0 h 37"/>
                <a:gd name="T2" fmla="*/ 37 w 37"/>
                <a:gd name="T3" fmla="*/ 0 h 37"/>
                <a:gd name="T4" fmla="*/ 37 w 37"/>
                <a:gd name="T5" fmla="*/ 37 h 37"/>
                <a:gd name="T6" fmla="*/ 0 w 37"/>
                <a:gd name="T7" fmla="*/ 37 h 37"/>
                <a:gd name="T8" fmla="*/ 0 w 37"/>
                <a:gd name="T9" fmla="*/ 0 h 37"/>
                <a:gd name="T10" fmla="*/ 4 w 37"/>
                <a:gd name="T11" fmla="*/ 5 h 37"/>
                <a:gd name="T12" fmla="*/ 4 w 37"/>
                <a:gd name="T13" fmla="*/ 6 h 37"/>
                <a:gd name="T14" fmla="*/ 4 w 37"/>
                <a:gd name="T15" fmla="*/ 31 h 37"/>
                <a:gd name="T16" fmla="*/ 6 w 37"/>
                <a:gd name="T17" fmla="*/ 33 h 37"/>
                <a:gd name="T18" fmla="*/ 30 w 37"/>
                <a:gd name="T19" fmla="*/ 33 h 37"/>
                <a:gd name="T20" fmla="*/ 32 w 37"/>
                <a:gd name="T21" fmla="*/ 30 h 37"/>
                <a:gd name="T22" fmla="*/ 32 w 37"/>
                <a:gd name="T23" fmla="*/ 10 h 37"/>
                <a:gd name="T24" fmla="*/ 32 w 37"/>
                <a:gd name="T25" fmla="*/ 5 h 37"/>
                <a:gd name="T26" fmla="*/ 4 w 37"/>
                <a:gd name="T27" fmla="*/ 5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7" h="37">
                  <a:moveTo>
                    <a:pt x="0" y="0"/>
                  </a:moveTo>
                  <a:cubicBezTo>
                    <a:pt x="12" y="0"/>
                    <a:pt x="24" y="0"/>
                    <a:pt x="37" y="0"/>
                  </a:cubicBezTo>
                  <a:cubicBezTo>
                    <a:pt x="37" y="12"/>
                    <a:pt x="37" y="24"/>
                    <a:pt x="37" y="37"/>
                  </a:cubicBezTo>
                  <a:cubicBezTo>
                    <a:pt x="24" y="37"/>
                    <a:pt x="12" y="37"/>
                    <a:pt x="0" y="37"/>
                  </a:cubicBezTo>
                  <a:cubicBezTo>
                    <a:pt x="0" y="25"/>
                    <a:pt x="0" y="12"/>
                    <a:pt x="0" y="0"/>
                  </a:cubicBezTo>
                  <a:close/>
                  <a:moveTo>
                    <a:pt x="4" y="5"/>
                  </a:moveTo>
                  <a:cubicBezTo>
                    <a:pt x="4" y="5"/>
                    <a:pt x="4" y="5"/>
                    <a:pt x="4" y="6"/>
                  </a:cubicBezTo>
                  <a:cubicBezTo>
                    <a:pt x="4" y="14"/>
                    <a:pt x="4" y="22"/>
                    <a:pt x="4" y="31"/>
                  </a:cubicBezTo>
                  <a:cubicBezTo>
                    <a:pt x="4" y="33"/>
                    <a:pt x="5" y="33"/>
                    <a:pt x="6" y="33"/>
                  </a:cubicBezTo>
                  <a:cubicBezTo>
                    <a:pt x="14" y="33"/>
                    <a:pt x="22" y="33"/>
                    <a:pt x="30" y="33"/>
                  </a:cubicBezTo>
                  <a:cubicBezTo>
                    <a:pt x="32" y="33"/>
                    <a:pt x="32" y="32"/>
                    <a:pt x="32" y="30"/>
                  </a:cubicBezTo>
                  <a:cubicBezTo>
                    <a:pt x="32" y="24"/>
                    <a:pt x="32" y="17"/>
                    <a:pt x="32" y="10"/>
                  </a:cubicBezTo>
                  <a:cubicBezTo>
                    <a:pt x="32" y="8"/>
                    <a:pt x="32" y="7"/>
                    <a:pt x="32" y="5"/>
                  </a:cubicBezTo>
                  <a:cubicBezTo>
                    <a:pt x="23" y="5"/>
                    <a:pt x="14" y="5"/>
                    <a:pt x="4" y="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9" name="Freeform 267"/>
            <p:cNvSpPr>
              <a:spLocks/>
            </p:cNvSpPr>
            <p:nvPr/>
          </p:nvSpPr>
          <p:spPr bwMode="auto">
            <a:xfrm>
              <a:off x="150814" y="4933838"/>
              <a:ext cx="47625" cy="44450"/>
            </a:xfrm>
            <a:custGeom>
              <a:avLst/>
              <a:gdLst>
                <a:gd name="T0" fmla="*/ 0 w 28"/>
                <a:gd name="T1" fmla="*/ 27 h 27"/>
                <a:gd name="T2" fmla="*/ 0 w 28"/>
                <a:gd name="T3" fmla="*/ 0 h 27"/>
                <a:gd name="T4" fmla="*/ 28 w 28"/>
                <a:gd name="T5" fmla="*/ 0 h 27"/>
                <a:gd name="T6" fmla="*/ 28 w 28"/>
                <a:gd name="T7" fmla="*/ 27 h 27"/>
                <a:gd name="T8" fmla="*/ 0 w 28"/>
                <a:gd name="T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7">
                  <a:moveTo>
                    <a:pt x="0" y="27"/>
                  </a:moveTo>
                  <a:cubicBezTo>
                    <a:pt x="0" y="18"/>
                    <a:pt x="0" y="9"/>
                    <a:pt x="0" y="0"/>
                  </a:cubicBezTo>
                  <a:cubicBezTo>
                    <a:pt x="10" y="0"/>
                    <a:pt x="19" y="0"/>
                    <a:pt x="28" y="0"/>
                  </a:cubicBezTo>
                  <a:cubicBezTo>
                    <a:pt x="28" y="9"/>
                    <a:pt x="28" y="18"/>
                    <a:pt x="28" y="27"/>
                  </a:cubicBezTo>
                  <a:cubicBezTo>
                    <a:pt x="19" y="27"/>
                    <a:pt x="10" y="27"/>
                    <a:pt x="0" y="2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0" name="Freeform 268"/>
            <p:cNvSpPr>
              <a:spLocks/>
            </p:cNvSpPr>
            <p:nvPr/>
          </p:nvSpPr>
          <p:spPr bwMode="auto">
            <a:xfrm>
              <a:off x="365126" y="4933838"/>
              <a:ext cx="47625" cy="44450"/>
            </a:xfrm>
            <a:custGeom>
              <a:avLst/>
              <a:gdLst>
                <a:gd name="T0" fmla="*/ 0 w 28"/>
                <a:gd name="T1" fmla="*/ 0 h 27"/>
                <a:gd name="T2" fmla="*/ 28 w 28"/>
                <a:gd name="T3" fmla="*/ 0 h 27"/>
                <a:gd name="T4" fmla="*/ 28 w 28"/>
                <a:gd name="T5" fmla="*/ 27 h 27"/>
                <a:gd name="T6" fmla="*/ 0 w 28"/>
                <a:gd name="T7" fmla="*/ 27 h 27"/>
                <a:gd name="T8" fmla="*/ 0 w 2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7">
                  <a:moveTo>
                    <a:pt x="0" y="0"/>
                  </a:moveTo>
                  <a:cubicBezTo>
                    <a:pt x="10" y="0"/>
                    <a:pt x="19" y="0"/>
                    <a:pt x="28" y="0"/>
                  </a:cubicBezTo>
                  <a:cubicBezTo>
                    <a:pt x="28" y="9"/>
                    <a:pt x="28" y="18"/>
                    <a:pt x="28" y="27"/>
                  </a:cubicBezTo>
                  <a:cubicBezTo>
                    <a:pt x="19" y="27"/>
                    <a:pt x="10" y="27"/>
                    <a:pt x="0" y="27"/>
                  </a:cubicBezTo>
                  <a:cubicBezTo>
                    <a:pt x="0" y="18"/>
                    <a:pt x="0" y="9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1" name="Freeform 269"/>
            <p:cNvSpPr>
              <a:spLocks/>
            </p:cNvSpPr>
            <p:nvPr/>
          </p:nvSpPr>
          <p:spPr bwMode="auto">
            <a:xfrm>
              <a:off x="258764" y="5013213"/>
              <a:ext cx="46038" cy="47625"/>
            </a:xfrm>
            <a:custGeom>
              <a:avLst/>
              <a:gdLst>
                <a:gd name="T0" fmla="*/ 0 w 28"/>
                <a:gd name="T1" fmla="*/ 0 h 28"/>
                <a:gd name="T2" fmla="*/ 28 w 28"/>
                <a:gd name="T3" fmla="*/ 0 h 28"/>
                <a:gd name="T4" fmla="*/ 28 w 28"/>
                <a:gd name="T5" fmla="*/ 5 h 28"/>
                <a:gd name="T6" fmla="*/ 28 w 28"/>
                <a:gd name="T7" fmla="*/ 25 h 28"/>
                <a:gd name="T8" fmla="*/ 26 w 28"/>
                <a:gd name="T9" fmla="*/ 28 h 28"/>
                <a:gd name="T10" fmla="*/ 2 w 28"/>
                <a:gd name="T11" fmla="*/ 28 h 28"/>
                <a:gd name="T12" fmla="*/ 0 w 28"/>
                <a:gd name="T13" fmla="*/ 26 h 28"/>
                <a:gd name="T14" fmla="*/ 0 w 28"/>
                <a:gd name="T15" fmla="*/ 1 h 28"/>
                <a:gd name="T16" fmla="*/ 0 w 28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28">
                  <a:moveTo>
                    <a:pt x="0" y="0"/>
                  </a:moveTo>
                  <a:cubicBezTo>
                    <a:pt x="10" y="0"/>
                    <a:pt x="19" y="0"/>
                    <a:pt x="28" y="0"/>
                  </a:cubicBezTo>
                  <a:cubicBezTo>
                    <a:pt x="28" y="2"/>
                    <a:pt x="28" y="3"/>
                    <a:pt x="28" y="5"/>
                  </a:cubicBezTo>
                  <a:cubicBezTo>
                    <a:pt x="28" y="12"/>
                    <a:pt x="28" y="19"/>
                    <a:pt x="28" y="25"/>
                  </a:cubicBezTo>
                  <a:cubicBezTo>
                    <a:pt x="28" y="27"/>
                    <a:pt x="28" y="28"/>
                    <a:pt x="26" y="28"/>
                  </a:cubicBezTo>
                  <a:cubicBezTo>
                    <a:pt x="18" y="28"/>
                    <a:pt x="10" y="28"/>
                    <a:pt x="2" y="28"/>
                  </a:cubicBezTo>
                  <a:cubicBezTo>
                    <a:pt x="1" y="28"/>
                    <a:pt x="0" y="28"/>
                    <a:pt x="0" y="26"/>
                  </a:cubicBezTo>
                  <a:cubicBezTo>
                    <a:pt x="0" y="17"/>
                    <a:pt x="0" y="9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142" name="Freeform 270"/>
          <p:cNvSpPr>
            <a:spLocks noEditPoints="1"/>
          </p:cNvSpPr>
          <p:nvPr/>
        </p:nvSpPr>
        <p:spPr bwMode="auto">
          <a:xfrm>
            <a:off x="700089" y="4982856"/>
            <a:ext cx="409575" cy="314325"/>
          </a:xfrm>
          <a:custGeom>
            <a:avLst/>
            <a:gdLst>
              <a:gd name="T0" fmla="*/ 122 w 244"/>
              <a:gd name="T1" fmla="*/ 188 h 188"/>
              <a:gd name="T2" fmla="*/ 14 w 244"/>
              <a:gd name="T3" fmla="*/ 188 h 188"/>
              <a:gd name="T4" fmla="*/ 0 w 244"/>
              <a:gd name="T5" fmla="*/ 174 h 188"/>
              <a:gd name="T6" fmla="*/ 0 w 244"/>
              <a:gd name="T7" fmla="*/ 170 h 188"/>
              <a:gd name="T8" fmla="*/ 0 w 244"/>
              <a:gd name="T9" fmla="*/ 15 h 188"/>
              <a:gd name="T10" fmla="*/ 2 w 244"/>
              <a:gd name="T11" fmla="*/ 6 h 188"/>
              <a:gd name="T12" fmla="*/ 11 w 244"/>
              <a:gd name="T13" fmla="*/ 0 h 188"/>
              <a:gd name="T14" fmla="*/ 14 w 244"/>
              <a:gd name="T15" fmla="*/ 0 h 188"/>
              <a:gd name="T16" fmla="*/ 230 w 244"/>
              <a:gd name="T17" fmla="*/ 0 h 188"/>
              <a:gd name="T18" fmla="*/ 244 w 244"/>
              <a:gd name="T19" fmla="*/ 14 h 188"/>
              <a:gd name="T20" fmla="*/ 244 w 244"/>
              <a:gd name="T21" fmla="*/ 175 h 188"/>
              <a:gd name="T22" fmla="*/ 239 w 244"/>
              <a:gd name="T23" fmla="*/ 186 h 188"/>
              <a:gd name="T24" fmla="*/ 231 w 244"/>
              <a:gd name="T25" fmla="*/ 188 h 188"/>
              <a:gd name="T26" fmla="*/ 171 w 244"/>
              <a:gd name="T27" fmla="*/ 188 h 188"/>
              <a:gd name="T28" fmla="*/ 122 w 244"/>
              <a:gd name="T29" fmla="*/ 188 h 188"/>
              <a:gd name="T30" fmla="*/ 24 w 244"/>
              <a:gd name="T31" fmla="*/ 54 h 188"/>
              <a:gd name="T32" fmla="*/ 24 w 244"/>
              <a:gd name="T33" fmla="*/ 57 h 188"/>
              <a:gd name="T34" fmla="*/ 24 w 244"/>
              <a:gd name="T35" fmla="*/ 161 h 188"/>
              <a:gd name="T36" fmla="*/ 27 w 244"/>
              <a:gd name="T37" fmla="*/ 164 h 188"/>
              <a:gd name="T38" fmla="*/ 217 w 244"/>
              <a:gd name="T39" fmla="*/ 164 h 188"/>
              <a:gd name="T40" fmla="*/ 220 w 244"/>
              <a:gd name="T41" fmla="*/ 161 h 188"/>
              <a:gd name="T42" fmla="*/ 220 w 244"/>
              <a:gd name="T43" fmla="*/ 55 h 188"/>
              <a:gd name="T44" fmla="*/ 219 w 244"/>
              <a:gd name="T45" fmla="*/ 52 h 188"/>
              <a:gd name="T46" fmla="*/ 217 w 244"/>
              <a:gd name="T47" fmla="*/ 53 h 188"/>
              <a:gd name="T48" fmla="*/ 129 w 244"/>
              <a:gd name="T49" fmla="*/ 122 h 188"/>
              <a:gd name="T50" fmla="*/ 112 w 244"/>
              <a:gd name="T51" fmla="*/ 122 h 188"/>
              <a:gd name="T52" fmla="*/ 27 w 244"/>
              <a:gd name="T53" fmla="*/ 56 h 188"/>
              <a:gd name="T54" fmla="*/ 24 w 244"/>
              <a:gd name="T55" fmla="*/ 54 h 188"/>
              <a:gd name="T56" fmla="*/ 28 w 244"/>
              <a:gd name="T57" fmla="*/ 25 h 188"/>
              <a:gd name="T58" fmla="*/ 27 w 244"/>
              <a:gd name="T59" fmla="*/ 25 h 188"/>
              <a:gd name="T60" fmla="*/ 29 w 244"/>
              <a:gd name="T61" fmla="*/ 27 h 188"/>
              <a:gd name="T62" fmla="*/ 50 w 244"/>
              <a:gd name="T63" fmla="*/ 43 h 188"/>
              <a:gd name="T64" fmla="*/ 118 w 244"/>
              <a:gd name="T65" fmla="*/ 96 h 188"/>
              <a:gd name="T66" fmla="*/ 122 w 244"/>
              <a:gd name="T67" fmla="*/ 96 h 188"/>
              <a:gd name="T68" fmla="*/ 148 w 244"/>
              <a:gd name="T69" fmla="*/ 76 h 188"/>
              <a:gd name="T70" fmla="*/ 212 w 244"/>
              <a:gd name="T71" fmla="*/ 27 h 188"/>
              <a:gd name="T72" fmla="*/ 214 w 244"/>
              <a:gd name="T73" fmla="*/ 25 h 188"/>
              <a:gd name="T74" fmla="*/ 28 w 244"/>
              <a:gd name="T75" fmla="*/ 25 h 1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244" h="188">
                <a:moveTo>
                  <a:pt x="122" y="188"/>
                </a:moveTo>
                <a:cubicBezTo>
                  <a:pt x="86" y="188"/>
                  <a:pt x="50" y="188"/>
                  <a:pt x="14" y="188"/>
                </a:cubicBezTo>
                <a:cubicBezTo>
                  <a:pt x="6" y="188"/>
                  <a:pt x="0" y="184"/>
                  <a:pt x="0" y="174"/>
                </a:cubicBezTo>
                <a:cubicBezTo>
                  <a:pt x="0" y="173"/>
                  <a:pt x="0" y="171"/>
                  <a:pt x="0" y="170"/>
                </a:cubicBezTo>
                <a:cubicBezTo>
                  <a:pt x="0" y="118"/>
                  <a:pt x="0" y="67"/>
                  <a:pt x="0" y="15"/>
                </a:cubicBezTo>
                <a:cubicBezTo>
                  <a:pt x="0" y="12"/>
                  <a:pt x="1" y="9"/>
                  <a:pt x="2" y="6"/>
                </a:cubicBezTo>
                <a:cubicBezTo>
                  <a:pt x="4" y="2"/>
                  <a:pt x="7" y="1"/>
                  <a:pt x="11" y="0"/>
                </a:cubicBezTo>
                <a:cubicBezTo>
                  <a:pt x="12" y="0"/>
                  <a:pt x="13" y="0"/>
                  <a:pt x="14" y="0"/>
                </a:cubicBezTo>
                <a:cubicBezTo>
                  <a:pt x="86" y="0"/>
                  <a:pt x="158" y="0"/>
                  <a:pt x="230" y="0"/>
                </a:cubicBezTo>
                <a:cubicBezTo>
                  <a:pt x="238" y="0"/>
                  <a:pt x="244" y="5"/>
                  <a:pt x="244" y="14"/>
                </a:cubicBezTo>
                <a:cubicBezTo>
                  <a:pt x="244" y="67"/>
                  <a:pt x="244" y="121"/>
                  <a:pt x="244" y="175"/>
                </a:cubicBezTo>
                <a:cubicBezTo>
                  <a:pt x="244" y="179"/>
                  <a:pt x="243" y="183"/>
                  <a:pt x="239" y="186"/>
                </a:cubicBezTo>
                <a:cubicBezTo>
                  <a:pt x="237" y="188"/>
                  <a:pt x="234" y="188"/>
                  <a:pt x="231" y="188"/>
                </a:cubicBezTo>
                <a:cubicBezTo>
                  <a:pt x="211" y="188"/>
                  <a:pt x="191" y="188"/>
                  <a:pt x="171" y="188"/>
                </a:cubicBezTo>
                <a:cubicBezTo>
                  <a:pt x="155" y="188"/>
                  <a:pt x="138" y="188"/>
                  <a:pt x="122" y="188"/>
                </a:cubicBezTo>
                <a:close/>
                <a:moveTo>
                  <a:pt x="24" y="54"/>
                </a:moveTo>
                <a:cubicBezTo>
                  <a:pt x="24" y="56"/>
                  <a:pt x="24" y="56"/>
                  <a:pt x="24" y="57"/>
                </a:cubicBezTo>
                <a:cubicBezTo>
                  <a:pt x="24" y="92"/>
                  <a:pt x="24" y="126"/>
                  <a:pt x="24" y="161"/>
                </a:cubicBezTo>
                <a:cubicBezTo>
                  <a:pt x="24" y="164"/>
                  <a:pt x="25" y="164"/>
                  <a:pt x="27" y="164"/>
                </a:cubicBezTo>
                <a:cubicBezTo>
                  <a:pt x="90" y="164"/>
                  <a:pt x="154" y="164"/>
                  <a:pt x="217" y="164"/>
                </a:cubicBezTo>
                <a:cubicBezTo>
                  <a:pt x="219" y="164"/>
                  <a:pt x="220" y="163"/>
                  <a:pt x="220" y="161"/>
                </a:cubicBezTo>
                <a:cubicBezTo>
                  <a:pt x="220" y="126"/>
                  <a:pt x="220" y="90"/>
                  <a:pt x="220" y="55"/>
                </a:cubicBezTo>
                <a:cubicBezTo>
                  <a:pt x="220" y="54"/>
                  <a:pt x="219" y="53"/>
                  <a:pt x="219" y="52"/>
                </a:cubicBezTo>
                <a:cubicBezTo>
                  <a:pt x="218" y="52"/>
                  <a:pt x="218" y="53"/>
                  <a:pt x="217" y="53"/>
                </a:cubicBezTo>
                <a:cubicBezTo>
                  <a:pt x="188" y="76"/>
                  <a:pt x="158" y="99"/>
                  <a:pt x="129" y="122"/>
                </a:cubicBezTo>
                <a:cubicBezTo>
                  <a:pt x="123" y="126"/>
                  <a:pt x="118" y="126"/>
                  <a:pt x="112" y="122"/>
                </a:cubicBezTo>
                <a:cubicBezTo>
                  <a:pt x="84" y="100"/>
                  <a:pt x="55" y="78"/>
                  <a:pt x="27" y="56"/>
                </a:cubicBezTo>
                <a:cubicBezTo>
                  <a:pt x="26" y="55"/>
                  <a:pt x="26" y="55"/>
                  <a:pt x="24" y="54"/>
                </a:cubicBezTo>
                <a:close/>
                <a:moveTo>
                  <a:pt x="28" y="25"/>
                </a:moveTo>
                <a:cubicBezTo>
                  <a:pt x="28" y="25"/>
                  <a:pt x="28" y="25"/>
                  <a:pt x="27" y="25"/>
                </a:cubicBezTo>
                <a:cubicBezTo>
                  <a:pt x="28" y="26"/>
                  <a:pt x="29" y="26"/>
                  <a:pt x="29" y="27"/>
                </a:cubicBezTo>
                <a:cubicBezTo>
                  <a:pt x="36" y="32"/>
                  <a:pt x="43" y="37"/>
                  <a:pt x="50" y="43"/>
                </a:cubicBezTo>
                <a:cubicBezTo>
                  <a:pt x="73" y="61"/>
                  <a:pt x="95" y="78"/>
                  <a:pt x="118" y="96"/>
                </a:cubicBezTo>
                <a:cubicBezTo>
                  <a:pt x="120" y="97"/>
                  <a:pt x="121" y="97"/>
                  <a:pt x="122" y="96"/>
                </a:cubicBezTo>
                <a:cubicBezTo>
                  <a:pt x="131" y="89"/>
                  <a:pt x="140" y="83"/>
                  <a:pt x="148" y="76"/>
                </a:cubicBezTo>
                <a:cubicBezTo>
                  <a:pt x="169" y="59"/>
                  <a:pt x="191" y="43"/>
                  <a:pt x="212" y="27"/>
                </a:cubicBezTo>
                <a:cubicBezTo>
                  <a:pt x="212" y="26"/>
                  <a:pt x="213" y="25"/>
                  <a:pt x="214" y="25"/>
                </a:cubicBezTo>
                <a:cubicBezTo>
                  <a:pt x="151" y="25"/>
                  <a:pt x="90" y="25"/>
                  <a:pt x="28" y="25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381" name="グループ化 1380"/>
          <p:cNvGrpSpPr/>
          <p:nvPr/>
        </p:nvGrpSpPr>
        <p:grpSpPr>
          <a:xfrm>
            <a:off x="1306514" y="4978094"/>
            <a:ext cx="412750" cy="327025"/>
            <a:chOff x="1306514" y="4811601"/>
            <a:chExt cx="412750" cy="327025"/>
          </a:xfrm>
        </p:grpSpPr>
        <p:sp>
          <p:nvSpPr>
            <p:cNvPr id="1143" name="Freeform 271"/>
            <p:cNvSpPr>
              <a:spLocks/>
            </p:cNvSpPr>
            <p:nvPr/>
          </p:nvSpPr>
          <p:spPr bwMode="auto">
            <a:xfrm>
              <a:off x="1416051" y="4811601"/>
              <a:ext cx="303213" cy="219075"/>
            </a:xfrm>
            <a:custGeom>
              <a:avLst/>
              <a:gdLst>
                <a:gd name="T0" fmla="*/ 95 w 181"/>
                <a:gd name="T1" fmla="*/ 130 h 130"/>
                <a:gd name="T2" fmla="*/ 98 w 181"/>
                <a:gd name="T3" fmla="*/ 130 h 130"/>
                <a:gd name="T4" fmla="*/ 172 w 181"/>
                <a:gd name="T5" fmla="*/ 130 h 130"/>
                <a:gd name="T6" fmla="*/ 181 w 181"/>
                <a:gd name="T7" fmla="*/ 121 h 130"/>
                <a:gd name="T8" fmla="*/ 181 w 181"/>
                <a:gd name="T9" fmla="*/ 8 h 130"/>
                <a:gd name="T10" fmla="*/ 181 w 181"/>
                <a:gd name="T11" fmla="*/ 6 h 130"/>
                <a:gd name="T12" fmla="*/ 175 w 181"/>
                <a:gd name="T13" fmla="*/ 0 h 130"/>
                <a:gd name="T14" fmla="*/ 171 w 181"/>
                <a:gd name="T15" fmla="*/ 0 h 130"/>
                <a:gd name="T16" fmla="*/ 21 w 181"/>
                <a:gd name="T17" fmla="*/ 0 h 130"/>
                <a:gd name="T18" fmla="*/ 8 w 181"/>
                <a:gd name="T19" fmla="*/ 0 h 130"/>
                <a:gd name="T20" fmla="*/ 0 w 181"/>
                <a:gd name="T21" fmla="*/ 8 h 130"/>
                <a:gd name="T22" fmla="*/ 0 w 181"/>
                <a:gd name="T23" fmla="*/ 33 h 130"/>
                <a:gd name="T24" fmla="*/ 0 w 181"/>
                <a:gd name="T25" fmla="*/ 34 h 130"/>
                <a:gd name="T26" fmla="*/ 14 w 181"/>
                <a:gd name="T27" fmla="*/ 29 h 130"/>
                <a:gd name="T28" fmla="*/ 15 w 181"/>
                <a:gd name="T29" fmla="*/ 27 h 130"/>
                <a:gd name="T30" fmla="*/ 15 w 181"/>
                <a:gd name="T31" fmla="*/ 18 h 130"/>
                <a:gd name="T32" fmla="*/ 19 w 181"/>
                <a:gd name="T33" fmla="*/ 15 h 130"/>
                <a:gd name="T34" fmla="*/ 163 w 181"/>
                <a:gd name="T35" fmla="*/ 15 h 130"/>
                <a:gd name="T36" fmla="*/ 165 w 181"/>
                <a:gd name="T37" fmla="*/ 15 h 130"/>
                <a:gd name="T38" fmla="*/ 165 w 181"/>
                <a:gd name="T39" fmla="*/ 114 h 130"/>
                <a:gd name="T40" fmla="*/ 144 w 181"/>
                <a:gd name="T41" fmla="*/ 114 h 130"/>
                <a:gd name="T42" fmla="*/ 103 w 181"/>
                <a:gd name="T43" fmla="*/ 114 h 130"/>
                <a:gd name="T44" fmla="*/ 100 w 181"/>
                <a:gd name="T45" fmla="*/ 115 h 130"/>
                <a:gd name="T46" fmla="*/ 95 w 181"/>
                <a:gd name="T4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1" h="130">
                  <a:moveTo>
                    <a:pt x="95" y="130"/>
                  </a:moveTo>
                  <a:cubicBezTo>
                    <a:pt x="96" y="130"/>
                    <a:pt x="97" y="130"/>
                    <a:pt x="98" y="130"/>
                  </a:cubicBezTo>
                  <a:cubicBezTo>
                    <a:pt x="123" y="130"/>
                    <a:pt x="148" y="130"/>
                    <a:pt x="172" y="130"/>
                  </a:cubicBezTo>
                  <a:cubicBezTo>
                    <a:pt x="179" y="130"/>
                    <a:pt x="181" y="127"/>
                    <a:pt x="181" y="121"/>
                  </a:cubicBezTo>
                  <a:cubicBezTo>
                    <a:pt x="181" y="83"/>
                    <a:pt x="181" y="46"/>
                    <a:pt x="181" y="8"/>
                  </a:cubicBezTo>
                  <a:cubicBezTo>
                    <a:pt x="181" y="7"/>
                    <a:pt x="181" y="7"/>
                    <a:pt x="181" y="6"/>
                  </a:cubicBezTo>
                  <a:cubicBezTo>
                    <a:pt x="181" y="3"/>
                    <a:pt x="179" y="0"/>
                    <a:pt x="175" y="0"/>
                  </a:cubicBezTo>
                  <a:cubicBezTo>
                    <a:pt x="174" y="0"/>
                    <a:pt x="172" y="0"/>
                    <a:pt x="171" y="0"/>
                  </a:cubicBezTo>
                  <a:cubicBezTo>
                    <a:pt x="121" y="0"/>
                    <a:pt x="71" y="0"/>
                    <a:pt x="21" y="0"/>
                  </a:cubicBezTo>
                  <a:cubicBezTo>
                    <a:pt x="16" y="0"/>
                    <a:pt x="12" y="0"/>
                    <a:pt x="8" y="0"/>
                  </a:cubicBezTo>
                  <a:cubicBezTo>
                    <a:pt x="2" y="0"/>
                    <a:pt x="0" y="2"/>
                    <a:pt x="0" y="8"/>
                  </a:cubicBezTo>
                  <a:cubicBezTo>
                    <a:pt x="0" y="16"/>
                    <a:pt x="0" y="24"/>
                    <a:pt x="0" y="33"/>
                  </a:cubicBezTo>
                  <a:cubicBezTo>
                    <a:pt x="0" y="33"/>
                    <a:pt x="0" y="34"/>
                    <a:pt x="0" y="34"/>
                  </a:cubicBezTo>
                  <a:cubicBezTo>
                    <a:pt x="5" y="33"/>
                    <a:pt x="10" y="31"/>
                    <a:pt x="14" y="29"/>
                  </a:cubicBezTo>
                  <a:cubicBezTo>
                    <a:pt x="15" y="29"/>
                    <a:pt x="15" y="28"/>
                    <a:pt x="15" y="27"/>
                  </a:cubicBezTo>
                  <a:cubicBezTo>
                    <a:pt x="16" y="24"/>
                    <a:pt x="15" y="21"/>
                    <a:pt x="15" y="18"/>
                  </a:cubicBezTo>
                  <a:cubicBezTo>
                    <a:pt x="15" y="15"/>
                    <a:pt x="15" y="15"/>
                    <a:pt x="19" y="15"/>
                  </a:cubicBezTo>
                  <a:cubicBezTo>
                    <a:pt x="67" y="15"/>
                    <a:pt x="115" y="15"/>
                    <a:pt x="163" y="15"/>
                  </a:cubicBezTo>
                  <a:cubicBezTo>
                    <a:pt x="163" y="15"/>
                    <a:pt x="164" y="15"/>
                    <a:pt x="165" y="15"/>
                  </a:cubicBezTo>
                  <a:cubicBezTo>
                    <a:pt x="165" y="48"/>
                    <a:pt x="165" y="81"/>
                    <a:pt x="165" y="114"/>
                  </a:cubicBezTo>
                  <a:cubicBezTo>
                    <a:pt x="158" y="114"/>
                    <a:pt x="151" y="114"/>
                    <a:pt x="144" y="114"/>
                  </a:cubicBezTo>
                  <a:cubicBezTo>
                    <a:pt x="130" y="114"/>
                    <a:pt x="116" y="114"/>
                    <a:pt x="103" y="114"/>
                  </a:cubicBezTo>
                  <a:cubicBezTo>
                    <a:pt x="102" y="114"/>
                    <a:pt x="101" y="114"/>
                    <a:pt x="100" y="115"/>
                  </a:cubicBezTo>
                  <a:cubicBezTo>
                    <a:pt x="99" y="120"/>
                    <a:pt x="97" y="125"/>
                    <a:pt x="95" y="13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4" name="Freeform 272"/>
            <p:cNvSpPr>
              <a:spLocks/>
            </p:cNvSpPr>
            <p:nvPr/>
          </p:nvSpPr>
          <p:spPr bwMode="auto">
            <a:xfrm>
              <a:off x="1306514" y="4860813"/>
              <a:ext cx="279400" cy="277813"/>
            </a:xfrm>
            <a:custGeom>
              <a:avLst/>
              <a:gdLst>
                <a:gd name="T0" fmla="*/ 48 w 166"/>
                <a:gd name="T1" fmla="*/ 109 h 165"/>
                <a:gd name="T2" fmla="*/ 43 w 166"/>
                <a:gd name="T3" fmla="*/ 114 h 165"/>
                <a:gd name="T4" fmla="*/ 41 w 166"/>
                <a:gd name="T5" fmla="*/ 115 h 165"/>
                <a:gd name="T6" fmla="*/ 33 w 166"/>
                <a:gd name="T7" fmla="*/ 118 h 165"/>
                <a:gd name="T8" fmla="*/ 5 w 166"/>
                <a:gd name="T9" fmla="*/ 147 h 165"/>
                <a:gd name="T10" fmla="*/ 5 w 166"/>
                <a:gd name="T11" fmla="*/ 161 h 165"/>
                <a:gd name="T12" fmla="*/ 19 w 166"/>
                <a:gd name="T13" fmla="*/ 161 h 165"/>
                <a:gd name="T14" fmla="*/ 47 w 166"/>
                <a:gd name="T15" fmla="*/ 132 h 165"/>
                <a:gd name="T16" fmla="*/ 50 w 166"/>
                <a:gd name="T17" fmla="*/ 127 h 165"/>
                <a:gd name="T18" fmla="*/ 53 w 166"/>
                <a:gd name="T19" fmla="*/ 121 h 165"/>
                <a:gd name="T20" fmla="*/ 56 w 166"/>
                <a:gd name="T21" fmla="*/ 117 h 165"/>
                <a:gd name="T22" fmla="*/ 146 w 166"/>
                <a:gd name="T23" fmla="*/ 108 h 165"/>
                <a:gd name="T24" fmla="*/ 141 w 166"/>
                <a:gd name="T25" fmla="*/ 24 h 165"/>
                <a:gd name="T26" fmla="*/ 57 w 166"/>
                <a:gd name="T27" fmla="*/ 20 h 165"/>
                <a:gd name="T28" fmla="*/ 48 w 166"/>
                <a:gd name="T29" fmla="*/ 10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6" h="165">
                  <a:moveTo>
                    <a:pt x="48" y="109"/>
                  </a:moveTo>
                  <a:cubicBezTo>
                    <a:pt x="47" y="111"/>
                    <a:pt x="45" y="113"/>
                    <a:pt x="43" y="114"/>
                  </a:cubicBezTo>
                  <a:cubicBezTo>
                    <a:pt x="42" y="115"/>
                    <a:pt x="41" y="115"/>
                    <a:pt x="41" y="115"/>
                  </a:cubicBezTo>
                  <a:cubicBezTo>
                    <a:pt x="38" y="115"/>
                    <a:pt x="35" y="116"/>
                    <a:pt x="33" y="118"/>
                  </a:cubicBezTo>
                  <a:cubicBezTo>
                    <a:pt x="24" y="128"/>
                    <a:pt x="14" y="137"/>
                    <a:pt x="5" y="147"/>
                  </a:cubicBezTo>
                  <a:cubicBezTo>
                    <a:pt x="0" y="151"/>
                    <a:pt x="1" y="157"/>
                    <a:pt x="5" y="161"/>
                  </a:cubicBezTo>
                  <a:cubicBezTo>
                    <a:pt x="9" y="165"/>
                    <a:pt x="15" y="165"/>
                    <a:pt x="19" y="161"/>
                  </a:cubicBezTo>
                  <a:cubicBezTo>
                    <a:pt x="28" y="151"/>
                    <a:pt x="38" y="142"/>
                    <a:pt x="47" y="132"/>
                  </a:cubicBezTo>
                  <a:cubicBezTo>
                    <a:pt x="48" y="131"/>
                    <a:pt x="50" y="129"/>
                    <a:pt x="50" y="127"/>
                  </a:cubicBezTo>
                  <a:cubicBezTo>
                    <a:pt x="50" y="124"/>
                    <a:pt x="51" y="122"/>
                    <a:pt x="53" y="121"/>
                  </a:cubicBezTo>
                  <a:cubicBezTo>
                    <a:pt x="54" y="119"/>
                    <a:pt x="55" y="118"/>
                    <a:pt x="56" y="117"/>
                  </a:cubicBezTo>
                  <a:cubicBezTo>
                    <a:pt x="87" y="142"/>
                    <a:pt x="127" y="132"/>
                    <a:pt x="146" y="108"/>
                  </a:cubicBezTo>
                  <a:cubicBezTo>
                    <a:pt x="166" y="83"/>
                    <a:pt x="163" y="47"/>
                    <a:pt x="141" y="24"/>
                  </a:cubicBezTo>
                  <a:cubicBezTo>
                    <a:pt x="118" y="2"/>
                    <a:pt x="82" y="0"/>
                    <a:pt x="57" y="20"/>
                  </a:cubicBezTo>
                  <a:cubicBezTo>
                    <a:pt x="32" y="41"/>
                    <a:pt x="25" y="80"/>
                    <a:pt x="48" y="1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5" name="Freeform 273"/>
            <p:cNvSpPr>
              <a:spLocks/>
            </p:cNvSpPr>
            <p:nvPr/>
          </p:nvSpPr>
          <p:spPr bwMode="auto">
            <a:xfrm>
              <a:off x="1557339" y="4863988"/>
              <a:ext cx="117475" cy="82550"/>
            </a:xfrm>
            <a:custGeom>
              <a:avLst/>
              <a:gdLst>
                <a:gd name="T0" fmla="*/ 14 w 70"/>
                <a:gd name="T1" fmla="*/ 12 h 49"/>
                <a:gd name="T2" fmla="*/ 32 w 70"/>
                <a:gd name="T3" fmla="*/ 49 h 49"/>
                <a:gd name="T4" fmla="*/ 51 w 70"/>
                <a:gd name="T5" fmla="*/ 30 h 49"/>
                <a:gd name="T6" fmla="*/ 52 w 70"/>
                <a:gd name="T7" fmla="*/ 32 h 49"/>
                <a:gd name="T8" fmla="*/ 58 w 70"/>
                <a:gd name="T9" fmla="*/ 45 h 49"/>
                <a:gd name="T10" fmla="*/ 60 w 70"/>
                <a:gd name="T11" fmla="*/ 46 h 49"/>
                <a:gd name="T12" fmla="*/ 70 w 70"/>
                <a:gd name="T13" fmla="*/ 46 h 49"/>
                <a:gd name="T14" fmla="*/ 70 w 70"/>
                <a:gd name="T15" fmla="*/ 40 h 49"/>
                <a:gd name="T16" fmla="*/ 59 w 70"/>
                <a:gd name="T17" fmla="*/ 32 h 49"/>
                <a:gd name="T18" fmla="*/ 52 w 70"/>
                <a:gd name="T19" fmla="*/ 19 h 49"/>
                <a:gd name="T20" fmla="*/ 34 w 70"/>
                <a:gd name="T21" fmla="*/ 38 h 49"/>
                <a:gd name="T22" fmla="*/ 15 w 70"/>
                <a:gd name="T23" fmla="*/ 0 h 49"/>
                <a:gd name="T24" fmla="*/ 0 w 70"/>
                <a:gd name="T25" fmla="*/ 23 h 49"/>
                <a:gd name="T26" fmla="*/ 4 w 70"/>
                <a:gd name="T27" fmla="*/ 28 h 49"/>
                <a:gd name="T28" fmla="*/ 14 w 70"/>
                <a:gd name="T2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" h="49">
                  <a:moveTo>
                    <a:pt x="14" y="12"/>
                  </a:moveTo>
                  <a:cubicBezTo>
                    <a:pt x="20" y="25"/>
                    <a:pt x="26" y="37"/>
                    <a:pt x="32" y="49"/>
                  </a:cubicBezTo>
                  <a:cubicBezTo>
                    <a:pt x="39" y="42"/>
                    <a:pt x="45" y="36"/>
                    <a:pt x="51" y="30"/>
                  </a:cubicBezTo>
                  <a:cubicBezTo>
                    <a:pt x="51" y="31"/>
                    <a:pt x="52" y="32"/>
                    <a:pt x="52" y="32"/>
                  </a:cubicBezTo>
                  <a:cubicBezTo>
                    <a:pt x="54" y="37"/>
                    <a:pt x="56" y="41"/>
                    <a:pt x="58" y="45"/>
                  </a:cubicBezTo>
                  <a:cubicBezTo>
                    <a:pt x="58" y="45"/>
                    <a:pt x="59" y="46"/>
                    <a:pt x="60" y="46"/>
                  </a:cubicBezTo>
                  <a:cubicBezTo>
                    <a:pt x="63" y="46"/>
                    <a:pt x="66" y="46"/>
                    <a:pt x="70" y="46"/>
                  </a:cubicBezTo>
                  <a:cubicBezTo>
                    <a:pt x="70" y="44"/>
                    <a:pt x="70" y="42"/>
                    <a:pt x="70" y="40"/>
                  </a:cubicBezTo>
                  <a:cubicBezTo>
                    <a:pt x="62" y="43"/>
                    <a:pt x="61" y="37"/>
                    <a:pt x="59" y="32"/>
                  </a:cubicBezTo>
                  <a:cubicBezTo>
                    <a:pt x="57" y="28"/>
                    <a:pt x="55" y="24"/>
                    <a:pt x="52" y="19"/>
                  </a:cubicBezTo>
                  <a:cubicBezTo>
                    <a:pt x="46" y="25"/>
                    <a:pt x="40" y="31"/>
                    <a:pt x="34" y="38"/>
                  </a:cubicBezTo>
                  <a:cubicBezTo>
                    <a:pt x="27" y="25"/>
                    <a:pt x="21" y="13"/>
                    <a:pt x="15" y="0"/>
                  </a:cubicBezTo>
                  <a:cubicBezTo>
                    <a:pt x="10" y="8"/>
                    <a:pt x="5" y="15"/>
                    <a:pt x="0" y="23"/>
                  </a:cubicBezTo>
                  <a:cubicBezTo>
                    <a:pt x="1" y="25"/>
                    <a:pt x="2" y="26"/>
                    <a:pt x="4" y="28"/>
                  </a:cubicBezTo>
                  <a:cubicBezTo>
                    <a:pt x="7" y="23"/>
                    <a:pt x="11" y="18"/>
                    <a:pt x="1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6" name="Freeform 274"/>
            <p:cNvSpPr>
              <a:spLocks/>
            </p:cNvSpPr>
            <p:nvPr/>
          </p:nvSpPr>
          <p:spPr bwMode="auto">
            <a:xfrm>
              <a:off x="1416051" y="4811601"/>
              <a:ext cx="303213" cy="219075"/>
            </a:xfrm>
            <a:custGeom>
              <a:avLst/>
              <a:gdLst>
                <a:gd name="T0" fmla="*/ 95 w 181"/>
                <a:gd name="T1" fmla="*/ 130 h 130"/>
                <a:gd name="T2" fmla="*/ 100 w 181"/>
                <a:gd name="T3" fmla="*/ 115 h 130"/>
                <a:gd name="T4" fmla="*/ 103 w 181"/>
                <a:gd name="T5" fmla="*/ 114 h 130"/>
                <a:gd name="T6" fmla="*/ 144 w 181"/>
                <a:gd name="T7" fmla="*/ 114 h 130"/>
                <a:gd name="T8" fmla="*/ 165 w 181"/>
                <a:gd name="T9" fmla="*/ 114 h 130"/>
                <a:gd name="T10" fmla="*/ 165 w 181"/>
                <a:gd name="T11" fmla="*/ 15 h 130"/>
                <a:gd name="T12" fmla="*/ 163 w 181"/>
                <a:gd name="T13" fmla="*/ 15 h 130"/>
                <a:gd name="T14" fmla="*/ 19 w 181"/>
                <a:gd name="T15" fmla="*/ 15 h 130"/>
                <a:gd name="T16" fmla="*/ 15 w 181"/>
                <a:gd name="T17" fmla="*/ 18 h 130"/>
                <a:gd name="T18" fmla="*/ 15 w 181"/>
                <a:gd name="T19" fmla="*/ 27 h 130"/>
                <a:gd name="T20" fmla="*/ 14 w 181"/>
                <a:gd name="T21" fmla="*/ 29 h 130"/>
                <a:gd name="T22" fmla="*/ 0 w 181"/>
                <a:gd name="T23" fmla="*/ 34 h 130"/>
                <a:gd name="T24" fmla="*/ 0 w 181"/>
                <a:gd name="T25" fmla="*/ 33 h 130"/>
                <a:gd name="T26" fmla="*/ 0 w 181"/>
                <a:gd name="T27" fmla="*/ 8 h 130"/>
                <a:gd name="T28" fmla="*/ 8 w 181"/>
                <a:gd name="T29" fmla="*/ 0 h 130"/>
                <a:gd name="T30" fmla="*/ 21 w 181"/>
                <a:gd name="T31" fmla="*/ 0 h 130"/>
                <a:gd name="T32" fmla="*/ 171 w 181"/>
                <a:gd name="T33" fmla="*/ 0 h 130"/>
                <a:gd name="T34" fmla="*/ 175 w 181"/>
                <a:gd name="T35" fmla="*/ 0 h 130"/>
                <a:gd name="T36" fmla="*/ 181 w 181"/>
                <a:gd name="T37" fmla="*/ 6 h 130"/>
                <a:gd name="T38" fmla="*/ 181 w 181"/>
                <a:gd name="T39" fmla="*/ 8 h 130"/>
                <a:gd name="T40" fmla="*/ 181 w 181"/>
                <a:gd name="T41" fmla="*/ 121 h 130"/>
                <a:gd name="T42" fmla="*/ 172 w 181"/>
                <a:gd name="T43" fmla="*/ 130 h 130"/>
                <a:gd name="T44" fmla="*/ 98 w 181"/>
                <a:gd name="T45" fmla="*/ 130 h 130"/>
                <a:gd name="T46" fmla="*/ 95 w 181"/>
                <a:gd name="T4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81" h="130">
                  <a:moveTo>
                    <a:pt x="95" y="130"/>
                  </a:moveTo>
                  <a:cubicBezTo>
                    <a:pt x="97" y="125"/>
                    <a:pt x="99" y="120"/>
                    <a:pt x="100" y="115"/>
                  </a:cubicBezTo>
                  <a:cubicBezTo>
                    <a:pt x="101" y="114"/>
                    <a:pt x="102" y="114"/>
                    <a:pt x="103" y="114"/>
                  </a:cubicBezTo>
                  <a:cubicBezTo>
                    <a:pt x="116" y="114"/>
                    <a:pt x="130" y="114"/>
                    <a:pt x="144" y="114"/>
                  </a:cubicBezTo>
                  <a:cubicBezTo>
                    <a:pt x="151" y="114"/>
                    <a:pt x="158" y="114"/>
                    <a:pt x="165" y="114"/>
                  </a:cubicBezTo>
                  <a:cubicBezTo>
                    <a:pt x="165" y="81"/>
                    <a:pt x="165" y="48"/>
                    <a:pt x="165" y="15"/>
                  </a:cubicBezTo>
                  <a:cubicBezTo>
                    <a:pt x="164" y="15"/>
                    <a:pt x="163" y="15"/>
                    <a:pt x="163" y="15"/>
                  </a:cubicBezTo>
                  <a:cubicBezTo>
                    <a:pt x="115" y="15"/>
                    <a:pt x="67" y="15"/>
                    <a:pt x="19" y="15"/>
                  </a:cubicBezTo>
                  <a:cubicBezTo>
                    <a:pt x="15" y="15"/>
                    <a:pt x="15" y="15"/>
                    <a:pt x="15" y="18"/>
                  </a:cubicBezTo>
                  <a:cubicBezTo>
                    <a:pt x="15" y="21"/>
                    <a:pt x="16" y="24"/>
                    <a:pt x="15" y="27"/>
                  </a:cubicBezTo>
                  <a:cubicBezTo>
                    <a:pt x="15" y="28"/>
                    <a:pt x="15" y="29"/>
                    <a:pt x="14" y="29"/>
                  </a:cubicBezTo>
                  <a:cubicBezTo>
                    <a:pt x="10" y="31"/>
                    <a:pt x="5" y="33"/>
                    <a:pt x="0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16"/>
                    <a:pt x="0" y="8"/>
                  </a:cubicBezTo>
                  <a:cubicBezTo>
                    <a:pt x="0" y="2"/>
                    <a:pt x="2" y="0"/>
                    <a:pt x="8" y="0"/>
                  </a:cubicBezTo>
                  <a:cubicBezTo>
                    <a:pt x="12" y="0"/>
                    <a:pt x="16" y="0"/>
                    <a:pt x="21" y="0"/>
                  </a:cubicBezTo>
                  <a:cubicBezTo>
                    <a:pt x="71" y="0"/>
                    <a:pt x="121" y="0"/>
                    <a:pt x="171" y="0"/>
                  </a:cubicBezTo>
                  <a:cubicBezTo>
                    <a:pt x="172" y="0"/>
                    <a:pt x="174" y="0"/>
                    <a:pt x="175" y="0"/>
                  </a:cubicBezTo>
                  <a:cubicBezTo>
                    <a:pt x="179" y="0"/>
                    <a:pt x="181" y="3"/>
                    <a:pt x="181" y="6"/>
                  </a:cubicBezTo>
                  <a:cubicBezTo>
                    <a:pt x="181" y="7"/>
                    <a:pt x="181" y="7"/>
                    <a:pt x="181" y="8"/>
                  </a:cubicBezTo>
                  <a:cubicBezTo>
                    <a:pt x="181" y="46"/>
                    <a:pt x="181" y="83"/>
                    <a:pt x="181" y="121"/>
                  </a:cubicBezTo>
                  <a:cubicBezTo>
                    <a:pt x="181" y="127"/>
                    <a:pt x="179" y="130"/>
                    <a:pt x="172" y="130"/>
                  </a:cubicBezTo>
                  <a:cubicBezTo>
                    <a:pt x="148" y="130"/>
                    <a:pt x="123" y="130"/>
                    <a:pt x="98" y="130"/>
                  </a:cubicBezTo>
                  <a:cubicBezTo>
                    <a:pt x="97" y="130"/>
                    <a:pt x="96" y="130"/>
                    <a:pt x="95" y="13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7" name="Freeform 275"/>
            <p:cNvSpPr>
              <a:spLocks noEditPoints="1"/>
            </p:cNvSpPr>
            <p:nvPr/>
          </p:nvSpPr>
          <p:spPr bwMode="auto">
            <a:xfrm>
              <a:off x="1306514" y="4860813"/>
              <a:ext cx="279400" cy="277813"/>
            </a:xfrm>
            <a:custGeom>
              <a:avLst/>
              <a:gdLst>
                <a:gd name="T0" fmla="*/ 48 w 166"/>
                <a:gd name="T1" fmla="*/ 109 h 165"/>
                <a:gd name="T2" fmla="*/ 57 w 166"/>
                <a:gd name="T3" fmla="*/ 20 h 165"/>
                <a:gd name="T4" fmla="*/ 141 w 166"/>
                <a:gd name="T5" fmla="*/ 24 h 165"/>
                <a:gd name="T6" fmla="*/ 146 w 166"/>
                <a:gd name="T7" fmla="*/ 108 h 165"/>
                <a:gd name="T8" fmla="*/ 56 w 166"/>
                <a:gd name="T9" fmla="*/ 117 h 165"/>
                <a:gd name="T10" fmla="*/ 53 w 166"/>
                <a:gd name="T11" fmla="*/ 121 h 165"/>
                <a:gd name="T12" fmla="*/ 50 w 166"/>
                <a:gd name="T13" fmla="*/ 127 h 165"/>
                <a:gd name="T14" fmla="*/ 47 w 166"/>
                <a:gd name="T15" fmla="*/ 132 h 165"/>
                <a:gd name="T16" fmla="*/ 19 w 166"/>
                <a:gd name="T17" fmla="*/ 161 h 165"/>
                <a:gd name="T18" fmla="*/ 5 w 166"/>
                <a:gd name="T19" fmla="*/ 161 h 165"/>
                <a:gd name="T20" fmla="*/ 5 w 166"/>
                <a:gd name="T21" fmla="*/ 147 h 165"/>
                <a:gd name="T22" fmla="*/ 33 w 166"/>
                <a:gd name="T23" fmla="*/ 118 h 165"/>
                <a:gd name="T24" fmla="*/ 41 w 166"/>
                <a:gd name="T25" fmla="*/ 115 h 165"/>
                <a:gd name="T26" fmla="*/ 43 w 166"/>
                <a:gd name="T27" fmla="*/ 114 h 165"/>
                <a:gd name="T28" fmla="*/ 48 w 166"/>
                <a:gd name="T29" fmla="*/ 109 h 165"/>
                <a:gd name="T30" fmla="*/ 148 w 166"/>
                <a:gd name="T31" fmla="*/ 69 h 165"/>
                <a:gd name="T32" fmla="*/ 97 w 166"/>
                <a:gd name="T33" fmla="*/ 18 h 165"/>
                <a:gd name="T34" fmla="*/ 46 w 166"/>
                <a:gd name="T35" fmla="*/ 68 h 165"/>
                <a:gd name="T36" fmla="*/ 96 w 166"/>
                <a:gd name="T37" fmla="*/ 120 h 165"/>
                <a:gd name="T38" fmla="*/ 148 w 166"/>
                <a:gd name="T39" fmla="*/ 69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6" h="165">
                  <a:moveTo>
                    <a:pt x="48" y="109"/>
                  </a:moveTo>
                  <a:cubicBezTo>
                    <a:pt x="25" y="80"/>
                    <a:pt x="32" y="41"/>
                    <a:pt x="57" y="20"/>
                  </a:cubicBezTo>
                  <a:cubicBezTo>
                    <a:pt x="82" y="0"/>
                    <a:pt x="118" y="2"/>
                    <a:pt x="141" y="24"/>
                  </a:cubicBezTo>
                  <a:cubicBezTo>
                    <a:pt x="163" y="47"/>
                    <a:pt x="166" y="83"/>
                    <a:pt x="146" y="108"/>
                  </a:cubicBezTo>
                  <a:cubicBezTo>
                    <a:pt x="127" y="132"/>
                    <a:pt x="87" y="142"/>
                    <a:pt x="56" y="117"/>
                  </a:cubicBezTo>
                  <a:cubicBezTo>
                    <a:pt x="55" y="118"/>
                    <a:pt x="54" y="119"/>
                    <a:pt x="53" y="121"/>
                  </a:cubicBezTo>
                  <a:cubicBezTo>
                    <a:pt x="51" y="122"/>
                    <a:pt x="50" y="124"/>
                    <a:pt x="50" y="127"/>
                  </a:cubicBezTo>
                  <a:cubicBezTo>
                    <a:pt x="50" y="129"/>
                    <a:pt x="48" y="131"/>
                    <a:pt x="47" y="132"/>
                  </a:cubicBezTo>
                  <a:cubicBezTo>
                    <a:pt x="38" y="142"/>
                    <a:pt x="28" y="151"/>
                    <a:pt x="19" y="161"/>
                  </a:cubicBezTo>
                  <a:cubicBezTo>
                    <a:pt x="15" y="165"/>
                    <a:pt x="9" y="165"/>
                    <a:pt x="5" y="161"/>
                  </a:cubicBezTo>
                  <a:cubicBezTo>
                    <a:pt x="1" y="157"/>
                    <a:pt x="0" y="151"/>
                    <a:pt x="5" y="147"/>
                  </a:cubicBezTo>
                  <a:cubicBezTo>
                    <a:pt x="14" y="137"/>
                    <a:pt x="24" y="128"/>
                    <a:pt x="33" y="118"/>
                  </a:cubicBezTo>
                  <a:cubicBezTo>
                    <a:pt x="35" y="116"/>
                    <a:pt x="38" y="115"/>
                    <a:pt x="41" y="115"/>
                  </a:cubicBezTo>
                  <a:cubicBezTo>
                    <a:pt x="41" y="115"/>
                    <a:pt x="42" y="115"/>
                    <a:pt x="43" y="114"/>
                  </a:cubicBezTo>
                  <a:cubicBezTo>
                    <a:pt x="45" y="113"/>
                    <a:pt x="47" y="111"/>
                    <a:pt x="48" y="109"/>
                  </a:cubicBezTo>
                  <a:close/>
                  <a:moveTo>
                    <a:pt x="148" y="69"/>
                  </a:moveTo>
                  <a:cubicBezTo>
                    <a:pt x="148" y="41"/>
                    <a:pt x="125" y="18"/>
                    <a:pt x="97" y="18"/>
                  </a:cubicBezTo>
                  <a:cubicBezTo>
                    <a:pt x="69" y="18"/>
                    <a:pt x="46" y="40"/>
                    <a:pt x="46" y="68"/>
                  </a:cubicBezTo>
                  <a:cubicBezTo>
                    <a:pt x="46" y="97"/>
                    <a:pt x="68" y="120"/>
                    <a:pt x="96" y="120"/>
                  </a:cubicBezTo>
                  <a:cubicBezTo>
                    <a:pt x="124" y="120"/>
                    <a:pt x="148" y="97"/>
                    <a:pt x="148" y="6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8" name="Freeform 276"/>
            <p:cNvSpPr>
              <a:spLocks/>
            </p:cNvSpPr>
            <p:nvPr/>
          </p:nvSpPr>
          <p:spPr bwMode="auto">
            <a:xfrm>
              <a:off x="1557339" y="4863988"/>
              <a:ext cx="117475" cy="82550"/>
            </a:xfrm>
            <a:custGeom>
              <a:avLst/>
              <a:gdLst>
                <a:gd name="T0" fmla="*/ 14 w 70"/>
                <a:gd name="T1" fmla="*/ 12 h 49"/>
                <a:gd name="T2" fmla="*/ 4 w 70"/>
                <a:gd name="T3" fmla="*/ 28 h 49"/>
                <a:gd name="T4" fmla="*/ 0 w 70"/>
                <a:gd name="T5" fmla="*/ 23 h 49"/>
                <a:gd name="T6" fmla="*/ 15 w 70"/>
                <a:gd name="T7" fmla="*/ 0 h 49"/>
                <a:gd name="T8" fmla="*/ 34 w 70"/>
                <a:gd name="T9" fmla="*/ 38 h 49"/>
                <a:gd name="T10" fmla="*/ 52 w 70"/>
                <a:gd name="T11" fmla="*/ 19 h 49"/>
                <a:gd name="T12" fmla="*/ 59 w 70"/>
                <a:gd name="T13" fmla="*/ 32 h 49"/>
                <a:gd name="T14" fmla="*/ 70 w 70"/>
                <a:gd name="T15" fmla="*/ 40 h 49"/>
                <a:gd name="T16" fmla="*/ 70 w 70"/>
                <a:gd name="T17" fmla="*/ 46 h 49"/>
                <a:gd name="T18" fmla="*/ 60 w 70"/>
                <a:gd name="T19" fmla="*/ 46 h 49"/>
                <a:gd name="T20" fmla="*/ 58 w 70"/>
                <a:gd name="T21" fmla="*/ 45 h 49"/>
                <a:gd name="T22" fmla="*/ 52 w 70"/>
                <a:gd name="T23" fmla="*/ 32 h 49"/>
                <a:gd name="T24" fmla="*/ 51 w 70"/>
                <a:gd name="T25" fmla="*/ 30 h 49"/>
                <a:gd name="T26" fmla="*/ 32 w 70"/>
                <a:gd name="T27" fmla="*/ 49 h 49"/>
                <a:gd name="T28" fmla="*/ 14 w 70"/>
                <a:gd name="T2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0" h="49">
                  <a:moveTo>
                    <a:pt x="14" y="12"/>
                  </a:moveTo>
                  <a:cubicBezTo>
                    <a:pt x="11" y="18"/>
                    <a:pt x="7" y="23"/>
                    <a:pt x="4" y="28"/>
                  </a:cubicBezTo>
                  <a:cubicBezTo>
                    <a:pt x="2" y="26"/>
                    <a:pt x="1" y="25"/>
                    <a:pt x="0" y="23"/>
                  </a:cubicBezTo>
                  <a:cubicBezTo>
                    <a:pt x="5" y="15"/>
                    <a:pt x="10" y="8"/>
                    <a:pt x="15" y="0"/>
                  </a:cubicBezTo>
                  <a:cubicBezTo>
                    <a:pt x="21" y="13"/>
                    <a:pt x="27" y="25"/>
                    <a:pt x="34" y="38"/>
                  </a:cubicBezTo>
                  <a:cubicBezTo>
                    <a:pt x="40" y="31"/>
                    <a:pt x="46" y="25"/>
                    <a:pt x="52" y="19"/>
                  </a:cubicBezTo>
                  <a:cubicBezTo>
                    <a:pt x="55" y="24"/>
                    <a:pt x="57" y="28"/>
                    <a:pt x="59" y="32"/>
                  </a:cubicBezTo>
                  <a:cubicBezTo>
                    <a:pt x="61" y="37"/>
                    <a:pt x="62" y="43"/>
                    <a:pt x="70" y="40"/>
                  </a:cubicBezTo>
                  <a:cubicBezTo>
                    <a:pt x="70" y="42"/>
                    <a:pt x="70" y="44"/>
                    <a:pt x="70" y="46"/>
                  </a:cubicBezTo>
                  <a:cubicBezTo>
                    <a:pt x="66" y="46"/>
                    <a:pt x="63" y="46"/>
                    <a:pt x="60" y="46"/>
                  </a:cubicBezTo>
                  <a:cubicBezTo>
                    <a:pt x="59" y="46"/>
                    <a:pt x="58" y="45"/>
                    <a:pt x="58" y="45"/>
                  </a:cubicBezTo>
                  <a:cubicBezTo>
                    <a:pt x="56" y="41"/>
                    <a:pt x="54" y="37"/>
                    <a:pt x="52" y="32"/>
                  </a:cubicBezTo>
                  <a:cubicBezTo>
                    <a:pt x="52" y="32"/>
                    <a:pt x="51" y="31"/>
                    <a:pt x="51" y="30"/>
                  </a:cubicBezTo>
                  <a:cubicBezTo>
                    <a:pt x="45" y="36"/>
                    <a:pt x="39" y="42"/>
                    <a:pt x="32" y="49"/>
                  </a:cubicBezTo>
                  <a:cubicBezTo>
                    <a:pt x="26" y="37"/>
                    <a:pt x="20" y="25"/>
                    <a:pt x="14" y="1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9" name="Freeform 277"/>
            <p:cNvSpPr>
              <a:spLocks noEditPoints="1"/>
            </p:cNvSpPr>
            <p:nvPr/>
          </p:nvSpPr>
          <p:spPr bwMode="auto">
            <a:xfrm>
              <a:off x="1384301" y="4890976"/>
              <a:ext cx="171450" cy="171450"/>
            </a:xfrm>
            <a:custGeom>
              <a:avLst/>
              <a:gdLst>
                <a:gd name="T0" fmla="*/ 102 w 102"/>
                <a:gd name="T1" fmla="*/ 51 h 102"/>
                <a:gd name="T2" fmla="*/ 50 w 102"/>
                <a:gd name="T3" fmla="*/ 102 h 102"/>
                <a:gd name="T4" fmla="*/ 0 w 102"/>
                <a:gd name="T5" fmla="*/ 50 h 102"/>
                <a:gd name="T6" fmla="*/ 51 w 102"/>
                <a:gd name="T7" fmla="*/ 0 h 102"/>
                <a:gd name="T8" fmla="*/ 102 w 102"/>
                <a:gd name="T9" fmla="*/ 51 h 102"/>
                <a:gd name="T10" fmla="*/ 87 w 102"/>
                <a:gd name="T11" fmla="*/ 22 h 102"/>
                <a:gd name="T12" fmla="*/ 63 w 102"/>
                <a:gd name="T13" fmla="*/ 60 h 102"/>
                <a:gd name="T14" fmla="*/ 38 w 102"/>
                <a:gd name="T15" fmla="*/ 25 h 102"/>
                <a:gd name="T16" fmla="*/ 37 w 102"/>
                <a:gd name="T17" fmla="*/ 28 h 102"/>
                <a:gd name="T18" fmla="*/ 21 w 102"/>
                <a:gd name="T19" fmla="*/ 52 h 102"/>
                <a:gd name="T20" fmla="*/ 16 w 102"/>
                <a:gd name="T21" fmla="*/ 54 h 102"/>
                <a:gd name="T22" fmla="*/ 5 w 102"/>
                <a:gd name="T23" fmla="*/ 54 h 102"/>
                <a:gd name="T24" fmla="*/ 7 w 102"/>
                <a:gd name="T25" fmla="*/ 63 h 102"/>
                <a:gd name="T26" fmla="*/ 10 w 102"/>
                <a:gd name="T27" fmla="*/ 65 h 102"/>
                <a:gd name="T28" fmla="*/ 22 w 102"/>
                <a:gd name="T29" fmla="*/ 65 h 102"/>
                <a:gd name="T30" fmla="*/ 26 w 102"/>
                <a:gd name="T31" fmla="*/ 63 h 102"/>
                <a:gd name="T32" fmla="*/ 37 w 102"/>
                <a:gd name="T33" fmla="*/ 46 h 102"/>
                <a:gd name="T34" fmla="*/ 39 w 102"/>
                <a:gd name="T35" fmla="*/ 44 h 102"/>
                <a:gd name="T36" fmla="*/ 64 w 102"/>
                <a:gd name="T37" fmla="*/ 80 h 102"/>
                <a:gd name="T38" fmla="*/ 92 w 102"/>
                <a:gd name="T39" fmla="*/ 35 h 102"/>
                <a:gd name="T40" fmla="*/ 92 w 102"/>
                <a:gd name="T41" fmla="*/ 33 h 102"/>
                <a:gd name="T42" fmla="*/ 87 w 102"/>
                <a:gd name="T43" fmla="*/ 2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2" h="102">
                  <a:moveTo>
                    <a:pt x="102" y="51"/>
                  </a:moveTo>
                  <a:cubicBezTo>
                    <a:pt x="102" y="79"/>
                    <a:pt x="78" y="102"/>
                    <a:pt x="50" y="102"/>
                  </a:cubicBezTo>
                  <a:cubicBezTo>
                    <a:pt x="22" y="102"/>
                    <a:pt x="0" y="79"/>
                    <a:pt x="0" y="50"/>
                  </a:cubicBezTo>
                  <a:cubicBezTo>
                    <a:pt x="0" y="22"/>
                    <a:pt x="23" y="0"/>
                    <a:pt x="51" y="0"/>
                  </a:cubicBezTo>
                  <a:cubicBezTo>
                    <a:pt x="79" y="0"/>
                    <a:pt x="102" y="23"/>
                    <a:pt x="102" y="51"/>
                  </a:cubicBezTo>
                  <a:close/>
                  <a:moveTo>
                    <a:pt x="87" y="22"/>
                  </a:moveTo>
                  <a:cubicBezTo>
                    <a:pt x="79" y="35"/>
                    <a:pt x="71" y="48"/>
                    <a:pt x="63" y="60"/>
                  </a:cubicBezTo>
                  <a:cubicBezTo>
                    <a:pt x="55" y="48"/>
                    <a:pt x="46" y="37"/>
                    <a:pt x="38" y="25"/>
                  </a:cubicBezTo>
                  <a:cubicBezTo>
                    <a:pt x="37" y="26"/>
                    <a:pt x="37" y="27"/>
                    <a:pt x="37" y="28"/>
                  </a:cubicBezTo>
                  <a:cubicBezTo>
                    <a:pt x="31" y="36"/>
                    <a:pt x="26" y="43"/>
                    <a:pt x="21" y="52"/>
                  </a:cubicBezTo>
                  <a:cubicBezTo>
                    <a:pt x="20" y="54"/>
                    <a:pt x="18" y="54"/>
                    <a:pt x="16" y="54"/>
                  </a:cubicBezTo>
                  <a:cubicBezTo>
                    <a:pt x="13" y="54"/>
                    <a:pt x="9" y="54"/>
                    <a:pt x="5" y="54"/>
                  </a:cubicBezTo>
                  <a:cubicBezTo>
                    <a:pt x="6" y="58"/>
                    <a:pt x="7" y="60"/>
                    <a:pt x="7" y="63"/>
                  </a:cubicBezTo>
                  <a:cubicBezTo>
                    <a:pt x="8" y="65"/>
                    <a:pt x="9" y="65"/>
                    <a:pt x="10" y="65"/>
                  </a:cubicBezTo>
                  <a:cubicBezTo>
                    <a:pt x="14" y="65"/>
                    <a:pt x="18" y="65"/>
                    <a:pt x="22" y="65"/>
                  </a:cubicBezTo>
                  <a:cubicBezTo>
                    <a:pt x="24" y="65"/>
                    <a:pt x="25" y="65"/>
                    <a:pt x="26" y="63"/>
                  </a:cubicBezTo>
                  <a:cubicBezTo>
                    <a:pt x="30" y="58"/>
                    <a:pt x="33" y="52"/>
                    <a:pt x="37" y="46"/>
                  </a:cubicBezTo>
                  <a:cubicBezTo>
                    <a:pt x="37" y="46"/>
                    <a:pt x="38" y="45"/>
                    <a:pt x="39" y="44"/>
                  </a:cubicBezTo>
                  <a:cubicBezTo>
                    <a:pt x="47" y="56"/>
                    <a:pt x="55" y="68"/>
                    <a:pt x="64" y="80"/>
                  </a:cubicBezTo>
                  <a:cubicBezTo>
                    <a:pt x="73" y="65"/>
                    <a:pt x="83" y="50"/>
                    <a:pt x="92" y="35"/>
                  </a:cubicBezTo>
                  <a:cubicBezTo>
                    <a:pt x="93" y="35"/>
                    <a:pt x="93" y="34"/>
                    <a:pt x="92" y="33"/>
                  </a:cubicBezTo>
                  <a:cubicBezTo>
                    <a:pt x="91" y="30"/>
                    <a:pt x="89" y="26"/>
                    <a:pt x="87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0" name="Freeform 278"/>
            <p:cNvSpPr>
              <a:spLocks/>
            </p:cNvSpPr>
            <p:nvPr/>
          </p:nvSpPr>
          <p:spPr bwMode="auto">
            <a:xfrm>
              <a:off x="1392239" y="4927488"/>
              <a:ext cx="147638" cy="98425"/>
            </a:xfrm>
            <a:custGeom>
              <a:avLst/>
              <a:gdLst>
                <a:gd name="T0" fmla="*/ 82 w 88"/>
                <a:gd name="T1" fmla="*/ 0 h 58"/>
                <a:gd name="T2" fmla="*/ 87 w 88"/>
                <a:gd name="T3" fmla="*/ 11 h 58"/>
                <a:gd name="T4" fmla="*/ 87 w 88"/>
                <a:gd name="T5" fmla="*/ 13 h 58"/>
                <a:gd name="T6" fmla="*/ 59 w 88"/>
                <a:gd name="T7" fmla="*/ 58 h 58"/>
                <a:gd name="T8" fmla="*/ 34 w 88"/>
                <a:gd name="T9" fmla="*/ 22 h 58"/>
                <a:gd name="T10" fmla="*/ 32 w 88"/>
                <a:gd name="T11" fmla="*/ 24 h 58"/>
                <a:gd name="T12" fmla="*/ 21 w 88"/>
                <a:gd name="T13" fmla="*/ 41 h 58"/>
                <a:gd name="T14" fmla="*/ 17 w 88"/>
                <a:gd name="T15" fmla="*/ 43 h 58"/>
                <a:gd name="T16" fmla="*/ 5 w 88"/>
                <a:gd name="T17" fmla="*/ 43 h 58"/>
                <a:gd name="T18" fmla="*/ 2 w 88"/>
                <a:gd name="T19" fmla="*/ 41 h 58"/>
                <a:gd name="T20" fmla="*/ 0 w 88"/>
                <a:gd name="T21" fmla="*/ 32 h 58"/>
                <a:gd name="T22" fmla="*/ 11 w 88"/>
                <a:gd name="T23" fmla="*/ 32 h 58"/>
                <a:gd name="T24" fmla="*/ 16 w 88"/>
                <a:gd name="T25" fmla="*/ 30 h 58"/>
                <a:gd name="T26" fmla="*/ 32 w 88"/>
                <a:gd name="T27" fmla="*/ 6 h 58"/>
                <a:gd name="T28" fmla="*/ 33 w 88"/>
                <a:gd name="T29" fmla="*/ 3 h 58"/>
                <a:gd name="T30" fmla="*/ 58 w 88"/>
                <a:gd name="T31" fmla="*/ 38 h 58"/>
                <a:gd name="T32" fmla="*/ 82 w 88"/>
                <a:gd name="T3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88" h="58">
                  <a:moveTo>
                    <a:pt x="82" y="0"/>
                  </a:moveTo>
                  <a:cubicBezTo>
                    <a:pt x="84" y="4"/>
                    <a:pt x="86" y="8"/>
                    <a:pt x="87" y="11"/>
                  </a:cubicBezTo>
                  <a:cubicBezTo>
                    <a:pt x="88" y="12"/>
                    <a:pt x="88" y="13"/>
                    <a:pt x="87" y="13"/>
                  </a:cubicBezTo>
                  <a:cubicBezTo>
                    <a:pt x="78" y="28"/>
                    <a:pt x="68" y="43"/>
                    <a:pt x="59" y="58"/>
                  </a:cubicBezTo>
                  <a:cubicBezTo>
                    <a:pt x="50" y="46"/>
                    <a:pt x="42" y="34"/>
                    <a:pt x="34" y="22"/>
                  </a:cubicBezTo>
                  <a:cubicBezTo>
                    <a:pt x="33" y="23"/>
                    <a:pt x="32" y="24"/>
                    <a:pt x="32" y="24"/>
                  </a:cubicBezTo>
                  <a:cubicBezTo>
                    <a:pt x="28" y="30"/>
                    <a:pt x="25" y="36"/>
                    <a:pt x="21" y="41"/>
                  </a:cubicBezTo>
                  <a:cubicBezTo>
                    <a:pt x="20" y="43"/>
                    <a:pt x="19" y="43"/>
                    <a:pt x="17" y="43"/>
                  </a:cubicBezTo>
                  <a:cubicBezTo>
                    <a:pt x="13" y="43"/>
                    <a:pt x="9" y="43"/>
                    <a:pt x="5" y="43"/>
                  </a:cubicBezTo>
                  <a:cubicBezTo>
                    <a:pt x="4" y="43"/>
                    <a:pt x="3" y="43"/>
                    <a:pt x="2" y="41"/>
                  </a:cubicBezTo>
                  <a:cubicBezTo>
                    <a:pt x="2" y="38"/>
                    <a:pt x="1" y="36"/>
                    <a:pt x="0" y="32"/>
                  </a:cubicBezTo>
                  <a:cubicBezTo>
                    <a:pt x="4" y="32"/>
                    <a:pt x="8" y="32"/>
                    <a:pt x="11" y="32"/>
                  </a:cubicBezTo>
                  <a:cubicBezTo>
                    <a:pt x="13" y="32"/>
                    <a:pt x="15" y="32"/>
                    <a:pt x="16" y="30"/>
                  </a:cubicBezTo>
                  <a:cubicBezTo>
                    <a:pt x="21" y="21"/>
                    <a:pt x="26" y="14"/>
                    <a:pt x="32" y="6"/>
                  </a:cubicBezTo>
                  <a:cubicBezTo>
                    <a:pt x="32" y="5"/>
                    <a:pt x="32" y="4"/>
                    <a:pt x="33" y="3"/>
                  </a:cubicBezTo>
                  <a:cubicBezTo>
                    <a:pt x="41" y="15"/>
                    <a:pt x="50" y="26"/>
                    <a:pt x="58" y="38"/>
                  </a:cubicBezTo>
                  <a:cubicBezTo>
                    <a:pt x="66" y="26"/>
                    <a:pt x="74" y="13"/>
                    <a:pt x="82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2" name="グループ化 1381"/>
          <p:cNvGrpSpPr/>
          <p:nvPr/>
        </p:nvGrpSpPr>
        <p:grpSpPr>
          <a:xfrm>
            <a:off x="1928814" y="4949519"/>
            <a:ext cx="407988" cy="381000"/>
            <a:chOff x="1928814" y="4783026"/>
            <a:chExt cx="407988" cy="381000"/>
          </a:xfrm>
        </p:grpSpPr>
        <p:sp>
          <p:nvSpPr>
            <p:cNvPr id="1151" name="Freeform 279"/>
            <p:cNvSpPr>
              <a:spLocks/>
            </p:cNvSpPr>
            <p:nvPr/>
          </p:nvSpPr>
          <p:spPr bwMode="auto">
            <a:xfrm>
              <a:off x="1928814" y="4783026"/>
              <a:ext cx="407988" cy="381000"/>
            </a:xfrm>
            <a:custGeom>
              <a:avLst/>
              <a:gdLst>
                <a:gd name="T0" fmla="*/ 121 w 244"/>
                <a:gd name="T1" fmla="*/ 1 h 226"/>
                <a:gd name="T2" fmla="*/ 105 w 244"/>
                <a:gd name="T3" fmla="*/ 1 h 226"/>
                <a:gd name="T4" fmla="*/ 14 w 244"/>
                <a:gd name="T5" fmla="*/ 0 h 226"/>
                <a:gd name="T6" fmla="*/ 2 w 244"/>
                <a:gd name="T7" fmla="*/ 7 h 226"/>
                <a:gd name="T8" fmla="*/ 0 w 244"/>
                <a:gd name="T9" fmla="*/ 16 h 226"/>
                <a:gd name="T10" fmla="*/ 0 w 244"/>
                <a:gd name="T11" fmla="*/ 84 h 226"/>
                <a:gd name="T12" fmla="*/ 0 w 244"/>
                <a:gd name="T13" fmla="*/ 163 h 226"/>
                <a:gd name="T14" fmla="*/ 9 w 244"/>
                <a:gd name="T15" fmla="*/ 177 h 226"/>
                <a:gd name="T16" fmla="*/ 15 w 244"/>
                <a:gd name="T17" fmla="*/ 177 h 226"/>
                <a:gd name="T18" fmla="*/ 85 w 244"/>
                <a:gd name="T19" fmla="*/ 177 h 226"/>
                <a:gd name="T20" fmla="*/ 88 w 244"/>
                <a:gd name="T21" fmla="*/ 180 h 226"/>
                <a:gd name="T22" fmla="*/ 90 w 244"/>
                <a:gd name="T23" fmla="*/ 189 h 226"/>
                <a:gd name="T24" fmla="*/ 78 w 244"/>
                <a:gd name="T25" fmla="*/ 208 h 226"/>
                <a:gd name="T26" fmla="*/ 53 w 244"/>
                <a:gd name="T27" fmla="*/ 212 h 226"/>
                <a:gd name="T28" fmla="*/ 40 w 244"/>
                <a:gd name="T29" fmla="*/ 212 h 226"/>
                <a:gd name="T30" fmla="*/ 38 w 244"/>
                <a:gd name="T31" fmla="*/ 214 h 226"/>
                <a:gd name="T32" fmla="*/ 38 w 244"/>
                <a:gd name="T33" fmla="*/ 224 h 226"/>
                <a:gd name="T34" fmla="*/ 40 w 244"/>
                <a:gd name="T35" fmla="*/ 226 h 226"/>
                <a:gd name="T36" fmla="*/ 204 w 244"/>
                <a:gd name="T37" fmla="*/ 226 h 226"/>
                <a:gd name="T38" fmla="*/ 205 w 244"/>
                <a:gd name="T39" fmla="*/ 226 h 226"/>
                <a:gd name="T40" fmla="*/ 207 w 244"/>
                <a:gd name="T41" fmla="*/ 224 h 226"/>
                <a:gd name="T42" fmla="*/ 207 w 244"/>
                <a:gd name="T43" fmla="*/ 214 h 226"/>
                <a:gd name="T44" fmla="*/ 205 w 244"/>
                <a:gd name="T45" fmla="*/ 212 h 226"/>
                <a:gd name="T46" fmla="*/ 185 w 244"/>
                <a:gd name="T47" fmla="*/ 211 h 226"/>
                <a:gd name="T48" fmla="*/ 164 w 244"/>
                <a:gd name="T49" fmla="*/ 207 h 226"/>
                <a:gd name="T50" fmla="*/ 151 w 244"/>
                <a:gd name="T51" fmla="*/ 192 h 226"/>
                <a:gd name="T52" fmla="*/ 153 w 244"/>
                <a:gd name="T53" fmla="*/ 180 h 226"/>
                <a:gd name="T54" fmla="*/ 156 w 244"/>
                <a:gd name="T55" fmla="*/ 177 h 226"/>
                <a:gd name="T56" fmla="*/ 226 w 244"/>
                <a:gd name="T57" fmla="*/ 177 h 226"/>
                <a:gd name="T58" fmla="*/ 233 w 244"/>
                <a:gd name="T59" fmla="*/ 177 h 226"/>
                <a:gd name="T60" fmla="*/ 244 w 244"/>
                <a:gd name="T61" fmla="*/ 164 h 226"/>
                <a:gd name="T62" fmla="*/ 244 w 244"/>
                <a:gd name="T63" fmla="*/ 16 h 226"/>
                <a:gd name="T64" fmla="*/ 242 w 244"/>
                <a:gd name="T65" fmla="*/ 9 h 226"/>
                <a:gd name="T66" fmla="*/ 228 w 244"/>
                <a:gd name="T67" fmla="*/ 0 h 226"/>
                <a:gd name="T68" fmla="*/ 121 w 244"/>
                <a:gd name="T69" fmla="*/ 1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4" h="226">
                  <a:moveTo>
                    <a:pt x="121" y="1"/>
                  </a:moveTo>
                  <a:cubicBezTo>
                    <a:pt x="116" y="1"/>
                    <a:pt x="110" y="1"/>
                    <a:pt x="105" y="1"/>
                  </a:cubicBezTo>
                  <a:cubicBezTo>
                    <a:pt x="75" y="1"/>
                    <a:pt x="44" y="1"/>
                    <a:pt x="14" y="0"/>
                  </a:cubicBezTo>
                  <a:cubicBezTo>
                    <a:pt x="9" y="0"/>
                    <a:pt x="5" y="2"/>
                    <a:pt x="2" y="7"/>
                  </a:cubicBezTo>
                  <a:cubicBezTo>
                    <a:pt x="0" y="10"/>
                    <a:pt x="0" y="13"/>
                    <a:pt x="0" y="16"/>
                  </a:cubicBezTo>
                  <a:cubicBezTo>
                    <a:pt x="0" y="39"/>
                    <a:pt x="0" y="62"/>
                    <a:pt x="0" y="84"/>
                  </a:cubicBezTo>
                  <a:cubicBezTo>
                    <a:pt x="0" y="111"/>
                    <a:pt x="0" y="137"/>
                    <a:pt x="0" y="163"/>
                  </a:cubicBezTo>
                  <a:cubicBezTo>
                    <a:pt x="0" y="171"/>
                    <a:pt x="3" y="175"/>
                    <a:pt x="9" y="177"/>
                  </a:cubicBezTo>
                  <a:cubicBezTo>
                    <a:pt x="11" y="177"/>
                    <a:pt x="13" y="177"/>
                    <a:pt x="15" y="177"/>
                  </a:cubicBezTo>
                  <a:cubicBezTo>
                    <a:pt x="38" y="177"/>
                    <a:pt x="61" y="177"/>
                    <a:pt x="85" y="177"/>
                  </a:cubicBezTo>
                  <a:cubicBezTo>
                    <a:pt x="87" y="177"/>
                    <a:pt x="88" y="178"/>
                    <a:pt x="88" y="180"/>
                  </a:cubicBezTo>
                  <a:cubicBezTo>
                    <a:pt x="89" y="183"/>
                    <a:pt x="89" y="186"/>
                    <a:pt x="90" y="189"/>
                  </a:cubicBezTo>
                  <a:cubicBezTo>
                    <a:pt x="91" y="198"/>
                    <a:pt x="87" y="205"/>
                    <a:pt x="78" y="208"/>
                  </a:cubicBezTo>
                  <a:cubicBezTo>
                    <a:pt x="70" y="211"/>
                    <a:pt x="61" y="211"/>
                    <a:pt x="53" y="212"/>
                  </a:cubicBezTo>
                  <a:cubicBezTo>
                    <a:pt x="49" y="212"/>
                    <a:pt x="44" y="212"/>
                    <a:pt x="40" y="212"/>
                  </a:cubicBezTo>
                  <a:cubicBezTo>
                    <a:pt x="38" y="212"/>
                    <a:pt x="38" y="212"/>
                    <a:pt x="38" y="214"/>
                  </a:cubicBezTo>
                  <a:cubicBezTo>
                    <a:pt x="38" y="217"/>
                    <a:pt x="38" y="220"/>
                    <a:pt x="38" y="224"/>
                  </a:cubicBezTo>
                  <a:cubicBezTo>
                    <a:pt x="37" y="226"/>
                    <a:pt x="38" y="226"/>
                    <a:pt x="40" y="226"/>
                  </a:cubicBezTo>
                  <a:cubicBezTo>
                    <a:pt x="95" y="226"/>
                    <a:pt x="150" y="226"/>
                    <a:pt x="204" y="226"/>
                  </a:cubicBezTo>
                  <a:cubicBezTo>
                    <a:pt x="205" y="226"/>
                    <a:pt x="205" y="226"/>
                    <a:pt x="205" y="226"/>
                  </a:cubicBezTo>
                  <a:cubicBezTo>
                    <a:pt x="207" y="226"/>
                    <a:pt x="207" y="226"/>
                    <a:pt x="207" y="224"/>
                  </a:cubicBezTo>
                  <a:cubicBezTo>
                    <a:pt x="207" y="221"/>
                    <a:pt x="207" y="217"/>
                    <a:pt x="207" y="214"/>
                  </a:cubicBezTo>
                  <a:cubicBezTo>
                    <a:pt x="207" y="212"/>
                    <a:pt x="207" y="212"/>
                    <a:pt x="205" y="212"/>
                  </a:cubicBezTo>
                  <a:cubicBezTo>
                    <a:pt x="198" y="212"/>
                    <a:pt x="192" y="212"/>
                    <a:pt x="185" y="211"/>
                  </a:cubicBezTo>
                  <a:cubicBezTo>
                    <a:pt x="178" y="211"/>
                    <a:pt x="171" y="210"/>
                    <a:pt x="164" y="207"/>
                  </a:cubicBezTo>
                  <a:cubicBezTo>
                    <a:pt x="157" y="205"/>
                    <a:pt x="152" y="200"/>
                    <a:pt x="151" y="192"/>
                  </a:cubicBezTo>
                  <a:cubicBezTo>
                    <a:pt x="151" y="188"/>
                    <a:pt x="152" y="184"/>
                    <a:pt x="153" y="180"/>
                  </a:cubicBezTo>
                  <a:cubicBezTo>
                    <a:pt x="153" y="178"/>
                    <a:pt x="154" y="177"/>
                    <a:pt x="156" y="177"/>
                  </a:cubicBezTo>
                  <a:cubicBezTo>
                    <a:pt x="179" y="177"/>
                    <a:pt x="202" y="177"/>
                    <a:pt x="226" y="177"/>
                  </a:cubicBezTo>
                  <a:cubicBezTo>
                    <a:pt x="228" y="177"/>
                    <a:pt x="230" y="177"/>
                    <a:pt x="233" y="177"/>
                  </a:cubicBezTo>
                  <a:cubicBezTo>
                    <a:pt x="240" y="176"/>
                    <a:pt x="244" y="171"/>
                    <a:pt x="244" y="164"/>
                  </a:cubicBezTo>
                  <a:cubicBezTo>
                    <a:pt x="244" y="114"/>
                    <a:pt x="244" y="65"/>
                    <a:pt x="244" y="16"/>
                  </a:cubicBezTo>
                  <a:cubicBezTo>
                    <a:pt x="244" y="13"/>
                    <a:pt x="243" y="11"/>
                    <a:pt x="242" y="9"/>
                  </a:cubicBezTo>
                  <a:cubicBezTo>
                    <a:pt x="239" y="3"/>
                    <a:pt x="235" y="0"/>
                    <a:pt x="228" y="0"/>
                  </a:cubicBezTo>
                  <a:cubicBezTo>
                    <a:pt x="193" y="1"/>
                    <a:pt x="157" y="1"/>
                    <a:pt x="1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8" name="Freeform 280"/>
            <p:cNvSpPr>
              <a:spLocks noEditPoints="1"/>
            </p:cNvSpPr>
            <p:nvPr/>
          </p:nvSpPr>
          <p:spPr bwMode="auto">
            <a:xfrm>
              <a:off x="1928814" y="4783026"/>
              <a:ext cx="407988" cy="381000"/>
            </a:xfrm>
            <a:custGeom>
              <a:avLst/>
              <a:gdLst>
                <a:gd name="T0" fmla="*/ 121 w 244"/>
                <a:gd name="T1" fmla="*/ 1 h 226"/>
                <a:gd name="T2" fmla="*/ 228 w 244"/>
                <a:gd name="T3" fmla="*/ 0 h 226"/>
                <a:gd name="T4" fmla="*/ 242 w 244"/>
                <a:gd name="T5" fmla="*/ 9 h 226"/>
                <a:gd name="T6" fmla="*/ 244 w 244"/>
                <a:gd name="T7" fmla="*/ 16 h 226"/>
                <a:gd name="T8" fmla="*/ 244 w 244"/>
                <a:gd name="T9" fmla="*/ 164 h 226"/>
                <a:gd name="T10" fmla="*/ 233 w 244"/>
                <a:gd name="T11" fmla="*/ 177 h 226"/>
                <a:gd name="T12" fmla="*/ 226 w 244"/>
                <a:gd name="T13" fmla="*/ 177 h 226"/>
                <a:gd name="T14" fmla="*/ 156 w 244"/>
                <a:gd name="T15" fmla="*/ 177 h 226"/>
                <a:gd name="T16" fmla="*/ 153 w 244"/>
                <a:gd name="T17" fmla="*/ 180 h 226"/>
                <a:gd name="T18" fmla="*/ 151 w 244"/>
                <a:gd name="T19" fmla="*/ 192 h 226"/>
                <a:gd name="T20" fmla="*/ 164 w 244"/>
                <a:gd name="T21" fmla="*/ 207 h 226"/>
                <a:gd name="T22" fmla="*/ 185 w 244"/>
                <a:gd name="T23" fmla="*/ 211 h 226"/>
                <a:gd name="T24" fmla="*/ 205 w 244"/>
                <a:gd name="T25" fmla="*/ 212 h 226"/>
                <a:gd name="T26" fmla="*/ 207 w 244"/>
                <a:gd name="T27" fmla="*/ 214 h 226"/>
                <a:gd name="T28" fmla="*/ 207 w 244"/>
                <a:gd name="T29" fmla="*/ 224 h 226"/>
                <a:gd name="T30" fmla="*/ 205 w 244"/>
                <a:gd name="T31" fmla="*/ 226 h 226"/>
                <a:gd name="T32" fmla="*/ 204 w 244"/>
                <a:gd name="T33" fmla="*/ 226 h 226"/>
                <a:gd name="T34" fmla="*/ 40 w 244"/>
                <a:gd name="T35" fmla="*/ 226 h 226"/>
                <a:gd name="T36" fmla="*/ 38 w 244"/>
                <a:gd name="T37" fmla="*/ 224 h 226"/>
                <a:gd name="T38" fmla="*/ 38 w 244"/>
                <a:gd name="T39" fmla="*/ 214 h 226"/>
                <a:gd name="T40" fmla="*/ 40 w 244"/>
                <a:gd name="T41" fmla="*/ 212 h 226"/>
                <a:gd name="T42" fmla="*/ 53 w 244"/>
                <a:gd name="T43" fmla="*/ 212 h 226"/>
                <a:gd name="T44" fmla="*/ 78 w 244"/>
                <a:gd name="T45" fmla="*/ 208 h 226"/>
                <a:gd name="T46" fmla="*/ 90 w 244"/>
                <a:gd name="T47" fmla="*/ 189 h 226"/>
                <a:gd name="T48" fmla="*/ 88 w 244"/>
                <a:gd name="T49" fmla="*/ 180 h 226"/>
                <a:gd name="T50" fmla="*/ 85 w 244"/>
                <a:gd name="T51" fmla="*/ 177 h 226"/>
                <a:gd name="T52" fmla="*/ 15 w 244"/>
                <a:gd name="T53" fmla="*/ 177 h 226"/>
                <a:gd name="T54" fmla="*/ 9 w 244"/>
                <a:gd name="T55" fmla="*/ 177 h 226"/>
                <a:gd name="T56" fmla="*/ 0 w 244"/>
                <a:gd name="T57" fmla="*/ 163 h 226"/>
                <a:gd name="T58" fmla="*/ 0 w 244"/>
                <a:gd name="T59" fmla="*/ 84 h 226"/>
                <a:gd name="T60" fmla="*/ 0 w 244"/>
                <a:gd name="T61" fmla="*/ 16 h 226"/>
                <a:gd name="T62" fmla="*/ 2 w 244"/>
                <a:gd name="T63" fmla="*/ 7 h 226"/>
                <a:gd name="T64" fmla="*/ 14 w 244"/>
                <a:gd name="T65" fmla="*/ 0 h 226"/>
                <a:gd name="T66" fmla="*/ 105 w 244"/>
                <a:gd name="T67" fmla="*/ 1 h 226"/>
                <a:gd name="T68" fmla="*/ 121 w 244"/>
                <a:gd name="T69" fmla="*/ 1 h 226"/>
                <a:gd name="T70" fmla="*/ 122 w 244"/>
                <a:gd name="T71" fmla="*/ 159 h 226"/>
                <a:gd name="T72" fmla="*/ 223 w 244"/>
                <a:gd name="T73" fmla="*/ 159 h 226"/>
                <a:gd name="T74" fmla="*/ 226 w 244"/>
                <a:gd name="T75" fmla="*/ 156 h 226"/>
                <a:gd name="T76" fmla="*/ 226 w 244"/>
                <a:gd name="T77" fmla="*/ 21 h 226"/>
                <a:gd name="T78" fmla="*/ 223 w 244"/>
                <a:gd name="T79" fmla="*/ 18 h 226"/>
                <a:gd name="T80" fmla="*/ 21 w 244"/>
                <a:gd name="T81" fmla="*/ 18 h 226"/>
                <a:gd name="T82" fmla="*/ 18 w 244"/>
                <a:gd name="T83" fmla="*/ 21 h 226"/>
                <a:gd name="T84" fmla="*/ 18 w 244"/>
                <a:gd name="T85" fmla="*/ 156 h 226"/>
                <a:gd name="T86" fmla="*/ 21 w 244"/>
                <a:gd name="T87" fmla="*/ 159 h 226"/>
                <a:gd name="T88" fmla="*/ 122 w 244"/>
                <a:gd name="T89" fmla="*/ 159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44" h="226">
                  <a:moveTo>
                    <a:pt x="121" y="1"/>
                  </a:moveTo>
                  <a:cubicBezTo>
                    <a:pt x="157" y="1"/>
                    <a:pt x="193" y="1"/>
                    <a:pt x="228" y="0"/>
                  </a:cubicBezTo>
                  <a:cubicBezTo>
                    <a:pt x="235" y="0"/>
                    <a:pt x="239" y="3"/>
                    <a:pt x="242" y="9"/>
                  </a:cubicBezTo>
                  <a:cubicBezTo>
                    <a:pt x="243" y="11"/>
                    <a:pt x="244" y="13"/>
                    <a:pt x="244" y="16"/>
                  </a:cubicBezTo>
                  <a:cubicBezTo>
                    <a:pt x="244" y="65"/>
                    <a:pt x="244" y="114"/>
                    <a:pt x="244" y="164"/>
                  </a:cubicBezTo>
                  <a:cubicBezTo>
                    <a:pt x="244" y="171"/>
                    <a:pt x="240" y="176"/>
                    <a:pt x="233" y="177"/>
                  </a:cubicBezTo>
                  <a:cubicBezTo>
                    <a:pt x="230" y="177"/>
                    <a:pt x="228" y="177"/>
                    <a:pt x="226" y="177"/>
                  </a:cubicBezTo>
                  <a:cubicBezTo>
                    <a:pt x="202" y="177"/>
                    <a:pt x="179" y="177"/>
                    <a:pt x="156" y="177"/>
                  </a:cubicBezTo>
                  <a:cubicBezTo>
                    <a:pt x="154" y="177"/>
                    <a:pt x="153" y="178"/>
                    <a:pt x="153" y="180"/>
                  </a:cubicBezTo>
                  <a:cubicBezTo>
                    <a:pt x="152" y="184"/>
                    <a:pt x="151" y="188"/>
                    <a:pt x="151" y="192"/>
                  </a:cubicBezTo>
                  <a:cubicBezTo>
                    <a:pt x="152" y="200"/>
                    <a:pt x="157" y="205"/>
                    <a:pt x="164" y="207"/>
                  </a:cubicBezTo>
                  <a:cubicBezTo>
                    <a:pt x="171" y="210"/>
                    <a:pt x="178" y="211"/>
                    <a:pt x="185" y="211"/>
                  </a:cubicBezTo>
                  <a:cubicBezTo>
                    <a:pt x="192" y="212"/>
                    <a:pt x="198" y="212"/>
                    <a:pt x="205" y="212"/>
                  </a:cubicBezTo>
                  <a:cubicBezTo>
                    <a:pt x="207" y="212"/>
                    <a:pt x="207" y="212"/>
                    <a:pt x="207" y="214"/>
                  </a:cubicBezTo>
                  <a:cubicBezTo>
                    <a:pt x="207" y="217"/>
                    <a:pt x="207" y="221"/>
                    <a:pt x="207" y="224"/>
                  </a:cubicBezTo>
                  <a:cubicBezTo>
                    <a:pt x="207" y="226"/>
                    <a:pt x="207" y="226"/>
                    <a:pt x="205" y="226"/>
                  </a:cubicBezTo>
                  <a:cubicBezTo>
                    <a:pt x="205" y="226"/>
                    <a:pt x="205" y="226"/>
                    <a:pt x="204" y="226"/>
                  </a:cubicBezTo>
                  <a:cubicBezTo>
                    <a:pt x="150" y="226"/>
                    <a:pt x="95" y="226"/>
                    <a:pt x="40" y="226"/>
                  </a:cubicBezTo>
                  <a:cubicBezTo>
                    <a:pt x="38" y="226"/>
                    <a:pt x="37" y="226"/>
                    <a:pt x="38" y="224"/>
                  </a:cubicBezTo>
                  <a:cubicBezTo>
                    <a:pt x="38" y="220"/>
                    <a:pt x="38" y="217"/>
                    <a:pt x="38" y="214"/>
                  </a:cubicBezTo>
                  <a:cubicBezTo>
                    <a:pt x="38" y="212"/>
                    <a:pt x="38" y="212"/>
                    <a:pt x="40" y="212"/>
                  </a:cubicBezTo>
                  <a:cubicBezTo>
                    <a:pt x="44" y="212"/>
                    <a:pt x="49" y="212"/>
                    <a:pt x="53" y="212"/>
                  </a:cubicBezTo>
                  <a:cubicBezTo>
                    <a:pt x="61" y="211"/>
                    <a:pt x="70" y="211"/>
                    <a:pt x="78" y="208"/>
                  </a:cubicBezTo>
                  <a:cubicBezTo>
                    <a:pt x="87" y="205"/>
                    <a:pt x="91" y="198"/>
                    <a:pt x="90" y="189"/>
                  </a:cubicBezTo>
                  <a:cubicBezTo>
                    <a:pt x="89" y="186"/>
                    <a:pt x="89" y="183"/>
                    <a:pt x="88" y="180"/>
                  </a:cubicBezTo>
                  <a:cubicBezTo>
                    <a:pt x="88" y="178"/>
                    <a:pt x="87" y="177"/>
                    <a:pt x="85" y="177"/>
                  </a:cubicBezTo>
                  <a:cubicBezTo>
                    <a:pt x="61" y="177"/>
                    <a:pt x="38" y="177"/>
                    <a:pt x="15" y="177"/>
                  </a:cubicBezTo>
                  <a:cubicBezTo>
                    <a:pt x="13" y="177"/>
                    <a:pt x="11" y="177"/>
                    <a:pt x="9" y="177"/>
                  </a:cubicBezTo>
                  <a:cubicBezTo>
                    <a:pt x="3" y="175"/>
                    <a:pt x="0" y="171"/>
                    <a:pt x="0" y="163"/>
                  </a:cubicBezTo>
                  <a:cubicBezTo>
                    <a:pt x="0" y="137"/>
                    <a:pt x="0" y="111"/>
                    <a:pt x="0" y="84"/>
                  </a:cubicBezTo>
                  <a:cubicBezTo>
                    <a:pt x="0" y="62"/>
                    <a:pt x="0" y="39"/>
                    <a:pt x="0" y="16"/>
                  </a:cubicBezTo>
                  <a:cubicBezTo>
                    <a:pt x="0" y="13"/>
                    <a:pt x="0" y="10"/>
                    <a:pt x="2" y="7"/>
                  </a:cubicBezTo>
                  <a:cubicBezTo>
                    <a:pt x="5" y="2"/>
                    <a:pt x="9" y="0"/>
                    <a:pt x="14" y="0"/>
                  </a:cubicBezTo>
                  <a:cubicBezTo>
                    <a:pt x="44" y="1"/>
                    <a:pt x="75" y="1"/>
                    <a:pt x="105" y="1"/>
                  </a:cubicBezTo>
                  <a:cubicBezTo>
                    <a:pt x="110" y="1"/>
                    <a:pt x="116" y="1"/>
                    <a:pt x="121" y="1"/>
                  </a:cubicBezTo>
                  <a:close/>
                  <a:moveTo>
                    <a:pt x="122" y="159"/>
                  </a:moveTo>
                  <a:cubicBezTo>
                    <a:pt x="155" y="159"/>
                    <a:pt x="189" y="159"/>
                    <a:pt x="223" y="159"/>
                  </a:cubicBezTo>
                  <a:cubicBezTo>
                    <a:pt x="226" y="159"/>
                    <a:pt x="226" y="159"/>
                    <a:pt x="226" y="156"/>
                  </a:cubicBezTo>
                  <a:cubicBezTo>
                    <a:pt x="226" y="111"/>
                    <a:pt x="226" y="66"/>
                    <a:pt x="226" y="21"/>
                  </a:cubicBezTo>
                  <a:cubicBezTo>
                    <a:pt x="226" y="18"/>
                    <a:pt x="226" y="18"/>
                    <a:pt x="223" y="18"/>
                  </a:cubicBezTo>
                  <a:cubicBezTo>
                    <a:pt x="156" y="18"/>
                    <a:pt x="88" y="18"/>
                    <a:pt x="21" y="18"/>
                  </a:cubicBezTo>
                  <a:cubicBezTo>
                    <a:pt x="18" y="18"/>
                    <a:pt x="18" y="18"/>
                    <a:pt x="18" y="21"/>
                  </a:cubicBezTo>
                  <a:cubicBezTo>
                    <a:pt x="18" y="66"/>
                    <a:pt x="18" y="111"/>
                    <a:pt x="18" y="156"/>
                  </a:cubicBezTo>
                  <a:cubicBezTo>
                    <a:pt x="18" y="159"/>
                    <a:pt x="18" y="159"/>
                    <a:pt x="21" y="159"/>
                  </a:cubicBezTo>
                  <a:cubicBezTo>
                    <a:pt x="55" y="159"/>
                    <a:pt x="88" y="159"/>
                    <a:pt x="122" y="159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9" name="Freeform 281"/>
            <p:cNvSpPr>
              <a:spLocks/>
            </p:cNvSpPr>
            <p:nvPr/>
          </p:nvSpPr>
          <p:spPr bwMode="auto">
            <a:xfrm>
              <a:off x="1958976" y="4813188"/>
              <a:ext cx="347663" cy="238125"/>
            </a:xfrm>
            <a:custGeom>
              <a:avLst/>
              <a:gdLst>
                <a:gd name="T0" fmla="*/ 104 w 208"/>
                <a:gd name="T1" fmla="*/ 141 h 141"/>
                <a:gd name="T2" fmla="*/ 3 w 208"/>
                <a:gd name="T3" fmla="*/ 141 h 141"/>
                <a:gd name="T4" fmla="*/ 0 w 208"/>
                <a:gd name="T5" fmla="*/ 138 h 141"/>
                <a:gd name="T6" fmla="*/ 0 w 208"/>
                <a:gd name="T7" fmla="*/ 3 h 141"/>
                <a:gd name="T8" fmla="*/ 3 w 208"/>
                <a:gd name="T9" fmla="*/ 0 h 141"/>
                <a:gd name="T10" fmla="*/ 205 w 208"/>
                <a:gd name="T11" fmla="*/ 0 h 141"/>
                <a:gd name="T12" fmla="*/ 208 w 208"/>
                <a:gd name="T13" fmla="*/ 3 h 141"/>
                <a:gd name="T14" fmla="*/ 208 w 208"/>
                <a:gd name="T15" fmla="*/ 138 h 141"/>
                <a:gd name="T16" fmla="*/ 205 w 208"/>
                <a:gd name="T17" fmla="*/ 141 h 141"/>
                <a:gd name="T18" fmla="*/ 104 w 208"/>
                <a:gd name="T1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8" h="141">
                  <a:moveTo>
                    <a:pt x="104" y="141"/>
                  </a:moveTo>
                  <a:cubicBezTo>
                    <a:pt x="70" y="141"/>
                    <a:pt x="37" y="141"/>
                    <a:pt x="3" y="141"/>
                  </a:cubicBezTo>
                  <a:cubicBezTo>
                    <a:pt x="0" y="141"/>
                    <a:pt x="0" y="141"/>
                    <a:pt x="0" y="138"/>
                  </a:cubicBezTo>
                  <a:cubicBezTo>
                    <a:pt x="0" y="93"/>
                    <a:pt x="0" y="48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70" y="0"/>
                    <a:pt x="138" y="0"/>
                    <a:pt x="205" y="0"/>
                  </a:cubicBezTo>
                  <a:cubicBezTo>
                    <a:pt x="208" y="0"/>
                    <a:pt x="208" y="0"/>
                    <a:pt x="208" y="3"/>
                  </a:cubicBezTo>
                  <a:cubicBezTo>
                    <a:pt x="208" y="48"/>
                    <a:pt x="208" y="93"/>
                    <a:pt x="208" y="138"/>
                  </a:cubicBezTo>
                  <a:cubicBezTo>
                    <a:pt x="208" y="141"/>
                    <a:pt x="208" y="141"/>
                    <a:pt x="205" y="141"/>
                  </a:cubicBezTo>
                  <a:cubicBezTo>
                    <a:pt x="171" y="141"/>
                    <a:pt x="137" y="141"/>
                    <a:pt x="104" y="14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3" name="グループ化 1382"/>
          <p:cNvGrpSpPr/>
          <p:nvPr/>
        </p:nvGrpSpPr>
        <p:grpSpPr>
          <a:xfrm>
            <a:off x="2627314" y="4935231"/>
            <a:ext cx="246062" cy="411163"/>
            <a:chOff x="2627314" y="4768738"/>
            <a:chExt cx="246062" cy="411163"/>
          </a:xfrm>
        </p:grpSpPr>
        <p:sp>
          <p:nvSpPr>
            <p:cNvPr id="1250" name="Freeform 282"/>
            <p:cNvSpPr>
              <a:spLocks/>
            </p:cNvSpPr>
            <p:nvPr/>
          </p:nvSpPr>
          <p:spPr bwMode="auto">
            <a:xfrm>
              <a:off x="2628901" y="4984638"/>
              <a:ext cx="244475" cy="195263"/>
            </a:xfrm>
            <a:custGeom>
              <a:avLst/>
              <a:gdLst>
                <a:gd name="T0" fmla="*/ 72 w 145"/>
                <a:gd name="T1" fmla="*/ 0 h 116"/>
                <a:gd name="T2" fmla="*/ 3 w 145"/>
                <a:gd name="T3" fmla="*/ 0 h 116"/>
                <a:gd name="T4" fmla="*/ 0 w 145"/>
                <a:gd name="T5" fmla="*/ 3 h 116"/>
                <a:gd name="T6" fmla="*/ 0 w 145"/>
                <a:gd name="T7" fmla="*/ 47 h 116"/>
                <a:gd name="T8" fmla="*/ 2 w 145"/>
                <a:gd name="T9" fmla="*/ 66 h 116"/>
                <a:gd name="T10" fmla="*/ 36 w 145"/>
                <a:gd name="T11" fmla="*/ 109 h 116"/>
                <a:gd name="T12" fmla="*/ 64 w 145"/>
                <a:gd name="T13" fmla="*/ 115 h 116"/>
                <a:gd name="T14" fmla="*/ 95 w 145"/>
                <a:gd name="T15" fmla="*/ 113 h 116"/>
                <a:gd name="T16" fmla="*/ 144 w 145"/>
                <a:gd name="T17" fmla="*/ 53 h 116"/>
                <a:gd name="T18" fmla="*/ 144 w 145"/>
                <a:gd name="T19" fmla="*/ 3 h 116"/>
                <a:gd name="T20" fmla="*/ 141 w 145"/>
                <a:gd name="T21" fmla="*/ 0 h 116"/>
                <a:gd name="T22" fmla="*/ 72 w 145"/>
                <a:gd name="T2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116">
                  <a:moveTo>
                    <a:pt x="72" y="0"/>
                  </a:moveTo>
                  <a:cubicBezTo>
                    <a:pt x="49" y="0"/>
                    <a:pt x="26" y="0"/>
                    <a:pt x="3" y="0"/>
                  </a:cubicBezTo>
                  <a:cubicBezTo>
                    <a:pt x="0" y="0"/>
                    <a:pt x="0" y="0"/>
                    <a:pt x="0" y="3"/>
                  </a:cubicBezTo>
                  <a:cubicBezTo>
                    <a:pt x="0" y="17"/>
                    <a:pt x="0" y="32"/>
                    <a:pt x="0" y="47"/>
                  </a:cubicBezTo>
                  <a:cubicBezTo>
                    <a:pt x="0" y="53"/>
                    <a:pt x="0" y="60"/>
                    <a:pt x="2" y="66"/>
                  </a:cubicBezTo>
                  <a:cubicBezTo>
                    <a:pt x="6" y="85"/>
                    <a:pt x="18" y="100"/>
                    <a:pt x="36" y="109"/>
                  </a:cubicBezTo>
                  <a:cubicBezTo>
                    <a:pt x="45" y="113"/>
                    <a:pt x="54" y="115"/>
                    <a:pt x="64" y="115"/>
                  </a:cubicBezTo>
                  <a:cubicBezTo>
                    <a:pt x="74" y="116"/>
                    <a:pt x="85" y="115"/>
                    <a:pt x="95" y="113"/>
                  </a:cubicBezTo>
                  <a:cubicBezTo>
                    <a:pt x="125" y="106"/>
                    <a:pt x="143" y="82"/>
                    <a:pt x="144" y="53"/>
                  </a:cubicBezTo>
                  <a:cubicBezTo>
                    <a:pt x="145" y="36"/>
                    <a:pt x="144" y="19"/>
                    <a:pt x="144" y="3"/>
                  </a:cubicBezTo>
                  <a:cubicBezTo>
                    <a:pt x="144" y="0"/>
                    <a:pt x="144" y="0"/>
                    <a:pt x="141" y="0"/>
                  </a:cubicBezTo>
                  <a:cubicBezTo>
                    <a:pt x="118" y="0"/>
                    <a:pt x="95" y="0"/>
                    <a:pt x="7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1" name="Freeform 283"/>
            <p:cNvSpPr>
              <a:spLocks/>
            </p:cNvSpPr>
            <p:nvPr/>
          </p:nvSpPr>
          <p:spPr bwMode="auto">
            <a:xfrm>
              <a:off x="2627314" y="4768738"/>
              <a:ext cx="114300" cy="195263"/>
            </a:xfrm>
            <a:custGeom>
              <a:avLst/>
              <a:gdLst>
                <a:gd name="T0" fmla="*/ 34 w 68"/>
                <a:gd name="T1" fmla="*/ 116 h 116"/>
                <a:gd name="T2" fmla="*/ 66 w 68"/>
                <a:gd name="T3" fmla="*/ 116 h 116"/>
                <a:gd name="T4" fmla="*/ 68 w 68"/>
                <a:gd name="T5" fmla="*/ 114 h 116"/>
                <a:gd name="T6" fmla="*/ 68 w 68"/>
                <a:gd name="T7" fmla="*/ 96 h 116"/>
                <a:gd name="T8" fmla="*/ 66 w 68"/>
                <a:gd name="T9" fmla="*/ 93 h 116"/>
                <a:gd name="T10" fmla="*/ 51 w 68"/>
                <a:gd name="T11" fmla="*/ 76 h 116"/>
                <a:gd name="T12" fmla="*/ 51 w 68"/>
                <a:gd name="T13" fmla="*/ 41 h 116"/>
                <a:gd name="T14" fmla="*/ 66 w 68"/>
                <a:gd name="T15" fmla="*/ 25 h 116"/>
                <a:gd name="T16" fmla="*/ 68 w 68"/>
                <a:gd name="T17" fmla="*/ 23 h 116"/>
                <a:gd name="T18" fmla="*/ 68 w 68"/>
                <a:gd name="T19" fmla="*/ 3 h 116"/>
                <a:gd name="T20" fmla="*/ 66 w 68"/>
                <a:gd name="T21" fmla="*/ 0 h 116"/>
                <a:gd name="T22" fmla="*/ 51 w 68"/>
                <a:gd name="T23" fmla="*/ 2 h 116"/>
                <a:gd name="T24" fmla="*/ 15 w 68"/>
                <a:gd name="T25" fmla="*/ 25 h 116"/>
                <a:gd name="T26" fmla="*/ 1 w 68"/>
                <a:gd name="T27" fmla="*/ 69 h 116"/>
                <a:gd name="T28" fmla="*/ 1 w 68"/>
                <a:gd name="T29" fmla="*/ 113 h 116"/>
                <a:gd name="T30" fmla="*/ 3 w 68"/>
                <a:gd name="T31" fmla="*/ 116 h 116"/>
                <a:gd name="T32" fmla="*/ 34 w 68"/>
                <a:gd name="T3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8" h="116">
                  <a:moveTo>
                    <a:pt x="34" y="116"/>
                  </a:moveTo>
                  <a:cubicBezTo>
                    <a:pt x="45" y="116"/>
                    <a:pt x="55" y="116"/>
                    <a:pt x="66" y="116"/>
                  </a:cubicBezTo>
                  <a:cubicBezTo>
                    <a:pt x="68" y="116"/>
                    <a:pt x="68" y="116"/>
                    <a:pt x="68" y="114"/>
                  </a:cubicBezTo>
                  <a:cubicBezTo>
                    <a:pt x="68" y="108"/>
                    <a:pt x="68" y="102"/>
                    <a:pt x="68" y="96"/>
                  </a:cubicBezTo>
                  <a:cubicBezTo>
                    <a:pt x="68" y="94"/>
                    <a:pt x="68" y="93"/>
                    <a:pt x="66" y="93"/>
                  </a:cubicBezTo>
                  <a:cubicBezTo>
                    <a:pt x="57" y="91"/>
                    <a:pt x="51" y="85"/>
                    <a:pt x="51" y="76"/>
                  </a:cubicBezTo>
                  <a:cubicBezTo>
                    <a:pt x="51" y="65"/>
                    <a:pt x="51" y="53"/>
                    <a:pt x="51" y="41"/>
                  </a:cubicBezTo>
                  <a:cubicBezTo>
                    <a:pt x="51" y="33"/>
                    <a:pt x="58" y="26"/>
                    <a:pt x="66" y="25"/>
                  </a:cubicBezTo>
                  <a:cubicBezTo>
                    <a:pt x="68" y="25"/>
                    <a:pt x="68" y="24"/>
                    <a:pt x="68" y="23"/>
                  </a:cubicBezTo>
                  <a:cubicBezTo>
                    <a:pt x="68" y="16"/>
                    <a:pt x="68" y="9"/>
                    <a:pt x="68" y="3"/>
                  </a:cubicBezTo>
                  <a:cubicBezTo>
                    <a:pt x="68" y="1"/>
                    <a:pt x="68" y="0"/>
                    <a:pt x="66" y="0"/>
                  </a:cubicBezTo>
                  <a:cubicBezTo>
                    <a:pt x="61" y="1"/>
                    <a:pt x="56" y="1"/>
                    <a:pt x="51" y="2"/>
                  </a:cubicBezTo>
                  <a:cubicBezTo>
                    <a:pt x="36" y="5"/>
                    <a:pt x="24" y="12"/>
                    <a:pt x="15" y="25"/>
                  </a:cubicBezTo>
                  <a:cubicBezTo>
                    <a:pt x="5" y="38"/>
                    <a:pt x="1" y="53"/>
                    <a:pt x="1" y="69"/>
                  </a:cubicBezTo>
                  <a:cubicBezTo>
                    <a:pt x="0" y="84"/>
                    <a:pt x="1" y="99"/>
                    <a:pt x="1" y="113"/>
                  </a:cubicBezTo>
                  <a:cubicBezTo>
                    <a:pt x="1" y="116"/>
                    <a:pt x="1" y="116"/>
                    <a:pt x="3" y="116"/>
                  </a:cubicBezTo>
                  <a:cubicBezTo>
                    <a:pt x="14" y="116"/>
                    <a:pt x="24" y="116"/>
                    <a:pt x="34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2" name="Freeform 284"/>
            <p:cNvSpPr>
              <a:spLocks/>
            </p:cNvSpPr>
            <p:nvPr/>
          </p:nvSpPr>
          <p:spPr bwMode="auto">
            <a:xfrm>
              <a:off x="2757489" y="4768738"/>
              <a:ext cx="114300" cy="195263"/>
            </a:xfrm>
            <a:custGeom>
              <a:avLst/>
              <a:gdLst>
                <a:gd name="T0" fmla="*/ 34 w 68"/>
                <a:gd name="T1" fmla="*/ 116 h 116"/>
                <a:gd name="T2" fmla="*/ 66 w 68"/>
                <a:gd name="T3" fmla="*/ 116 h 116"/>
                <a:gd name="T4" fmla="*/ 68 w 68"/>
                <a:gd name="T5" fmla="*/ 114 h 116"/>
                <a:gd name="T6" fmla="*/ 68 w 68"/>
                <a:gd name="T7" fmla="*/ 64 h 116"/>
                <a:gd name="T8" fmla="*/ 58 w 68"/>
                <a:gd name="T9" fmla="*/ 32 h 116"/>
                <a:gd name="T10" fmla="*/ 2 w 68"/>
                <a:gd name="T11" fmla="*/ 0 h 116"/>
                <a:gd name="T12" fmla="*/ 0 w 68"/>
                <a:gd name="T13" fmla="*/ 2 h 116"/>
                <a:gd name="T14" fmla="*/ 0 w 68"/>
                <a:gd name="T15" fmla="*/ 23 h 116"/>
                <a:gd name="T16" fmla="*/ 2 w 68"/>
                <a:gd name="T17" fmla="*/ 25 h 116"/>
                <a:gd name="T18" fmla="*/ 18 w 68"/>
                <a:gd name="T19" fmla="*/ 42 h 116"/>
                <a:gd name="T20" fmla="*/ 18 w 68"/>
                <a:gd name="T21" fmla="*/ 75 h 116"/>
                <a:gd name="T22" fmla="*/ 3 w 68"/>
                <a:gd name="T23" fmla="*/ 93 h 116"/>
                <a:gd name="T24" fmla="*/ 0 w 68"/>
                <a:gd name="T25" fmla="*/ 96 h 116"/>
                <a:gd name="T26" fmla="*/ 0 w 68"/>
                <a:gd name="T27" fmla="*/ 114 h 116"/>
                <a:gd name="T28" fmla="*/ 3 w 68"/>
                <a:gd name="T29" fmla="*/ 116 h 116"/>
                <a:gd name="T30" fmla="*/ 34 w 68"/>
                <a:gd name="T3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116">
                  <a:moveTo>
                    <a:pt x="34" y="116"/>
                  </a:moveTo>
                  <a:cubicBezTo>
                    <a:pt x="45" y="116"/>
                    <a:pt x="55" y="116"/>
                    <a:pt x="66" y="116"/>
                  </a:cubicBezTo>
                  <a:cubicBezTo>
                    <a:pt x="67" y="116"/>
                    <a:pt x="68" y="116"/>
                    <a:pt x="68" y="114"/>
                  </a:cubicBezTo>
                  <a:cubicBezTo>
                    <a:pt x="68" y="97"/>
                    <a:pt x="68" y="81"/>
                    <a:pt x="68" y="64"/>
                  </a:cubicBezTo>
                  <a:cubicBezTo>
                    <a:pt x="67" y="53"/>
                    <a:pt x="64" y="42"/>
                    <a:pt x="58" y="32"/>
                  </a:cubicBezTo>
                  <a:cubicBezTo>
                    <a:pt x="46" y="10"/>
                    <a:pt x="27" y="1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9"/>
                    <a:pt x="0" y="16"/>
                    <a:pt x="0" y="23"/>
                  </a:cubicBezTo>
                  <a:cubicBezTo>
                    <a:pt x="0" y="24"/>
                    <a:pt x="1" y="25"/>
                    <a:pt x="2" y="25"/>
                  </a:cubicBezTo>
                  <a:cubicBezTo>
                    <a:pt x="11" y="26"/>
                    <a:pt x="18" y="33"/>
                    <a:pt x="18" y="42"/>
                  </a:cubicBezTo>
                  <a:cubicBezTo>
                    <a:pt x="18" y="53"/>
                    <a:pt x="18" y="64"/>
                    <a:pt x="18" y="75"/>
                  </a:cubicBezTo>
                  <a:cubicBezTo>
                    <a:pt x="18" y="85"/>
                    <a:pt x="12" y="91"/>
                    <a:pt x="3" y="93"/>
                  </a:cubicBezTo>
                  <a:cubicBezTo>
                    <a:pt x="1" y="93"/>
                    <a:pt x="0" y="94"/>
                    <a:pt x="0" y="96"/>
                  </a:cubicBezTo>
                  <a:cubicBezTo>
                    <a:pt x="1" y="102"/>
                    <a:pt x="1" y="108"/>
                    <a:pt x="0" y="114"/>
                  </a:cubicBezTo>
                  <a:cubicBezTo>
                    <a:pt x="0" y="116"/>
                    <a:pt x="1" y="116"/>
                    <a:pt x="3" y="116"/>
                  </a:cubicBezTo>
                  <a:cubicBezTo>
                    <a:pt x="14" y="116"/>
                    <a:pt x="24" y="116"/>
                    <a:pt x="34" y="1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3" name="Freeform 285"/>
            <p:cNvSpPr>
              <a:spLocks/>
            </p:cNvSpPr>
            <p:nvPr/>
          </p:nvSpPr>
          <p:spPr bwMode="auto">
            <a:xfrm>
              <a:off x="2730501" y="4825888"/>
              <a:ext cx="39688" cy="84138"/>
            </a:xfrm>
            <a:custGeom>
              <a:avLst/>
              <a:gdLst>
                <a:gd name="T0" fmla="*/ 24 w 24"/>
                <a:gd name="T1" fmla="*/ 25 h 50"/>
                <a:gd name="T2" fmla="*/ 24 w 24"/>
                <a:gd name="T3" fmla="*/ 25 h 50"/>
                <a:gd name="T4" fmla="*/ 24 w 24"/>
                <a:gd name="T5" fmla="*/ 8 h 50"/>
                <a:gd name="T6" fmla="*/ 16 w 24"/>
                <a:gd name="T7" fmla="*/ 0 h 50"/>
                <a:gd name="T8" fmla="*/ 8 w 24"/>
                <a:gd name="T9" fmla="*/ 0 h 50"/>
                <a:gd name="T10" fmla="*/ 0 w 24"/>
                <a:gd name="T11" fmla="*/ 8 h 50"/>
                <a:gd name="T12" fmla="*/ 0 w 24"/>
                <a:gd name="T13" fmla="*/ 42 h 50"/>
                <a:gd name="T14" fmla="*/ 8 w 24"/>
                <a:gd name="T15" fmla="*/ 50 h 50"/>
                <a:gd name="T16" fmla="*/ 15 w 24"/>
                <a:gd name="T17" fmla="*/ 50 h 50"/>
                <a:gd name="T18" fmla="*/ 24 w 24"/>
                <a:gd name="T19" fmla="*/ 41 h 50"/>
                <a:gd name="T20" fmla="*/ 24 w 24"/>
                <a:gd name="T2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50">
                  <a:moveTo>
                    <a:pt x="24" y="25"/>
                  </a:moveTo>
                  <a:cubicBezTo>
                    <a:pt x="24" y="25"/>
                    <a:pt x="24" y="25"/>
                    <a:pt x="24" y="25"/>
                  </a:cubicBezTo>
                  <a:cubicBezTo>
                    <a:pt x="24" y="19"/>
                    <a:pt x="24" y="14"/>
                    <a:pt x="24" y="8"/>
                  </a:cubicBezTo>
                  <a:cubicBezTo>
                    <a:pt x="24" y="3"/>
                    <a:pt x="21" y="0"/>
                    <a:pt x="16" y="0"/>
                  </a:cubicBezTo>
                  <a:cubicBezTo>
                    <a:pt x="13" y="0"/>
                    <a:pt x="11" y="0"/>
                    <a:pt x="8" y="0"/>
                  </a:cubicBezTo>
                  <a:cubicBezTo>
                    <a:pt x="3" y="0"/>
                    <a:pt x="0" y="3"/>
                    <a:pt x="0" y="8"/>
                  </a:cubicBezTo>
                  <a:cubicBezTo>
                    <a:pt x="0" y="19"/>
                    <a:pt x="0" y="30"/>
                    <a:pt x="0" y="42"/>
                  </a:cubicBezTo>
                  <a:cubicBezTo>
                    <a:pt x="0" y="47"/>
                    <a:pt x="3" y="50"/>
                    <a:pt x="8" y="50"/>
                  </a:cubicBezTo>
                  <a:cubicBezTo>
                    <a:pt x="11" y="50"/>
                    <a:pt x="13" y="50"/>
                    <a:pt x="15" y="50"/>
                  </a:cubicBezTo>
                  <a:cubicBezTo>
                    <a:pt x="21" y="50"/>
                    <a:pt x="24" y="47"/>
                    <a:pt x="24" y="41"/>
                  </a:cubicBezTo>
                  <a:cubicBezTo>
                    <a:pt x="24" y="36"/>
                    <a:pt x="24" y="30"/>
                    <a:pt x="24" y="2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4" name="Freeform 286"/>
            <p:cNvSpPr>
              <a:spLocks/>
            </p:cNvSpPr>
            <p:nvPr/>
          </p:nvSpPr>
          <p:spPr bwMode="auto">
            <a:xfrm>
              <a:off x="2628901" y="4984638"/>
              <a:ext cx="244475" cy="195263"/>
            </a:xfrm>
            <a:custGeom>
              <a:avLst/>
              <a:gdLst>
                <a:gd name="T0" fmla="*/ 72 w 145"/>
                <a:gd name="T1" fmla="*/ 0 h 116"/>
                <a:gd name="T2" fmla="*/ 141 w 145"/>
                <a:gd name="T3" fmla="*/ 0 h 116"/>
                <a:gd name="T4" fmla="*/ 144 w 145"/>
                <a:gd name="T5" fmla="*/ 3 h 116"/>
                <a:gd name="T6" fmla="*/ 144 w 145"/>
                <a:gd name="T7" fmla="*/ 53 h 116"/>
                <a:gd name="T8" fmla="*/ 95 w 145"/>
                <a:gd name="T9" fmla="*/ 113 h 116"/>
                <a:gd name="T10" fmla="*/ 64 w 145"/>
                <a:gd name="T11" fmla="*/ 115 h 116"/>
                <a:gd name="T12" fmla="*/ 36 w 145"/>
                <a:gd name="T13" fmla="*/ 109 h 116"/>
                <a:gd name="T14" fmla="*/ 2 w 145"/>
                <a:gd name="T15" fmla="*/ 66 h 116"/>
                <a:gd name="T16" fmla="*/ 0 w 145"/>
                <a:gd name="T17" fmla="*/ 47 h 116"/>
                <a:gd name="T18" fmla="*/ 0 w 145"/>
                <a:gd name="T19" fmla="*/ 3 h 116"/>
                <a:gd name="T20" fmla="*/ 3 w 145"/>
                <a:gd name="T21" fmla="*/ 0 h 116"/>
                <a:gd name="T22" fmla="*/ 72 w 145"/>
                <a:gd name="T23" fmla="*/ 0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116">
                  <a:moveTo>
                    <a:pt x="72" y="0"/>
                  </a:moveTo>
                  <a:cubicBezTo>
                    <a:pt x="95" y="0"/>
                    <a:pt x="118" y="0"/>
                    <a:pt x="141" y="0"/>
                  </a:cubicBezTo>
                  <a:cubicBezTo>
                    <a:pt x="144" y="0"/>
                    <a:pt x="144" y="0"/>
                    <a:pt x="144" y="3"/>
                  </a:cubicBezTo>
                  <a:cubicBezTo>
                    <a:pt x="144" y="19"/>
                    <a:pt x="145" y="36"/>
                    <a:pt x="144" y="53"/>
                  </a:cubicBezTo>
                  <a:cubicBezTo>
                    <a:pt x="143" y="82"/>
                    <a:pt x="125" y="106"/>
                    <a:pt x="95" y="113"/>
                  </a:cubicBezTo>
                  <a:cubicBezTo>
                    <a:pt x="85" y="115"/>
                    <a:pt x="74" y="116"/>
                    <a:pt x="64" y="115"/>
                  </a:cubicBezTo>
                  <a:cubicBezTo>
                    <a:pt x="54" y="115"/>
                    <a:pt x="45" y="113"/>
                    <a:pt x="36" y="109"/>
                  </a:cubicBezTo>
                  <a:cubicBezTo>
                    <a:pt x="18" y="100"/>
                    <a:pt x="6" y="85"/>
                    <a:pt x="2" y="66"/>
                  </a:cubicBezTo>
                  <a:cubicBezTo>
                    <a:pt x="0" y="60"/>
                    <a:pt x="0" y="53"/>
                    <a:pt x="0" y="47"/>
                  </a:cubicBezTo>
                  <a:cubicBezTo>
                    <a:pt x="0" y="32"/>
                    <a:pt x="0" y="17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26" y="0"/>
                    <a:pt x="49" y="0"/>
                    <a:pt x="72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5" name="Freeform 287"/>
            <p:cNvSpPr>
              <a:spLocks/>
            </p:cNvSpPr>
            <p:nvPr/>
          </p:nvSpPr>
          <p:spPr bwMode="auto">
            <a:xfrm>
              <a:off x="2627314" y="4768738"/>
              <a:ext cx="114300" cy="195263"/>
            </a:xfrm>
            <a:custGeom>
              <a:avLst/>
              <a:gdLst>
                <a:gd name="T0" fmla="*/ 34 w 68"/>
                <a:gd name="T1" fmla="*/ 116 h 116"/>
                <a:gd name="T2" fmla="*/ 3 w 68"/>
                <a:gd name="T3" fmla="*/ 116 h 116"/>
                <a:gd name="T4" fmla="*/ 1 w 68"/>
                <a:gd name="T5" fmla="*/ 113 h 116"/>
                <a:gd name="T6" fmla="*/ 1 w 68"/>
                <a:gd name="T7" fmla="*/ 69 h 116"/>
                <a:gd name="T8" fmla="*/ 15 w 68"/>
                <a:gd name="T9" fmla="*/ 25 h 116"/>
                <a:gd name="T10" fmla="*/ 51 w 68"/>
                <a:gd name="T11" fmla="*/ 2 h 116"/>
                <a:gd name="T12" fmla="*/ 66 w 68"/>
                <a:gd name="T13" fmla="*/ 0 h 116"/>
                <a:gd name="T14" fmla="*/ 68 w 68"/>
                <a:gd name="T15" fmla="*/ 3 h 116"/>
                <a:gd name="T16" fmla="*/ 68 w 68"/>
                <a:gd name="T17" fmla="*/ 23 h 116"/>
                <a:gd name="T18" fmla="*/ 66 w 68"/>
                <a:gd name="T19" fmla="*/ 25 h 116"/>
                <a:gd name="T20" fmla="*/ 51 w 68"/>
                <a:gd name="T21" fmla="*/ 41 h 116"/>
                <a:gd name="T22" fmla="*/ 51 w 68"/>
                <a:gd name="T23" fmla="*/ 76 h 116"/>
                <a:gd name="T24" fmla="*/ 66 w 68"/>
                <a:gd name="T25" fmla="*/ 93 h 116"/>
                <a:gd name="T26" fmla="*/ 68 w 68"/>
                <a:gd name="T27" fmla="*/ 96 h 116"/>
                <a:gd name="T28" fmla="*/ 68 w 68"/>
                <a:gd name="T29" fmla="*/ 114 h 116"/>
                <a:gd name="T30" fmla="*/ 66 w 68"/>
                <a:gd name="T31" fmla="*/ 116 h 116"/>
                <a:gd name="T32" fmla="*/ 34 w 68"/>
                <a:gd name="T3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8" h="116">
                  <a:moveTo>
                    <a:pt x="34" y="116"/>
                  </a:moveTo>
                  <a:cubicBezTo>
                    <a:pt x="24" y="116"/>
                    <a:pt x="14" y="116"/>
                    <a:pt x="3" y="116"/>
                  </a:cubicBezTo>
                  <a:cubicBezTo>
                    <a:pt x="1" y="116"/>
                    <a:pt x="1" y="116"/>
                    <a:pt x="1" y="113"/>
                  </a:cubicBezTo>
                  <a:cubicBezTo>
                    <a:pt x="1" y="99"/>
                    <a:pt x="0" y="84"/>
                    <a:pt x="1" y="69"/>
                  </a:cubicBezTo>
                  <a:cubicBezTo>
                    <a:pt x="1" y="53"/>
                    <a:pt x="5" y="38"/>
                    <a:pt x="15" y="25"/>
                  </a:cubicBezTo>
                  <a:cubicBezTo>
                    <a:pt x="24" y="12"/>
                    <a:pt x="36" y="5"/>
                    <a:pt x="51" y="2"/>
                  </a:cubicBezTo>
                  <a:cubicBezTo>
                    <a:pt x="56" y="1"/>
                    <a:pt x="61" y="1"/>
                    <a:pt x="66" y="0"/>
                  </a:cubicBezTo>
                  <a:cubicBezTo>
                    <a:pt x="68" y="0"/>
                    <a:pt x="68" y="1"/>
                    <a:pt x="68" y="3"/>
                  </a:cubicBezTo>
                  <a:cubicBezTo>
                    <a:pt x="68" y="9"/>
                    <a:pt x="68" y="16"/>
                    <a:pt x="68" y="23"/>
                  </a:cubicBezTo>
                  <a:cubicBezTo>
                    <a:pt x="68" y="24"/>
                    <a:pt x="68" y="25"/>
                    <a:pt x="66" y="25"/>
                  </a:cubicBezTo>
                  <a:cubicBezTo>
                    <a:pt x="58" y="26"/>
                    <a:pt x="51" y="33"/>
                    <a:pt x="51" y="41"/>
                  </a:cubicBezTo>
                  <a:cubicBezTo>
                    <a:pt x="51" y="53"/>
                    <a:pt x="51" y="65"/>
                    <a:pt x="51" y="76"/>
                  </a:cubicBezTo>
                  <a:cubicBezTo>
                    <a:pt x="51" y="85"/>
                    <a:pt x="57" y="91"/>
                    <a:pt x="66" y="93"/>
                  </a:cubicBezTo>
                  <a:cubicBezTo>
                    <a:pt x="68" y="93"/>
                    <a:pt x="68" y="94"/>
                    <a:pt x="68" y="96"/>
                  </a:cubicBezTo>
                  <a:cubicBezTo>
                    <a:pt x="68" y="102"/>
                    <a:pt x="68" y="108"/>
                    <a:pt x="68" y="114"/>
                  </a:cubicBezTo>
                  <a:cubicBezTo>
                    <a:pt x="68" y="116"/>
                    <a:pt x="68" y="116"/>
                    <a:pt x="66" y="116"/>
                  </a:cubicBezTo>
                  <a:cubicBezTo>
                    <a:pt x="55" y="116"/>
                    <a:pt x="45" y="116"/>
                    <a:pt x="34" y="116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6" name="Freeform 288"/>
            <p:cNvSpPr>
              <a:spLocks/>
            </p:cNvSpPr>
            <p:nvPr/>
          </p:nvSpPr>
          <p:spPr bwMode="auto">
            <a:xfrm>
              <a:off x="2757489" y="4768738"/>
              <a:ext cx="114300" cy="195263"/>
            </a:xfrm>
            <a:custGeom>
              <a:avLst/>
              <a:gdLst>
                <a:gd name="T0" fmla="*/ 34 w 68"/>
                <a:gd name="T1" fmla="*/ 116 h 116"/>
                <a:gd name="T2" fmla="*/ 3 w 68"/>
                <a:gd name="T3" fmla="*/ 116 h 116"/>
                <a:gd name="T4" fmla="*/ 0 w 68"/>
                <a:gd name="T5" fmla="*/ 114 h 116"/>
                <a:gd name="T6" fmla="*/ 0 w 68"/>
                <a:gd name="T7" fmla="*/ 96 h 116"/>
                <a:gd name="T8" fmla="*/ 3 w 68"/>
                <a:gd name="T9" fmla="*/ 93 h 116"/>
                <a:gd name="T10" fmla="*/ 18 w 68"/>
                <a:gd name="T11" fmla="*/ 75 h 116"/>
                <a:gd name="T12" fmla="*/ 18 w 68"/>
                <a:gd name="T13" fmla="*/ 42 h 116"/>
                <a:gd name="T14" fmla="*/ 2 w 68"/>
                <a:gd name="T15" fmla="*/ 25 h 116"/>
                <a:gd name="T16" fmla="*/ 0 w 68"/>
                <a:gd name="T17" fmla="*/ 23 h 116"/>
                <a:gd name="T18" fmla="*/ 0 w 68"/>
                <a:gd name="T19" fmla="*/ 2 h 116"/>
                <a:gd name="T20" fmla="*/ 2 w 68"/>
                <a:gd name="T21" fmla="*/ 0 h 116"/>
                <a:gd name="T22" fmla="*/ 58 w 68"/>
                <a:gd name="T23" fmla="*/ 32 h 116"/>
                <a:gd name="T24" fmla="*/ 68 w 68"/>
                <a:gd name="T25" fmla="*/ 64 h 116"/>
                <a:gd name="T26" fmla="*/ 68 w 68"/>
                <a:gd name="T27" fmla="*/ 114 h 116"/>
                <a:gd name="T28" fmla="*/ 66 w 68"/>
                <a:gd name="T29" fmla="*/ 116 h 116"/>
                <a:gd name="T30" fmla="*/ 34 w 68"/>
                <a:gd name="T31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116">
                  <a:moveTo>
                    <a:pt x="34" y="116"/>
                  </a:moveTo>
                  <a:cubicBezTo>
                    <a:pt x="24" y="116"/>
                    <a:pt x="14" y="116"/>
                    <a:pt x="3" y="116"/>
                  </a:cubicBezTo>
                  <a:cubicBezTo>
                    <a:pt x="1" y="116"/>
                    <a:pt x="0" y="116"/>
                    <a:pt x="0" y="114"/>
                  </a:cubicBezTo>
                  <a:cubicBezTo>
                    <a:pt x="1" y="108"/>
                    <a:pt x="1" y="102"/>
                    <a:pt x="0" y="96"/>
                  </a:cubicBezTo>
                  <a:cubicBezTo>
                    <a:pt x="0" y="94"/>
                    <a:pt x="1" y="93"/>
                    <a:pt x="3" y="93"/>
                  </a:cubicBezTo>
                  <a:cubicBezTo>
                    <a:pt x="12" y="91"/>
                    <a:pt x="18" y="85"/>
                    <a:pt x="18" y="75"/>
                  </a:cubicBezTo>
                  <a:cubicBezTo>
                    <a:pt x="18" y="64"/>
                    <a:pt x="18" y="53"/>
                    <a:pt x="18" y="42"/>
                  </a:cubicBezTo>
                  <a:cubicBezTo>
                    <a:pt x="18" y="33"/>
                    <a:pt x="11" y="26"/>
                    <a:pt x="2" y="25"/>
                  </a:cubicBezTo>
                  <a:cubicBezTo>
                    <a:pt x="1" y="25"/>
                    <a:pt x="0" y="24"/>
                    <a:pt x="0" y="23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7" y="1"/>
                    <a:pt x="46" y="10"/>
                    <a:pt x="58" y="32"/>
                  </a:cubicBezTo>
                  <a:cubicBezTo>
                    <a:pt x="64" y="42"/>
                    <a:pt x="67" y="53"/>
                    <a:pt x="68" y="64"/>
                  </a:cubicBezTo>
                  <a:cubicBezTo>
                    <a:pt x="68" y="81"/>
                    <a:pt x="68" y="97"/>
                    <a:pt x="68" y="114"/>
                  </a:cubicBezTo>
                  <a:cubicBezTo>
                    <a:pt x="68" y="116"/>
                    <a:pt x="67" y="116"/>
                    <a:pt x="66" y="116"/>
                  </a:cubicBezTo>
                  <a:cubicBezTo>
                    <a:pt x="55" y="116"/>
                    <a:pt x="45" y="116"/>
                    <a:pt x="34" y="116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7" name="Freeform 289"/>
            <p:cNvSpPr>
              <a:spLocks/>
            </p:cNvSpPr>
            <p:nvPr/>
          </p:nvSpPr>
          <p:spPr bwMode="auto">
            <a:xfrm>
              <a:off x="2730501" y="4825888"/>
              <a:ext cx="39688" cy="84138"/>
            </a:xfrm>
            <a:custGeom>
              <a:avLst/>
              <a:gdLst>
                <a:gd name="T0" fmla="*/ 24 w 24"/>
                <a:gd name="T1" fmla="*/ 25 h 50"/>
                <a:gd name="T2" fmla="*/ 24 w 24"/>
                <a:gd name="T3" fmla="*/ 41 h 50"/>
                <a:gd name="T4" fmla="*/ 15 w 24"/>
                <a:gd name="T5" fmla="*/ 50 h 50"/>
                <a:gd name="T6" fmla="*/ 8 w 24"/>
                <a:gd name="T7" fmla="*/ 50 h 50"/>
                <a:gd name="T8" fmla="*/ 0 w 24"/>
                <a:gd name="T9" fmla="*/ 42 h 50"/>
                <a:gd name="T10" fmla="*/ 0 w 24"/>
                <a:gd name="T11" fmla="*/ 8 h 50"/>
                <a:gd name="T12" fmla="*/ 8 w 24"/>
                <a:gd name="T13" fmla="*/ 0 h 50"/>
                <a:gd name="T14" fmla="*/ 16 w 24"/>
                <a:gd name="T15" fmla="*/ 0 h 50"/>
                <a:gd name="T16" fmla="*/ 24 w 24"/>
                <a:gd name="T17" fmla="*/ 8 h 50"/>
                <a:gd name="T18" fmla="*/ 24 w 24"/>
                <a:gd name="T19" fmla="*/ 25 h 50"/>
                <a:gd name="T20" fmla="*/ 24 w 24"/>
                <a:gd name="T21" fmla="*/ 25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" h="50">
                  <a:moveTo>
                    <a:pt x="24" y="25"/>
                  </a:moveTo>
                  <a:cubicBezTo>
                    <a:pt x="24" y="30"/>
                    <a:pt x="24" y="36"/>
                    <a:pt x="24" y="41"/>
                  </a:cubicBezTo>
                  <a:cubicBezTo>
                    <a:pt x="24" y="47"/>
                    <a:pt x="21" y="50"/>
                    <a:pt x="15" y="50"/>
                  </a:cubicBezTo>
                  <a:cubicBezTo>
                    <a:pt x="13" y="50"/>
                    <a:pt x="11" y="50"/>
                    <a:pt x="8" y="50"/>
                  </a:cubicBezTo>
                  <a:cubicBezTo>
                    <a:pt x="3" y="50"/>
                    <a:pt x="0" y="47"/>
                    <a:pt x="0" y="42"/>
                  </a:cubicBezTo>
                  <a:cubicBezTo>
                    <a:pt x="0" y="30"/>
                    <a:pt x="0" y="19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1" y="0"/>
                    <a:pt x="13" y="0"/>
                    <a:pt x="16" y="0"/>
                  </a:cubicBezTo>
                  <a:cubicBezTo>
                    <a:pt x="21" y="0"/>
                    <a:pt x="24" y="3"/>
                    <a:pt x="24" y="8"/>
                  </a:cubicBezTo>
                  <a:cubicBezTo>
                    <a:pt x="24" y="14"/>
                    <a:pt x="24" y="19"/>
                    <a:pt x="24" y="25"/>
                  </a:cubicBezTo>
                  <a:cubicBezTo>
                    <a:pt x="24" y="25"/>
                    <a:pt x="24" y="25"/>
                    <a:pt x="24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4" name="グループ化 1383"/>
          <p:cNvGrpSpPr/>
          <p:nvPr/>
        </p:nvGrpSpPr>
        <p:grpSpPr>
          <a:xfrm>
            <a:off x="3163889" y="4993969"/>
            <a:ext cx="409575" cy="292100"/>
            <a:chOff x="3163889" y="4827476"/>
            <a:chExt cx="409575" cy="292100"/>
          </a:xfrm>
        </p:grpSpPr>
        <p:sp>
          <p:nvSpPr>
            <p:cNvPr id="1258" name="Freeform 290"/>
            <p:cNvSpPr>
              <a:spLocks noEditPoints="1"/>
            </p:cNvSpPr>
            <p:nvPr/>
          </p:nvSpPr>
          <p:spPr bwMode="auto">
            <a:xfrm>
              <a:off x="3163889" y="4827476"/>
              <a:ext cx="409575" cy="292100"/>
            </a:xfrm>
            <a:custGeom>
              <a:avLst/>
              <a:gdLst>
                <a:gd name="T0" fmla="*/ 179 w 244"/>
                <a:gd name="T1" fmla="*/ 169 h 174"/>
                <a:gd name="T2" fmla="*/ 179 w 244"/>
                <a:gd name="T3" fmla="*/ 156 h 174"/>
                <a:gd name="T4" fmla="*/ 155 w 244"/>
                <a:gd name="T5" fmla="*/ 156 h 174"/>
                <a:gd name="T6" fmla="*/ 155 w 244"/>
                <a:gd name="T7" fmla="*/ 167 h 174"/>
                <a:gd name="T8" fmla="*/ 152 w 244"/>
                <a:gd name="T9" fmla="*/ 170 h 174"/>
                <a:gd name="T10" fmla="*/ 78 w 244"/>
                <a:gd name="T11" fmla="*/ 170 h 174"/>
                <a:gd name="T12" fmla="*/ 75 w 244"/>
                <a:gd name="T13" fmla="*/ 170 h 174"/>
                <a:gd name="T14" fmla="*/ 75 w 244"/>
                <a:gd name="T15" fmla="*/ 155 h 174"/>
                <a:gd name="T16" fmla="*/ 23 w 244"/>
                <a:gd name="T17" fmla="*/ 155 h 174"/>
                <a:gd name="T18" fmla="*/ 23 w 244"/>
                <a:gd name="T19" fmla="*/ 137 h 174"/>
                <a:gd name="T20" fmla="*/ 14 w 244"/>
                <a:gd name="T21" fmla="*/ 137 h 174"/>
                <a:gd name="T22" fmla="*/ 14 w 244"/>
                <a:gd name="T23" fmla="*/ 174 h 174"/>
                <a:gd name="T24" fmla="*/ 0 w 244"/>
                <a:gd name="T25" fmla="*/ 174 h 174"/>
                <a:gd name="T26" fmla="*/ 0 w 244"/>
                <a:gd name="T27" fmla="*/ 0 h 174"/>
                <a:gd name="T28" fmla="*/ 13 w 244"/>
                <a:gd name="T29" fmla="*/ 0 h 174"/>
                <a:gd name="T30" fmla="*/ 13 w 244"/>
                <a:gd name="T31" fmla="*/ 14 h 174"/>
                <a:gd name="T32" fmla="*/ 244 w 244"/>
                <a:gd name="T33" fmla="*/ 14 h 174"/>
                <a:gd name="T34" fmla="*/ 244 w 244"/>
                <a:gd name="T35" fmla="*/ 155 h 174"/>
                <a:gd name="T36" fmla="*/ 226 w 244"/>
                <a:gd name="T37" fmla="*/ 155 h 174"/>
                <a:gd name="T38" fmla="*/ 226 w 244"/>
                <a:gd name="T39" fmla="*/ 169 h 174"/>
                <a:gd name="T40" fmla="*/ 179 w 244"/>
                <a:gd name="T41" fmla="*/ 169 h 174"/>
                <a:gd name="T42" fmla="*/ 61 w 244"/>
                <a:gd name="T43" fmla="*/ 123 h 174"/>
                <a:gd name="T44" fmla="*/ 146 w 244"/>
                <a:gd name="T45" fmla="*/ 123 h 174"/>
                <a:gd name="T46" fmla="*/ 146 w 244"/>
                <a:gd name="T47" fmla="*/ 137 h 174"/>
                <a:gd name="T48" fmla="*/ 226 w 244"/>
                <a:gd name="T49" fmla="*/ 137 h 174"/>
                <a:gd name="T50" fmla="*/ 226 w 244"/>
                <a:gd name="T51" fmla="*/ 104 h 174"/>
                <a:gd name="T52" fmla="*/ 145 w 244"/>
                <a:gd name="T53" fmla="*/ 104 h 174"/>
                <a:gd name="T54" fmla="*/ 145 w 244"/>
                <a:gd name="T55" fmla="*/ 118 h 174"/>
                <a:gd name="T56" fmla="*/ 144 w 244"/>
                <a:gd name="T57" fmla="*/ 118 h 174"/>
                <a:gd name="T58" fmla="*/ 68 w 244"/>
                <a:gd name="T59" fmla="*/ 118 h 174"/>
                <a:gd name="T60" fmla="*/ 66 w 244"/>
                <a:gd name="T61" fmla="*/ 115 h 174"/>
                <a:gd name="T62" fmla="*/ 66 w 244"/>
                <a:gd name="T63" fmla="*/ 83 h 174"/>
                <a:gd name="T64" fmla="*/ 63 w 244"/>
                <a:gd name="T65" fmla="*/ 80 h 174"/>
                <a:gd name="T66" fmla="*/ 27 w 244"/>
                <a:gd name="T67" fmla="*/ 80 h 174"/>
                <a:gd name="T68" fmla="*/ 24 w 244"/>
                <a:gd name="T69" fmla="*/ 80 h 174"/>
                <a:gd name="T70" fmla="*/ 24 w 244"/>
                <a:gd name="T71" fmla="*/ 66 h 174"/>
                <a:gd name="T72" fmla="*/ 80 w 244"/>
                <a:gd name="T73" fmla="*/ 66 h 174"/>
                <a:gd name="T74" fmla="*/ 80 w 244"/>
                <a:gd name="T75" fmla="*/ 90 h 174"/>
                <a:gd name="T76" fmla="*/ 141 w 244"/>
                <a:gd name="T77" fmla="*/ 90 h 174"/>
                <a:gd name="T78" fmla="*/ 141 w 244"/>
                <a:gd name="T79" fmla="*/ 38 h 174"/>
                <a:gd name="T80" fmla="*/ 79 w 244"/>
                <a:gd name="T81" fmla="*/ 38 h 174"/>
                <a:gd name="T82" fmla="*/ 79 w 244"/>
                <a:gd name="T83" fmla="*/ 61 h 174"/>
                <a:gd name="T84" fmla="*/ 24 w 244"/>
                <a:gd name="T85" fmla="*/ 61 h 174"/>
                <a:gd name="T86" fmla="*/ 24 w 244"/>
                <a:gd name="T87" fmla="*/ 52 h 174"/>
                <a:gd name="T88" fmla="*/ 17 w 244"/>
                <a:gd name="T89" fmla="*/ 52 h 174"/>
                <a:gd name="T90" fmla="*/ 14 w 244"/>
                <a:gd name="T91" fmla="*/ 55 h 174"/>
                <a:gd name="T92" fmla="*/ 14 w 244"/>
                <a:gd name="T93" fmla="*/ 120 h 174"/>
                <a:gd name="T94" fmla="*/ 14 w 244"/>
                <a:gd name="T95" fmla="*/ 123 h 174"/>
                <a:gd name="T96" fmla="*/ 24 w 244"/>
                <a:gd name="T97" fmla="*/ 123 h 174"/>
                <a:gd name="T98" fmla="*/ 24 w 244"/>
                <a:gd name="T99" fmla="*/ 85 h 174"/>
                <a:gd name="T100" fmla="*/ 61 w 244"/>
                <a:gd name="T101" fmla="*/ 85 h 174"/>
                <a:gd name="T102" fmla="*/ 61 w 244"/>
                <a:gd name="T103" fmla="*/ 123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44" h="174">
                  <a:moveTo>
                    <a:pt x="179" y="169"/>
                  </a:moveTo>
                  <a:cubicBezTo>
                    <a:pt x="179" y="165"/>
                    <a:pt x="179" y="160"/>
                    <a:pt x="179" y="156"/>
                  </a:cubicBezTo>
                  <a:cubicBezTo>
                    <a:pt x="171" y="156"/>
                    <a:pt x="163" y="156"/>
                    <a:pt x="155" y="156"/>
                  </a:cubicBezTo>
                  <a:cubicBezTo>
                    <a:pt x="155" y="159"/>
                    <a:pt x="155" y="163"/>
                    <a:pt x="155" y="167"/>
                  </a:cubicBezTo>
                  <a:cubicBezTo>
                    <a:pt x="155" y="169"/>
                    <a:pt x="154" y="170"/>
                    <a:pt x="152" y="170"/>
                  </a:cubicBezTo>
                  <a:cubicBezTo>
                    <a:pt x="127" y="170"/>
                    <a:pt x="102" y="170"/>
                    <a:pt x="78" y="170"/>
                  </a:cubicBezTo>
                  <a:cubicBezTo>
                    <a:pt x="77" y="170"/>
                    <a:pt x="76" y="170"/>
                    <a:pt x="75" y="170"/>
                  </a:cubicBezTo>
                  <a:cubicBezTo>
                    <a:pt x="75" y="165"/>
                    <a:pt x="75" y="160"/>
                    <a:pt x="75" y="155"/>
                  </a:cubicBezTo>
                  <a:cubicBezTo>
                    <a:pt x="58" y="155"/>
                    <a:pt x="41" y="155"/>
                    <a:pt x="23" y="155"/>
                  </a:cubicBezTo>
                  <a:cubicBezTo>
                    <a:pt x="23" y="149"/>
                    <a:pt x="23" y="143"/>
                    <a:pt x="23" y="137"/>
                  </a:cubicBezTo>
                  <a:cubicBezTo>
                    <a:pt x="20" y="137"/>
                    <a:pt x="17" y="137"/>
                    <a:pt x="14" y="137"/>
                  </a:cubicBezTo>
                  <a:cubicBezTo>
                    <a:pt x="14" y="149"/>
                    <a:pt x="14" y="161"/>
                    <a:pt x="14" y="174"/>
                  </a:cubicBezTo>
                  <a:cubicBezTo>
                    <a:pt x="9" y="174"/>
                    <a:pt x="4" y="174"/>
                    <a:pt x="0" y="174"/>
                  </a:cubicBezTo>
                  <a:cubicBezTo>
                    <a:pt x="0" y="116"/>
                    <a:pt x="0" y="58"/>
                    <a:pt x="0" y="0"/>
                  </a:cubicBezTo>
                  <a:cubicBezTo>
                    <a:pt x="4" y="0"/>
                    <a:pt x="9" y="0"/>
                    <a:pt x="13" y="0"/>
                  </a:cubicBezTo>
                  <a:cubicBezTo>
                    <a:pt x="13" y="5"/>
                    <a:pt x="13" y="9"/>
                    <a:pt x="13" y="14"/>
                  </a:cubicBezTo>
                  <a:cubicBezTo>
                    <a:pt x="91" y="14"/>
                    <a:pt x="167" y="14"/>
                    <a:pt x="244" y="14"/>
                  </a:cubicBezTo>
                  <a:cubicBezTo>
                    <a:pt x="244" y="61"/>
                    <a:pt x="244" y="108"/>
                    <a:pt x="244" y="155"/>
                  </a:cubicBezTo>
                  <a:cubicBezTo>
                    <a:pt x="238" y="155"/>
                    <a:pt x="232" y="155"/>
                    <a:pt x="226" y="155"/>
                  </a:cubicBezTo>
                  <a:cubicBezTo>
                    <a:pt x="226" y="160"/>
                    <a:pt x="226" y="165"/>
                    <a:pt x="226" y="169"/>
                  </a:cubicBezTo>
                  <a:cubicBezTo>
                    <a:pt x="210" y="169"/>
                    <a:pt x="194" y="169"/>
                    <a:pt x="179" y="169"/>
                  </a:cubicBezTo>
                  <a:close/>
                  <a:moveTo>
                    <a:pt x="61" y="123"/>
                  </a:moveTo>
                  <a:cubicBezTo>
                    <a:pt x="89" y="123"/>
                    <a:pt x="117" y="123"/>
                    <a:pt x="146" y="123"/>
                  </a:cubicBezTo>
                  <a:cubicBezTo>
                    <a:pt x="146" y="128"/>
                    <a:pt x="146" y="132"/>
                    <a:pt x="146" y="137"/>
                  </a:cubicBezTo>
                  <a:cubicBezTo>
                    <a:pt x="172" y="137"/>
                    <a:pt x="199" y="137"/>
                    <a:pt x="226" y="137"/>
                  </a:cubicBezTo>
                  <a:cubicBezTo>
                    <a:pt x="226" y="126"/>
                    <a:pt x="226" y="115"/>
                    <a:pt x="226" y="104"/>
                  </a:cubicBezTo>
                  <a:cubicBezTo>
                    <a:pt x="199" y="104"/>
                    <a:pt x="172" y="104"/>
                    <a:pt x="145" y="104"/>
                  </a:cubicBezTo>
                  <a:cubicBezTo>
                    <a:pt x="145" y="109"/>
                    <a:pt x="145" y="113"/>
                    <a:pt x="145" y="118"/>
                  </a:cubicBezTo>
                  <a:cubicBezTo>
                    <a:pt x="145" y="118"/>
                    <a:pt x="144" y="118"/>
                    <a:pt x="144" y="118"/>
                  </a:cubicBezTo>
                  <a:cubicBezTo>
                    <a:pt x="118" y="118"/>
                    <a:pt x="93" y="118"/>
                    <a:pt x="68" y="118"/>
                  </a:cubicBezTo>
                  <a:cubicBezTo>
                    <a:pt x="66" y="118"/>
                    <a:pt x="66" y="117"/>
                    <a:pt x="66" y="115"/>
                  </a:cubicBezTo>
                  <a:cubicBezTo>
                    <a:pt x="66" y="105"/>
                    <a:pt x="65" y="94"/>
                    <a:pt x="66" y="83"/>
                  </a:cubicBezTo>
                  <a:cubicBezTo>
                    <a:pt x="66" y="81"/>
                    <a:pt x="65" y="80"/>
                    <a:pt x="63" y="80"/>
                  </a:cubicBezTo>
                  <a:cubicBezTo>
                    <a:pt x="51" y="80"/>
                    <a:pt x="39" y="80"/>
                    <a:pt x="27" y="80"/>
                  </a:cubicBezTo>
                  <a:cubicBezTo>
                    <a:pt x="26" y="80"/>
                    <a:pt x="25" y="80"/>
                    <a:pt x="24" y="80"/>
                  </a:cubicBezTo>
                  <a:cubicBezTo>
                    <a:pt x="24" y="75"/>
                    <a:pt x="24" y="71"/>
                    <a:pt x="24" y="66"/>
                  </a:cubicBezTo>
                  <a:cubicBezTo>
                    <a:pt x="42" y="66"/>
                    <a:pt x="61" y="66"/>
                    <a:pt x="80" y="66"/>
                  </a:cubicBezTo>
                  <a:cubicBezTo>
                    <a:pt x="80" y="74"/>
                    <a:pt x="80" y="82"/>
                    <a:pt x="80" y="90"/>
                  </a:cubicBezTo>
                  <a:cubicBezTo>
                    <a:pt x="100" y="90"/>
                    <a:pt x="120" y="90"/>
                    <a:pt x="141" y="90"/>
                  </a:cubicBezTo>
                  <a:cubicBezTo>
                    <a:pt x="141" y="72"/>
                    <a:pt x="141" y="55"/>
                    <a:pt x="141" y="38"/>
                  </a:cubicBezTo>
                  <a:cubicBezTo>
                    <a:pt x="120" y="38"/>
                    <a:pt x="100" y="38"/>
                    <a:pt x="79" y="38"/>
                  </a:cubicBezTo>
                  <a:cubicBezTo>
                    <a:pt x="79" y="46"/>
                    <a:pt x="79" y="53"/>
                    <a:pt x="79" y="61"/>
                  </a:cubicBezTo>
                  <a:cubicBezTo>
                    <a:pt x="61" y="61"/>
                    <a:pt x="42" y="61"/>
                    <a:pt x="24" y="61"/>
                  </a:cubicBezTo>
                  <a:cubicBezTo>
                    <a:pt x="24" y="58"/>
                    <a:pt x="24" y="55"/>
                    <a:pt x="24" y="52"/>
                  </a:cubicBezTo>
                  <a:cubicBezTo>
                    <a:pt x="21" y="52"/>
                    <a:pt x="19" y="52"/>
                    <a:pt x="17" y="52"/>
                  </a:cubicBezTo>
                  <a:cubicBezTo>
                    <a:pt x="14" y="52"/>
                    <a:pt x="14" y="52"/>
                    <a:pt x="14" y="55"/>
                  </a:cubicBezTo>
                  <a:cubicBezTo>
                    <a:pt x="14" y="76"/>
                    <a:pt x="14" y="98"/>
                    <a:pt x="14" y="120"/>
                  </a:cubicBezTo>
                  <a:cubicBezTo>
                    <a:pt x="14" y="121"/>
                    <a:pt x="14" y="122"/>
                    <a:pt x="14" y="123"/>
                  </a:cubicBezTo>
                  <a:cubicBezTo>
                    <a:pt x="17" y="123"/>
                    <a:pt x="20" y="123"/>
                    <a:pt x="24" y="123"/>
                  </a:cubicBezTo>
                  <a:cubicBezTo>
                    <a:pt x="24" y="110"/>
                    <a:pt x="24" y="98"/>
                    <a:pt x="24" y="85"/>
                  </a:cubicBezTo>
                  <a:cubicBezTo>
                    <a:pt x="36" y="85"/>
                    <a:pt x="48" y="85"/>
                    <a:pt x="61" y="85"/>
                  </a:cubicBezTo>
                  <a:cubicBezTo>
                    <a:pt x="61" y="98"/>
                    <a:pt x="61" y="110"/>
                    <a:pt x="61" y="12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9" name="Freeform 291"/>
            <p:cNvSpPr>
              <a:spLocks/>
            </p:cNvSpPr>
            <p:nvPr/>
          </p:nvSpPr>
          <p:spPr bwMode="auto">
            <a:xfrm>
              <a:off x="3186114" y="4890976"/>
              <a:ext cx="357188" cy="166688"/>
            </a:xfrm>
            <a:custGeom>
              <a:avLst/>
              <a:gdLst>
                <a:gd name="T0" fmla="*/ 47 w 212"/>
                <a:gd name="T1" fmla="*/ 85 h 99"/>
                <a:gd name="T2" fmla="*/ 47 w 212"/>
                <a:gd name="T3" fmla="*/ 47 h 99"/>
                <a:gd name="T4" fmla="*/ 10 w 212"/>
                <a:gd name="T5" fmla="*/ 47 h 99"/>
                <a:gd name="T6" fmla="*/ 10 w 212"/>
                <a:gd name="T7" fmla="*/ 85 h 99"/>
                <a:gd name="T8" fmla="*/ 0 w 212"/>
                <a:gd name="T9" fmla="*/ 85 h 99"/>
                <a:gd name="T10" fmla="*/ 0 w 212"/>
                <a:gd name="T11" fmla="*/ 82 h 99"/>
                <a:gd name="T12" fmla="*/ 0 w 212"/>
                <a:gd name="T13" fmla="*/ 17 h 99"/>
                <a:gd name="T14" fmla="*/ 3 w 212"/>
                <a:gd name="T15" fmla="*/ 14 h 99"/>
                <a:gd name="T16" fmla="*/ 10 w 212"/>
                <a:gd name="T17" fmla="*/ 14 h 99"/>
                <a:gd name="T18" fmla="*/ 10 w 212"/>
                <a:gd name="T19" fmla="*/ 23 h 99"/>
                <a:gd name="T20" fmla="*/ 65 w 212"/>
                <a:gd name="T21" fmla="*/ 23 h 99"/>
                <a:gd name="T22" fmla="*/ 65 w 212"/>
                <a:gd name="T23" fmla="*/ 0 h 99"/>
                <a:gd name="T24" fmla="*/ 127 w 212"/>
                <a:gd name="T25" fmla="*/ 0 h 99"/>
                <a:gd name="T26" fmla="*/ 127 w 212"/>
                <a:gd name="T27" fmla="*/ 52 h 99"/>
                <a:gd name="T28" fmla="*/ 66 w 212"/>
                <a:gd name="T29" fmla="*/ 52 h 99"/>
                <a:gd name="T30" fmla="*/ 66 w 212"/>
                <a:gd name="T31" fmla="*/ 28 h 99"/>
                <a:gd name="T32" fmla="*/ 10 w 212"/>
                <a:gd name="T33" fmla="*/ 28 h 99"/>
                <a:gd name="T34" fmla="*/ 10 w 212"/>
                <a:gd name="T35" fmla="*/ 42 h 99"/>
                <a:gd name="T36" fmla="*/ 13 w 212"/>
                <a:gd name="T37" fmla="*/ 42 h 99"/>
                <a:gd name="T38" fmla="*/ 49 w 212"/>
                <a:gd name="T39" fmla="*/ 42 h 99"/>
                <a:gd name="T40" fmla="*/ 52 w 212"/>
                <a:gd name="T41" fmla="*/ 45 h 99"/>
                <a:gd name="T42" fmla="*/ 52 w 212"/>
                <a:gd name="T43" fmla="*/ 77 h 99"/>
                <a:gd name="T44" fmla="*/ 54 w 212"/>
                <a:gd name="T45" fmla="*/ 80 h 99"/>
                <a:gd name="T46" fmla="*/ 130 w 212"/>
                <a:gd name="T47" fmla="*/ 80 h 99"/>
                <a:gd name="T48" fmla="*/ 131 w 212"/>
                <a:gd name="T49" fmla="*/ 80 h 99"/>
                <a:gd name="T50" fmla="*/ 131 w 212"/>
                <a:gd name="T51" fmla="*/ 66 h 99"/>
                <a:gd name="T52" fmla="*/ 212 w 212"/>
                <a:gd name="T53" fmla="*/ 66 h 99"/>
                <a:gd name="T54" fmla="*/ 212 w 212"/>
                <a:gd name="T55" fmla="*/ 99 h 99"/>
                <a:gd name="T56" fmla="*/ 132 w 212"/>
                <a:gd name="T57" fmla="*/ 99 h 99"/>
                <a:gd name="T58" fmla="*/ 132 w 212"/>
                <a:gd name="T59" fmla="*/ 85 h 99"/>
                <a:gd name="T60" fmla="*/ 47 w 212"/>
                <a:gd name="T61" fmla="*/ 8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2" h="99">
                  <a:moveTo>
                    <a:pt x="47" y="85"/>
                  </a:moveTo>
                  <a:cubicBezTo>
                    <a:pt x="47" y="72"/>
                    <a:pt x="47" y="60"/>
                    <a:pt x="47" y="47"/>
                  </a:cubicBezTo>
                  <a:cubicBezTo>
                    <a:pt x="34" y="47"/>
                    <a:pt x="22" y="47"/>
                    <a:pt x="10" y="47"/>
                  </a:cubicBezTo>
                  <a:cubicBezTo>
                    <a:pt x="10" y="60"/>
                    <a:pt x="10" y="72"/>
                    <a:pt x="10" y="85"/>
                  </a:cubicBezTo>
                  <a:cubicBezTo>
                    <a:pt x="6" y="85"/>
                    <a:pt x="3" y="85"/>
                    <a:pt x="0" y="85"/>
                  </a:cubicBezTo>
                  <a:cubicBezTo>
                    <a:pt x="0" y="84"/>
                    <a:pt x="0" y="83"/>
                    <a:pt x="0" y="82"/>
                  </a:cubicBezTo>
                  <a:cubicBezTo>
                    <a:pt x="0" y="60"/>
                    <a:pt x="0" y="38"/>
                    <a:pt x="0" y="17"/>
                  </a:cubicBezTo>
                  <a:cubicBezTo>
                    <a:pt x="0" y="14"/>
                    <a:pt x="0" y="14"/>
                    <a:pt x="3" y="14"/>
                  </a:cubicBezTo>
                  <a:cubicBezTo>
                    <a:pt x="5" y="14"/>
                    <a:pt x="7" y="14"/>
                    <a:pt x="10" y="14"/>
                  </a:cubicBezTo>
                  <a:cubicBezTo>
                    <a:pt x="10" y="17"/>
                    <a:pt x="10" y="20"/>
                    <a:pt x="10" y="23"/>
                  </a:cubicBezTo>
                  <a:cubicBezTo>
                    <a:pt x="28" y="23"/>
                    <a:pt x="47" y="23"/>
                    <a:pt x="65" y="23"/>
                  </a:cubicBezTo>
                  <a:cubicBezTo>
                    <a:pt x="65" y="15"/>
                    <a:pt x="65" y="8"/>
                    <a:pt x="65" y="0"/>
                  </a:cubicBezTo>
                  <a:cubicBezTo>
                    <a:pt x="86" y="0"/>
                    <a:pt x="106" y="0"/>
                    <a:pt x="127" y="0"/>
                  </a:cubicBezTo>
                  <a:cubicBezTo>
                    <a:pt x="127" y="17"/>
                    <a:pt x="127" y="34"/>
                    <a:pt x="127" y="52"/>
                  </a:cubicBezTo>
                  <a:cubicBezTo>
                    <a:pt x="106" y="52"/>
                    <a:pt x="86" y="52"/>
                    <a:pt x="66" y="52"/>
                  </a:cubicBezTo>
                  <a:cubicBezTo>
                    <a:pt x="66" y="44"/>
                    <a:pt x="66" y="36"/>
                    <a:pt x="66" y="28"/>
                  </a:cubicBezTo>
                  <a:cubicBezTo>
                    <a:pt x="47" y="28"/>
                    <a:pt x="28" y="28"/>
                    <a:pt x="10" y="28"/>
                  </a:cubicBezTo>
                  <a:cubicBezTo>
                    <a:pt x="10" y="33"/>
                    <a:pt x="10" y="37"/>
                    <a:pt x="10" y="42"/>
                  </a:cubicBezTo>
                  <a:cubicBezTo>
                    <a:pt x="11" y="42"/>
                    <a:pt x="12" y="42"/>
                    <a:pt x="13" y="42"/>
                  </a:cubicBezTo>
                  <a:cubicBezTo>
                    <a:pt x="25" y="42"/>
                    <a:pt x="37" y="42"/>
                    <a:pt x="49" y="42"/>
                  </a:cubicBezTo>
                  <a:cubicBezTo>
                    <a:pt x="51" y="42"/>
                    <a:pt x="52" y="43"/>
                    <a:pt x="52" y="45"/>
                  </a:cubicBezTo>
                  <a:cubicBezTo>
                    <a:pt x="51" y="56"/>
                    <a:pt x="52" y="67"/>
                    <a:pt x="52" y="77"/>
                  </a:cubicBezTo>
                  <a:cubicBezTo>
                    <a:pt x="52" y="79"/>
                    <a:pt x="52" y="80"/>
                    <a:pt x="54" y="80"/>
                  </a:cubicBezTo>
                  <a:cubicBezTo>
                    <a:pt x="79" y="80"/>
                    <a:pt x="104" y="80"/>
                    <a:pt x="130" y="80"/>
                  </a:cubicBezTo>
                  <a:cubicBezTo>
                    <a:pt x="130" y="80"/>
                    <a:pt x="131" y="80"/>
                    <a:pt x="131" y="80"/>
                  </a:cubicBezTo>
                  <a:cubicBezTo>
                    <a:pt x="131" y="75"/>
                    <a:pt x="131" y="71"/>
                    <a:pt x="131" y="66"/>
                  </a:cubicBezTo>
                  <a:cubicBezTo>
                    <a:pt x="158" y="66"/>
                    <a:pt x="185" y="66"/>
                    <a:pt x="212" y="66"/>
                  </a:cubicBezTo>
                  <a:cubicBezTo>
                    <a:pt x="212" y="77"/>
                    <a:pt x="212" y="88"/>
                    <a:pt x="212" y="99"/>
                  </a:cubicBezTo>
                  <a:cubicBezTo>
                    <a:pt x="185" y="99"/>
                    <a:pt x="158" y="99"/>
                    <a:pt x="132" y="99"/>
                  </a:cubicBezTo>
                  <a:cubicBezTo>
                    <a:pt x="132" y="94"/>
                    <a:pt x="132" y="90"/>
                    <a:pt x="132" y="85"/>
                  </a:cubicBezTo>
                  <a:cubicBezTo>
                    <a:pt x="103" y="85"/>
                    <a:pt x="75" y="85"/>
                    <a:pt x="47" y="8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5" name="グループ化 1384"/>
          <p:cNvGrpSpPr/>
          <p:nvPr/>
        </p:nvGrpSpPr>
        <p:grpSpPr>
          <a:xfrm>
            <a:off x="3773489" y="4993969"/>
            <a:ext cx="409575" cy="293688"/>
            <a:chOff x="3773489" y="4827476"/>
            <a:chExt cx="409575" cy="293688"/>
          </a:xfrm>
        </p:grpSpPr>
        <p:sp>
          <p:nvSpPr>
            <p:cNvPr id="1260" name="Freeform 292"/>
            <p:cNvSpPr>
              <a:spLocks/>
            </p:cNvSpPr>
            <p:nvPr/>
          </p:nvSpPr>
          <p:spPr bwMode="auto">
            <a:xfrm>
              <a:off x="3773489" y="4827476"/>
              <a:ext cx="409575" cy="293688"/>
            </a:xfrm>
            <a:custGeom>
              <a:avLst/>
              <a:gdLst>
                <a:gd name="T0" fmla="*/ 122 w 244"/>
                <a:gd name="T1" fmla="*/ 175 h 175"/>
                <a:gd name="T2" fmla="*/ 235 w 244"/>
                <a:gd name="T3" fmla="*/ 175 h 175"/>
                <a:gd name="T4" fmla="*/ 244 w 244"/>
                <a:gd name="T5" fmla="*/ 165 h 175"/>
                <a:gd name="T6" fmla="*/ 244 w 244"/>
                <a:gd name="T7" fmla="*/ 9 h 175"/>
                <a:gd name="T8" fmla="*/ 234 w 244"/>
                <a:gd name="T9" fmla="*/ 0 h 175"/>
                <a:gd name="T10" fmla="*/ 9 w 244"/>
                <a:gd name="T11" fmla="*/ 0 h 175"/>
                <a:gd name="T12" fmla="*/ 0 w 244"/>
                <a:gd name="T13" fmla="*/ 9 h 175"/>
                <a:gd name="T14" fmla="*/ 0 w 244"/>
                <a:gd name="T15" fmla="*/ 165 h 175"/>
                <a:gd name="T16" fmla="*/ 9 w 244"/>
                <a:gd name="T17" fmla="*/ 175 h 175"/>
                <a:gd name="T18" fmla="*/ 122 w 244"/>
                <a:gd name="T19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175">
                  <a:moveTo>
                    <a:pt x="122" y="175"/>
                  </a:moveTo>
                  <a:cubicBezTo>
                    <a:pt x="160" y="175"/>
                    <a:pt x="197" y="175"/>
                    <a:pt x="235" y="175"/>
                  </a:cubicBezTo>
                  <a:cubicBezTo>
                    <a:pt x="241" y="175"/>
                    <a:pt x="244" y="172"/>
                    <a:pt x="244" y="165"/>
                  </a:cubicBezTo>
                  <a:cubicBezTo>
                    <a:pt x="244" y="113"/>
                    <a:pt x="244" y="61"/>
                    <a:pt x="244" y="9"/>
                  </a:cubicBezTo>
                  <a:cubicBezTo>
                    <a:pt x="244" y="2"/>
                    <a:pt x="241" y="0"/>
                    <a:pt x="234" y="0"/>
                  </a:cubicBezTo>
                  <a:cubicBezTo>
                    <a:pt x="159" y="0"/>
                    <a:pt x="84" y="0"/>
                    <a:pt x="9" y="0"/>
                  </a:cubicBezTo>
                  <a:cubicBezTo>
                    <a:pt x="3" y="0"/>
                    <a:pt x="0" y="3"/>
                    <a:pt x="0" y="9"/>
                  </a:cubicBezTo>
                  <a:cubicBezTo>
                    <a:pt x="0" y="61"/>
                    <a:pt x="0" y="113"/>
                    <a:pt x="0" y="165"/>
                  </a:cubicBezTo>
                  <a:cubicBezTo>
                    <a:pt x="0" y="172"/>
                    <a:pt x="3" y="175"/>
                    <a:pt x="9" y="175"/>
                  </a:cubicBezTo>
                  <a:cubicBezTo>
                    <a:pt x="47" y="175"/>
                    <a:pt x="84" y="175"/>
                    <a:pt x="122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1" name="Freeform 293"/>
            <p:cNvSpPr>
              <a:spLocks noEditPoints="1"/>
            </p:cNvSpPr>
            <p:nvPr/>
          </p:nvSpPr>
          <p:spPr bwMode="auto">
            <a:xfrm>
              <a:off x="3773489" y="4827476"/>
              <a:ext cx="409575" cy="293688"/>
            </a:xfrm>
            <a:custGeom>
              <a:avLst/>
              <a:gdLst>
                <a:gd name="T0" fmla="*/ 122 w 244"/>
                <a:gd name="T1" fmla="*/ 175 h 175"/>
                <a:gd name="T2" fmla="*/ 9 w 244"/>
                <a:gd name="T3" fmla="*/ 175 h 175"/>
                <a:gd name="T4" fmla="*/ 0 w 244"/>
                <a:gd name="T5" fmla="*/ 165 h 175"/>
                <a:gd name="T6" fmla="*/ 0 w 244"/>
                <a:gd name="T7" fmla="*/ 9 h 175"/>
                <a:gd name="T8" fmla="*/ 9 w 244"/>
                <a:gd name="T9" fmla="*/ 0 h 175"/>
                <a:gd name="T10" fmla="*/ 234 w 244"/>
                <a:gd name="T11" fmla="*/ 0 h 175"/>
                <a:gd name="T12" fmla="*/ 244 w 244"/>
                <a:gd name="T13" fmla="*/ 9 h 175"/>
                <a:gd name="T14" fmla="*/ 244 w 244"/>
                <a:gd name="T15" fmla="*/ 165 h 175"/>
                <a:gd name="T16" fmla="*/ 235 w 244"/>
                <a:gd name="T17" fmla="*/ 175 h 175"/>
                <a:gd name="T18" fmla="*/ 122 w 244"/>
                <a:gd name="T19" fmla="*/ 175 h 175"/>
                <a:gd name="T20" fmla="*/ 223 w 244"/>
                <a:gd name="T21" fmla="*/ 21 h 175"/>
                <a:gd name="T22" fmla="*/ 220 w 244"/>
                <a:gd name="T23" fmla="*/ 21 h 175"/>
                <a:gd name="T24" fmla="*/ 23 w 244"/>
                <a:gd name="T25" fmla="*/ 21 h 175"/>
                <a:gd name="T26" fmla="*/ 21 w 244"/>
                <a:gd name="T27" fmla="*/ 23 h 175"/>
                <a:gd name="T28" fmla="*/ 21 w 244"/>
                <a:gd name="T29" fmla="*/ 151 h 175"/>
                <a:gd name="T30" fmla="*/ 24 w 244"/>
                <a:gd name="T31" fmla="*/ 154 h 175"/>
                <a:gd name="T32" fmla="*/ 220 w 244"/>
                <a:gd name="T33" fmla="*/ 154 h 175"/>
                <a:gd name="T34" fmla="*/ 223 w 244"/>
                <a:gd name="T35" fmla="*/ 154 h 175"/>
                <a:gd name="T36" fmla="*/ 223 w 244"/>
                <a:gd name="T37" fmla="*/ 2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4" h="175">
                  <a:moveTo>
                    <a:pt x="122" y="175"/>
                  </a:moveTo>
                  <a:cubicBezTo>
                    <a:pt x="84" y="175"/>
                    <a:pt x="47" y="175"/>
                    <a:pt x="9" y="175"/>
                  </a:cubicBezTo>
                  <a:cubicBezTo>
                    <a:pt x="3" y="175"/>
                    <a:pt x="0" y="172"/>
                    <a:pt x="0" y="165"/>
                  </a:cubicBezTo>
                  <a:cubicBezTo>
                    <a:pt x="0" y="113"/>
                    <a:pt x="0" y="61"/>
                    <a:pt x="0" y="9"/>
                  </a:cubicBezTo>
                  <a:cubicBezTo>
                    <a:pt x="0" y="3"/>
                    <a:pt x="3" y="0"/>
                    <a:pt x="9" y="0"/>
                  </a:cubicBezTo>
                  <a:cubicBezTo>
                    <a:pt x="84" y="0"/>
                    <a:pt x="159" y="0"/>
                    <a:pt x="234" y="0"/>
                  </a:cubicBezTo>
                  <a:cubicBezTo>
                    <a:pt x="241" y="0"/>
                    <a:pt x="244" y="2"/>
                    <a:pt x="244" y="9"/>
                  </a:cubicBezTo>
                  <a:cubicBezTo>
                    <a:pt x="244" y="61"/>
                    <a:pt x="244" y="113"/>
                    <a:pt x="244" y="165"/>
                  </a:cubicBezTo>
                  <a:cubicBezTo>
                    <a:pt x="244" y="172"/>
                    <a:pt x="241" y="175"/>
                    <a:pt x="235" y="175"/>
                  </a:cubicBezTo>
                  <a:cubicBezTo>
                    <a:pt x="197" y="175"/>
                    <a:pt x="160" y="175"/>
                    <a:pt x="122" y="175"/>
                  </a:cubicBezTo>
                  <a:close/>
                  <a:moveTo>
                    <a:pt x="223" y="21"/>
                  </a:moveTo>
                  <a:cubicBezTo>
                    <a:pt x="222" y="21"/>
                    <a:pt x="221" y="21"/>
                    <a:pt x="220" y="21"/>
                  </a:cubicBezTo>
                  <a:cubicBezTo>
                    <a:pt x="155" y="21"/>
                    <a:pt x="89" y="21"/>
                    <a:pt x="23" y="21"/>
                  </a:cubicBezTo>
                  <a:cubicBezTo>
                    <a:pt x="21" y="21"/>
                    <a:pt x="21" y="21"/>
                    <a:pt x="21" y="23"/>
                  </a:cubicBezTo>
                  <a:cubicBezTo>
                    <a:pt x="21" y="66"/>
                    <a:pt x="21" y="108"/>
                    <a:pt x="21" y="151"/>
                  </a:cubicBezTo>
                  <a:cubicBezTo>
                    <a:pt x="21" y="153"/>
                    <a:pt x="21" y="154"/>
                    <a:pt x="24" y="154"/>
                  </a:cubicBezTo>
                  <a:cubicBezTo>
                    <a:pt x="89" y="154"/>
                    <a:pt x="155" y="154"/>
                    <a:pt x="220" y="154"/>
                  </a:cubicBezTo>
                  <a:cubicBezTo>
                    <a:pt x="221" y="154"/>
                    <a:pt x="222" y="154"/>
                    <a:pt x="223" y="154"/>
                  </a:cubicBezTo>
                  <a:cubicBezTo>
                    <a:pt x="223" y="109"/>
                    <a:pt x="223" y="65"/>
                    <a:pt x="223" y="2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2" name="Freeform 294"/>
            <p:cNvSpPr>
              <a:spLocks noEditPoints="1"/>
            </p:cNvSpPr>
            <p:nvPr/>
          </p:nvSpPr>
          <p:spPr bwMode="auto">
            <a:xfrm>
              <a:off x="3810001" y="4862401"/>
              <a:ext cx="338138" cy="223838"/>
            </a:xfrm>
            <a:custGeom>
              <a:avLst/>
              <a:gdLst>
                <a:gd name="T0" fmla="*/ 202 w 202"/>
                <a:gd name="T1" fmla="*/ 0 h 133"/>
                <a:gd name="T2" fmla="*/ 202 w 202"/>
                <a:gd name="T3" fmla="*/ 133 h 133"/>
                <a:gd name="T4" fmla="*/ 199 w 202"/>
                <a:gd name="T5" fmla="*/ 133 h 133"/>
                <a:gd name="T6" fmla="*/ 3 w 202"/>
                <a:gd name="T7" fmla="*/ 133 h 133"/>
                <a:gd name="T8" fmla="*/ 0 w 202"/>
                <a:gd name="T9" fmla="*/ 130 h 133"/>
                <a:gd name="T10" fmla="*/ 0 w 202"/>
                <a:gd name="T11" fmla="*/ 2 h 133"/>
                <a:gd name="T12" fmla="*/ 2 w 202"/>
                <a:gd name="T13" fmla="*/ 0 h 133"/>
                <a:gd name="T14" fmla="*/ 199 w 202"/>
                <a:gd name="T15" fmla="*/ 0 h 133"/>
                <a:gd name="T16" fmla="*/ 202 w 202"/>
                <a:gd name="T17" fmla="*/ 0 h 133"/>
                <a:gd name="T18" fmla="*/ 119 w 202"/>
                <a:gd name="T19" fmla="*/ 121 h 133"/>
                <a:gd name="T20" fmla="*/ 166 w 202"/>
                <a:gd name="T21" fmla="*/ 54 h 133"/>
                <a:gd name="T22" fmla="*/ 167 w 202"/>
                <a:gd name="T23" fmla="*/ 56 h 133"/>
                <a:gd name="T24" fmla="*/ 179 w 202"/>
                <a:gd name="T25" fmla="*/ 95 h 133"/>
                <a:gd name="T26" fmla="*/ 180 w 202"/>
                <a:gd name="T27" fmla="*/ 97 h 133"/>
                <a:gd name="T28" fmla="*/ 194 w 202"/>
                <a:gd name="T29" fmla="*/ 97 h 133"/>
                <a:gd name="T30" fmla="*/ 194 w 202"/>
                <a:gd name="T31" fmla="*/ 87 h 133"/>
                <a:gd name="T32" fmla="*/ 190 w 202"/>
                <a:gd name="T33" fmla="*/ 87 h 133"/>
                <a:gd name="T34" fmla="*/ 186 w 202"/>
                <a:gd name="T35" fmla="*/ 84 h 133"/>
                <a:gd name="T36" fmla="*/ 175 w 202"/>
                <a:gd name="T37" fmla="*/ 49 h 133"/>
                <a:gd name="T38" fmla="*/ 169 w 202"/>
                <a:gd name="T39" fmla="*/ 30 h 133"/>
                <a:gd name="T40" fmla="*/ 120 w 202"/>
                <a:gd name="T41" fmla="*/ 100 h 133"/>
                <a:gd name="T42" fmla="*/ 79 w 202"/>
                <a:gd name="T43" fmla="*/ 11 h 133"/>
                <a:gd name="T44" fmla="*/ 52 w 202"/>
                <a:gd name="T45" fmla="*/ 63 h 133"/>
                <a:gd name="T46" fmla="*/ 29 w 202"/>
                <a:gd name="T47" fmla="*/ 38 h 133"/>
                <a:gd name="T48" fmla="*/ 29 w 202"/>
                <a:gd name="T49" fmla="*/ 39 h 133"/>
                <a:gd name="T50" fmla="*/ 16 w 202"/>
                <a:gd name="T51" fmla="*/ 64 h 133"/>
                <a:gd name="T52" fmla="*/ 13 w 202"/>
                <a:gd name="T53" fmla="*/ 66 h 133"/>
                <a:gd name="T54" fmla="*/ 8 w 202"/>
                <a:gd name="T55" fmla="*/ 66 h 133"/>
                <a:gd name="T56" fmla="*/ 8 w 202"/>
                <a:gd name="T57" fmla="*/ 76 h 133"/>
                <a:gd name="T58" fmla="*/ 20 w 202"/>
                <a:gd name="T59" fmla="*/ 76 h 133"/>
                <a:gd name="T60" fmla="*/ 23 w 202"/>
                <a:gd name="T61" fmla="*/ 75 h 133"/>
                <a:gd name="T62" fmla="*/ 31 w 202"/>
                <a:gd name="T63" fmla="*/ 58 h 133"/>
                <a:gd name="T64" fmla="*/ 32 w 202"/>
                <a:gd name="T65" fmla="*/ 56 h 133"/>
                <a:gd name="T66" fmla="*/ 55 w 202"/>
                <a:gd name="T67" fmla="*/ 81 h 133"/>
                <a:gd name="T68" fmla="*/ 78 w 202"/>
                <a:gd name="T69" fmla="*/ 35 h 133"/>
                <a:gd name="T70" fmla="*/ 119 w 202"/>
                <a:gd name="T71" fmla="*/ 12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02" h="133">
                  <a:moveTo>
                    <a:pt x="202" y="0"/>
                  </a:moveTo>
                  <a:cubicBezTo>
                    <a:pt x="202" y="44"/>
                    <a:pt x="202" y="88"/>
                    <a:pt x="202" y="133"/>
                  </a:cubicBezTo>
                  <a:cubicBezTo>
                    <a:pt x="201" y="133"/>
                    <a:pt x="200" y="133"/>
                    <a:pt x="199" y="133"/>
                  </a:cubicBezTo>
                  <a:cubicBezTo>
                    <a:pt x="134" y="133"/>
                    <a:pt x="68" y="133"/>
                    <a:pt x="3" y="133"/>
                  </a:cubicBezTo>
                  <a:cubicBezTo>
                    <a:pt x="0" y="133"/>
                    <a:pt x="0" y="132"/>
                    <a:pt x="0" y="130"/>
                  </a:cubicBezTo>
                  <a:cubicBezTo>
                    <a:pt x="0" y="87"/>
                    <a:pt x="0" y="45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68" y="0"/>
                    <a:pt x="134" y="0"/>
                    <a:pt x="199" y="0"/>
                  </a:cubicBezTo>
                  <a:cubicBezTo>
                    <a:pt x="200" y="0"/>
                    <a:pt x="201" y="0"/>
                    <a:pt x="202" y="0"/>
                  </a:cubicBezTo>
                  <a:close/>
                  <a:moveTo>
                    <a:pt x="119" y="121"/>
                  </a:moveTo>
                  <a:cubicBezTo>
                    <a:pt x="135" y="99"/>
                    <a:pt x="150" y="76"/>
                    <a:pt x="166" y="54"/>
                  </a:cubicBezTo>
                  <a:cubicBezTo>
                    <a:pt x="166" y="55"/>
                    <a:pt x="166" y="56"/>
                    <a:pt x="167" y="56"/>
                  </a:cubicBezTo>
                  <a:cubicBezTo>
                    <a:pt x="171" y="69"/>
                    <a:pt x="175" y="82"/>
                    <a:pt x="179" y="95"/>
                  </a:cubicBezTo>
                  <a:cubicBezTo>
                    <a:pt x="179" y="96"/>
                    <a:pt x="180" y="97"/>
                    <a:pt x="180" y="97"/>
                  </a:cubicBezTo>
                  <a:cubicBezTo>
                    <a:pt x="185" y="98"/>
                    <a:pt x="189" y="97"/>
                    <a:pt x="194" y="97"/>
                  </a:cubicBezTo>
                  <a:cubicBezTo>
                    <a:pt x="194" y="94"/>
                    <a:pt x="194" y="91"/>
                    <a:pt x="194" y="87"/>
                  </a:cubicBezTo>
                  <a:cubicBezTo>
                    <a:pt x="192" y="87"/>
                    <a:pt x="191" y="87"/>
                    <a:pt x="190" y="87"/>
                  </a:cubicBezTo>
                  <a:cubicBezTo>
                    <a:pt x="188" y="87"/>
                    <a:pt x="187" y="86"/>
                    <a:pt x="186" y="84"/>
                  </a:cubicBezTo>
                  <a:cubicBezTo>
                    <a:pt x="183" y="73"/>
                    <a:pt x="179" y="61"/>
                    <a:pt x="175" y="49"/>
                  </a:cubicBezTo>
                  <a:cubicBezTo>
                    <a:pt x="173" y="43"/>
                    <a:pt x="171" y="37"/>
                    <a:pt x="169" y="30"/>
                  </a:cubicBezTo>
                  <a:cubicBezTo>
                    <a:pt x="153" y="54"/>
                    <a:pt x="137" y="77"/>
                    <a:pt x="120" y="100"/>
                  </a:cubicBezTo>
                  <a:cubicBezTo>
                    <a:pt x="106" y="70"/>
                    <a:pt x="93" y="41"/>
                    <a:pt x="79" y="11"/>
                  </a:cubicBezTo>
                  <a:cubicBezTo>
                    <a:pt x="70" y="29"/>
                    <a:pt x="61" y="46"/>
                    <a:pt x="52" y="63"/>
                  </a:cubicBezTo>
                  <a:cubicBezTo>
                    <a:pt x="44" y="54"/>
                    <a:pt x="37" y="46"/>
                    <a:pt x="29" y="38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4" y="48"/>
                    <a:pt x="20" y="56"/>
                    <a:pt x="16" y="64"/>
                  </a:cubicBezTo>
                  <a:cubicBezTo>
                    <a:pt x="15" y="65"/>
                    <a:pt x="15" y="66"/>
                    <a:pt x="13" y="66"/>
                  </a:cubicBezTo>
                  <a:cubicBezTo>
                    <a:pt x="12" y="66"/>
                    <a:pt x="10" y="66"/>
                    <a:pt x="8" y="66"/>
                  </a:cubicBezTo>
                  <a:cubicBezTo>
                    <a:pt x="8" y="69"/>
                    <a:pt x="8" y="73"/>
                    <a:pt x="8" y="76"/>
                  </a:cubicBezTo>
                  <a:cubicBezTo>
                    <a:pt x="12" y="76"/>
                    <a:pt x="16" y="76"/>
                    <a:pt x="20" y="76"/>
                  </a:cubicBezTo>
                  <a:cubicBezTo>
                    <a:pt x="21" y="76"/>
                    <a:pt x="22" y="76"/>
                    <a:pt x="23" y="75"/>
                  </a:cubicBezTo>
                  <a:cubicBezTo>
                    <a:pt x="25" y="69"/>
                    <a:pt x="28" y="64"/>
                    <a:pt x="31" y="58"/>
                  </a:cubicBezTo>
                  <a:cubicBezTo>
                    <a:pt x="31" y="58"/>
                    <a:pt x="31" y="57"/>
                    <a:pt x="32" y="56"/>
                  </a:cubicBezTo>
                  <a:cubicBezTo>
                    <a:pt x="40" y="65"/>
                    <a:pt x="47" y="73"/>
                    <a:pt x="55" y="81"/>
                  </a:cubicBezTo>
                  <a:cubicBezTo>
                    <a:pt x="63" y="66"/>
                    <a:pt x="70" y="51"/>
                    <a:pt x="78" y="35"/>
                  </a:cubicBezTo>
                  <a:cubicBezTo>
                    <a:pt x="92" y="64"/>
                    <a:pt x="105" y="93"/>
                    <a:pt x="119" y="1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2" name="Freeform 295"/>
            <p:cNvSpPr>
              <a:spLocks/>
            </p:cNvSpPr>
            <p:nvPr/>
          </p:nvSpPr>
          <p:spPr bwMode="auto">
            <a:xfrm>
              <a:off x="3822701" y="4881451"/>
              <a:ext cx="312738" cy="184150"/>
            </a:xfrm>
            <a:custGeom>
              <a:avLst/>
              <a:gdLst>
                <a:gd name="T0" fmla="*/ 111 w 186"/>
                <a:gd name="T1" fmla="*/ 110 h 110"/>
                <a:gd name="T2" fmla="*/ 70 w 186"/>
                <a:gd name="T3" fmla="*/ 24 h 110"/>
                <a:gd name="T4" fmla="*/ 47 w 186"/>
                <a:gd name="T5" fmla="*/ 70 h 110"/>
                <a:gd name="T6" fmla="*/ 24 w 186"/>
                <a:gd name="T7" fmla="*/ 45 h 110"/>
                <a:gd name="T8" fmla="*/ 23 w 186"/>
                <a:gd name="T9" fmla="*/ 47 h 110"/>
                <a:gd name="T10" fmla="*/ 15 w 186"/>
                <a:gd name="T11" fmla="*/ 64 h 110"/>
                <a:gd name="T12" fmla="*/ 12 w 186"/>
                <a:gd name="T13" fmla="*/ 65 h 110"/>
                <a:gd name="T14" fmla="*/ 0 w 186"/>
                <a:gd name="T15" fmla="*/ 65 h 110"/>
                <a:gd name="T16" fmla="*/ 0 w 186"/>
                <a:gd name="T17" fmla="*/ 55 h 110"/>
                <a:gd name="T18" fmla="*/ 5 w 186"/>
                <a:gd name="T19" fmla="*/ 55 h 110"/>
                <a:gd name="T20" fmla="*/ 8 w 186"/>
                <a:gd name="T21" fmla="*/ 53 h 110"/>
                <a:gd name="T22" fmla="*/ 21 w 186"/>
                <a:gd name="T23" fmla="*/ 28 h 110"/>
                <a:gd name="T24" fmla="*/ 21 w 186"/>
                <a:gd name="T25" fmla="*/ 27 h 110"/>
                <a:gd name="T26" fmla="*/ 44 w 186"/>
                <a:gd name="T27" fmla="*/ 52 h 110"/>
                <a:gd name="T28" fmla="*/ 71 w 186"/>
                <a:gd name="T29" fmla="*/ 0 h 110"/>
                <a:gd name="T30" fmla="*/ 112 w 186"/>
                <a:gd name="T31" fmla="*/ 89 h 110"/>
                <a:gd name="T32" fmla="*/ 161 w 186"/>
                <a:gd name="T33" fmla="*/ 19 h 110"/>
                <a:gd name="T34" fmla="*/ 167 w 186"/>
                <a:gd name="T35" fmla="*/ 38 h 110"/>
                <a:gd name="T36" fmla="*/ 178 w 186"/>
                <a:gd name="T37" fmla="*/ 73 h 110"/>
                <a:gd name="T38" fmla="*/ 182 w 186"/>
                <a:gd name="T39" fmla="*/ 76 h 110"/>
                <a:gd name="T40" fmla="*/ 186 w 186"/>
                <a:gd name="T41" fmla="*/ 76 h 110"/>
                <a:gd name="T42" fmla="*/ 186 w 186"/>
                <a:gd name="T43" fmla="*/ 86 h 110"/>
                <a:gd name="T44" fmla="*/ 172 w 186"/>
                <a:gd name="T45" fmla="*/ 86 h 110"/>
                <a:gd name="T46" fmla="*/ 171 w 186"/>
                <a:gd name="T47" fmla="*/ 84 h 110"/>
                <a:gd name="T48" fmla="*/ 159 w 186"/>
                <a:gd name="T49" fmla="*/ 45 h 110"/>
                <a:gd name="T50" fmla="*/ 158 w 186"/>
                <a:gd name="T51" fmla="*/ 43 h 110"/>
                <a:gd name="T52" fmla="*/ 111 w 186"/>
                <a:gd name="T53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6" h="110">
                  <a:moveTo>
                    <a:pt x="111" y="110"/>
                  </a:moveTo>
                  <a:cubicBezTo>
                    <a:pt x="97" y="82"/>
                    <a:pt x="84" y="53"/>
                    <a:pt x="70" y="24"/>
                  </a:cubicBezTo>
                  <a:cubicBezTo>
                    <a:pt x="62" y="40"/>
                    <a:pt x="55" y="55"/>
                    <a:pt x="47" y="70"/>
                  </a:cubicBezTo>
                  <a:cubicBezTo>
                    <a:pt x="39" y="62"/>
                    <a:pt x="32" y="54"/>
                    <a:pt x="24" y="45"/>
                  </a:cubicBezTo>
                  <a:cubicBezTo>
                    <a:pt x="23" y="46"/>
                    <a:pt x="23" y="47"/>
                    <a:pt x="23" y="47"/>
                  </a:cubicBezTo>
                  <a:cubicBezTo>
                    <a:pt x="20" y="53"/>
                    <a:pt x="17" y="58"/>
                    <a:pt x="15" y="64"/>
                  </a:cubicBezTo>
                  <a:cubicBezTo>
                    <a:pt x="14" y="65"/>
                    <a:pt x="13" y="65"/>
                    <a:pt x="12" y="65"/>
                  </a:cubicBezTo>
                  <a:cubicBezTo>
                    <a:pt x="8" y="65"/>
                    <a:pt x="4" y="65"/>
                    <a:pt x="0" y="65"/>
                  </a:cubicBezTo>
                  <a:cubicBezTo>
                    <a:pt x="0" y="62"/>
                    <a:pt x="0" y="58"/>
                    <a:pt x="0" y="55"/>
                  </a:cubicBezTo>
                  <a:cubicBezTo>
                    <a:pt x="2" y="55"/>
                    <a:pt x="4" y="55"/>
                    <a:pt x="5" y="55"/>
                  </a:cubicBezTo>
                  <a:cubicBezTo>
                    <a:pt x="7" y="55"/>
                    <a:pt x="7" y="54"/>
                    <a:pt x="8" y="53"/>
                  </a:cubicBezTo>
                  <a:cubicBezTo>
                    <a:pt x="12" y="45"/>
                    <a:pt x="16" y="37"/>
                    <a:pt x="21" y="28"/>
                  </a:cubicBezTo>
                  <a:cubicBezTo>
                    <a:pt x="21" y="28"/>
                    <a:pt x="21" y="28"/>
                    <a:pt x="21" y="27"/>
                  </a:cubicBezTo>
                  <a:cubicBezTo>
                    <a:pt x="29" y="35"/>
                    <a:pt x="36" y="43"/>
                    <a:pt x="44" y="52"/>
                  </a:cubicBezTo>
                  <a:cubicBezTo>
                    <a:pt x="53" y="35"/>
                    <a:pt x="62" y="18"/>
                    <a:pt x="71" y="0"/>
                  </a:cubicBezTo>
                  <a:cubicBezTo>
                    <a:pt x="85" y="30"/>
                    <a:pt x="98" y="59"/>
                    <a:pt x="112" y="89"/>
                  </a:cubicBezTo>
                  <a:cubicBezTo>
                    <a:pt x="129" y="66"/>
                    <a:pt x="145" y="43"/>
                    <a:pt x="161" y="19"/>
                  </a:cubicBezTo>
                  <a:cubicBezTo>
                    <a:pt x="163" y="26"/>
                    <a:pt x="165" y="32"/>
                    <a:pt x="167" y="38"/>
                  </a:cubicBezTo>
                  <a:cubicBezTo>
                    <a:pt x="171" y="50"/>
                    <a:pt x="175" y="62"/>
                    <a:pt x="178" y="73"/>
                  </a:cubicBezTo>
                  <a:cubicBezTo>
                    <a:pt x="179" y="75"/>
                    <a:pt x="180" y="76"/>
                    <a:pt x="182" y="76"/>
                  </a:cubicBezTo>
                  <a:cubicBezTo>
                    <a:pt x="183" y="76"/>
                    <a:pt x="184" y="76"/>
                    <a:pt x="186" y="76"/>
                  </a:cubicBezTo>
                  <a:cubicBezTo>
                    <a:pt x="186" y="80"/>
                    <a:pt x="186" y="83"/>
                    <a:pt x="186" y="86"/>
                  </a:cubicBezTo>
                  <a:cubicBezTo>
                    <a:pt x="181" y="86"/>
                    <a:pt x="177" y="87"/>
                    <a:pt x="172" y="86"/>
                  </a:cubicBezTo>
                  <a:cubicBezTo>
                    <a:pt x="172" y="86"/>
                    <a:pt x="171" y="85"/>
                    <a:pt x="171" y="84"/>
                  </a:cubicBezTo>
                  <a:cubicBezTo>
                    <a:pt x="167" y="71"/>
                    <a:pt x="163" y="58"/>
                    <a:pt x="159" y="45"/>
                  </a:cubicBezTo>
                  <a:cubicBezTo>
                    <a:pt x="158" y="45"/>
                    <a:pt x="158" y="44"/>
                    <a:pt x="158" y="43"/>
                  </a:cubicBezTo>
                  <a:cubicBezTo>
                    <a:pt x="142" y="65"/>
                    <a:pt x="127" y="88"/>
                    <a:pt x="111" y="11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6" name="グループ化 1385"/>
          <p:cNvGrpSpPr/>
          <p:nvPr/>
        </p:nvGrpSpPr>
        <p:grpSpPr>
          <a:xfrm>
            <a:off x="4392614" y="4933644"/>
            <a:ext cx="407988" cy="412750"/>
            <a:chOff x="4392614" y="4767151"/>
            <a:chExt cx="407988" cy="412750"/>
          </a:xfrm>
        </p:grpSpPr>
        <p:sp>
          <p:nvSpPr>
            <p:cNvPr id="1333" name="Freeform 296"/>
            <p:cNvSpPr>
              <a:spLocks/>
            </p:cNvSpPr>
            <p:nvPr/>
          </p:nvSpPr>
          <p:spPr bwMode="auto">
            <a:xfrm>
              <a:off x="4392614" y="4767151"/>
              <a:ext cx="407988" cy="412750"/>
            </a:xfrm>
            <a:custGeom>
              <a:avLst/>
              <a:gdLst>
                <a:gd name="T0" fmla="*/ 0 w 244"/>
                <a:gd name="T1" fmla="*/ 123 h 246"/>
                <a:gd name="T2" fmla="*/ 120 w 244"/>
                <a:gd name="T3" fmla="*/ 245 h 246"/>
                <a:gd name="T4" fmla="*/ 244 w 244"/>
                <a:gd name="T5" fmla="*/ 123 h 246"/>
                <a:gd name="T6" fmla="*/ 124 w 244"/>
                <a:gd name="T7" fmla="*/ 1 h 246"/>
                <a:gd name="T8" fmla="*/ 0 w 244"/>
                <a:gd name="T9" fmla="*/ 123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4" h="246">
                  <a:moveTo>
                    <a:pt x="0" y="123"/>
                  </a:moveTo>
                  <a:cubicBezTo>
                    <a:pt x="0" y="189"/>
                    <a:pt x="53" y="244"/>
                    <a:pt x="120" y="245"/>
                  </a:cubicBezTo>
                  <a:cubicBezTo>
                    <a:pt x="189" y="246"/>
                    <a:pt x="244" y="192"/>
                    <a:pt x="244" y="123"/>
                  </a:cubicBezTo>
                  <a:cubicBezTo>
                    <a:pt x="244" y="53"/>
                    <a:pt x="187" y="2"/>
                    <a:pt x="124" y="1"/>
                  </a:cubicBezTo>
                  <a:cubicBezTo>
                    <a:pt x="56" y="0"/>
                    <a:pt x="0" y="56"/>
                    <a:pt x="0" y="1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4" name="Freeform 297"/>
            <p:cNvSpPr>
              <a:spLocks noEditPoints="1"/>
            </p:cNvSpPr>
            <p:nvPr/>
          </p:nvSpPr>
          <p:spPr bwMode="auto">
            <a:xfrm>
              <a:off x="4392614" y="4767151"/>
              <a:ext cx="407988" cy="412750"/>
            </a:xfrm>
            <a:custGeom>
              <a:avLst/>
              <a:gdLst>
                <a:gd name="T0" fmla="*/ 0 w 244"/>
                <a:gd name="T1" fmla="*/ 123 h 246"/>
                <a:gd name="T2" fmla="*/ 124 w 244"/>
                <a:gd name="T3" fmla="*/ 1 h 246"/>
                <a:gd name="T4" fmla="*/ 244 w 244"/>
                <a:gd name="T5" fmla="*/ 123 h 246"/>
                <a:gd name="T6" fmla="*/ 120 w 244"/>
                <a:gd name="T7" fmla="*/ 245 h 246"/>
                <a:gd name="T8" fmla="*/ 0 w 244"/>
                <a:gd name="T9" fmla="*/ 123 h 246"/>
                <a:gd name="T10" fmla="*/ 122 w 244"/>
                <a:gd name="T11" fmla="*/ 225 h 246"/>
                <a:gd name="T12" fmla="*/ 223 w 244"/>
                <a:gd name="T13" fmla="*/ 124 h 246"/>
                <a:gd name="T14" fmla="*/ 122 w 244"/>
                <a:gd name="T15" fmla="*/ 22 h 246"/>
                <a:gd name="T16" fmla="*/ 20 w 244"/>
                <a:gd name="T17" fmla="*/ 123 h 246"/>
                <a:gd name="T18" fmla="*/ 122 w 244"/>
                <a:gd name="T19" fmla="*/ 225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4" h="246">
                  <a:moveTo>
                    <a:pt x="0" y="123"/>
                  </a:moveTo>
                  <a:cubicBezTo>
                    <a:pt x="0" y="56"/>
                    <a:pt x="56" y="0"/>
                    <a:pt x="124" y="1"/>
                  </a:cubicBezTo>
                  <a:cubicBezTo>
                    <a:pt x="187" y="2"/>
                    <a:pt x="244" y="53"/>
                    <a:pt x="244" y="123"/>
                  </a:cubicBezTo>
                  <a:cubicBezTo>
                    <a:pt x="244" y="192"/>
                    <a:pt x="189" y="246"/>
                    <a:pt x="120" y="245"/>
                  </a:cubicBezTo>
                  <a:cubicBezTo>
                    <a:pt x="53" y="244"/>
                    <a:pt x="0" y="189"/>
                    <a:pt x="0" y="123"/>
                  </a:cubicBezTo>
                  <a:close/>
                  <a:moveTo>
                    <a:pt x="122" y="225"/>
                  </a:moveTo>
                  <a:cubicBezTo>
                    <a:pt x="178" y="225"/>
                    <a:pt x="223" y="179"/>
                    <a:pt x="223" y="124"/>
                  </a:cubicBezTo>
                  <a:cubicBezTo>
                    <a:pt x="224" y="68"/>
                    <a:pt x="179" y="22"/>
                    <a:pt x="122" y="22"/>
                  </a:cubicBezTo>
                  <a:cubicBezTo>
                    <a:pt x="66" y="22"/>
                    <a:pt x="21" y="67"/>
                    <a:pt x="20" y="123"/>
                  </a:cubicBezTo>
                  <a:cubicBezTo>
                    <a:pt x="20" y="180"/>
                    <a:pt x="67" y="225"/>
                    <a:pt x="122" y="2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5" name="Freeform 298"/>
            <p:cNvSpPr>
              <a:spLocks noEditPoints="1"/>
            </p:cNvSpPr>
            <p:nvPr/>
          </p:nvSpPr>
          <p:spPr bwMode="auto">
            <a:xfrm>
              <a:off x="4425951" y="4803663"/>
              <a:ext cx="341313" cy="341313"/>
            </a:xfrm>
            <a:custGeom>
              <a:avLst/>
              <a:gdLst>
                <a:gd name="T0" fmla="*/ 102 w 204"/>
                <a:gd name="T1" fmla="*/ 203 h 203"/>
                <a:gd name="T2" fmla="*/ 0 w 204"/>
                <a:gd name="T3" fmla="*/ 101 h 203"/>
                <a:gd name="T4" fmla="*/ 102 w 204"/>
                <a:gd name="T5" fmla="*/ 0 h 203"/>
                <a:gd name="T6" fmla="*/ 203 w 204"/>
                <a:gd name="T7" fmla="*/ 102 h 203"/>
                <a:gd name="T8" fmla="*/ 102 w 204"/>
                <a:gd name="T9" fmla="*/ 203 h 203"/>
                <a:gd name="T10" fmla="*/ 102 w 204"/>
                <a:gd name="T11" fmla="*/ 184 h 203"/>
                <a:gd name="T12" fmla="*/ 184 w 204"/>
                <a:gd name="T13" fmla="*/ 101 h 203"/>
                <a:gd name="T14" fmla="*/ 103 w 204"/>
                <a:gd name="T15" fmla="*/ 19 h 203"/>
                <a:gd name="T16" fmla="*/ 19 w 204"/>
                <a:gd name="T17" fmla="*/ 101 h 203"/>
                <a:gd name="T18" fmla="*/ 102 w 204"/>
                <a:gd name="T19" fmla="*/ 184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4" h="203">
                  <a:moveTo>
                    <a:pt x="102" y="203"/>
                  </a:moveTo>
                  <a:cubicBezTo>
                    <a:pt x="47" y="203"/>
                    <a:pt x="0" y="158"/>
                    <a:pt x="0" y="101"/>
                  </a:cubicBezTo>
                  <a:cubicBezTo>
                    <a:pt x="1" y="45"/>
                    <a:pt x="46" y="0"/>
                    <a:pt x="102" y="0"/>
                  </a:cubicBezTo>
                  <a:cubicBezTo>
                    <a:pt x="159" y="0"/>
                    <a:pt x="204" y="46"/>
                    <a:pt x="203" y="102"/>
                  </a:cubicBezTo>
                  <a:cubicBezTo>
                    <a:pt x="203" y="157"/>
                    <a:pt x="158" y="203"/>
                    <a:pt x="102" y="203"/>
                  </a:cubicBezTo>
                  <a:close/>
                  <a:moveTo>
                    <a:pt x="102" y="184"/>
                  </a:moveTo>
                  <a:cubicBezTo>
                    <a:pt x="146" y="184"/>
                    <a:pt x="184" y="146"/>
                    <a:pt x="184" y="101"/>
                  </a:cubicBezTo>
                  <a:cubicBezTo>
                    <a:pt x="184" y="56"/>
                    <a:pt x="147" y="19"/>
                    <a:pt x="103" y="19"/>
                  </a:cubicBezTo>
                  <a:cubicBezTo>
                    <a:pt x="57" y="18"/>
                    <a:pt x="20" y="56"/>
                    <a:pt x="19" y="101"/>
                  </a:cubicBezTo>
                  <a:cubicBezTo>
                    <a:pt x="19" y="147"/>
                    <a:pt x="58" y="184"/>
                    <a:pt x="102" y="18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6" name="Freeform 299"/>
            <p:cNvSpPr>
              <a:spLocks noEditPoints="1"/>
            </p:cNvSpPr>
            <p:nvPr/>
          </p:nvSpPr>
          <p:spPr bwMode="auto">
            <a:xfrm>
              <a:off x="4457701" y="4833826"/>
              <a:ext cx="276225" cy="279400"/>
            </a:xfrm>
            <a:custGeom>
              <a:avLst/>
              <a:gdLst>
                <a:gd name="T0" fmla="*/ 83 w 165"/>
                <a:gd name="T1" fmla="*/ 166 h 166"/>
                <a:gd name="T2" fmla="*/ 0 w 165"/>
                <a:gd name="T3" fmla="*/ 83 h 166"/>
                <a:gd name="T4" fmla="*/ 84 w 165"/>
                <a:gd name="T5" fmla="*/ 1 h 166"/>
                <a:gd name="T6" fmla="*/ 165 w 165"/>
                <a:gd name="T7" fmla="*/ 83 h 166"/>
                <a:gd name="T8" fmla="*/ 83 w 165"/>
                <a:gd name="T9" fmla="*/ 166 h 166"/>
                <a:gd name="T10" fmla="*/ 83 w 165"/>
                <a:gd name="T11" fmla="*/ 108 h 166"/>
                <a:gd name="T12" fmla="*/ 110 w 165"/>
                <a:gd name="T13" fmla="*/ 81 h 166"/>
                <a:gd name="T14" fmla="*/ 112 w 165"/>
                <a:gd name="T15" fmla="*/ 78 h 166"/>
                <a:gd name="T16" fmla="*/ 156 w 165"/>
                <a:gd name="T17" fmla="*/ 53 h 166"/>
                <a:gd name="T18" fmla="*/ 157 w 165"/>
                <a:gd name="T19" fmla="*/ 50 h 166"/>
                <a:gd name="T20" fmla="*/ 156 w 165"/>
                <a:gd name="T21" fmla="*/ 47 h 166"/>
                <a:gd name="T22" fmla="*/ 151 w 165"/>
                <a:gd name="T23" fmla="*/ 45 h 166"/>
                <a:gd name="T24" fmla="*/ 105 w 165"/>
                <a:gd name="T25" fmla="*/ 62 h 166"/>
                <a:gd name="T26" fmla="*/ 101 w 165"/>
                <a:gd name="T27" fmla="*/ 61 h 166"/>
                <a:gd name="T28" fmla="*/ 78 w 165"/>
                <a:gd name="T29" fmla="*/ 54 h 166"/>
                <a:gd name="T30" fmla="*/ 56 w 165"/>
                <a:gd name="T31" fmla="*/ 82 h 166"/>
                <a:gd name="T32" fmla="*/ 83 w 165"/>
                <a:gd name="T33" fmla="*/ 108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5" h="166">
                  <a:moveTo>
                    <a:pt x="83" y="166"/>
                  </a:moveTo>
                  <a:cubicBezTo>
                    <a:pt x="39" y="166"/>
                    <a:pt x="0" y="129"/>
                    <a:pt x="0" y="83"/>
                  </a:cubicBezTo>
                  <a:cubicBezTo>
                    <a:pt x="1" y="38"/>
                    <a:pt x="38" y="0"/>
                    <a:pt x="84" y="1"/>
                  </a:cubicBezTo>
                  <a:cubicBezTo>
                    <a:pt x="128" y="1"/>
                    <a:pt x="165" y="38"/>
                    <a:pt x="165" y="83"/>
                  </a:cubicBezTo>
                  <a:cubicBezTo>
                    <a:pt x="165" y="128"/>
                    <a:pt x="127" y="166"/>
                    <a:pt x="83" y="166"/>
                  </a:cubicBezTo>
                  <a:close/>
                  <a:moveTo>
                    <a:pt x="83" y="108"/>
                  </a:moveTo>
                  <a:cubicBezTo>
                    <a:pt x="98" y="108"/>
                    <a:pt x="110" y="96"/>
                    <a:pt x="110" y="81"/>
                  </a:cubicBezTo>
                  <a:cubicBezTo>
                    <a:pt x="110" y="80"/>
                    <a:pt x="111" y="79"/>
                    <a:pt x="112" y="78"/>
                  </a:cubicBezTo>
                  <a:cubicBezTo>
                    <a:pt x="127" y="70"/>
                    <a:pt x="141" y="62"/>
                    <a:pt x="156" y="53"/>
                  </a:cubicBezTo>
                  <a:cubicBezTo>
                    <a:pt x="158" y="52"/>
                    <a:pt x="158" y="52"/>
                    <a:pt x="157" y="50"/>
                  </a:cubicBezTo>
                  <a:cubicBezTo>
                    <a:pt x="156" y="49"/>
                    <a:pt x="156" y="48"/>
                    <a:pt x="156" y="47"/>
                  </a:cubicBezTo>
                  <a:cubicBezTo>
                    <a:pt x="154" y="43"/>
                    <a:pt x="154" y="43"/>
                    <a:pt x="151" y="45"/>
                  </a:cubicBezTo>
                  <a:cubicBezTo>
                    <a:pt x="136" y="51"/>
                    <a:pt x="121" y="56"/>
                    <a:pt x="105" y="62"/>
                  </a:cubicBezTo>
                  <a:cubicBezTo>
                    <a:pt x="104" y="63"/>
                    <a:pt x="103" y="63"/>
                    <a:pt x="101" y="61"/>
                  </a:cubicBezTo>
                  <a:cubicBezTo>
                    <a:pt x="95" y="55"/>
                    <a:pt x="87" y="53"/>
                    <a:pt x="78" y="54"/>
                  </a:cubicBezTo>
                  <a:cubicBezTo>
                    <a:pt x="63" y="57"/>
                    <a:pt x="55" y="70"/>
                    <a:pt x="56" y="82"/>
                  </a:cubicBezTo>
                  <a:cubicBezTo>
                    <a:pt x="57" y="97"/>
                    <a:pt x="69" y="108"/>
                    <a:pt x="83" y="108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7" name="Freeform 300"/>
            <p:cNvSpPr>
              <a:spLocks/>
            </p:cNvSpPr>
            <p:nvPr/>
          </p:nvSpPr>
          <p:spPr bwMode="auto">
            <a:xfrm>
              <a:off x="4549776" y="4906851"/>
              <a:ext cx="173038" cy="107950"/>
            </a:xfrm>
            <a:custGeom>
              <a:avLst/>
              <a:gdLst>
                <a:gd name="T0" fmla="*/ 28 w 103"/>
                <a:gd name="T1" fmla="*/ 65 h 65"/>
                <a:gd name="T2" fmla="*/ 1 w 103"/>
                <a:gd name="T3" fmla="*/ 39 h 65"/>
                <a:gd name="T4" fmla="*/ 23 w 103"/>
                <a:gd name="T5" fmla="*/ 11 h 65"/>
                <a:gd name="T6" fmla="*/ 46 w 103"/>
                <a:gd name="T7" fmla="*/ 18 h 65"/>
                <a:gd name="T8" fmla="*/ 50 w 103"/>
                <a:gd name="T9" fmla="*/ 19 h 65"/>
                <a:gd name="T10" fmla="*/ 96 w 103"/>
                <a:gd name="T11" fmla="*/ 2 h 65"/>
                <a:gd name="T12" fmla="*/ 101 w 103"/>
                <a:gd name="T13" fmla="*/ 4 h 65"/>
                <a:gd name="T14" fmla="*/ 102 w 103"/>
                <a:gd name="T15" fmla="*/ 7 h 65"/>
                <a:gd name="T16" fmla="*/ 101 w 103"/>
                <a:gd name="T17" fmla="*/ 10 h 65"/>
                <a:gd name="T18" fmla="*/ 57 w 103"/>
                <a:gd name="T19" fmla="*/ 35 h 65"/>
                <a:gd name="T20" fmla="*/ 55 w 103"/>
                <a:gd name="T21" fmla="*/ 38 h 65"/>
                <a:gd name="T22" fmla="*/ 28 w 103"/>
                <a:gd name="T2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3" h="65">
                  <a:moveTo>
                    <a:pt x="28" y="65"/>
                  </a:moveTo>
                  <a:cubicBezTo>
                    <a:pt x="14" y="65"/>
                    <a:pt x="2" y="54"/>
                    <a:pt x="1" y="39"/>
                  </a:cubicBezTo>
                  <a:cubicBezTo>
                    <a:pt x="0" y="27"/>
                    <a:pt x="8" y="14"/>
                    <a:pt x="23" y="11"/>
                  </a:cubicBezTo>
                  <a:cubicBezTo>
                    <a:pt x="32" y="10"/>
                    <a:pt x="40" y="12"/>
                    <a:pt x="46" y="18"/>
                  </a:cubicBezTo>
                  <a:cubicBezTo>
                    <a:pt x="48" y="20"/>
                    <a:pt x="49" y="20"/>
                    <a:pt x="50" y="19"/>
                  </a:cubicBezTo>
                  <a:cubicBezTo>
                    <a:pt x="66" y="13"/>
                    <a:pt x="81" y="8"/>
                    <a:pt x="96" y="2"/>
                  </a:cubicBezTo>
                  <a:cubicBezTo>
                    <a:pt x="99" y="0"/>
                    <a:pt x="99" y="0"/>
                    <a:pt x="101" y="4"/>
                  </a:cubicBezTo>
                  <a:cubicBezTo>
                    <a:pt x="101" y="5"/>
                    <a:pt x="101" y="6"/>
                    <a:pt x="102" y="7"/>
                  </a:cubicBezTo>
                  <a:cubicBezTo>
                    <a:pt x="103" y="9"/>
                    <a:pt x="103" y="9"/>
                    <a:pt x="101" y="10"/>
                  </a:cubicBezTo>
                  <a:cubicBezTo>
                    <a:pt x="86" y="19"/>
                    <a:pt x="72" y="27"/>
                    <a:pt x="57" y="35"/>
                  </a:cubicBezTo>
                  <a:cubicBezTo>
                    <a:pt x="56" y="36"/>
                    <a:pt x="55" y="37"/>
                    <a:pt x="55" y="38"/>
                  </a:cubicBezTo>
                  <a:cubicBezTo>
                    <a:pt x="55" y="53"/>
                    <a:pt x="43" y="65"/>
                    <a:pt x="28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7" name="グループ化 1386"/>
          <p:cNvGrpSpPr/>
          <p:nvPr/>
        </p:nvGrpSpPr>
        <p:grpSpPr>
          <a:xfrm>
            <a:off x="5078414" y="4935231"/>
            <a:ext cx="271463" cy="409575"/>
            <a:chOff x="5078414" y="4768738"/>
            <a:chExt cx="271463" cy="409575"/>
          </a:xfrm>
        </p:grpSpPr>
        <p:sp>
          <p:nvSpPr>
            <p:cNvPr id="1338" name="Freeform 301"/>
            <p:cNvSpPr>
              <a:spLocks noEditPoints="1"/>
            </p:cNvSpPr>
            <p:nvPr/>
          </p:nvSpPr>
          <p:spPr bwMode="auto">
            <a:xfrm>
              <a:off x="5078414" y="4768738"/>
              <a:ext cx="271463" cy="409575"/>
            </a:xfrm>
            <a:custGeom>
              <a:avLst/>
              <a:gdLst>
                <a:gd name="T0" fmla="*/ 0 w 162"/>
                <a:gd name="T1" fmla="*/ 122 h 244"/>
                <a:gd name="T2" fmla="*/ 0 w 162"/>
                <a:gd name="T3" fmla="*/ 19 h 244"/>
                <a:gd name="T4" fmla="*/ 3 w 162"/>
                <a:gd name="T5" fmla="*/ 7 h 244"/>
                <a:gd name="T6" fmla="*/ 17 w 162"/>
                <a:gd name="T7" fmla="*/ 0 h 244"/>
                <a:gd name="T8" fmla="*/ 145 w 162"/>
                <a:gd name="T9" fmla="*/ 0 h 244"/>
                <a:gd name="T10" fmla="*/ 162 w 162"/>
                <a:gd name="T11" fmla="*/ 12 h 244"/>
                <a:gd name="T12" fmla="*/ 162 w 162"/>
                <a:gd name="T13" fmla="*/ 19 h 244"/>
                <a:gd name="T14" fmla="*/ 162 w 162"/>
                <a:gd name="T15" fmla="*/ 226 h 244"/>
                <a:gd name="T16" fmla="*/ 159 w 162"/>
                <a:gd name="T17" fmla="*/ 237 h 244"/>
                <a:gd name="T18" fmla="*/ 146 w 162"/>
                <a:gd name="T19" fmla="*/ 244 h 244"/>
                <a:gd name="T20" fmla="*/ 16 w 162"/>
                <a:gd name="T21" fmla="*/ 244 h 244"/>
                <a:gd name="T22" fmla="*/ 0 w 162"/>
                <a:gd name="T23" fmla="*/ 229 h 244"/>
                <a:gd name="T24" fmla="*/ 0 w 162"/>
                <a:gd name="T25" fmla="*/ 217 h 244"/>
                <a:gd name="T26" fmla="*/ 0 w 162"/>
                <a:gd name="T27" fmla="*/ 122 h 244"/>
                <a:gd name="T28" fmla="*/ 145 w 162"/>
                <a:gd name="T29" fmla="*/ 116 h 244"/>
                <a:gd name="T30" fmla="*/ 145 w 162"/>
                <a:gd name="T31" fmla="*/ 32 h 244"/>
                <a:gd name="T32" fmla="*/ 142 w 162"/>
                <a:gd name="T33" fmla="*/ 28 h 244"/>
                <a:gd name="T34" fmla="*/ 20 w 162"/>
                <a:gd name="T35" fmla="*/ 28 h 244"/>
                <a:gd name="T36" fmla="*/ 16 w 162"/>
                <a:gd name="T37" fmla="*/ 32 h 244"/>
                <a:gd name="T38" fmla="*/ 16 w 162"/>
                <a:gd name="T39" fmla="*/ 201 h 244"/>
                <a:gd name="T40" fmla="*/ 20 w 162"/>
                <a:gd name="T41" fmla="*/ 204 h 244"/>
                <a:gd name="T42" fmla="*/ 142 w 162"/>
                <a:gd name="T43" fmla="*/ 204 h 244"/>
                <a:gd name="T44" fmla="*/ 145 w 162"/>
                <a:gd name="T45" fmla="*/ 201 h 244"/>
                <a:gd name="T46" fmla="*/ 145 w 162"/>
                <a:gd name="T47" fmla="*/ 116 h 244"/>
                <a:gd name="T48" fmla="*/ 82 w 162"/>
                <a:gd name="T49" fmla="*/ 18 h 244"/>
                <a:gd name="T50" fmla="*/ 108 w 162"/>
                <a:gd name="T51" fmla="*/ 18 h 244"/>
                <a:gd name="T52" fmla="*/ 112 w 162"/>
                <a:gd name="T53" fmla="*/ 18 h 244"/>
                <a:gd name="T54" fmla="*/ 114 w 162"/>
                <a:gd name="T55" fmla="*/ 15 h 244"/>
                <a:gd name="T56" fmla="*/ 112 w 162"/>
                <a:gd name="T57" fmla="*/ 11 h 244"/>
                <a:gd name="T58" fmla="*/ 108 w 162"/>
                <a:gd name="T59" fmla="*/ 11 h 244"/>
                <a:gd name="T60" fmla="*/ 56 w 162"/>
                <a:gd name="T61" fmla="*/ 11 h 244"/>
                <a:gd name="T62" fmla="*/ 52 w 162"/>
                <a:gd name="T63" fmla="*/ 11 h 244"/>
                <a:gd name="T64" fmla="*/ 50 w 162"/>
                <a:gd name="T65" fmla="*/ 15 h 244"/>
                <a:gd name="T66" fmla="*/ 54 w 162"/>
                <a:gd name="T67" fmla="*/ 18 h 244"/>
                <a:gd name="T68" fmla="*/ 82 w 162"/>
                <a:gd name="T69" fmla="*/ 18 h 244"/>
                <a:gd name="T70" fmla="*/ 82 w 162"/>
                <a:gd name="T71" fmla="*/ 228 h 244"/>
                <a:gd name="T72" fmla="*/ 95 w 162"/>
                <a:gd name="T73" fmla="*/ 228 h 244"/>
                <a:gd name="T74" fmla="*/ 101 w 162"/>
                <a:gd name="T75" fmla="*/ 221 h 244"/>
                <a:gd name="T76" fmla="*/ 95 w 162"/>
                <a:gd name="T77" fmla="*/ 215 h 244"/>
                <a:gd name="T78" fmla="*/ 69 w 162"/>
                <a:gd name="T79" fmla="*/ 215 h 244"/>
                <a:gd name="T80" fmla="*/ 63 w 162"/>
                <a:gd name="T81" fmla="*/ 221 h 244"/>
                <a:gd name="T82" fmla="*/ 69 w 162"/>
                <a:gd name="T83" fmla="*/ 228 h 244"/>
                <a:gd name="T84" fmla="*/ 82 w 162"/>
                <a:gd name="T85" fmla="*/ 228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62" h="244">
                  <a:moveTo>
                    <a:pt x="0" y="122"/>
                  </a:moveTo>
                  <a:cubicBezTo>
                    <a:pt x="0" y="88"/>
                    <a:pt x="0" y="53"/>
                    <a:pt x="0" y="19"/>
                  </a:cubicBezTo>
                  <a:cubicBezTo>
                    <a:pt x="0" y="14"/>
                    <a:pt x="0" y="11"/>
                    <a:pt x="3" y="7"/>
                  </a:cubicBezTo>
                  <a:cubicBezTo>
                    <a:pt x="6" y="2"/>
                    <a:pt x="11" y="0"/>
                    <a:pt x="17" y="0"/>
                  </a:cubicBezTo>
                  <a:cubicBezTo>
                    <a:pt x="60" y="0"/>
                    <a:pt x="102" y="0"/>
                    <a:pt x="145" y="0"/>
                  </a:cubicBezTo>
                  <a:cubicBezTo>
                    <a:pt x="154" y="0"/>
                    <a:pt x="160" y="4"/>
                    <a:pt x="162" y="12"/>
                  </a:cubicBezTo>
                  <a:cubicBezTo>
                    <a:pt x="162" y="14"/>
                    <a:pt x="162" y="17"/>
                    <a:pt x="162" y="19"/>
                  </a:cubicBezTo>
                  <a:cubicBezTo>
                    <a:pt x="162" y="88"/>
                    <a:pt x="162" y="157"/>
                    <a:pt x="162" y="226"/>
                  </a:cubicBezTo>
                  <a:cubicBezTo>
                    <a:pt x="162" y="230"/>
                    <a:pt x="162" y="234"/>
                    <a:pt x="159" y="237"/>
                  </a:cubicBezTo>
                  <a:cubicBezTo>
                    <a:pt x="156" y="242"/>
                    <a:pt x="152" y="244"/>
                    <a:pt x="146" y="244"/>
                  </a:cubicBezTo>
                  <a:cubicBezTo>
                    <a:pt x="103" y="244"/>
                    <a:pt x="59" y="244"/>
                    <a:pt x="16" y="244"/>
                  </a:cubicBezTo>
                  <a:cubicBezTo>
                    <a:pt x="7" y="244"/>
                    <a:pt x="0" y="238"/>
                    <a:pt x="0" y="229"/>
                  </a:cubicBezTo>
                  <a:cubicBezTo>
                    <a:pt x="0" y="225"/>
                    <a:pt x="0" y="221"/>
                    <a:pt x="0" y="217"/>
                  </a:cubicBezTo>
                  <a:cubicBezTo>
                    <a:pt x="0" y="185"/>
                    <a:pt x="0" y="154"/>
                    <a:pt x="0" y="122"/>
                  </a:cubicBezTo>
                  <a:close/>
                  <a:moveTo>
                    <a:pt x="145" y="116"/>
                  </a:moveTo>
                  <a:cubicBezTo>
                    <a:pt x="145" y="88"/>
                    <a:pt x="145" y="60"/>
                    <a:pt x="145" y="32"/>
                  </a:cubicBezTo>
                  <a:cubicBezTo>
                    <a:pt x="145" y="28"/>
                    <a:pt x="145" y="28"/>
                    <a:pt x="142" y="28"/>
                  </a:cubicBezTo>
                  <a:cubicBezTo>
                    <a:pt x="101" y="28"/>
                    <a:pt x="61" y="28"/>
                    <a:pt x="20" y="28"/>
                  </a:cubicBezTo>
                  <a:cubicBezTo>
                    <a:pt x="16" y="28"/>
                    <a:pt x="16" y="28"/>
                    <a:pt x="16" y="32"/>
                  </a:cubicBezTo>
                  <a:cubicBezTo>
                    <a:pt x="16" y="88"/>
                    <a:pt x="16" y="144"/>
                    <a:pt x="16" y="201"/>
                  </a:cubicBezTo>
                  <a:cubicBezTo>
                    <a:pt x="16" y="204"/>
                    <a:pt x="16" y="204"/>
                    <a:pt x="20" y="204"/>
                  </a:cubicBezTo>
                  <a:cubicBezTo>
                    <a:pt x="60" y="204"/>
                    <a:pt x="101" y="204"/>
                    <a:pt x="142" y="204"/>
                  </a:cubicBezTo>
                  <a:cubicBezTo>
                    <a:pt x="145" y="204"/>
                    <a:pt x="145" y="204"/>
                    <a:pt x="145" y="201"/>
                  </a:cubicBezTo>
                  <a:cubicBezTo>
                    <a:pt x="145" y="173"/>
                    <a:pt x="145" y="144"/>
                    <a:pt x="145" y="116"/>
                  </a:cubicBezTo>
                  <a:close/>
                  <a:moveTo>
                    <a:pt x="82" y="18"/>
                  </a:moveTo>
                  <a:cubicBezTo>
                    <a:pt x="91" y="18"/>
                    <a:pt x="99" y="18"/>
                    <a:pt x="108" y="18"/>
                  </a:cubicBezTo>
                  <a:cubicBezTo>
                    <a:pt x="109" y="18"/>
                    <a:pt x="111" y="18"/>
                    <a:pt x="112" y="18"/>
                  </a:cubicBezTo>
                  <a:cubicBezTo>
                    <a:pt x="113" y="17"/>
                    <a:pt x="114" y="16"/>
                    <a:pt x="114" y="15"/>
                  </a:cubicBezTo>
                  <a:cubicBezTo>
                    <a:pt x="114" y="13"/>
                    <a:pt x="113" y="12"/>
                    <a:pt x="112" y="11"/>
                  </a:cubicBezTo>
                  <a:cubicBezTo>
                    <a:pt x="111" y="11"/>
                    <a:pt x="109" y="11"/>
                    <a:pt x="108" y="11"/>
                  </a:cubicBezTo>
                  <a:cubicBezTo>
                    <a:pt x="90" y="11"/>
                    <a:pt x="73" y="11"/>
                    <a:pt x="56" y="11"/>
                  </a:cubicBezTo>
                  <a:cubicBezTo>
                    <a:pt x="54" y="11"/>
                    <a:pt x="53" y="11"/>
                    <a:pt x="52" y="11"/>
                  </a:cubicBezTo>
                  <a:cubicBezTo>
                    <a:pt x="50" y="12"/>
                    <a:pt x="49" y="13"/>
                    <a:pt x="50" y="15"/>
                  </a:cubicBezTo>
                  <a:cubicBezTo>
                    <a:pt x="50" y="17"/>
                    <a:pt x="51" y="18"/>
                    <a:pt x="54" y="18"/>
                  </a:cubicBezTo>
                  <a:cubicBezTo>
                    <a:pt x="64" y="18"/>
                    <a:pt x="73" y="18"/>
                    <a:pt x="82" y="18"/>
                  </a:cubicBezTo>
                  <a:close/>
                  <a:moveTo>
                    <a:pt x="82" y="228"/>
                  </a:moveTo>
                  <a:cubicBezTo>
                    <a:pt x="86" y="228"/>
                    <a:pt x="90" y="228"/>
                    <a:pt x="95" y="228"/>
                  </a:cubicBezTo>
                  <a:cubicBezTo>
                    <a:pt x="99" y="228"/>
                    <a:pt x="101" y="225"/>
                    <a:pt x="101" y="221"/>
                  </a:cubicBezTo>
                  <a:cubicBezTo>
                    <a:pt x="101" y="217"/>
                    <a:pt x="99" y="215"/>
                    <a:pt x="95" y="215"/>
                  </a:cubicBezTo>
                  <a:cubicBezTo>
                    <a:pt x="86" y="215"/>
                    <a:pt x="78" y="215"/>
                    <a:pt x="69" y="215"/>
                  </a:cubicBezTo>
                  <a:cubicBezTo>
                    <a:pt x="65" y="215"/>
                    <a:pt x="62" y="218"/>
                    <a:pt x="63" y="221"/>
                  </a:cubicBezTo>
                  <a:cubicBezTo>
                    <a:pt x="63" y="225"/>
                    <a:pt x="65" y="228"/>
                    <a:pt x="69" y="228"/>
                  </a:cubicBezTo>
                  <a:cubicBezTo>
                    <a:pt x="73" y="228"/>
                    <a:pt x="78" y="228"/>
                    <a:pt x="82" y="228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9" name="Freeform 302"/>
            <p:cNvSpPr>
              <a:spLocks/>
            </p:cNvSpPr>
            <p:nvPr/>
          </p:nvSpPr>
          <p:spPr bwMode="auto">
            <a:xfrm>
              <a:off x="5105401" y="4816363"/>
              <a:ext cx="215900" cy="295275"/>
            </a:xfrm>
            <a:custGeom>
              <a:avLst/>
              <a:gdLst>
                <a:gd name="T0" fmla="*/ 129 w 129"/>
                <a:gd name="T1" fmla="*/ 88 h 176"/>
                <a:gd name="T2" fmla="*/ 129 w 129"/>
                <a:gd name="T3" fmla="*/ 173 h 176"/>
                <a:gd name="T4" fmla="*/ 126 w 129"/>
                <a:gd name="T5" fmla="*/ 176 h 176"/>
                <a:gd name="T6" fmla="*/ 4 w 129"/>
                <a:gd name="T7" fmla="*/ 176 h 176"/>
                <a:gd name="T8" fmla="*/ 0 w 129"/>
                <a:gd name="T9" fmla="*/ 173 h 176"/>
                <a:gd name="T10" fmla="*/ 0 w 129"/>
                <a:gd name="T11" fmla="*/ 4 h 176"/>
                <a:gd name="T12" fmla="*/ 4 w 129"/>
                <a:gd name="T13" fmla="*/ 0 h 176"/>
                <a:gd name="T14" fmla="*/ 126 w 129"/>
                <a:gd name="T15" fmla="*/ 0 h 176"/>
                <a:gd name="T16" fmla="*/ 129 w 129"/>
                <a:gd name="T17" fmla="*/ 4 h 176"/>
                <a:gd name="T18" fmla="*/ 129 w 129"/>
                <a:gd name="T19" fmla="*/ 8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9" h="176">
                  <a:moveTo>
                    <a:pt x="129" y="88"/>
                  </a:moveTo>
                  <a:cubicBezTo>
                    <a:pt x="129" y="116"/>
                    <a:pt x="129" y="145"/>
                    <a:pt x="129" y="173"/>
                  </a:cubicBezTo>
                  <a:cubicBezTo>
                    <a:pt x="129" y="176"/>
                    <a:pt x="129" y="176"/>
                    <a:pt x="126" y="176"/>
                  </a:cubicBezTo>
                  <a:cubicBezTo>
                    <a:pt x="85" y="176"/>
                    <a:pt x="44" y="176"/>
                    <a:pt x="4" y="176"/>
                  </a:cubicBezTo>
                  <a:cubicBezTo>
                    <a:pt x="0" y="176"/>
                    <a:pt x="0" y="176"/>
                    <a:pt x="0" y="173"/>
                  </a:cubicBezTo>
                  <a:cubicBezTo>
                    <a:pt x="0" y="116"/>
                    <a:pt x="0" y="60"/>
                    <a:pt x="0" y="4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45" y="0"/>
                    <a:pt x="85" y="0"/>
                    <a:pt x="126" y="0"/>
                  </a:cubicBezTo>
                  <a:cubicBezTo>
                    <a:pt x="129" y="0"/>
                    <a:pt x="129" y="0"/>
                    <a:pt x="129" y="4"/>
                  </a:cubicBezTo>
                  <a:cubicBezTo>
                    <a:pt x="129" y="32"/>
                    <a:pt x="129" y="60"/>
                    <a:pt x="129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0" name="Freeform 303"/>
            <p:cNvSpPr>
              <a:spLocks/>
            </p:cNvSpPr>
            <p:nvPr/>
          </p:nvSpPr>
          <p:spPr bwMode="auto">
            <a:xfrm>
              <a:off x="5160964" y="4787788"/>
              <a:ext cx="107950" cy="11113"/>
            </a:xfrm>
            <a:custGeom>
              <a:avLst/>
              <a:gdLst>
                <a:gd name="T0" fmla="*/ 33 w 65"/>
                <a:gd name="T1" fmla="*/ 7 h 7"/>
                <a:gd name="T2" fmla="*/ 5 w 65"/>
                <a:gd name="T3" fmla="*/ 7 h 7"/>
                <a:gd name="T4" fmla="*/ 1 w 65"/>
                <a:gd name="T5" fmla="*/ 4 h 7"/>
                <a:gd name="T6" fmla="*/ 3 w 65"/>
                <a:gd name="T7" fmla="*/ 0 h 7"/>
                <a:gd name="T8" fmla="*/ 7 w 65"/>
                <a:gd name="T9" fmla="*/ 0 h 7"/>
                <a:gd name="T10" fmla="*/ 59 w 65"/>
                <a:gd name="T11" fmla="*/ 0 h 7"/>
                <a:gd name="T12" fmla="*/ 63 w 65"/>
                <a:gd name="T13" fmla="*/ 0 h 7"/>
                <a:gd name="T14" fmla="*/ 65 w 65"/>
                <a:gd name="T15" fmla="*/ 4 h 7"/>
                <a:gd name="T16" fmla="*/ 63 w 65"/>
                <a:gd name="T17" fmla="*/ 7 h 7"/>
                <a:gd name="T18" fmla="*/ 59 w 65"/>
                <a:gd name="T19" fmla="*/ 7 h 7"/>
                <a:gd name="T20" fmla="*/ 33 w 65"/>
                <a:gd name="T21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5" h="7">
                  <a:moveTo>
                    <a:pt x="33" y="7"/>
                  </a:moveTo>
                  <a:cubicBezTo>
                    <a:pt x="24" y="7"/>
                    <a:pt x="15" y="7"/>
                    <a:pt x="5" y="7"/>
                  </a:cubicBezTo>
                  <a:cubicBezTo>
                    <a:pt x="2" y="7"/>
                    <a:pt x="1" y="6"/>
                    <a:pt x="1" y="4"/>
                  </a:cubicBezTo>
                  <a:cubicBezTo>
                    <a:pt x="0" y="2"/>
                    <a:pt x="1" y="1"/>
                    <a:pt x="3" y="0"/>
                  </a:cubicBezTo>
                  <a:cubicBezTo>
                    <a:pt x="4" y="0"/>
                    <a:pt x="5" y="0"/>
                    <a:pt x="7" y="0"/>
                  </a:cubicBezTo>
                  <a:cubicBezTo>
                    <a:pt x="24" y="0"/>
                    <a:pt x="41" y="0"/>
                    <a:pt x="59" y="0"/>
                  </a:cubicBezTo>
                  <a:cubicBezTo>
                    <a:pt x="60" y="0"/>
                    <a:pt x="62" y="0"/>
                    <a:pt x="63" y="0"/>
                  </a:cubicBezTo>
                  <a:cubicBezTo>
                    <a:pt x="64" y="1"/>
                    <a:pt x="65" y="2"/>
                    <a:pt x="65" y="4"/>
                  </a:cubicBezTo>
                  <a:cubicBezTo>
                    <a:pt x="65" y="5"/>
                    <a:pt x="64" y="6"/>
                    <a:pt x="63" y="7"/>
                  </a:cubicBezTo>
                  <a:cubicBezTo>
                    <a:pt x="62" y="7"/>
                    <a:pt x="60" y="7"/>
                    <a:pt x="59" y="7"/>
                  </a:cubicBezTo>
                  <a:cubicBezTo>
                    <a:pt x="50" y="7"/>
                    <a:pt x="42" y="7"/>
                    <a:pt x="33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1" name="Freeform 304"/>
            <p:cNvSpPr>
              <a:spLocks/>
            </p:cNvSpPr>
            <p:nvPr/>
          </p:nvSpPr>
          <p:spPr bwMode="auto">
            <a:xfrm>
              <a:off x="5181601" y="5129101"/>
              <a:ext cx="66675" cy="22225"/>
            </a:xfrm>
            <a:custGeom>
              <a:avLst/>
              <a:gdLst>
                <a:gd name="T0" fmla="*/ 20 w 39"/>
                <a:gd name="T1" fmla="*/ 13 h 13"/>
                <a:gd name="T2" fmla="*/ 7 w 39"/>
                <a:gd name="T3" fmla="*/ 13 h 13"/>
                <a:gd name="T4" fmla="*/ 1 w 39"/>
                <a:gd name="T5" fmla="*/ 6 h 13"/>
                <a:gd name="T6" fmla="*/ 7 w 39"/>
                <a:gd name="T7" fmla="*/ 0 h 13"/>
                <a:gd name="T8" fmla="*/ 33 w 39"/>
                <a:gd name="T9" fmla="*/ 0 h 13"/>
                <a:gd name="T10" fmla="*/ 39 w 39"/>
                <a:gd name="T11" fmla="*/ 6 h 13"/>
                <a:gd name="T12" fmla="*/ 33 w 39"/>
                <a:gd name="T13" fmla="*/ 13 h 13"/>
                <a:gd name="T14" fmla="*/ 20 w 39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13">
                  <a:moveTo>
                    <a:pt x="20" y="13"/>
                  </a:moveTo>
                  <a:cubicBezTo>
                    <a:pt x="16" y="13"/>
                    <a:pt x="11" y="13"/>
                    <a:pt x="7" y="13"/>
                  </a:cubicBezTo>
                  <a:cubicBezTo>
                    <a:pt x="3" y="13"/>
                    <a:pt x="1" y="10"/>
                    <a:pt x="1" y="6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6" y="0"/>
                    <a:pt x="24" y="0"/>
                    <a:pt x="33" y="0"/>
                  </a:cubicBezTo>
                  <a:cubicBezTo>
                    <a:pt x="37" y="0"/>
                    <a:pt x="39" y="2"/>
                    <a:pt x="39" y="6"/>
                  </a:cubicBezTo>
                  <a:cubicBezTo>
                    <a:pt x="39" y="10"/>
                    <a:pt x="37" y="13"/>
                    <a:pt x="33" y="13"/>
                  </a:cubicBezTo>
                  <a:cubicBezTo>
                    <a:pt x="28" y="13"/>
                    <a:pt x="24" y="13"/>
                    <a:pt x="20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88" name="グループ化 1387"/>
          <p:cNvGrpSpPr/>
          <p:nvPr/>
        </p:nvGrpSpPr>
        <p:grpSpPr>
          <a:xfrm>
            <a:off x="5662614" y="4936819"/>
            <a:ext cx="325438" cy="407988"/>
            <a:chOff x="5662614" y="4770326"/>
            <a:chExt cx="325438" cy="407988"/>
          </a:xfrm>
        </p:grpSpPr>
        <p:sp>
          <p:nvSpPr>
            <p:cNvPr id="1342" name="Freeform 305"/>
            <p:cNvSpPr>
              <a:spLocks/>
            </p:cNvSpPr>
            <p:nvPr/>
          </p:nvSpPr>
          <p:spPr bwMode="auto">
            <a:xfrm>
              <a:off x="5662614" y="4770326"/>
              <a:ext cx="325438" cy="407988"/>
            </a:xfrm>
            <a:custGeom>
              <a:avLst/>
              <a:gdLst>
                <a:gd name="T0" fmla="*/ 0 w 194"/>
                <a:gd name="T1" fmla="*/ 243 h 243"/>
                <a:gd name="T2" fmla="*/ 194 w 194"/>
                <a:gd name="T3" fmla="*/ 121 h 243"/>
                <a:gd name="T4" fmla="*/ 0 w 194"/>
                <a:gd name="T5" fmla="*/ 0 h 243"/>
                <a:gd name="T6" fmla="*/ 0 w 194"/>
                <a:gd name="T7" fmla="*/ 2 h 243"/>
                <a:gd name="T8" fmla="*/ 0 w 194"/>
                <a:gd name="T9" fmla="*/ 42 h 243"/>
                <a:gd name="T10" fmla="*/ 0 w 194"/>
                <a:gd name="T11" fmla="*/ 110 h 243"/>
                <a:gd name="T12" fmla="*/ 3 w 194"/>
                <a:gd name="T13" fmla="*/ 113 h 243"/>
                <a:gd name="T14" fmla="*/ 15 w 194"/>
                <a:gd name="T15" fmla="*/ 113 h 243"/>
                <a:gd name="T16" fmla="*/ 18 w 194"/>
                <a:gd name="T17" fmla="*/ 110 h 243"/>
                <a:gd name="T18" fmla="*/ 20 w 194"/>
                <a:gd name="T19" fmla="*/ 101 h 243"/>
                <a:gd name="T20" fmla="*/ 32 w 194"/>
                <a:gd name="T21" fmla="*/ 94 h 243"/>
                <a:gd name="T22" fmla="*/ 65 w 194"/>
                <a:gd name="T23" fmla="*/ 94 h 243"/>
                <a:gd name="T24" fmla="*/ 68 w 194"/>
                <a:gd name="T25" fmla="*/ 92 h 243"/>
                <a:gd name="T26" fmla="*/ 74 w 194"/>
                <a:gd name="T27" fmla="*/ 86 h 243"/>
                <a:gd name="T28" fmla="*/ 76 w 194"/>
                <a:gd name="T29" fmla="*/ 89 h 243"/>
                <a:gd name="T30" fmla="*/ 76 w 194"/>
                <a:gd name="T31" fmla="*/ 98 h 243"/>
                <a:gd name="T32" fmla="*/ 80 w 194"/>
                <a:gd name="T33" fmla="*/ 102 h 243"/>
                <a:gd name="T34" fmla="*/ 108 w 194"/>
                <a:gd name="T35" fmla="*/ 102 h 243"/>
                <a:gd name="T36" fmla="*/ 111 w 194"/>
                <a:gd name="T37" fmla="*/ 104 h 243"/>
                <a:gd name="T38" fmla="*/ 111 w 194"/>
                <a:gd name="T39" fmla="*/ 109 h 243"/>
                <a:gd name="T40" fmla="*/ 108 w 194"/>
                <a:gd name="T41" fmla="*/ 112 h 243"/>
                <a:gd name="T42" fmla="*/ 79 w 194"/>
                <a:gd name="T43" fmla="*/ 112 h 243"/>
                <a:gd name="T44" fmla="*/ 76 w 194"/>
                <a:gd name="T45" fmla="*/ 115 h 243"/>
                <a:gd name="T46" fmla="*/ 76 w 194"/>
                <a:gd name="T47" fmla="*/ 128 h 243"/>
                <a:gd name="T48" fmla="*/ 79 w 194"/>
                <a:gd name="T49" fmla="*/ 131 h 243"/>
                <a:gd name="T50" fmla="*/ 108 w 194"/>
                <a:gd name="T51" fmla="*/ 131 h 243"/>
                <a:gd name="T52" fmla="*/ 110 w 194"/>
                <a:gd name="T53" fmla="*/ 131 h 243"/>
                <a:gd name="T54" fmla="*/ 110 w 194"/>
                <a:gd name="T55" fmla="*/ 141 h 243"/>
                <a:gd name="T56" fmla="*/ 107 w 194"/>
                <a:gd name="T57" fmla="*/ 141 h 243"/>
                <a:gd name="T58" fmla="*/ 79 w 194"/>
                <a:gd name="T59" fmla="*/ 141 h 243"/>
                <a:gd name="T60" fmla="*/ 76 w 194"/>
                <a:gd name="T61" fmla="*/ 143 h 243"/>
                <a:gd name="T62" fmla="*/ 76 w 194"/>
                <a:gd name="T63" fmla="*/ 152 h 243"/>
                <a:gd name="T64" fmla="*/ 73 w 194"/>
                <a:gd name="T65" fmla="*/ 156 h 243"/>
                <a:gd name="T66" fmla="*/ 68 w 194"/>
                <a:gd name="T67" fmla="*/ 151 h 243"/>
                <a:gd name="T68" fmla="*/ 65 w 194"/>
                <a:gd name="T69" fmla="*/ 148 h 243"/>
                <a:gd name="T70" fmla="*/ 31 w 194"/>
                <a:gd name="T71" fmla="*/ 148 h 243"/>
                <a:gd name="T72" fmla="*/ 18 w 194"/>
                <a:gd name="T73" fmla="*/ 137 h 243"/>
                <a:gd name="T74" fmla="*/ 18 w 194"/>
                <a:gd name="T75" fmla="*/ 131 h 243"/>
                <a:gd name="T76" fmla="*/ 16 w 194"/>
                <a:gd name="T77" fmla="*/ 129 h 243"/>
                <a:gd name="T78" fmla="*/ 3 w 194"/>
                <a:gd name="T79" fmla="*/ 129 h 243"/>
                <a:gd name="T80" fmla="*/ 0 w 194"/>
                <a:gd name="T81" fmla="*/ 132 h 243"/>
                <a:gd name="T82" fmla="*/ 0 w 194"/>
                <a:gd name="T83" fmla="*/ 240 h 243"/>
                <a:gd name="T84" fmla="*/ 0 w 194"/>
                <a:gd name="T85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43">
                  <a:moveTo>
                    <a:pt x="0" y="243"/>
                  </a:moveTo>
                  <a:cubicBezTo>
                    <a:pt x="65" y="202"/>
                    <a:pt x="129" y="162"/>
                    <a:pt x="194" y="121"/>
                  </a:cubicBezTo>
                  <a:cubicBezTo>
                    <a:pt x="129" y="81"/>
                    <a:pt x="65" y="4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15"/>
                    <a:pt x="0" y="28"/>
                    <a:pt x="0" y="42"/>
                  </a:cubicBezTo>
                  <a:cubicBezTo>
                    <a:pt x="0" y="64"/>
                    <a:pt x="0" y="87"/>
                    <a:pt x="0" y="110"/>
                  </a:cubicBezTo>
                  <a:cubicBezTo>
                    <a:pt x="0" y="113"/>
                    <a:pt x="0" y="113"/>
                    <a:pt x="3" y="113"/>
                  </a:cubicBezTo>
                  <a:cubicBezTo>
                    <a:pt x="7" y="113"/>
                    <a:pt x="11" y="113"/>
                    <a:pt x="15" y="113"/>
                  </a:cubicBezTo>
                  <a:cubicBezTo>
                    <a:pt x="18" y="113"/>
                    <a:pt x="18" y="113"/>
                    <a:pt x="18" y="110"/>
                  </a:cubicBezTo>
                  <a:cubicBezTo>
                    <a:pt x="18" y="107"/>
                    <a:pt x="18" y="104"/>
                    <a:pt x="20" y="101"/>
                  </a:cubicBezTo>
                  <a:cubicBezTo>
                    <a:pt x="22" y="96"/>
                    <a:pt x="27" y="94"/>
                    <a:pt x="32" y="94"/>
                  </a:cubicBezTo>
                  <a:cubicBezTo>
                    <a:pt x="43" y="94"/>
                    <a:pt x="54" y="94"/>
                    <a:pt x="65" y="94"/>
                  </a:cubicBezTo>
                  <a:cubicBezTo>
                    <a:pt x="67" y="94"/>
                    <a:pt x="68" y="94"/>
                    <a:pt x="68" y="92"/>
                  </a:cubicBezTo>
                  <a:cubicBezTo>
                    <a:pt x="68" y="86"/>
                    <a:pt x="68" y="86"/>
                    <a:pt x="74" y="86"/>
                  </a:cubicBezTo>
                  <a:cubicBezTo>
                    <a:pt x="76" y="86"/>
                    <a:pt x="77" y="87"/>
                    <a:pt x="76" y="89"/>
                  </a:cubicBezTo>
                  <a:cubicBezTo>
                    <a:pt x="76" y="92"/>
                    <a:pt x="76" y="95"/>
                    <a:pt x="76" y="98"/>
                  </a:cubicBezTo>
                  <a:cubicBezTo>
                    <a:pt x="76" y="102"/>
                    <a:pt x="76" y="102"/>
                    <a:pt x="80" y="102"/>
                  </a:cubicBezTo>
                  <a:cubicBezTo>
                    <a:pt x="90" y="102"/>
                    <a:pt x="99" y="102"/>
                    <a:pt x="108" y="102"/>
                  </a:cubicBezTo>
                  <a:cubicBezTo>
                    <a:pt x="110" y="102"/>
                    <a:pt x="111" y="102"/>
                    <a:pt x="111" y="104"/>
                  </a:cubicBezTo>
                  <a:cubicBezTo>
                    <a:pt x="111" y="106"/>
                    <a:pt x="110" y="108"/>
                    <a:pt x="111" y="109"/>
                  </a:cubicBezTo>
                  <a:cubicBezTo>
                    <a:pt x="111" y="112"/>
                    <a:pt x="110" y="112"/>
                    <a:pt x="108" y="112"/>
                  </a:cubicBezTo>
                  <a:cubicBezTo>
                    <a:pt x="98" y="112"/>
                    <a:pt x="89" y="112"/>
                    <a:pt x="79" y="112"/>
                  </a:cubicBezTo>
                  <a:cubicBezTo>
                    <a:pt x="77" y="112"/>
                    <a:pt x="76" y="113"/>
                    <a:pt x="76" y="115"/>
                  </a:cubicBezTo>
                  <a:cubicBezTo>
                    <a:pt x="77" y="119"/>
                    <a:pt x="77" y="123"/>
                    <a:pt x="76" y="128"/>
                  </a:cubicBezTo>
                  <a:cubicBezTo>
                    <a:pt x="76" y="130"/>
                    <a:pt x="77" y="131"/>
                    <a:pt x="79" y="131"/>
                  </a:cubicBezTo>
                  <a:cubicBezTo>
                    <a:pt x="89" y="130"/>
                    <a:pt x="98" y="131"/>
                    <a:pt x="108" y="131"/>
                  </a:cubicBezTo>
                  <a:cubicBezTo>
                    <a:pt x="108" y="131"/>
                    <a:pt x="109" y="131"/>
                    <a:pt x="110" y="131"/>
                  </a:cubicBezTo>
                  <a:cubicBezTo>
                    <a:pt x="110" y="134"/>
                    <a:pt x="110" y="137"/>
                    <a:pt x="110" y="141"/>
                  </a:cubicBezTo>
                  <a:cubicBezTo>
                    <a:pt x="109" y="141"/>
                    <a:pt x="108" y="141"/>
                    <a:pt x="107" y="141"/>
                  </a:cubicBezTo>
                  <a:cubicBezTo>
                    <a:pt x="98" y="141"/>
                    <a:pt x="88" y="141"/>
                    <a:pt x="79" y="141"/>
                  </a:cubicBezTo>
                  <a:cubicBezTo>
                    <a:pt x="77" y="141"/>
                    <a:pt x="76" y="141"/>
                    <a:pt x="76" y="143"/>
                  </a:cubicBezTo>
                  <a:cubicBezTo>
                    <a:pt x="77" y="146"/>
                    <a:pt x="76" y="149"/>
                    <a:pt x="76" y="152"/>
                  </a:cubicBezTo>
                  <a:cubicBezTo>
                    <a:pt x="76" y="156"/>
                    <a:pt x="76" y="156"/>
                    <a:pt x="73" y="156"/>
                  </a:cubicBezTo>
                  <a:cubicBezTo>
                    <a:pt x="67" y="156"/>
                    <a:pt x="68" y="157"/>
                    <a:pt x="68" y="151"/>
                  </a:cubicBezTo>
                  <a:cubicBezTo>
                    <a:pt x="68" y="149"/>
                    <a:pt x="67" y="148"/>
                    <a:pt x="65" y="148"/>
                  </a:cubicBezTo>
                  <a:cubicBezTo>
                    <a:pt x="54" y="148"/>
                    <a:pt x="42" y="148"/>
                    <a:pt x="31" y="148"/>
                  </a:cubicBezTo>
                  <a:cubicBezTo>
                    <a:pt x="24" y="148"/>
                    <a:pt x="19" y="144"/>
                    <a:pt x="18" y="137"/>
                  </a:cubicBezTo>
                  <a:cubicBezTo>
                    <a:pt x="18" y="135"/>
                    <a:pt x="18" y="133"/>
                    <a:pt x="18" y="131"/>
                  </a:cubicBezTo>
                  <a:cubicBezTo>
                    <a:pt x="18" y="130"/>
                    <a:pt x="18" y="129"/>
                    <a:pt x="16" y="129"/>
                  </a:cubicBezTo>
                  <a:cubicBezTo>
                    <a:pt x="12" y="129"/>
                    <a:pt x="7" y="129"/>
                    <a:pt x="3" y="129"/>
                  </a:cubicBezTo>
                  <a:cubicBezTo>
                    <a:pt x="0" y="129"/>
                    <a:pt x="0" y="129"/>
                    <a:pt x="0" y="132"/>
                  </a:cubicBezTo>
                  <a:cubicBezTo>
                    <a:pt x="0" y="168"/>
                    <a:pt x="0" y="204"/>
                    <a:pt x="0" y="240"/>
                  </a:cubicBezTo>
                  <a:cubicBezTo>
                    <a:pt x="0" y="241"/>
                    <a:pt x="0" y="242"/>
                    <a:pt x="0" y="2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43" name="Freeform 306"/>
            <p:cNvSpPr>
              <a:spLocks/>
            </p:cNvSpPr>
            <p:nvPr/>
          </p:nvSpPr>
          <p:spPr bwMode="auto">
            <a:xfrm>
              <a:off x="5662614" y="4770326"/>
              <a:ext cx="325438" cy="407988"/>
            </a:xfrm>
            <a:custGeom>
              <a:avLst/>
              <a:gdLst>
                <a:gd name="T0" fmla="*/ 0 w 194"/>
                <a:gd name="T1" fmla="*/ 243 h 243"/>
                <a:gd name="T2" fmla="*/ 0 w 194"/>
                <a:gd name="T3" fmla="*/ 240 h 243"/>
                <a:gd name="T4" fmla="*/ 0 w 194"/>
                <a:gd name="T5" fmla="*/ 132 h 243"/>
                <a:gd name="T6" fmla="*/ 3 w 194"/>
                <a:gd name="T7" fmla="*/ 129 h 243"/>
                <a:gd name="T8" fmla="*/ 16 w 194"/>
                <a:gd name="T9" fmla="*/ 129 h 243"/>
                <a:gd name="T10" fmla="*/ 18 w 194"/>
                <a:gd name="T11" fmla="*/ 131 h 243"/>
                <a:gd name="T12" fmla="*/ 18 w 194"/>
                <a:gd name="T13" fmla="*/ 137 h 243"/>
                <a:gd name="T14" fmla="*/ 31 w 194"/>
                <a:gd name="T15" fmla="*/ 148 h 243"/>
                <a:gd name="T16" fmla="*/ 65 w 194"/>
                <a:gd name="T17" fmla="*/ 148 h 243"/>
                <a:gd name="T18" fmla="*/ 68 w 194"/>
                <a:gd name="T19" fmla="*/ 151 h 243"/>
                <a:gd name="T20" fmla="*/ 73 w 194"/>
                <a:gd name="T21" fmla="*/ 156 h 243"/>
                <a:gd name="T22" fmla="*/ 76 w 194"/>
                <a:gd name="T23" fmla="*/ 152 h 243"/>
                <a:gd name="T24" fmla="*/ 76 w 194"/>
                <a:gd name="T25" fmla="*/ 143 h 243"/>
                <a:gd name="T26" fmla="*/ 79 w 194"/>
                <a:gd name="T27" fmla="*/ 141 h 243"/>
                <a:gd name="T28" fmla="*/ 107 w 194"/>
                <a:gd name="T29" fmla="*/ 141 h 243"/>
                <a:gd name="T30" fmla="*/ 110 w 194"/>
                <a:gd name="T31" fmla="*/ 141 h 243"/>
                <a:gd name="T32" fmla="*/ 110 w 194"/>
                <a:gd name="T33" fmla="*/ 131 h 243"/>
                <a:gd name="T34" fmla="*/ 108 w 194"/>
                <a:gd name="T35" fmla="*/ 131 h 243"/>
                <a:gd name="T36" fmla="*/ 79 w 194"/>
                <a:gd name="T37" fmla="*/ 131 h 243"/>
                <a:gd name="T38" fmla="*/ 76 w 194"/>
                <a:gd name="T39" fmla="*/ 128 h 243"/>
                <a:gd name="T40" fmla="*/ 76 w 194"/>
                <a:gd name="T41" fmla="*/ 115 h 243"/>
                <a:gd name="T42" fmla="*/ 79 w 194"/>
                <a:gd name="T43" fmla="*/ 112 h 243"/>
                <a:gd name="T44" fmla="*/ 108 w 194"/>
                <a:gd name="T45" fmla="*/ 112 h 243"/>
                <a:gd name="T46" fmla="*/ 111 w 194"/>
                <a:gd name="T47" fmla="*/ 109 h 243"/>
                <a:gd name="T48" fmla="*/ 111 w 194"/>
                <a:gd name="T49" fmla="*/ 104 h 243"/>
                <a:gd name="T50" fmla="*/ 108 w 194"/>
                <a:gd name="T51" fmla="*/ 102 h 243"/>
                <a:gd name="T52" fmla="*/ 80 w 194"/>
                <a:gd name="T53" fmla="*/ 102 h 243"/>
                <a:gd name="T54" fmla="*/ 76 w 194"/>
                <a:gd name="T55" fmla="*/ 98 h 243"/>
                <a:gd name="T56" fmla="*/ 76 w 194"/>
                <a:gd name="T57" fmla="*/ 89 h 243"/>
                <a:gd name="T58" fmla="*/ 74 w 194"/>
                <a:gd name="T59" fmla="*/ 86 h 243"/>
                <a:gd name="T60" fmla="*/ 68 w 194"/>
                <a:gd name="T61" fmla="*/ 92 h 243"/>
                <a:gd name="T62" fmla="*/ 65 w 194"/>
                <a:gd name="T63" fmla="*/ 94 h 243"/>
                <a:gd name="T64" fmla="*/ 32 w 194"/>
                <a:gd name="T65" fmla="*/ 94 h 243"/>
                <a:gd name="T66" fmla="*/ 20 w 194"/>
                <a:gd name="T67" fmla="*/ 101 h 243"/>
                <a:gd name="T68" fmla="*/ 18 w 194"/>
                <a:gd name="T69" fmla="*/ 110 h 243"/>
                <a:gd name="T70" fmla="*/ 15 w 194"/>
                <a:gd name="T71" fmla="*/ 113 h 243"/>
                <a:gd name="T72" fmla="*/ 3 w 194"/>
                <a:gd name="T73" fmla="*/ 113 h 243"/>
                <a:gd name="T74" fmla="*/ 0 w 194"/>
                <a:gd name="T75" fmla="*/ 110 h 243"/>
                <a:gd name="T76" fmla="*/ 0 w 194"/>
                <a:gd name="T77" fmla="*/ 42 h 243"/>
                <a:gd name="T78" fmla="*/ 0 w 194"/>
                <a:gd name="T79" fmla="*/ 2 h 243"/>
                <a:gd name="T80" fmla="*/ 0 w 194"/>
                <a:gd name="T81" fmla="*/ 0 h 243"/>
                <a:gd name="T82" fmla="*/ 194 w 194"/>
                <a:gd name="T83" fmla="*/ 121 h 243"/>
                <a:gd name="T84" fmla="*/ 0 w 194"/>
                <a:gd name="T85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94" h="243">
                  <a:moveTo>
                    <a:pt x="0" y="243"/>
                  </a:moveTo>
                  <a:cubicBezTo>
                    <a:pt x="0" y="242"/>
                    <a:pt x="0" y="241"/>
                    <a:pt x="0" y="240"/>
                  </a:cubicBezTo>
                  <a:cubicBezTo>
                    <a:pt x="0" y="204"/>
                    <a:pt x="0" y="168"/>
                    <a:pt x="0" y="132"/>
                  </a:cubicBezTo>
                  <a:cubicBezTo>
                    <a:pt x="0" y="129"/>
                    <a:pt x="0" y="129"/>
                    <a:pt x="3" y="129"/>
                  </a:cubicBezTo>
                  <a:cubicBezTo>
                    <a:pt x="7" y="129"/>
                    <a:pt x="12" y="129"/>
                    <a:pt x="16" y="129"/>
                  </a:cubicBezTo>
                  <a:cubicBezTo>
                    <a:pt x="18" y="129"/>
                    <a:pt x="18" y="130"/>
                    <a:pt x="18" y="131"/>
                  </a:cubicBezTo>
                  <a:cubicBezTo>
                    <a:pt x="18" y="133"/>
                    <a:pt x="18" y="135"/>
                    <a:pt x="18" y="137"/>
                  </a:cubicBezTo>
                  <a:cubicBezTo>
                    <a:pt x="19" y="144"/>
                    <a:pt x="24" y="148"/>
                    <a:pt x="31" y="148"/>
                  </a:cubicBezTo>
                  <a:cubicBezTo>
                    <a:pt x="42" y="148"/>
                    <a:pt x="54" y="148"/>
                    <a:pt x="65" y="148"/>
                  </a:cubicBezTo>
                  <a:cubicBezTo>
                    <a:pt x="67" y="148"/>
                    <a:pt x="68" y="149"/>
                    <a:pt x="68" y="151"/>
                  </a:cubicBezTo>
                  <a:cubicBezTo>
                    <a:pt x="68" y="157"/>
                    <a:pt x="67" y="156"/>
                    <a:pt x="73" y="156"/>
                  </a:cubicBezTo>
                  <a:cubicBezTo>
                    <a:pt x="76" y="156"/>
                    <a:pt x="76" y="156"/>
                    <a:pt x="76" y="152"/>
                  </a:cubicBezTo>
                  <a:cubicBezTo>
                    <a:pt x="76" y="149"/>
                    <a:pt x="77" y="146"/>
                    <a:pt x="76" y="143"/>
                  </a:cubicBezTo>
                  <a:cubicBezTo>
                    <a:pt x="76" y="141"/>
                    <a:pt x="77" y="141"/>
                    <a:pt x="79" y="141"/>
                  </a:cubicBezTo>
                  <a:cubicBezTo>
                    <a:pt x="88" y="141"/>
                    <a:pt x="98" y="141"/>
                    <a:pt x="107" y="141"/>
                  </a:cubicBezTo>
                  <a:cubicBezTo>
                    <a:pt x="108" y="141"/>
                    <a:pt x="109" y="141"/>
                    <a:pt x="110" y="141"/>
                  </a:cubicBezTo>
                  <a:cubicBezTo>
                    <a:pt x="110" y="137"/>
                    <a:pt x="110" y="134"/>
                    <a:pt x="110" y="131"/>
                  </a:cubicBezTo>
                  <a:cubicBezTo>
                    <a:pt x="109" y="131"/>
                    <a:pt x="108" y="131"/>
                    <a:pt x="108" y="131"/>
                  </a:cubicBezTo>
                  <a:cubicBezTo>
                    <a:pt x="98" y="131"/>
                    <a:pt x="89" y="130"/>
                    <a:pt x="79" y="131"/>
                  </a:cubicBezTo>
                  <a:cubicBezTo>
                    <a:pt x="77" y="131"/>
                    <a:pt x="76" y="130"/>
                    <a:pt x="76" y="128"/>
                  </a:cubicBezTo>
                  <a:cubicBezTo>
                    <a:pt x="77" y="123"/>
                    <a:pt x="77" y="119"/>
                    <a:pt x="76" y="115"/>
                  </a:cubicBezTo>
                  <a:cubicBezTo>
                    <a:pt x="76" y="113"/>
                    <a:pt x="77" y="112"/>
                    <a:pt x="79" y="112"/>
                  </a:cubicBezTo>
                  <a:cubicBezTo>
                    <a:pt x="89" y="112"/>
                    <a:pt x="98" y="112"/>
                    <a:pt x="108" y="112"/>
                  </a:cubicBezTo>
                  <a:cubicBezTo>
                    <a:pt x="110" y="112"/>
                    <a:pt x="111" y="112"/>
                    <a:pt x="111" y="109"/>
                  </a:cubicBezTo>
                  <a:cubicBezTo>
                    <a:pt x="110" y="108"/>
                    <a:pt x="111" y="106"/>
                    <a:pt x="111" y="104"/>
                  </a:cubicBezTo>
                  <a:cubicBezTo>
                    <a:pt x="111" y="102"/>
                    <a:pt x="110" y="102"/>
                    <a:pt x="108" y="102"/>
                  </a:cubicBezTo>
                  <a:cubicBezTo>
                    <a:pt x="99" y="102"/>
                    <a:pt x="90" y="102"/>
                    <a:pt x="80" y="102"/>
                  </a:cubicBezTo>
                  <a:cubicBezTo>
                    <a:pt x="76" y="102"/>
                    <a:pt x="76" y="102"/>
                    <a:pt x="76" y="98"/>
                  </a:cubicBezTo>
                  <a:cubicBezTo>
                    <a:pt x="76" y="95"/>
                    <a:pt x="76" y="92"/>
                    <a:pt x="76" y="89"/>
                  </a:cubicBezTo>
                  <a:cubicBezTo>
                    <a:pt x="77" y="87"/>
                    <a:pt x="76" y="86"/>
                    <a:pt x="74" y="86"/>
                  </a:cubicBezTo>
                  <a:cubicBezTo>
                    <a:pt x="68" y="86"/>
                    <a:pt x="68" y="86"/>
                    <a:pt x="68" y="92"/>
                  </a:cubicBezTo>
                  <a:cubicBezTo>
                    <a:pt x="68" y="94"/>
                    <a:pt x="67" y="94"/>
                    <a:pt x="65" y="94"/>
                  </a:cubicBezTo>
                  <a:cubicBezTo>
                    <a:pt x="54" y="94"/>
                    <a:pt x="43" y="94"/>
                    <a:pt x="32" y="94"/>
                  </a:cubicBezTo>
                  <a:cubicBezTo>
                    <a:pt x="27" y="94"/>
                    <a:pt x="22" y="96"/>
                    <a:pt x="20" y="101"/>
                  </a:cubicBezTo>
                  <a:cubicBezTo>
                    <a:pt x="18" y="104"/>
                    <a:pt x="18" y="107"/>
                    <a:pt x="18" y="110"/>
                  </a:cubicBezTo>
                  <a:cubicBezTo>
                    <a:pt x="18" y="113"/>
                    <a:pt x="18" y="113"/>
                    <a:pt x="15" y="113"/>
                  </a:cubicBezTo>
                  <a:cubicBezTo>
                    <a:pt x="11" y="113"/>
                    <a:pt x="7" y="113"/>
                    <a:pt x="3" y="113"/>
                  </a:cubicBezTo>
                  <a:cubicBezTo>
                    <a:pt x="0" y="113"/>
                    <a:pt x="0" y="113"/>
                    <a:pt x="0" y="110"/>
                  </a:cubicBezTo>
                  <a:cubicBezTo>
                    <a:pt x="0" y="87"/>
                    <a:pt x="0" y="64"/>
                    <a:pt x="0" y="42"/>
                  </a:cubicBezTo>
                  <a:cubicBezTo>
                    <a:pt x="0" y="28"/>
                    <a:pt x="0" y="15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65" y="40"/>
                    <a:pt x="129" y="81"/>
                    <a:pt x="194" y="121"/>
                  </a:cubicBezTo>
                  <a:cubicBezTo>
                    <a:pt x="129" y="162"/>
                    <a:pt x="65" y="202"/>
                    <a:pt x="0" y="24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6" name="グループ化 2355"/>
          <p:cNvGrpSpPr/>
          <p:nvPr/>
        </p:nvGrpSpPr>
        <p:grpSpPr>
          <a:xfrm>
            <a:off x="6270626" y="777876"/>
            <a:ext cx="395288" cy="411163"/>
            <a:chOff x="6270626" y="777876"/>
            <a:chExt cx="395288" cy="411163"/>
          </a:xfrm>
        </p:grpSpPr>
        <p:sp>
          <p:nvSpPr>
            <p:cNvPr id="2048" name="Freeform 307"/>
            <p:cNvSpPr>
              <a:spLocks/>
            </p:cNvSpPr>
            <p:nvPr/>
          </p:nvSpPr>
          <p:spPr bwMode="auto">
            <a:xfrm>
              <a:off x="6270626" y="777876"/>
              <a:ext cx="395288" cy="411163"/>
            </a:xfrm>
            <a:custGeom>
              <a:avLst/>
              <a:gdLst>
                <a:gd name="T0" fmla="*/ 0 w 236"/>
                <a:gd name="T1" fmla="*/ 122 h 245"/>
                <a:gd name="T2" fmla="*/ 0 w 236"/>
                <a:gd name="T3" fmla="*/ 171 h 245"/>
                <a:gd name="T4" fmla="*/ 0 w 236"/>
                <a:gd name="T5" fmla="*/ 213 h 245"/>
                <a:gd name="T6" fmla="*/ 33 w 236"/>
                <a:gd name="T7" fmla="*/ 245 h 245"/>
                <a:gd name="T8" fmla="*/ 202 w 236"/>
                <a:gd name="T9" fmla="*/ 245 h 245"/>
                <a:gd name="T10" fmla="*/ 236 w 236"/>
                <a:gd name="T11" fmla="*/ 211 h 245"/>
                <a:gd name="T12" fmla="*/ 236 w 236"/>
                <a:gd name="T13" fmla="*/ 51 h 245"/>
                <a:gd name="T14" fmla="*/ 234 w 236"/>
                <a:gd name="T15" fmla="*/ 47 h 245"/>
                <a:gd name="T16" fmla="*/ 188 w 236"/>
                <a:gd name="T17" fmla="*/ 1 h 245"/>
                <a:gd name="T18" fmla="*/ 185 w 236"/>
                <a:gd name="T19" fmla="*/ 0 h 245"/>
                <a:gd name="T20" fmla="*/ 34 w 236"/>
                <a:gd name="T21" fmla="*/ 0 h 245"/>
                <a:gd name="T22" fmla="*/ 17 w 236"/>
                <a:gd name="T23" fmla="*/ 4 h 245"/>
                <a:gd name="T24" fmla="*/ 0 w 236"/>
                <a:gd name="T25" fmla="*/ 34 h 245"/>
                <a:gd name="T26" fmla="*/ 0 w 236"/>
                <a:gd name="T27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245">
                  <a:moveTo>
                    <a:pt x="0" y="122"/>
                  </a:moveTo>
                  <a:cubicBezTo>
                    <a:pt x="0" y="138"/>
                    <a:pt x="0" y="154"/>
                    <a:pt x="0" y="171"/>
                  </a:cubicBezTo>
                  <a:cubicBezTo>
                    <a:pt x="0" y="185"/>
                    <a:pt x="0" y="199"/>
                    <a:pt x="0" y="213"/>
                  </a:cubicBezTo>
                  <a:cubicBezTo>
                    <a:pt x="1" y="231"/>
                    <a:pt x="15" y="245"/>
                    <a:pt x="33" y="245"/>
                  </a:cubicBezTo>
                  <a:cubicBezTo>
                    <a:pt x="90" y="245"/>
                    <a:pt x="146" y="245"/>
                    <a:pt x="202" y="245"/>
                  </a:cubicBezTo>
                  <a:cubicBezTo>
                    <a:pt x="222" y="245"/>
                    <a:pt x="236" y="231"/>
                    <a:pt x="236" y="211"/>
                  </a:cubicBezTo>
                  <a:cubicBezTo>
                    <a:pt x="236" y="158"/>
                    <a:pt x="236" y="104"/>
                    <a:pt x="236" y="51"/>
                  </a:cubicBezTo>
                  <a:cubicBezTo>
                    <a:pt x="236" y="50"/>
                    <a:pt x="235" y="48"/>
                    <a:pt x="234" y="47"/>
                  </a:cubicBezTo>
                  <a:cubicBezTo>
                    <a:pt x="219" y="32"/>
                    <a:pt x="203" y="17"/>
                    <a:pt x="188" y="1"/>
                  </a:cubicBezTo>
                  <a:cubicBezTo>
                    <a:pt x="187" y="1"/>
                    <a:pt x="186" y="0"/>
                    <a:pt x="185" y="0"/>
                  </a:cubicBezTo>
                  <a:cubicBezTo>
                    <a:pt x="135" y="0"/>
                    <a:pt x="84" y="0"/>
                    <a:pt x="34" y="0"/>
                  </a:cubicBezTo>
                  <a:cubicBezTo>
                    <a:pt x="28" y="0"/>
                    <a:pt x="22" y="1"/>
                    <a:pt x="17" y="4"/>
                  </a:cubicBezTo>
                  <a:cubicBezTo>
                    <a:pt x="6" y="11"/>
                    <a:pt x="0" y="21"/>
                    <a:pt x="0" y="34"/>
                  </a:cubicBezTo>
                  <a:cubicBezTo>
                    <a:pt x="0" y="63"/>
                    <a:pt x="0" y="93"/>
                    <a:pt x="0" y="1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9" name="Freeform 308"/>
            <p:cNvSpPr>
              <a:spLocks/>
            </p:cNvSpPr>
            <p:nvPr/>
          </p:nvSpPr>
          <p:spPr bwMode="auto">
            <a:xfrm>
              <a:off x="6270626" y="777876"/>
              <a:ext cx="395288" cy="411163"/>
            </a:xfrm>
            <a:custGeom>
              <a:avLst/>
              <a:gdLst>
                <a:gd name="T0" fmla="*/ 0 w 236"/>
                <a:gd name="T1" fmla="*/ 122 h 245"/>
                <a:gd name="T2" fmla="*/ 0 w 236"/>
                <a:gd name="T3" fmla="*/ 34 h 245"/>
                <a:gd name="T4" fmla="*/ 17 w 236"/>
                <a:gd name="T5" fmla="*/ 4 h 245"/>
                <a:gd name="T6" fmla="*/ 34 w 236"/>
                <a:gd name="T7" fmla="*/ 0 h 245"/>
                <a:gd name="T8" fmla="*/ 185 w 236"/>
                <a:gd name="T9" fmla="*/ 0 h 245"/>
                <a:gd name="T10" fmla="*/ 188 w 236"/>
                <a:gd name="T11" fmla="*/ 1 h 245"/>
                <a:gd name="T12" fmla="*/ 234 w 236"/>
                <a:gd name="T13" fmla="*/ 47 h 245"/>
                <a:gd name="T14" fmla="*/ 236 w 236"/>
                <a:gd name="T15" fmla="*/ 51 h 245"/>
                <a:gd name="T16" fmla="*/ 236 w 236"/>
                <a:gd name="T17" fmla="*/ 211 h 245"/>
                <a:gd name="T18" fmla="*/ 202 w 236"/>
                <a:gd name="T19" fmla="*/ 245 h 245"/>
                <a:gd name="T20" fmla="*/ 33 w 236"/>
                <a:gd name="T21" fmla="*/ 245 h 245"/>
                <a:gd name="T22" fmla="*/ 0 w 236"/>
                <a:gd name="T23" fmla="*/ 213 h 245"/>
                <a:gd name="T24" fmla="*/ 0 w 236"/>
                <a:gd name="T25" fmla="*/ 171 h 245"/>
                <a:gd name="T26" fmla="*/ 0 w 236"/>
                <a:gd name="T27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245">
                  <a:moveTo>
                    <a:pt x="0" y="122"/>
                  </a:moveTo>
                  <a:cubicBezTo>
                    <a:pt x="0" y="93"/>
                    <a:pt x="0" y="63"/>
                    <a:pt x="0" y="34"/>
                  </a:cubicBezTo>
                  <a:cubicBezTo>
                    <a:pt x="0" y="21"/>
                    <a:pt x="6" y="11"/>
                    <a:pt x="17" y="4"/>
                  </a:cubicBezTo>
                  <a:cubicBezTo>
                    <a:pt x="22" y="1"/>
                    <a:pt x="28" y="0"/>
                    <a:pt x="34" y="0"/>
                  </a:cubicBezTo>
                  <a:cubicBezTo>
                    <a:pt x="84" y="0"/>
                    <a:pt x="135" y="0"/>
                    <a:pt x="185" y="0"/>
                  </a:cubicBezTo>
                  <a:cubicBezTo>
                    <a:pt x="186" y="0"/>
                    <a:pt x="187" y="1"/>
                    <a:pt x="188" y="1"/>
                  </a:cubicBezTo>
                  <a:cubicBezTo>
                    <a:pt x="203" y="17"/>
                    <a:pt x="219" y="32"/>
                    <a:pt x="234" y="47"/>
                  </a:cubicBezTo>
                  <a:cubicBezTo>
                    <a:pt x="235" y="48"/>
                    <a:pt x="236" y="50"/>
                    <a:pt x="236" y="51"/>
                  </a:cubicBezTo>
                  <a:cubicBezTo>
                    <a:pt x="236" y="104"/>
                    <a:pt x="236" y="158"/>
                    <a:pt x="236" y="211"/>
                  </a:cubicBezTo>
                  <a:cubicBezTo>
                    <a:pt x="236" y="231"/>
                    <a:pt x="222" y="245"/>
                    <a:pt x="202" y="245"/>
                  </a:cubicBezTo>
                  <a:cubicBezTo>
                    <a:pt x="146" y="245"/>
                    <a:pt x="90" y="245"/>
                    <a:pt x="33" y="245"/>
                  </a:cubicBezTo>
                  <a:cubicBezTo>
                    <a:pt x="15" y="245"/>
                    <a:pt x="1" y="231"/>
                    <a:pt x="0" y="213"/>
                  </a:cubicBezTo>
                  <a:cubicBezTo>
                    <a:pt x="0" y="199"/>
                    <a:pt x="0" y="185"/>
                    <a:pt x="0" y="171"/>
                  </a:cubicBezTo>
                  <a:cubicBezTo>
                    <a:pt x="0" y="154"/>
                    <a:pt x="0" y="138"/>
                    <a:pt x="0" y="12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0" name="Freeform 309"/>
            <p:cNvSpPr>
              <a:spLocks/>
            </p:cNvSpPr>
            <p:nvPr/>
          </p:nvSpPr>
          <p:spPr bwMode="auto">
            <a:xfrm>
              <a:off x="6303964" y="811214"/>
              <a:ext cx="328613" cy="344488"/>
            </a:xfrm>
            <a:custGeom>
              <a:avLst/>
              <a:gdLst>
                <a:gd name="T0" fmla="*/ 196 w 196"/>
                <a:gd name="T1" fmla="*/ 40 h 205"/>
                <a:gd name="T2" fmla="*/ 157 w 196"/>
                <a:gd name="T3" fmla="*/ 40 h 205"/>
                <a:gd name="T4" fmla="*/ 157 w 196"/>
                <a:gd name="T5" fmla="*/ 0 h 205"/>
                <a:gd name="T6" fmla="*/ 155 w 196"/>
                <a:gd name="T7" fmla="*/ 0 h 205"/>
                <a:gd name="T8" fmla="*/ 14 w 196"/>
                <a:gd name="T9" fmla="*/ 0 h 205"/>
                <a:gd name="T10" fmla="*/ 3 w 196"/>
                <a:gd name="T11" fmla="*/ 5 h 205"/>
                <a:gd name="T12" fmla="*/ 0 w 196"/>
                <a:gd name="T13" fmla="*/ 14 h 205"/>
                <a:gd name="T14" fmla="*/ 0 w 196"/>
                <a:gd name="T15" fmla="*/ 190 h 205"/>
                <a:gd name="T16" fmla="*/ 0 w 196"/>
                <a:gd name="T17" fmla="*/ 193 h 205"/>
                <a:gd name="T18" fmla="*/ 13 w 196"/>
                <a:gd name="T19" fmla="*/ 205 h 205"/>
                <a:gd name="T20" fmla="*/ 183 w 196"/>
                <a:gd name="T21" fmla="*/ 205 h 205"/>
                <a:gd name="T22" fmla="*/ 195 w 196"/>
                <a:gd name="T23" fmla="*/ 197 h 205"/>
                <a:gd name="T24" fmla="*/ 196 w 196"/>
                <a:gd name="T25" fmla="*/ 190 h 205"/>
                <a:gd name="T26" fmla="*/ 196 w 196"/>
                <a:gd name="T27" fmla="*/ 43 h 205"/>
                <a:gd name="T28" fmla="*/ 196 w 196"/>
                <a:gd name="T29" fmla="*/ 4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6" h="205">
                  <a:moveTo>
                    <a:pt x="196" y="40"/>
                  </a:moveTo>
                  <a:cubicBezTo>
                    <a:pt x="183" y="40"/>
                    <a:pt x="170" y="40"/>
                    <a:pt x="157" y="40"/>
                  </a:cubicBezTo>
                  <a:cubicBezTo>
                    <a:pt x="157" y="26"/>
                    <a:pt x="157" y="13"/>
                    <a:pt x="157" y="0"/>
                  </a:cubicBezTo>
                  <a:cubicBezTo>
                    <a:pt x="156" y="0"/>
                    <a:pt x="155" y="0"/>
                    <a:pt x="155" y="0"/>
                  </a:cubicBezTo>
                  <a:cubicBezTo>
                    <a:pt x="108" y="0"/>
                    <a:pt x="61" y="0"/>
                    <a:pt x="14" y="0"/>
                  </a:cubicBezTo>
                  <a:cubicBezTo>
                    <a:pt x="9" y="0"/>
                    <a:pt x="5" y="1"/>
                    <a:pt x="3" y="5"/>
                  </a:cubicBezTo>
                  <a:cubicBezTo>
                    <a:pt x="0" y="8"/>
                    <a:pt x="0" y="11"/>
                    <a:pt x="0" y="14"/>
                  </a:cubicBezTo>
                  <a:cubicBezTo>
                    <a:pt x="0" y="73"/>
                    <a:pt x="0" y="132"/>
                    <a:pt x="0" y="190"/>
                  </a:cubicBezTo>
                  <a:cubicBezTo>
                    <a:pt x="0" y="191"/>
                    <a:pt x="0" y="192"/>
                    <a:pt x="0" y="193"/>
                  </a:cubicBezTo>
                  <a:cubicBezTo>
                    <a:pt x="0" y="200"/>
                    <a:pt x="6" y="205"/>
                    <a:pt x="13" y="205"/>
                  </a:cubicBezTo>
                  <a:cubicBezTo>
                    <a:pt x="70" y="205"/>
                    <a:pt x="126" y="205"/>
                    <a:pt x="183" y="205"/>
                  </a:cubicBezTo>
                  <a:cubicBezTo>
                    <a:pt x="189" y="205"/>
                    <a:pt x="193" y="202"/>
                    <a:pt x="195" y="197"/>
                  </a:cubicBezTo>
                  <a:cubicBezTo>
                    <a:pt x="196" y="195"/>
                    <a:pt x="196" y="192"/>
                    <a:pt x="196" y="190"/>
                  </a:cubicBezTo>
                  <a:cubicBezTo>
                    <a:pt x="196" y="141"/>
                    <a:pt x="196" y="92"/>
                    <a:pt x="196" y="43"/>
                  </a:cubicBezTo>
                  <a:cubicBezTo>
                    <a:pt x="196" y="42"/>
                    <a:pt x="196" y="41"/>
                    <a:pt x="196" y="4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1" name="Freeform 310"/>
            <p:cNvSpPr>
              <a:spLocks noEditPoints="1"/>
            </p:cNvSpPr>
            <p:nvPr/>
          </p:nvSpPr>
          <p:spPr bwMode="auto">
            <a:xfrm>
              <a:off x="6303964" y="811214"/>
              <a:ext cx="328613" cy="344488"/>
            </a:xfrm>
            <a:custGeom>
              <a:avLst/>
              <a:gdLst>
                <a:gd name="T0" fmla="*/ 196 w 196"/>
                <a:gd name="T1" fmla="*/ 40 h 205"/>
                <a:gd name="T2" fmla="*/ 196 w 196"/>
                <a:gd name="T3" fmla="*/ 43 h 205"/>
                <a:gd name="T4" fmla="*/ 196 w 196"/>
                <a:gd name="T5" fmla="*/ 190 h 205"/>
                <a:gd name="T6" fmla="*/ 195 w 196"/>
                <a:gd name="T7" fmla="*/ 197 h 205"/>
                <a:gd name="T8" fmla="*/ 183 w 196"/>
                <a:gd name="T9" fmla="*/ 205 h 205"/>
                <a:gd name="T10" fmla="*/ 13 w 196"/>
                <a:gd name="T11" fmla="*/ 205 h 205"/>
                <a:gd name="T12" fmla="*/ 0 w 196"/>
                <a:gd name="T13" fmla="*/ 193 h 205"/>
                <a:gd name="T14" fmla="*/ 0 w 196"/>
                <a:gd name="T15" fmla="*/ 190 h 205"/>
                <a:gd name="T16" fmla="*/ 0 w 196"/>
                <a:gd name="T17" fmla="*/ 14 h 205"/>
                <a:gd name="T18" fmla="*/ 3 w 196"/>
                <a:gd name="T19" fmla="*/ 5 h 205"/>
                <a:gd name="T20" fmla="*/ 14 w 196"/>
                <a:gd name="T21" fmla="*/ 0 h 205"/>
                <a:gd name="T22" fmla="*/ 155 w 196"/>
                <a:gd name="T23" fmla="*/ 0 h 205"/>
                <a:gd name="T24" fmla="*/ 157 w 196"/>
                <a:gd name="T25" fmla="*/ 0 h 205"/>
                <a:gd name="T26" fmla="*/ 157 w 196"/>
                <a:gd name="T27" fmla="*/ 40 h 205"/>
                <a:gd name="T28" fmla="*/ 196 w 196"/>
                <a:gd name="T29" fmla="*/ 40 h 205"/>
                <a:gd name="T30" fmla="*/ 117 w 196"/>
                <a:gd name="T31" fmla="*/ 102 h 205"/>
                <a:gd name="T32" fmla="*/ 115 w 196"/>
                <a:gd name="T33" fmla="*/ 103 h 205"/>
                <a:gd name="T34" fmla="*/ 47 w 196"/>
                <a:gd name="T35" fmla="*/ 151 h 205"/>
                <a:gd name="T36" fmla="*/ 42 w 196"/>
                <a:gd name="T37" fmla="*/ 155 h 205"/>
                <a:gd name="T38" fmla="*/ 48 w 196"/>
                <a:gd name="T39" fmla="*/ 167 h 205"/>
                <a:gd name="T40" fmla="*/ 58 w 196"/>
                <a:gd name="T41" fmla="*/ 163 h 205"/>
                <a:gd name="T42" fmla="*/ 134 w 196"/>
                <a:gd name="T43" fmla="*/ 110 h 205"/>
                <a:gd name="T44" fmla="*/ 138 w 196"/>
                <a:gd name="T45" fmla="*/ 103 h 205"/>
                <a:gd name="T46" fmla="*/ 135 w 196"/>
                <a:gd name="T47" fmla="*/ 95 h 205"/>
                <a:gd name="T48" fmla="*/ 86 w 196"/>
                <a:gd name="T49" fmla="*/ 40 h 205"/>
                <a:gd name="T50" fmla="*/ 73 w 196"/>
                <a:gd name="T51" fmla="*/ 39 h 205"/>
                <a:gd name="T52" fmla="*/ 73 w 196"/>
                <a:gd name="T53" fmla="*/ 52 h 205"/>
                <a:gd name="T54" fmla="*/ 115 w 196"/>
                <a:gd name="T55" fmla="*/ 99 h 205"/>
                <a:gd name="T56" fmla="*/ 117 w 196"/>
                <a:gd name="T57" fmla="*/ 102 h 205"/>
                <a:gd name="T58" fmla="*/ 120 w 196"/>
                <a:gd name="T59" fmla="*/ 168 h 205"/>
                <a:gd name="T60" fmla="*/ 139 w 196"/>
                <a:gd name="T61" fmla="*/ 168 h 205"/>
                <a:gd name="T62" fmla="*/ 139 w 196"/>
                <a:gd name="T63" fmla="*/ 168 h 205"/>
                <a:gd name="T64" fmla="*/ 151 w 196"/>
                <a:gd name="T65" fmla="*/ 160 h 205"/>
                <a:gd name="T66" fmla="*/ 144 w 196"/>
                <a:gd name="T67" fmla="*/ 149 h 205"/>
                <a:gd name="T68" fmla="*/ 104 w 196"/>
                <a:gd name="T69" fmla="*/ 149 h 205"/>
                <a:gd name="T70" fmla="*/ 93 w 196"/>
                <a:gd name="T71" fmla="*/ 155 h 205"/>
                <a:gd name="T72" fmla="*/ 101 w 196"/>
                <a:gd name="T73" fmla="*/ 168 h 205"/>
                <a:gd name="T74" fmla="*/ 120 w 196"/>
                <a:gd name="T75" fmla="*/ 168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96" h="205">
                  <a:moveTo>
                    <a:pt x="196" y="40"/>
                  </a:moveTo>
                  <a:cubicBezTo>
                    <a:pt x="196" y="41"/>
                    <a:pt x="196" y="42"/>
                    <a:pt x="196" y="43"/>
                  </a:cubicBezTo>
                  <a:cubicBezTo>
                    <a:pt x="196" y="92"/>
                    <a:pt x="196" y="141"/>
                    <a:pt x="196" y="190"/>
                  </a:cubicBezTo>
                  <a:cubicBezTo>
                    <a:pt x="196" y="192"/>
                    <a:pt x="196" y="195"/>
                    <a:pt x="195" y="197"/>
                  </a:cubicBezTo>
                  <a:cubicBezTo>
                    <a:pt x="193" y="202"/>
                    <a:pt x="189" y="205"/>
                    <a:pt x="183" y="205"/>
                  </a:cubicBezTo>
                  <a:cubicBezTo>
                    <a:pt x="126" y="205"/>
                    <a:pt x="70" y="205"/>
                    <a:pt x="13" y="205"/>
                  </a:cubicBezTo>
                  <a:cubicBezTo>
                    <a:pt x="6" y="205"/>
                    <a:pt x="0" y="200"/>
                    <a:pt x="0" y="193"/>
                  </a:cubicBezTo>
                  <a:cubicBezTo>
                    <a:pt x="0" y="192"/>
                    <a:pt x="0" y="191"/>
                    <a:pt x="0" y="190"/>
                  </a:cubicBezTo>
                  <a:cubicBezTo>
                    <a:pt x="0" y="132"/>
                    <a:pt x="0" y="73"/>
                    <a:pt x="0" y="14"/>
                  </a:cubicBezTo>
                  <a:cubicBezTo>
                    <a:pt x="0" y="11"/>
                    <a:pt x="0" y="8"/>
                    <a:pt x="3" y="5"/>
                  </a:cubicBezTo>
                  <a:cubicBezTo>
                    <a:pt x="5" y="1"/>
                    <a:pt x="9" y="0"/>
                    <a:pt x="14" y="0"/>
                  </a:cubicBezTo>
                  <a:cubicBezTo>
                    <a:pt x="61" y="0"/>
                    <a:pt x="108" y="0"/>
                    <a:pt x="155" y="0"/>
                  </a:cubicBezTo>
                  <a:cubicBezTo>
                    <a:pt x="155" y="0"/>
                    <a:pt x="156" y="0"/>
                    <a:pt x="157" y="0"/>
                  </a:cubicBezTo>
                  <a:cubicBezTo>
                    <a:pt x="157" y="13"/>
                    <a:pt x="157" y="26"/>
                    <a:pt x="157" y="40"/>
                  </a:cubicBezTo>
                  <a:cubicBezTo>
                    <a:pt x="170" y="40"/>
                    <a:pt x="183" y="40"/>
                    <a:pt x="196" y="40"/>
                  </a:cubicBezTo>
                  <a:close/>
                  <a:moveTo>
                    <a:pt x="117" y="102"/>
                  </a:moveTo>
                  <a:cubicBezTo>
                    <a:pt x="116" y="102"/>
                    <a:pt x="116" y="103"/>
                    <a:pt x="115" y="103"/>
                  </a:cubicBezTo>
                  <a:cubicBezTo>
                    <a:pt x="92" y="119"/>
                    <a:pt x="69" y="135"/>
                    <a:pt x="47" y="151"/>
                  </a:cubicBezTo>
                  <a:cubicBezTo>
                    <a:pt x="45" y="152"/>
                    <a:pt x="43" y="153"/>
                    <a:pt x="42" y="155"/>
                  </a:cubicBezTo>
                  <a:cubicBezTo>
                    <a:pt x="39" y="160"/>
                    <a:pt x="42" y="166"/>
                    <a:pt x="48" y="167"/>
                  </a:cubicBezTo>
                  <a:cubicBezTo>
                    <a:pt x="52" y="167"/>
                    <a:pt x="55" y="165"/>
                    <a:pt x="58" y="163"/>
                  </a:cubicBezTo>
                  <a:cubicBezTo>
                    <a:pt x="84" y="145"/>
                    <a:pt x="109" y="128"/>
                    <a:pt x="134" y="110"/>
                  </a:cubicBezTo>
                  <a:cubicBezTo>
                    <a:pt x="137" y="108"/>
                    <a:pt x="138" y="106"/>
                    <a:pt x="138" y="103"/>
                  </a:cubicBezTo>
                  <a:cubicBezTo>
                    <a:pt x="138" y="100"/>
                    <a:pt x="137" y="97"/>
                    <a:pt x="135" y="95"/>
                  </a:cubicBezTo>
                  <a:cubicBezTo>
                    <a:pt x="118" y="77"/>
                    <a:pt x="102" y="58"/>
                    <a:pt x="86" y="40"/>
                  </a:cubicBezTo>
                  <a:cubicBezTo>
                    <a:pt x="82" y="36"/>
                    <a:pt x="77" y="36"/>
                    <a:pt x="73" y="39"/>
                  </a:cubicBezTo>
                  <a:cubicBezTo>
                    <a:pt x="70" y="42"/>
                    <a:pt x="68" y="47"/>
                    <a:pt x="73" y="52"/>
                  </a:cubicBezTo>
                  <a:cubicBezTo>
                    <a:pt x="87" y="68"/>
                    <a:pt x="101" y="84"/>
                    <a:pt x="115" y="99"/>
                  </a:cubicBezTo>
                  <a:cubicBezTo>
                    <a:pt x="116" y="100"/>
                    <a:pt x="116" y="101"/>
                    <a:pt x="117" y="102"/>
                  </a:cubicBezTo>
                  <a:close/>
                  <a:moveTo>
                    <a:pt x="120" y="168"/>
                  </a:moveTo>
                  <a:cubicBezTo>
                    <a:pt x="126" y="168"/>
                    <a:pt x="132" y="168"/>
                    <a:pt x="139" y="168"/>
                  </a:cubicBezTo>
                  <a:cubicBezTo>
                    <a:pt x="139" y="168"/>
                    <a:pt x="139" y="168"/>
                    <a:pt x="139" y="168"/>
                  </a:cubicBezTo>
                  <a:cubicBezTo>
                    <a:pt x="145" y="167"/>
                    <a:pt x="149" y="165"/>
                    <a:pt x="151" y="160"/>
                  </a:cubicBezTo>
                  <a:cubicBezTo>
                    <a:pt x="153" y="153"/>
                    <a:pt x="150" y="149"/>
                    <a:pt x="144" y="149"/>
                  </a:cubicBezTo>
                  <a:cubicBezTo>
                    <a:pt x="131" y="148"/>
                    <a:pt x="117" y="148"/>
                    <a:pt x="104" y="149"/>
                  </a:cubicBezTo>
                  <a:cubicBezTo>
                    <a:pt x="99" y="149"/>
                    <a:pt x="95" y="151"/>
                    <a:pt x="93" y="155"/>
                  </a:cubicBezTo>
                  <a:cubicBezTo>
                    <a:pt x="90" y="162"/>
                    <a:pt x="94" y="168"/>
                    <a:pt x="101" y="168"/>
                  </a:cubicBezTo>
                  <a:cubicBezTo>
                    <a:pt x="107" y="167"/>
                    <a:pt x="113" y="168"/>
                    <a:pt x="120" y="1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2" name="Freeform 311"/>
            <p:cNvSpPr>
              <a:spLocks/>
            </p:cNvSpPr>
            <p:nvPr/>
          </p:nvSpPr>
          <p:spPr bwMode="auto">
            <a:xfrm>
              <a:off x="6369051" y="871539"/>
              <a:ext cx="166688" cy="220663"/>
            </a:xfrm>
            <a:custGeom>
              <a:avLst/>
              <a:gdLst>
                <a:gd name="T0" fmla="*/ 78 w 99"/>
                <a:gd name="T1" fmla="*/ 66 h 131"/>
                <a:gd name="T2" fmla="*/ 76 w 99"/>
                <a:gd name="T3" fmla="*/ 63 h 131"/>
                <a:gd name="T4" fmla="*/ 34 w 99"/>
                <a:gd name="T5" fmla="*/ 16 h 131"/>
                <a:gd name="T6" fmla="*/ 34 w 99"/>
                <a:gd name="T7" fmla="*/ 3 h 131"/>
                <a:gd name="T8" fmla="*/ 47 w 99"/>
                <a:gd name="T9" fmla="*/ 4 h 131"/>
                <a:gd name="T10" fmla="*/ 96 w 99"/>
                <a:gd name="T11" fmla="*/ 59 h 131"/>
                <a:gd name="T12" fmla="*/ 99 w 99"/>
                <a:gd name="T13" fmla="*/ 67 h 131"/>
                <a:gd name="T14" fmla="*/ 95 w 99"/>
                <a:gd name="T15" fmla="*/ 74 h 131"/>
                <a:gd name="T16" fmla="*/ 19 w 99"/>
                <a:gd name="T17" fmla="*/ 127 h 131"/>
                <a:gd name="T18" fmla="*/ 9 w 99"/>
                <a:gd name="T19" fmla="*/ 131 h 131"/>
                <a:gd name="T20" fmla="*/ 3 w 99"/>
                <a:gd name="T21" fmla="*/ 119 h 131"/>
                <a:gd name="T22" fmla="*/ 8 w 99"/>
                <a:gd name="T23" fmla="*/ 115 h 131"/>
                <a:gd name="T24" fmla="*/ 76 w 99"/>
                <a:gd name="T25" fmla="*/ 67 h 131"/>
                <a:gd name="T26" fmla="*/ 78 w 99"/>
                <a:gd name="T27" fmla="*/ 66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9" h="131">
                  <a:moveTo>
                    <a:pt x="78" y="66"/>
                  </a:moveTo>
                  <a:cubicBezTo>
                    <a:pt x="77" y="65"/>
                    <a:pt x="77" y="64"/>
                    <a:pt x="76" y="63"/>
                  </a:cubicBezTo>
                  <a:cubicBezTo>
                    <a:pt x="62" y="48"/>
                    <a:pt x="48" y="32"/>
                    <a:pt x="34" y="16"/>
                  </a:cubicBezTo>
                  <a:cubicBezTo>
                    <a:pt x="29" y="11"/>
                    <a:pt x="31" y="6"/>
                    <a:pt x="34" y="3"/>
                  </a:cubicBezTo>
                  <a:cubicBezTo>
                    <a:pt x="38" y="0"/>
                    <a:pt x="43" y="0"/>
                    <a:pt x="47" y="4"/>
                  </a:cubicBezTo>
                  <a:cubicBezTo>
                    <a:pt x="63" y="22"/>
                    <a:pt x="79" y="41"/>
                    <a:pt x="96" y="59"/>
                  </a:cubicBezTo>
                  <a:cubicBezTo>
                    <a:pt x="98" y="61"/>
                    <a:pt x="99" y="64"/>
                    <a:pt x="99" y="67"/>
                  </a:cubicBezTo>
                  <a:cubicBezTo>
                    <a:pt x="99" y="70"/>
                    <a:pt x="98" y="72"/>
                    <a:pt x="95" y="74"/>
                  </a:cubicBezTo>
                  <a:cubicBezTo>
                    <a:pt x="70" y="92"/>
                    <a:pt x="45" y="109"/>
                    <a:pt x="19" y="127"/>
                  </a:cubicBezTo>
                  <a:cubicBezTo>
                    <a:pt x="16" y="129"/>
                    <a:pt x="13" y="131"/>
                    <a:pt x="9" y="131"/>
                  </a:cubicBezTo>
                  <a:cubicBezTo>
                    <a:pt x="3" y="130"/>
                    <a:pt x="0" y="124"/>
                    <a:pt x="3" y="119"/>
                  </a:cubicBezTo>
                  <a:cubicBezTo>
                    <a:pt x="4" y="117"/>
                    <a:pt x="6" y="116"/>
                    <a:pt x="8" y="115"/>
                  </a:cubicBezTo>
                  <a:cubicBezTo>
                    <a:pt x="30" y="99"/>
                    <a:pt x="53" y="83"/>
                    <a:pt x="76" y="67"/>
                  </a:cubicBezTo>
                  <a:cubicBezTo>
                    <a:pt x="77" y="67"/>
                    <a:pt x="77" y="66"/>
                    <a:pt x="78" y="6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3" name="Freeform 312"/>
            <p:cNvSpPr>
              <a:spLocks/>
            </p:cNvSpPr>
            <p:nvPr/>
          </p:nvSpPr>
          <p:spPr bwMode="auto">
            <a:xfrm>
              <a:off x="6454776" y="1060451"/>
              <a:ext cx="104775" cy="33338"/>
            </a:xfrm>
            <a:custGeom>
              <a:avLst/>
              <a:gdLst>
                <a:gd name="T0" fmla="*/ 30 w 63"/>
                <a:gd name="T1" fmla="*/ 20 h 20"/>
                <a:gd name="T2" fmla="*/ 11 w 63"/>
                <a:gd name="T3" fmla="*/ 20 h 20"/>
                <a:gd name="T4" fmla="*/ 3 w 63"/>
                <a:gd name="T5" fmla="*/ 7 h 20"/>
                <a:gd name="T6" fmla="*/ 14 w 63"/>
                <a:gd name="T7" fmla="*/ 1 h 20"/>
                <a:gd name="T8" fmla="*/ 54 w 63"/>
                <a:gd name="T9" fmla="*/ 1 h 20"/>
                <a:gd name="T10" fmla="*/ 61 w 63"/>
                <a:gd name="T11" fmla="*/ 12 h 20"/>
                <a:gd name="T12" fmla="*/ 49 w 63"/>
                <a:gd name="T13" fmla="*/ 20 h 20"/>
                <a:gd name="T14" fmla="*/ 49 w 63"/>
                <a:gd name="T15" fmla="*/ 20 h 20"/>
                <a:gd name="T16" fmla="*/ 30 w 63"/>
                <a:gd name="T1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20">
                  <a:moveTo>
                    <a:pt x="30" y="20"/>
                  </a:moveTo>
                  <a:cubicBezTo>
                    <a:pt x="23" y="20"/>
                    <a:pt x="17" y="19"/>
                    <a:pt x="11" y="20"/>
                  </a:cubicBezTo>
                  <a:cubicBezTo>
                    <a:pt x="4" y="20"/>
                    <a:pt x="0" y="14"/>
                    <a:pt x="3" y="7"/>
                  </a:cubicBezTo>
                  <a:cubicBezTo>
                    <a:pt x="5" y="3"/>
                    <a:pt x="9" y="1"/>
                    <a:pt x="14" y="1"/>
                  </a:cubicBezTo>
                  <a:cubicBezTo>
                    <a:pt x="27" y="0"/>
                    <a:pt x="41" y="0"/>
                    <a:pt x="54" y="1"/>
                  </a:cubicBezTo>
                  <a:cubicBezTo>
                    <a:pt x="60" y="1"/>
                    <a:pt x="63" y="5"/>
                    <a:pt x="61" y="12"/>
                  </a:cubicBezTo>
                  <a:cubicBezTo>
                    <a:pt x="59" y="17"/>
                    <a:pt x="55" y="19"/>
                    <a:pt x="49" y="20"/>
                  </a:cubicBezTo>
                  <a:cubicBezTo>
                    <a:pt x="49" y="20"/>
                    <a:pt x="49" y="20"/>
                    <a:pt x="49" y="20"/>
                  </a:cubicBezTo>
                  <a:cubicBezTo>
                    <a:pt x="42" y="20"/>
                    <a:pt x="36" y="20"/>
                    <a:pt x="30" y="2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7" name="グループ化 2356"/>
          <p:cNvGrpSpPr/>
          <p:nvPr/>
        </p:nvGrpSpPr>
        <p:grpSpPr>
          <a:xfrm>
            <a:off x="6880226" y="841376"/>
            <a:ext cx="409575" cy="282575"/>
            <a:chOff x="6880226" y="841376"/>
            <a:chExt cx="409575" cy="282575"/>
          </a:xfrm>
        </p:grpSpPr>
        <p:sp>
          <p:nvSpPr>
            <p:cNvPr id="2054" name="Freeform 313"/>
            <p:cNvSpPr>
              <a:spLocks/>
            </p:cNvSpPr>
            <p:nvPr/>
          </p:nvSpPr>
          <p:spPr bwMode="auto">
            <a:xfrm>
              <a:off x="6880226" y="996951"/>
              <a:ext cx="409575" cy="127000"/>
            </a:xfrm>
            <a:custGeom>
              <a:avLst/>
              <a:gdLst>
                <a:gd name="T0" fmla="*/ 115 w 244"/>
                <a:gd name="T1" fmla="*/ 33 h 76"/>
                <a:gd name="T2" fmla="*/ 112 w 244"/>
                <a:gd name="T3" fmla="*/ 33 h 76"/>
                <a:gd name="T4" fmla="*/ 11 w 244"/>
                <a:gd name="T5" fmla="*/ 33 h 76"/>
                <a:gd name="T6" fmla="*/ 6 w 244"/>
                <a:gd name="T7" fmla="*/ 34 h 76"/>
                <a:gd name="T8" fmla="*/ 0 w 244"/>
                <a:gd name="T9" fmla="*/ 41 h 76"/>
                <a:gd name="T10" fmla="*/ 0 w 244"/>
                <a:gd name="T11" fmla="*/ 68 h 76"/>
                <a:gd name="T12" fmla="*/ 4 w 244"/>
                <a:gd name="T13" fmla="*/ 75 h 76"/>
                <a:gd name="T14" fmla="*/ 9 w 244"/>
                <a:gd name="T15" fmla="*/ 76 h 76"/>
                <a:gd name="T16" fmla="*/ 235 w 244"/>
                <a:gd name="T17" fmla="*/ 76 h 76"/>
                <a:gd name="T18" fmla="*/ 236 w 244"/>
                <a:gd name="T19" fmla="*/ 76 h 76"/>
                <a:gd name="T20" fmla="*/ 244 w 244"/>
                <a:gd name="T21" fmla="*/ 68 h 76"/>
                <a:gd name="T22" fmla="*/ 244 w 244"/>
                <a:gd name="T23" fmla="*/ 41 h 76"/>
                <a:gd name="T24" fmla="*/ 239 w 244"/>
                <a:gd name="T25" fmla="*/ 34 h 76"/>
                <a:gd name="T26" fmla="*/ 233 w 244"/>
                <a:gd name="T27" fmla="*/ 33 h 76"/>
                <a:gd name="T28" fmla="*/ 132 w 244"/>
                <a:gd name="T29" fmla="*/ 33 h 76"/>
                <a:gd name="T30" fmla="*/ 129 w 244"/>
                <a:gd name="T31" fmla="*/ 33 h 76"/>
                <a:gd name="T32" fmla="*/ 129 w 244"/>
                <a:gd name="T33" fmla="*/ 23 h 76"/>
                <a:gd name="T34" fmla="*/ 143 w 244"/>
                <a:gd name="T35" fmla="*/ 23 h 76"/>
                <a:gd name="T36" fmla="*/ 122 w 244"/>
                <a:gd name="T37" fmla="*/ 0 h 76"/>
                <a:gd name="T38" fmla="*/ 101 w 244"/>
                <a:gd name="T39" fmla="*/ 23 h 76"/>
                <a:gd name="T40" fmla="*/ 115 w 244"/>
                <a:gd name="T41" fmla="*/ 23 h 76"/>
                <a:gd name="T42" fmla="*/ 115 w 244"/>
                <a:gd name="T43" fmla="*/ 3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76">
                  <a:moveTo>
                    <a:pt x="115" y="33"/>
                  </a:moveTo>
                  <a:cubicBezTo>
                    <a:pt x="114" y="33"/>
                    <a:pt x="113" y="33"/>
                    <a:pt x="112" y="33"/>
                  </a:cubicBezTo>
                  <a:cubicBezTo>
                    <a:pt x="78" y="33"/>
                    <a:pt x="45" y="33"/>
                    <a:pt x="11" y="33"/>
                  </a:cubicBezTo>
                  <a:cubicBezTo>
                    <a:pt x="9" y="33"/>
                    <a:pt x="7" y="33"/>
                    <a:pt x="6" y="34"/>
                  </a:cubicBezTo>
                  <a:cubicBezTo>
                    <a:pt x="2" y="35"/>
                    <a:pt x="0" y="37"/>
                    <a:pt x="0" y="41"/>
                  </a:cubicBezTo>
                  <a:cubicBezTo>
                    <a:pt x="0" y="50"/>
                    <a:pt x="0" y="59"/>
                    <a:pt x="0" y="68"/>
                  </a:cubicBezTo>
                  <a:cubicBezTo>
                    <a:pt x="0" y="72"/>
                    <a:pt x="1" y="74"/>
                    <a:pt x="4" y="75"/>
                  </a:cubicBezTo>
                  <a:cubicBezTo>
                    <a:pt x="6" y="76"/>
                    <a:pt x="8" y="76"/>
                    <a:pt x="9" y="76"/>
                  </a:cubicBezTo>
                  <a:cubicBezTo>
                    <a:pt x="85" y="76"/>
                    <a:pt x="160" y="76"/>
                    <a:pt x="235" y="76"/>
                  </a:cubicBezTo>
                  <a:cubicBezTo>
                    <a:pt x="235" y="76"/>
                    <a:pt x="236" y="76"/>
                    <a:pt x="236" y="76"/>
                  </a:cubicBezTo>
                  <a:cubicBezTo>
                    <a:pt x="241" y="76"/>
                    <a:pt x="244" y="73"/>
                    <a:pt x="244" y="68"/>
                  </a:cubicBezTo>
                  <a:cubicBezTo>
                    <a:pt x="244" y="59"/>
                    <a:pt x="244" y="50"/>
                    <a:pt x="244" y="41"/>
                  </a:cubicBezTo>
                  <a:cubicBezTo>
                    <a:pt x="244" y="37"/>
                    <a:pt x="242" y="35"/>
                    <a:pt x="239" y="34"/>
                  </a:cubicBezTo>
                  <a:cubicBezTo>
                    <a:pt x="237" y="33"/>
                    <a:pt x="235" y="33"/>
                    <a:pt x="233" y="33"/>
                  </a:cubicBezTo>
                  <a:cubicBezTo>
                    <a:pt x="200" y="33"/>
                    <a:pt x="166" y="33"/>
                    <a:pt x="132" y="33"/>
                  </a:cubicBezTo>
                  <a:cubicBezTo>
                    <a:pt x="131" y="33"/>
                    <a:pt x="130" y="33"/>
                    <a:pt x="129" y="33"/>
                  </a:cubicBezTo>
                  <a:cubicBezTo>
                    <a:pt x="129" y="30"/>
                    <a:pt x="129" y="27"/>
                    <a:pt x="129" y="23"/>
                  </a:cubicBezTo>
                  <a:cubicBezTo>
                    <a:pt x="134" y="23"/>
                    <a:pt x="138" y="23"/>
                    <a:pt x="143" y="23"/>
                  </a:cubicBezTo>
                  <a:cubicBezTo>
                    <a:pt x="136" y="15"/>
                    <a:pt x="129" y="8"/>
                    <a:pt x="122" y="0"/>
                  </a:cubicBezTo>
                  <a:cubicBezTo>
                    <a:pt x="115" y="8"/>
                    <a:pt x="108" y="15"/>
                    <a:pt x="101" y="23"/>
                  </a:cubicBezTo>
                  <a:cubicBezTo>
                    <a:pt x="106" y="23"/>
                    <a:pt x="110" y="23"/>
                    <a:pt x="115" y="23"/>
                  </a:cubicBezTo>
                  <a:cubicBezTo>
                    <a:pt x="115" y="27"/>
                    <a:pt x="115" y="30"/>
                    <a:pt x="115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5" name="Freeform 314"/>
            <p:cNvSpPr>
              <a:spLocks/>
            </p:cNvSpPr>
            <p:nvPr/>
          </p:nvSpPr>
          <p:spPr bwMode="auto">
            <a:xfrm>
              <a:off x="6880226" y="890589"/>
              <a:ext cx="409575" cy="130175"/>
            </a:xfrm>
            <a:custGeom>
              <a:avLst/>
              <a:gdLst>
                <a:gd name="T0" fmla="*/ 122 w 244"/>
                <a:gd name="T1" fmla="*/ 48 h 77"/>
                <a:gd name="T2" fmla="*/ 124 w 244"/>
                <a:gd name="T3" fmla="*/ 50 h 77"/>
                <a:gd name="T4" fmla="*/ 146 w 244"/>
                <a:gd name="T5" fmla="*/ 75 h 77"/>
                <a:gd name="T6" fmla="*/ 150 w 244"/>
                <a:gd name="T7" fmla="*/ 77 h 77"/>
                <a:gd name="T8" fmla="*/ 196 w 244"/>
                <a:gd name="T9" fmla="*/ 77 h 77"/>
                <a:gd name="T10" fmla="*/ 235 w 244"/>
                <a:gd name="T11" fmla="*/ 77 h 77"/>
                <a:gd name="T12" fmla="*/ 244 w 244"/>
                <a:gd name="T13" fmla="*/ 68 h 77"/>
                <a:gd name="T14" fmla="*/ 244 w 244"/>
                <a:gd name="T15" fmla="*/ 42 h 77"/>
                <a:gd name="T16" fmla="*/ 238 w 244"/>
                <a:gd name="T17" fmla="*/ 34 h 77"/>
                <a:gd name="T18" fmla="*/ 233 w 244"/>
                <a:gd name="T19" fmla="*/ 34 h 77"/>
                <a:gd name="T20" fmla="*/ 132 w 244"/>
                <a:gd name="T21" fmla="*/ 34 h 77"/>
                <a:gd name="T22" fmla="*/ 129 w 244"/>
                <a:gd name="T23" fmla="*/ 34 h 77"/>
                <a:gd name="T24" fmla="*/ 129 w 244"/>
                <a:gd name="T25" fmla="*/ 24 h 77"/>
                <a:gd name="T26" fmla="*/ 143 w 244"/>
                <a:gd name="T27" fmla="*/ 24 h 77"/>
                <a:gd name="T28" fmla="*/ 122 w 244"/>
                <a:gd name="T29" fmla="*/ 0 h 77"/>
                <a:gd name="T30" fmla="*/ 101 w 244"/>
                <a:gd name="T31" fmla="*/ 24 h 77"/>
                <a:gd name="T32" fmla="*/ 115 w 244"/>
                <a:gd name="T33" fmla="*/ 24 h 77"/>
                <a:gd name="T34" fmla="*/ 115 w 244"/>
                <a:gd name="T35" fmla="*/ 34 h 77"/>
                <a:gd name="T36" fmla="*/ 112 w 244"/>
                <a:gd name="T37" fmla="*/ 34 h 77"/>
                <a:gd name="T38" fmla="*/ 11 w 244"/>
                <a:gd name="T39" fmla="*/ 34 h 77"/>
                <a:gd name="T40" fmla="*/ 7 w 244"/>
                <a:gd name="T41" fmla="*/ 34 h 77"/>
                <a:gd name="T42" fmla="*/ 0 w 244"/>
                <a:gd name="T43" fmla="*/ 42 h 77"/>
                <a:gd name="T44" fmla="*/ 0 w 244"/>
                <a:gd name="T45" fmla="*/ 68 h 77"/>
                <a:gd name="T46" fmla="*/ 9 w 244"/>
                <a:gd name="T47" fmla="*/ 77 h 77"/>
                <a:gd name="T48" fmla="*/ 94 w 244"/>
                <a:gd name="T49" fmla="*/ 77 h 77"/>
                <a:gd name="T50" fmla="*/ 97 w 244"/>
                <a:gd name="T51" fmla="*/ 75 h 77"/>
                <a:gd name="T52" fmla="*/ 120 w 244"/>
                <a:gd name="T53" fmla="*/ 50 h 77"/>
                <a:gd name="T54" fmla="*/ 122 w 244"/>
                <a:gd name="T55" fmla="*/ 4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4" h="77">
                  <a:moveTo>
                    <a:pt x="122" y="48"/>
                  </a:moveTo>
                  <a:cubicBezTo>
                    <a:pt x="123" y="49"/>
                    <a:pt x="123" y="50"/>
                    <a:pt x="124" y="50"/>
                  </a:cubicBezTo>
                  <a:cubicBezTo>
                    <a:pt x="131" y="59"/>
                    <a:pt x="139" y="67"/>
                    <a:pt x="146" y="75"/>
                  </a:cubicBezTo>
                  <a:cubicBezTo>
                    <a:pt x="148" y="76"/>
                    <a:pt x="149" y="77"/>
                    <a:pt x="150" y="77"/>
                  </a:cubicBezTo>
                  <a:cubicBezTo>
                    <a:pt x="165" y="77"/>
                    <a:pt x="181" y="77"/>
                    <a:pt x="196" y="77"/>
                  </a:cubicBezTo>
                  <a:cubicBezTo>
                    <a:pt x="209" y="77"/>
                    <a:pt x="222" y="77"/>
                    <a:pt x="235" y="77"/>
                  </a:cubicBezTo>
                  <a:cubicBezTo>
                    <a:pt x="241" y="77"/>
                    <a:pt x="244" y="74"/>
                    <a:pt x="244" y="68"/>
                  </a:cubicBezTo>
                  <a:cubicBezTo>
                    <a:pt x="244" y="59"/>
                    <a:pt x="244" y="51"/>
                    <a:pt x="244" y="42"/>
                  </a:cubicBezTo>
                  <a:cubicBezTo>
                    <a:pt x="244" y="38"/>
                    <a:pt x="242" y="35"/>
                    <a:pt x="238" y="34"/>
                  </a:cubicBezTo>
                  <a:cubicBezTo>
                    <a:pt x="237" y="34"/>
                    <a:pt x="235" y="34"/>
                    <a:pt x="233" y="34"/>
                  </a:cubicBezTo>
                  <a:cubicBezTo>
                    <a:pt x="200" y="34"/>
                    <a:pt x="166" y="34"/>
                    <a:pt x="132" y="34"/>
                  </a:cubicBezTo>
                  <a:cubicBezTo>
                    <a:pt x="131" y="34"/>
                    <a:pt x="130" y="34"/>
                    <a:pt x="129" y="34"/>
                  </a:cubicBezTo>
                  <a:cubicBezTo>
                    <a:pt x="129" y="30"/>
                    <a:pt x="129" y="27"/>
                    <a:pt x="129" y="24"/>
                  </a:cubicBezTo>
                  <a:cubicBezTo>
                    <a:pt x="134" y="24"/>
                    <a:pt x="138" y="24"/>
                    <a:pt x="143" y="24"/>
                  </a:cubicBezTo>
                  <a:cubicBezTo>
                    <a:pt x="136" y="16"/>
                    <a:pt x="129" y="8"/>
                    <a:pt x="122" y="0"/>
                  </a:cubicBezTo>
                  <a:cubicBezTo>
                    <a:pt x="115" y="8"/>
                    <a:pt x="108" y="16"/>
                    <a:pt x="101" y="24"/>
                  </a:cubicBezTo>
                  <a:cubicBezTo>
                    <a:pt x="106" y="24"/>
                    <a:pt x="110" y="24"/>
                    <a:pt x="115" y="24"/>
                  </a:cubicBezTo>
                  <a:cubicBezTo>
                    <a:pt x="115" y="27"/>
                    <a:pt x="115" y="30"/>
                    <a:pt x="115" y="34"/>
                  </a:cubicBezTo>
                  <a:cubicBezTo>
                    <a:pt x="114" y="34"/>
                    <a:pt x="113" y="34"/>
                    <a:pt x="112" y="34"/>
                  </a:cubicBezTo>
                  <a:cubicBezTo>
                    <a:pt x="78" y="34"/>
                    <a:pt x="45" y="34"/>
                    <a:pt x="11" y="34"/>
                  </a:cubicBezTo>
                  <a:cubicBezTo>
                    <a:pt x="10" y="34"/>
                    <a:pt x="8" y="34"/>
                    <a:pt x="7" y="34"/>
                  </a:cubicBezTo>
                  <a:cubicBezTo>
                    <a:pt x="2" y="35"/>
                    <a:pt x="0" y="38"/>
                    <a:pt x="0" y="42"/>
                  </a:cubicBezTo>
                  <a:cubicBezTo>
                    <a:pt x="0" y="51"/>
                    <a:pt x="0" y="59"/>
                    <a:pt x="0" y="68"/>
                  </a:cubicBezTo>
                  <a:cubicBezTo>
                    <a:pt x="0" y="74"/>
                    <a:pt x="3" y="77"/>
                    <a:pt x="9" y="77"/>
                  </a:cubicBezTo>
                  <a:cubicBezTo>
                    <a:pt x="37" y="77"/>
                    <a:pt x="66" y="77"/>
                    <a:pt x="94" y="77"/>
                  </a:cubicBezTo>
                  <a:cubicBezTo>
                    <a:pt x="95" y="77"/>
                    <a:pt x="97" y="76"/>
                    <a:pt x="97" y="75"/>
                  </a:cubicBezTo>
                  <a:cubicBezTo>
                    <a:pt x="105" y="67"/>
                    <a:pt x="113" y="59"/>
                    <a:pt x="120" y="50"/>
                  </a:cubicBezTo>
                  <a:cubicBezTo>
                    <a:pt x="121" y="50"/>
                    <a:pt x="121" y="49"/>
                    <a:pt x="122" y="4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6" name="Freeform 315"/>
            <p:cNvSpPr>
              <a:spLocks/>
            </p:cNvSpPr>
            <p:nvPr/>
          </p:nvSpPr>
          <p:spPr bwMode="auto">
            <a:xfrm>
              <a:off x="6880226" y="841376"/>
              <a:ext cx="409575" cy="73025"/>
            </a:xfrm>
            <a:custGeom>
              <a:avLst/>
              <a:gdLst>
                <a:gd name="T0" fmla="*/ 122 w 244"/>
                <a:gd name="T1" fmla="*/ 15 h 43"/>
                <a:gd name="T2" fmla="*/ 124 w 244"/>
                <a:gd name="T3" fmla="*/ 17 h 43"/>
                <a:gd name="T4" fmla="*/ 146 w 244"/>
                <a:gd name="T5" fmla="*/ 42 h 43"/>
                <a:gd name="T6" fmla="*/ 150 w 244"/>
                <a:gd name="T7" fmla="*/ 43 h 43"/>
                <a:gd name="T8" fmla="*/ 225 w 244"/>
                <a:gd name="T9" fmla="*/ 43 h 43"/>
                <a:gd name="T10" fmla="*/ 236 w 244"/>
                <a:gd name="T11" fmla="*/ 43 h 43"/>
                <a:gd name="T12" fmla="*/ 244 w 244"/>
                <a:gd name="T13" fmla="*/ 35 h 43"/>
                <a:gd name="T14" fmla="*/ 244 w 244"/>
                <a:gd name="T15" fmla="*/ 8 h 43"/>
                <a:gd name="T16" fmla="*/ 238 w 244"/>
                <a:gd name="T17" fmla="*/ 1 h 43"/>
                <a:gd name="T18" fmla="*/ 234 w 244"/>
                <a:gd name="T19" fmla="*/ 0 h 43"/>
                <a:gd name="T20" fmla="*/ 10 w 244"/>
                <a:gd name="T21" fmla="*/ 0 h 43"/>
                <a:gd name="T22" fmla="*/ 7 w 244"/>
                <a:gd name="T23" fmla="*/ 1 h 43"/>
                <a:gd name="T24" fmla="*/ 0 w 244"/>
                <a:gd name="T25" fmla="*/ 9 h 43"/>
                <a:gd name="T26" fmla="*/ 0 w 244"/>
                <a:gd name="T27" fmla="*/ 35 h 43"/>
                <a:gd name="T28" fmla="*/ 8 w 244"/>
                <a:gd name="T29" fmla="*/ 43 h 43"/>
                <a:gd name="T30" fmla="*/ 94 w 244"/>
                <a:gd name="T31" fmla="*/ 43 h 43"/>
                <a:gd name="T32" fmla="*/ 97 w 244"/>
                <a:gd name="T33" fmla="*/ 42 h 43"/>
                <a:gd name="T34" fmla="*/ 110 w 244"/>
                <a:gd name="T35" fmla="*/ 28 h 43"/>
                <a:gd name="T36" fmla="*/ 122 w 244"/>
                <a:gd name="T37" fmla="*/ 1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4" h="43">
                  <a:moveTo>
                    <a:pt x="122" y="15"/>
                  </a:moveTo>
                  <a:cubicBezTo>
                    <a:pt x="123" y="16"/>
                    <a:pt x="123" y="16"/>
                    <a:pt x="124" y="17"/>
                  </a:cubicBezTo>
                  <a:cubicBezTo>
                    <a:pt x="132" y="25"/>
                    <a:pt x="139" y="33"/>
                    <a:pt x="146" y="42"/>
                  </a:cubicBezTo>
                  <a:cubicBezTo>
                    <a:pt x="147" y="43"/>
                    <a:pt x="149" y="43"/>
                    <a:pt x="150" y="43"/>
                  </a:cubicBezTo>
                  <a:cubicBezTo>
                    <a:pt x="175" y="43"/>
                    <a:pt x="200" y="43"/>
                    <a:pt x="225" y="43"/>
                  </a:cubicBezTo>
                  <a:cubicBezTo>
                    <a:pt x="229" y="43"/>
                    <a:pt x="232" y="43"/>
                    <a:pt x="236" y="43"/>
                  </a:cubicBezTo>
                  <a:cubicBezTo>
                    <a:pt x="241" y="43"/>
                    <a:pt x="244" y="40"/>
                    <a:pt x="244" y="35"/>
                  </a:cubicBezTo>
                  <a:cubicBezTo>
                    <a:pt x="244" y="26"/>
                    <a:pt x="244" y="17"/>
                    <a:pt x="244" y="8"/>
                  </a:cubicBezTo>
                  <a:cubicBezTo>
                    <a:pt x="244" y="5"/>
                    <a:pt x="242" y="2"/>
                    <a:pt x="238" y="1"/>
                  </a:cubicBezTo>
                  <a:cubicBezTo>
                    <a:pt x="237" y="0"/>
                    <a:pt x="235" y="0"/>
                    <a:pt x="234" y="0"/>
                  </a:cubicBezTo>
                  <a:cubicBezTo>
                    <a:pt x="159" y="0"/>
                    <a:pt x="85" y="0"/>
                    <a:pt x="10" y="0"/>
                  </a:cubicBezTo>
                  <a:cubicBezTo>
                    <a:pt x="9" y="0"/>
                    <a:pt x="8" y="0"/>
                    <a:pt x="7" y="1"/>
                  </a:cubicBezTo>
                  <a:cubicBezTo>
                    <a:pt x="2" y="1"/>
                    <a:pt x="0" y="4"/>
                    <a:pt x="0" y="9"/>
                  </a:cubicBezTo>
                  <a:cubicBezTo>
                    <a:pt x="0" y="18"/>
                    <a:pt x="0" y="26"/>
                    <a:pt x="0" y="35"/>
                  </a:cubicBezTo>
                  <a:cubicBezTo>
                    <a:pt x="0" y="40"/>
                    <a:pt x="3" y="43"/>
                    <a:pt x="8" y="43"/>
                  </a:cubicBezTo>
                  <a:cubicBezTo>
                    <a:pt x="37" y="43"/>
                    <a:pt x="66" y="43"/>
                    <a:pt x="94" y="43"/>
                  </a:cubicBezTo>
                  <a:cubicBezTo>
                    <a:pt x="95" y="43"/>
                    <a:pt x="97" y="43"/>
                    <a:pt x="97" y="42"/>
                  </a:cubicBezTo>
                  <a:cubicBezTo>
                    <a:pt x="102" y="37"/>
                    <a:pt x="106" y="33"/>
                    <a:pt x="110" y="28"/>
                  </a:cubicBezTo>
                  <a:cubicBezTo>
                    <a:pt x="114" y="24"/>
                    <a:pt x="118" y="19"/>
                    <a:pt x="122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7" name="Freeform 316"/>
            <p:cNvSpPr>
              <a:spLocks/>
            </p:cNvSpPr>
            <p:nvPr/>
          </p:nvSpPr>
          <p:spPr bwMode="auto">
            <a:xfrm>
              <a:off x="6880226" y="996951"/>
              <a:ext cx="409575" cy="127000"/>
            </a:xfrm>
            <a:custGeom>
              <a:avLst/>
              <a:gdLst>
                <a:gd name="T0" fmla="*/ 115 w 244"/>
                <a:gd name="T1" fmla="*/ 33 h 76"/>
                <a:gd name="T2" fmla="*/ 115 w 244"/>
                <a:gd name="T3" fmla="*/ 23 h 76"/>
                <a:gd name="T4" fmla="*/ 101 w 244"/>
                <a:gd name="T5" fmla="*/ 23 h 76"/>
                <a:gd name="T6" fmla="*/ 122 w 244"/>
                <a:gd name="T7" fmla="*/ 0 h 76"/>
                <a:gd name="T8" fmla="*/ 143 w 244"/>
                <a:gd name="T9" fmla="*/ 23 h 76"/>
                <a:gd name="T10" fmla="*/ 129 w 244"/>
                <a:gd name="T11" fmla="*/ 23 h 76"/>
                <a:gd name="T12" fmla="*/ 129 w 244"/>
                <a:gd name="T13" fmla="*/ 33 h 76"/>
                <a:gd name="T14" fmla="*/ 132 w 244"/>
                <a:gd name="T15" fmla="*/ 33 h 76"/>
                <a:gd name="T16" fmla="*/ 233 w 244"/>
                <a:gd name="T17" fmla="*/ 33 h 76"/>
                <a:gd name="T18" fmla="*/ 239 w 244"/>
                <a:gd name="T19" fmla="*/ 34 h 76"/>
                <a:gd name="T20" fmla="*/ 244 w 244"/>
                <a:gd name="T21" fmla="*/ 41 h 76"/>
                <a:gd name="T22" fmla="*/ 244 w 244"/>
                <a:gd name="T23" fmla="*/ 68 h 76"/>
                <a:gd name="T24" fmla="*/ 236 w 244"/>
                <a:gd name="T25" fmla="*/ 76 h 76"/>
                <a:gd name="T26" fmla="*/ 235 w 244"/>
                <a:gd name="T27" fmla="*/ 76 h 76"/>
                <a:gd name="T28" fmla="*/ 9 w 244"/>
                <a:gd name="T29" fmla="*/ 76 h 76"/>
                <a:gd name="T30" fmla="*/ 4 w 244"/>
                <a:gd name="T31" fmla="*/ 75 h 76"/>
                <a:gd name="T32" fmla="*/ 0 w 244"/>
                <a:gd name="T33" fmla="*/ 68 h 76"/>
                <a:gd name="T34" fmla="*/ 0 w 244"/>
                <a:gd name="T35" fmla="*/ 41 h 76"/>
                <a:gd name="T36" fmla="*/ 6 w 244"/>
                <a:gd name="T37" fmla="*/ 34 h 76"/>
                <a:gd name="T38" fmla="*/ 11 w 244"/>
                <a:gd name="T39" fmla="*/ 33 h 76"/>
                <a:gd name="T40" fmla="*/ 112 w 244"/>
                <a:gd name="T41" fmla="*/ 33 h 76"/>
                <a:gd name="T42" fmla="*/ 115 w 244"/>
                <a:gd name="T43" fmla="*/ 33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4" h="76">
                  <a:moveTo>
                    <a:pt x="115" y="33"/>
                  </a:moveTo>
                  <a:cubicBezTo>
                    <a:pt x="115" y="30"/>
                    <a:pt x="115" y="27"/>
                    <a:pt x="115" y="23"/>
                  </a:cubicBezTo>
                  <a:cubicBezTo>
                    <a:pt x="110" y="23"/>
                    <a:pt x="106" y="23"/>
                    <a:pt x="101" y="23"/>
                  </a:cubicBezTo>
                  <a:cubicBezTo>
                    <a:pt x="108" y="15"/>
                    <a:pt x="115" y="8"/>
                    <a:pt x="122" y="0"/>
                  </a:cubicBezTo>
                  <a:cubicBezTo>
                    <a:pt x="129" y="8"/>
                    <a:pt x="136" y="15"/>
                    <a:pt x="143" y="23"/>
                  </a:cubicBezTo>
                  <a:cubicBezTo>
                    <a:pt x="138" y="23"/>
                    <a:pt x="134" y="23"/>
                    <a:pt x="129" y="23"/>
                  </a:cubicBezTo>
                  <a:cubicBezTo>
                    <a:pt x="129" y="27"/>
                    <a:pt x="129" y="30"/>
                    <a:pt x="129" y="33"/>
                  </a:cubicBezTo>
                  <a:cubicBezTo>
                    <a:pt x="130" y="33"/>
                    <a:pt x="131" y="33"/>
                    <a:pt x="132" y="33"/>
                  </a:cubicBezTo>
                  <a:cubicBezTo>
                    <a:pt x="166" y="33"/>
                    <a:pt x="200" y="33"/>
                    <a:pt x="233" y="33"/>
                  </a:cubicBezTo>
                  <a:cubicBezTo>
                    <a:pt x="235" y="33"/>
                    <a:pt x="237" y="33"/>
                    <a:pt x="239" y="34"/>
                  </a:cubicBezTo>
                  <a:cubicBezTo>
                    <a:pt x="242" y="35"/>
                    <a:pt x="244" y="37"/>
                    <a:pt x="244" y="41"/>
                  </a:cubicBezTo>
                  <a:cubicBezTo>
                    <a:pt x="244" y="50"/>
                    <a:pt x="244" y="59"/>
                    <a:pt x="244" y="68"/>
                  </a:cubicBezTo>
                  <a:cubicBezTo>
                    <a:pt x="244" y="73"/>
                    <a:pt x="241" y="76"/>
                    <a:pt x="236" y="76"/>
                  </a:cubicBezTo>
                  <a:cubicBezTo>
                    <a:pt x="236" y="76"/>
                    <a:pt x="235" y="76"/>
                    <a:pt x="235" y="76"/>
                  </a:cubicBezTo>
                  <a:cubicBezTo>
                    <a:pt x="160" y="76"/>
                    <a:pt x="85" y="76"/>
                    <a:pt x="9" y="76"/>
                  </a:cubicBezTo>
                  <a:cubicBezTo>
                    <a:pt x="8" y="76"/>
                    <a:pt x="6" y="76"/>
                    <a:pt x="4" y="75"/>
                  </a:cubicBezTo>
                  <a:cubicBezTo>
                    <a:pt x="1" y="74"/>
                    <a:pt x="0" y="72"/>
                    <a:pt x="0" y="68"/>
                  </a:cubicBezTo>
                  <a:cubicBezTo>
                    <a:pt x="0" y="59"/>
                    <a:pt x="0" y="50"/>
                    <a:pt x="0" y="41"/>
                  </a:cubicBezTo>
                  <a:cubicBezTo>
                    <a:pt x="0" y="37"/>
                    <a:pt x="2" y="35"/>
                    <a:pt x="6" y="34"/>
                  </a:cubicBezTo>
                  <a:cubicBezTo>
                    <a:pt x="7" y="33"/>
                    <a:pt x="9" y="33"/>
                    <a:pt x="11" y="33"/>
                  </a:cubicBezTo>
                  <a:cubicBezTo>
                    <a:pt x="45" y="33"/>
                    <a:pt x="78" y="33"/>
                    <a:pt x="112" y="33"/>
                  </a:cubicBezTo>
                  <a:cubicBezTo>
                    <a:pt x="113" y="33"/>
                    <a:pt x="114" y="33"/>
                    <a:pt x="115" y="3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8" name="Freeform 317"/>
            <p:cNvSpPr>
              <a:spLocks/>
            </p:cNvSpPr>
            <p:nvPr/>
          </p:nvSpPr>
          <p:spPr bwMode="auto">
            <a:xfrm>
              <a:off x="6880226" y="890589"/>
              <a:ext cx="409575" cy="130175"/>
            </a:xfrm>
            <a:custGeom>
              <a:avLst/>
              <a:gdLst>
                <a:gd name="T0" fmla="*/ 122 w 244"/>
                <a:gd name="T1" fmla="*/ 48 h 77"/>
                <a:gd name="T2" fmla="*/ 120 w 244"/>
                <a:gd name="T3" fmla="*/ 50 h 77"/>
                <a:gd name="T4" fmla="*/ 97 w 244"/>
                <a:gd name="T5" fmla="*/ 75 h 77"/>
                <a:gd name="T6" fmla="*/ 94 w 244"/>
                <a:gd name="T7" fmla="*/ 77 h 77"/>
                <a:gd name="T8" fmla="*/ 9 w 244"/>
                <a:gd name="T9" fmla="*/ 77 h 77"/>
                <a:gd name="T10" fmla="*/ 0 w 244"/>
                <a:gd name="T11" fmla="*/ 68 h 77"/>
                <a:gd name="T12" fmla="*/ 0 w 244"/>
                <a:gd name="T13" fmla="*/ 42 h 77"/>
                <a:gd name="T14" fmla="*/ 7 w 244"/>
                <a:gd name="T15" fmla="*/ 34 h 77"/>
                <a:gd name="T16" fmla="*/ 11 w 244"/>
                <a:gd name="T17" fmla="*/ 34 h 77"/>
                <a:gd name="T18" fmla="*/ 112 w 244"/>
                <a:gd name="T19" fmla="*/ 34 h 77"/>
                <a:gd name="T20" fmla="*/ 115 w 244"/>
                <a:gd name="T21" fmla="*/ 34 h 77"/>
                <a:gd name="T22" fmla="*/ 115 w 244"/>
                <a:gd name="T23" fmla="*/ 24 h 77"/>
                <a:gd name="T24" fmla="*/ 101 w 244"/>
                <a:gd name="T25" fmla="*/ 24 h 77"/>
                <a:gd name="T26" fmla="*/ 122 w 244"/>
                <a:gd name="T27" fmla="*/ 0 h 77"/>
                <a:gd name="T28" fmla="*/ 143 w 244"/>
                <a:gd name="T29" fmla="*/ 24 h 77"/>
                <a:gd name="T30" fmla="*/ 129 w 244"/>
                <a:gd name="T31" fmla="*/ 24 h 77"/>
                <a:gd name="T32" fmla="*/ 129 w 244"/>
                <a:gd name="T33" fmla="*/ 34 h 77"/>
                <a:gd name="T34" fmla="*/ 132 w 244"/>
                <a:gd name="T35" fmla="*/ 34 h 77"/>
                <a:gd name="T36" fmla="*/ 233 w 244"/>
                <a:gd name="T37" fmla="*/ 34 h 77"/>
                <a:gd name="T38" fmla="*/ 238 w 244"/>
                <a:gd name="T39" fmla="*/ 34 h 77"/>
                <a:gd name="T40" fmla="*/ 244 w 244"/>
                <a:gd name="T41" fmla="*/ 42 h 77"/>
                <a:gd name="T42" fmla="*/ 244 w 244"/>
                <a:gd name="T43" fmla="*/ 68 h 77"/>
                <a:gd name="T44" fmla="*/ 235 w 244"/>
                <a:gd name="T45" fmla="*/ 77 h 77"/>
                <a:gd name="T46" fmla="*/ 196 w 244"/>
                <a:gd name="T47" fmla="*/ 77 h 77"/>
                <a:gd name="T48" fmla="*/ 150 w 244"/>
                <a:gd name="T49" fmla="*/ 77 h 77"/>
                <a:gd name="T50" fmla="*/ 146 w 244"/>
                <a:gd name="T51" fmla="*/ 75 h 77"/>
                <a:gd name="T52" fmla="*/ 124 w 244"/>
                <a:gd name="T53" fmla="*/ 50 h 77"/>
                <a:gd name="T54" fmla="*/ 122 w 244"/>
                <a:gd name="T55" fmla="*/ 4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4" h="77">
                  <a:moveTo>
                    <a:pt x="122" y="48"/>
                  </a:moveTo>
                  <a:cubicBezTo>
                    <a:pt x="121" y="49"/>
                    <a:pt x="121" y="50"/>
                    <a:pt x="120" y="50"/>
                  </a:cubicBezTo>
                  <a:cubicBezTo>
                    <a:pt x="113" y="59"/>
                    <a:pt x="105" y="67"/>
                    <a:pt x="97" y="75"/>
                  </a:cubicBezTo>
                  <a:cubicBezTo>
                    <a:pt x="97" y="76"/>
                    <a:pt x="95" y="77"/>
                    <a:pt x="94" y="77"/>
                  </a:cubicBezTo>
                  <a:cubicBezTo>
                    <a:pt x="66" y="77"/>
                    <a:pt x="37" y="77"/>
                    <a:pt x="9" y="77"/>
                  </a:cubicBezTo>
                  <a:cubicBezTo>
                    <a:pt x="3" y="77"/>
                    <a:pt x="0" y="74"/>
                    <a:pt x="0" y="68"/>
                  </a:cubicBezTo>
                  <a:cubicBezTo>
                    <a:pt x="0" y="59"/>
                    <a:pt x="0" y="51"/>
                    <a:pt x="0" y="42"/>
                  </a:cubicBezTo>
                  <a:cubicBezTo>
                    <a:pt x="0" y="38"/>
                    <a:pt x="2" y="35"/>
                    <a:pt x="7" y="34"/>
                  </a:cubicBezTo>
                  <a:cubicBezTo>
                    <a:pt x="8" y="34"/>
                    <a:pt x="10" y="34"/>
                    <a:pt x="11" y="34"/>
                  </a:cubicBezTo>
                  <a:cubicBezTo>
                    <a:pt x="45" y="34"/>
                    <a:pt x="78" y="34"/>
                    <a:pt x="112" y="34"/>
                  </a:cubicBezTo>
                  <a:cubicBezTo>
                    <a:pt x="113" y="34"/>
                    <a:pt x="114" y="34"/>
                    <a:pt x="115" y="34"/>
                  </a:cubicBezTo>
                  <a:cubicBezTo>
                    <a:pt x="115" y="30"/>
                    <a:pt x="115" y="27"/>
                    <a:pt x="115" y="24"/>
                  </a:cubicBezTo>
                  <a:cubicBezTo>
                    <a:pt x="110" y="24"/>
                    <a:pt x="106" y="24"/>
                    <a:pt x="101" y="24"/>
                  </a:cubicBezTo>
                  <a:cubicBezTo>
                    <a:pt x="108" y="16"/>
                    <a:pt x="115" y="8"/>
                    <a:pt x="122" y="0"/>
                  </a:cubicBezTo>
                  <a:cubicBezTo>
                    <a:pt x="129" y="8"/>
                    <a:pt x="136" y="16"/>
                    <a:pt x="143" y="24"/>
                  </a:cubicBezTo>
                  <a:cubicBezTo>
                    <a:pt x="138" y="24"/>
                    <a:pt x="134" y="24"/>
                    <a:pt x="129" y="24"/>
                  </a:cubicBezTo>
                  <a:cubicBezTo>
                    <a:pt x="129" y="27"/>
                    <a:pt x="129" y="30"/>
                    <a:pt x="129" y="34"/>
                  </a:cubicBezTo>
                  <a:cubicBezTo>
                    <a:pt x="130" y="34"/>
                    <a:pt x="131" y="34"/>
                    <a:pt x="132" y="34"/>
                  </a:cubicBezTo>
                  <a:cubicBezTo>
                    <a:pt x="166" y="34"/>
                    <a:pt x="200" y="34"/>
                    <a:pt x="233" y="34"/>
                  </a:cubicBezTo>
                  <a:cubicBezTo>
                    <a:pt x="235" y="34"/>
                    <a:pt x="237" y="34"/>
                    <a:pt x="238" y="34"/>
                  </a:cubicBezTo>
                  <a:cubicBezTo>
                    <a:pt x="242" y="35"/>
                    <a:pt x="244" y="38"/>
                    <a:pt x="244" y="42"/>
                  </a:cubicBezTo>
                  <a:cubicBezTo>
                    <a:pt x="244" y="51"/>
                    <a:pt x="244" y="59"/>
                    <a:pt x="244" y="68"/>
                  </a:cubicBezTo>
                  <a:cubicBezTo>
                    <a:pt x="244" y="74"/>
                    <a:pt x="241" y="77"/>
                    <a:pt x="235" y="77"/>
                  </a:cubicBezTo>
                  <a:cubicBezTo>
                    <a:pt x="222" y="77"/>
                    <a:pt x="209" y="77"/>
                    <a:pt x="196" y="77"/>
                  </a:cubicBezTo>
                  <a:cubicBezTo>
                    <a:pt x="181" y="77"/>
                    <a:pt x="165" y="77"/>
                    <a:pt x="150" y="77"/>
                  </a:cubicBezTo>
                  <a:cubicBezTo>
                    <a:pt x="149" y="77"/>
                    <a:pt x="148" y="76"/>
                    <a:pt x="146" y="75"/>
                  </a:cubicBezTo>
                  <a:cubicBezTo>
                    <a:pt x="139" y="67"/>
                    <a:pt x="131" y="59"/>
                    <a:pt x="124" y="50"/>
                  </a:cubicBezTo>
                  <a:cubicBezTo>
                    <a:pt x="123" y="50"/>
                    <a:pt x="123" y="49"/>
                    <a:pt x="122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59" name="Freeform 318"/>
            <p:cNvSpPr>
              <a:spLocks/>
            </p:cNvSpPr>
            <p:nvPr/>
          </p:nvSpPr>
          <p:spPr bwMode="auto">
            <a:xfrm>
              <a:off x="6880226" y="841376"/>
              <a:ext cx="409575" cy="73025"/>
            </a:xfrm>
            <a:custGeom>
              <a:avLst/>
              <a:gdLst>
                <a:gd name="T0" fmla="*/ 122 w 244"/>
                <a:gd name="T1" fmla="*/ 15 h 43"/>
                <a:gd name="T2" fmla="*/ 110 w 244"/>
                <a:gd name="T3" fmla="*/ 28 h 43"/>
                <a:gd name="T4" fmla="*/ 97 w 244"/>
                <a:gd name="T5" fmla="*/ 42 h 43"/>
                <a:gd name="T6" fmla="*/ 94 w 244"/>
                <a:gd name="T7" fmla="*/ 43 h 43"/>
                <a:gd name="T8" fmla="*/ 8 w 244"/>
                <a:gd name="T9" fmla="*/ 43 h 43"/>
                <a:gd name="T10" fmla="*/ 0 w 244"/>
                <a:gd name="T11" fmla="*/ 35 h 43"/>
                <a:gd name="T12" fmla="*/ 0 w 244"/>
                <a:gd name="T13" fmla="*/ 9 h 43"/>
                <a:gd name="T14" fmla="*/ 7 w 244"/>
                <a:gd name="T15" fmla="*/ 1 h 43"/>
                <a:gd name="T16" fmla="*/ 10 w 244"/>
                <a:gd name="T17" fmla="*/ 0 h 43"/>
                <a:gd name="T18" fmla="*/ 234 w 244"/>
                <a:gd name="T19" fmla="*/ 0 h 43"/>
                <a:gd name="T20" fmla="*/ 238 w 244"/>
                <a:gd name="T21" fmla="*/ 1 h 43"/>
                <a:gd name="T22" fmla="*/ 244 w 244"/>
                <a:gd name="T23" fmla="*/ 8 h 43"/>
                <a:gd name="T24" fmla="*/ 244 w 244"/>
                <a:gd name="T25" fmla="*/ 35 h 43"/>
                <a:gd name="T26" fmla="*/ 236 w 244"/>
                <a:gd name="T27" fmla="*/ 43 h 43"/>
                <a:gd name="T28" fmla="*/ 225 w 244"/>
                <a:gd name="T29" fmla="*/ 43 h 43"/>
                <a:gd name="T30" fmla="*/ 150 w 244"/>
                <a:gd name="T31" fmla="*/ 43 h 43"/>
                <a:gd name="T32" fmla="*/ 146 w 244"/>
                <a:gd name="T33" fmla="*/ 42 h 43"/>
                <a:gd name="T34" fmla="*/ 124 w 244"/>
                <a:gd name="T35" fmla="*/ 17 h 43"/>
                <a:gd name="T36" fmla="*/ 122 w 244"/>
                <a:gd name="T37" fmla="*/ 1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4" h="43">
                  <a:moveTo>
                    <a:pt x="122" y="15"/>
                  </a:moveTo>
                  <a:cubicBezTo>
                    <a:pt x="118" y="19"/>
                    <a:pt x="114" y="24"/>
                    <a:pt x="110" y="28"/>
                  </a:cubicBezTo>
                  <a:cubicBezTo>
                    <a:pt x="106" y="33"/>
                    <a:pt x="102" y="37"/>
                    <a:pt x="97" y="42"/>
                  </a:cubicBezTo>
                  <a:cubicBezTo>
                    <a:pt x="97" y="43"/>
                    <a:pt x="95" y="43"/>
                    <a:pt x="94" y="43"/>
                  </a:cubicBezTo>
                  <a:cubicBezTo>
                    <a:pt x="66" y="43"/>
                    <a:pt x="37" y="43"/>
                    <a:pt x="8" y="43"/>
                  </a:cubicBezTo>
                  <a:cubicBezTo>
                    <a:pt x="3" y="43"/>
                    <a:pt x="0" y="40"/>
                    <a:pt x="0" y="35"/>
                  </a:cubicBezTo>
                  <a:cubicBezTo>
                    <a:pt x="0" y="26"/>
                    <a:pt x="0" y="18"/>
                    <a:pt x="0" y="9"/>
                  </a:cubicBezTo>
                  <a:cubicBezTo>
                    <a:pt x="0" y="4"/>
                    <a:pt x="2" y="1"/>
                    <a:pt x="7" y="1"/>
                  </a:cubicBezTo>
                  <a:cubicBezTo>
                    <a:pt x="8" y="0"/>
                    <a:pt x="9" y="0"/>
                    <a:pt x="10" y="0"/>
                  </a:cubicBezTo>
                  <a:cubicBezTo>
                    <a:pt x="85" y="0"/>
                    <a:pt x="159" y="0"/>
                    <a:pt x="234" y="0"/>
                  </a:cubicBezTo>
                  <a:cubicBezTo>
                    <a:pt x="235" y="0"/>
                    <a:pt x="237" y="0"/>
                    <a:pt x="238" y="1"/>
                  </a:cubicBezTo>
                  <a:cubicBezTo>
                    <a:pt x="242" y="2"/>
                    <a:pt x="244" y="5"/>
                    <a:pt x="244" y="8"/>
                  </a:cubicBezTo>
                  <a:cubicBezTo>
                    <a:pt x="244" y="17"/>
                    <a:pt x="244" y="26"/>
                    <a:pt x="244" y="35"/>
                  </a:cubicBezTo>
                  <a:cubicBezTo>
                    <a:pt x="244" y="40"/>
                    <a:pt x="241" y="43"/>
                    <a:pt x="236" y="43"/>
                  </a:cubicBezTo>
                  <a:cubicBezTo>
                    <a:pt x="232" y="43"/>
                    <a:pt x="229" y="43"/>
                    <a:pt x="225" y="43"/>
                  </a:cubicBezTo>
                  <a:cubicBezTo>
                    <a:pt x="200" y="43"/>
                    <a:pt x="175" y="43"/>
                    <a:pt x="150" y="43"/>
                  </a:cubicBezTo>
                  <a:cubicBezTo>
                    <a:pt x="149" y="43"/>
                    <a:pt x="147" y="43"/>
                    <a:pt x="146" y="42"/>
                  </a:cubicBezTo>
                  <a:cubicBezTo>
                    <a:pt x="139" y="33"/>
                    <a:pt x="132" y="25"/>
                    <a:pt x="124" y="17"/>
                  </a:cubicBezTo>
                  <a:cubicBezTo>
                    <a:pt x="123" y="16"/>
                    <a:pt x="123" y="16"/>
                    <a:pt x="122" y="1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8" name="グループ化 2357"/>
          <p:cNvGrpSpPr/>
          <p:nvPr/>
        </p:nvGrpSpPr>
        <p:grpSpPr>
          <a:xfrm>
            <a:off x="7497764" y="920751"/>
            <a:ext cx="409575" cy="127000"/>
            <a:chOff x="7497764" y="920751"/>
            <a:chExt cx="409575" cy="127000"/>
          </a:xfrm>
        </p:grpSpPr>
        <p:sp>
          <p:nvSpPr>
            <p:cNvPr id="2060" name="Freeform 319"/>
            <p:cNvSpPr>
              <a:spLocks/>
            </p:cNvSpPr>
            <p:nvPr/>
          </p:nvSpPr>
          <p:spPr bwMode="auto">
            <a:xfrm>
              <a:off x="7497764" y="920751"/>
              <a:ext cx="409575" cy="127000"/>
            </a:xfrm>
            <a:custGeom>
              <a:avLst/>
              <a:gdLst>
                <a:gd name="T0" fmla="*/ 113 w 244"/>
                <a:gd name="T1" fmla="*/ 75 h 75"/>
                <a:gd name="T2" fmla="*/ 215 w 244"/>
                <a:gd name="T3" fmla="*/ 75 h 75"/>
                <a:gd name="T4" fmla="*/ 225 w 244"/>
                <a:gd name="T5" fmla="*/ 69 h 75"/>
                <a:gd name="T6" fmla="*/ 227 w 244"/>
                <a:gd name="T7" fmla="*/ 68 h 75"/>
                <a:gd name="T8" fmla="*/ 244 w 244"/>
                <a:gd name="T9" fmla="*/ 40 h 75"/>
                <a:gd name="T10" fmla="*/ 244 w 244"/>
                <a:gd name="T11" fmla="*/ 37 h 75"/>
                <a:gd name="T12" fmla="*/ 239 w 244"/>
                <a:gd name="T13" fmla="*/ 29 h 75"/>
                <a:gd name="T14" fmla="*/ 224 w 244"/>
                <a:gd name="T15" fmla="*/ 4 h 75"/>
                <a:gd name="T16" fmla="*/ 217 w 244"/>
                <a:gd name="T17" fmla="*/ 0 h 75"/>
                <a:gd name="T18" fmla="*/ 11 w 244"/>
                <a:gd name="T19" fmla="*/ 0 h 75"/>
                <a:gd name="T20" fmla="*/ 7 w 244"/>
                <a:gd name="T21" fmla="*/ 0 h 75"/>
                <a:gd name="T22" fmla="*/ 0 w 244"/>
                <a:gd name="T23" fmla="*/ 9 h 75"/>
                <a:gd name="T24" fmla="*/ 0 w 244"/>
                <a:gd name="T25" fmla="*/ 64 h 75"/>
                <a:gd name="T26" fmla="*/ 10 w 244"/>
                <a:gd name="T27" fmla="*/ 75 h 75"/>
                <a:gd name="T28" fmla="*/ 113 w 244"/>
                <a:gd name="T2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44" h="75">
                  <a:moveTo>
                    <a:pt x="113" y="75"/>
                  </a:moveTo>
                  <a:cubicBezTo>
                    <a:pt x="147" y="75"/>
                    <a:pt x="181" y="75"/>
                    <a:pt x="215" y="75"/>
                  </a:cubicBezTo>
                  <a:cubicBezTo>
                    <a:pt x="220" y="75"/>
                    <a:pt x="223" y="73"/>
                    <a:pt x="225" y="69"/>
                  </a:cubicBezTo>
                  <a:cubicBezTo>
                    <a:pt x="226" y="69"/>
                    <a:pt x="226" y="68"/>
                    <a:pt x="227" y="68"/>
                  </a:cubicBezTo>
                  <a:cubicBezTo>
                    <a:pt x="232" y="58"/>
                    <a:pt x="238" y="49"/>
                    <a:pt x="244" y="40"/>
                  </a:cubicBezTo>
                  <a:cubicBezTo>
                    <a:pt x="244" y="39"/>
                    <a:pt x="244" y="38"/>
                    <a:pt x="244" y="37"/>
                  </a:cubicBezTo>
                  <a:cubicBezTo>
                    <a:pt x="242" y="34"/>
                    <a:pt x="241" y="31"/>
                    <a:pt x="239" y="29"/>
                  </a:cubicBezTo>
                  <a:cubicBezTo>
                    <a:pt x="234" y="20"/>
                    <a:pt x="229" y="12"/>
                    <a:pt x="224" y="4"/>
                  </a:cubicBezTo>
                  <a:cubicBezTo>
                    <a:pt x="222" y="1"/>
                    <a:pt x="220" y="0"/>
                    <a:pt x="217" y="0"/>
                  </a:cubicBezTo>
                  <a:cubicBezTo>
                    <a:pt x="148" y="0"/>
                    <a:pt x="79" y="0"/>
                    <a:pt x="11" y="0"/>
                  </a:cubicBezTo>
                  <a:cubicBezTo>
                    <a:pt x="10" y="0"/>
                    <a:pt x="8" y="0"/>
                    <a:pt x="7" y="0"/>
                  </a:cubicBezTo>
                  <a:cubicBezTo>
                    <a:pt x="2" y="1"/>
                    <a:pt x="0" y="4"/>
                    <a:pt x="0" y="9"/>
                  </a:cubicBezTo>
                  <a:cubicBezTo>
                    <a:pt x="0" y="27"/>
                    <a:pt x="0" y="46"/>
                    <a:pt x="0" y="64"/>
                  </a:cubicBezTo>
                  <a:cubicBezTo>
                    <a:pt x="0" y="71"/>
                    <a:pt x="4" y="75"/>
                    <a:pt x="10" y="75"/>
                  </a:cubicBezTo>
                  <a:cubicBezTo>
                    <a:pt x="45" y="75"/>
                    <a:pt x="79" y="75"/>
                    <a:pt x="113" y="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1" name="Freeform 320"/>
            <p:cNvSpPr>
              <a:spLocks noEditPoints="1"/>
            </p:cNvSpPr>
            <p:nvPr/>
          </p:nvSpPr>
          <p:spPr bwMode="auto">
            <a:xfrm>
              <a:off x="7497764" y="920751"/>
              <a:ext cx="409575" cy="127000"/>
            </a:xfrm>
            <a:custGeom>
              <a:avLst/>
              <a:gdLst>
                <a:gd name="T0" fmla="*/ 113 w 244"/>
                <a:gd name="T1" fmla="*/ 75 h 75"/>
                <a:gd name="T2" fmla="*/ 10 w 244"/>
                <a:gd name="T3" fmla="*/ 75 h 75"/>
                <a:gd name="T4" fmla="*/ 0 w 244"/>
                <a:gd name="T5" fmla="*/ 64 h 75"/>
                <a:gd name="T6" fmla="*/ 0 w 244"/>
                <a:gd name="T7" fmla="*/ 9 h 75"/>
                <a:gd name="T8" fmla="*/ 7 w 244"/>
                <a:gd name="T9" fmla="*/ 0 h 75"/>
                <a:gd name="T10" fmla="*/ 11 w 244"/>
                <a:gd name="T11" fmla="*/ 0 h 75"/>
                <a:gd name="T12" fmla="*/ 217 w 244"/>
                <a:gd name="T13" fmla="*/ 0 h 75"/>
                <a:gd name="T14" fmla="*/ 224 w 244"/>
                <a:gd name="T15" fmla="*/ 4 h 75"/>
                <a:gd name="T16" fmla="*/ 239 w 244"/>
                <a:gd name="T17" fmla="*/ 29 h 75"/>
                <a:gd name="T18" fmla="*/ 244 w 244"/>
                <a:gd name="T19" fmla="*/ 37 h 75"/>
                <a:gd name="T20" fmla="*/ 244 w 244"/>
                <a:gd name="T21" fmla="*/ 40 h 75"/>
                <a:gd name="T22" fmla="*/ 227 w 244"/>
                <a:gd name="T23" fmla="*/ 68 h 75"/>
                <a:gd name="T24" fmla="*/ 225 w 244"/>
                <a:gd name="T25" fmla="*/ 69 h 75"/>
                <a:gd name="T26" fmla="*/ 215 w 244"/>
                <a:gd name="T27" fmla="*/ 75 h 75"/>
                <a:gd name="T28" fmla="*/ 113 w 244"/>
                <a:gd name="T29" fmla="*/ 75 h 75"/>
                <a:gd name="T30" fmla="*/ 113 w 244"/>
                <a:gd name="T31" fmla="*/ 70 h 75"/>
                <a:gd name="T32" fmla="*/ 217 w 244"/>
                <a:gd name="T33" fmla="*/ 70 h 75"/>
                <a:gd name="T34" fmla="*/ 221 w 244"/>
                <a:gd name="T35" fmla="*/ 68 h 75"/>
                <a:gd name="T36" fmla="*/ 238 w 244"/>
                <a:gd name="T37" fmla="*/ 40 h 75"/>
                <a:gd name="T38" fmla="*/ 238 w 244"/>
                <a:gd name="T39" fmla="*/ 37 h 75"/>
                <a:gd name="T40" fmla="*/ 221 w 244"/>
                <a:gd name="T41" fmla="*/ 8 h 75"/>
                <a:gd name="T42" fmla="*/ 216 w 244"/>
                <a:gd name="T43" fmla="*/ 5 h 75"/>
                <a:gd name="T44" fmla="*/ 10 w 244"/>
                <a:gd name="T45" fmla="*/ 5 h 75"/>
                <a:gd name="T46" fmla="*/ 8 w 244"/>
                <a:gd name="T47" fmla="*/ 5 h 75"/>
                <a:gd name="T48" fmla="*/ 5 w 244"/>
                <a:gd name="T49" fmla="*/ 8 h 75"/>
                <a:gd name="T50" fmla="*/ 5 w 244"/>
                <a:gd name="T51" fmla="*/ 65 h 75"/>
                <a:gd name="T52" fmla="*/ 10 w 244"/>
                <a:gd name="T53" fmla="*/ 70 h 75"/>
                <a:gd name="T54" fmla="*/ 113 w 244"/>
                <a:gd name="T55" fmla="*/ 7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44" h="75">
                  <a:moveTo>
                    <a:pt x="113" y="75"/>
                  </a:moveTo>
                  <a:cubicBezTo>
                    <a:pt x="79" y="75"/>
                    <a:pt x="45" y="75"/>
                    <a:pt x="10" y="75"/>
                  </a:cubicBezTo>
                  <a:cubicBezTo>
                    <a:pt x="4" y="75"/>
                    <a:pt x="0" y="71"/>
                    <a:pt x="0" y="64"/>
                  </a:cubicBezTo>
                  <a:cubicBezTo>
                    <a:pt x="0" y="46"/>
                    <a:pt x="0" y="27"/>
                    <a:pt x="0" y="9"/>
                  </a:cubicBezTo>
                  <a:cubicBezTo>
                    <a:pt x="0" y="4"/>
                    <a:pt x="2" y="1"/>
                    <a:pt x="7" y="0"/>
                  </a:cubicBezTo>
                  <a:cubicBezTo>
                    <a:pt x="8" y="0"/>
                    <a:pt x="10" y="0"/>
                    <a:pt x="11" y="0"/>
                  </a:cubicBezTo>
                  <a:cubicBezTo>
                    <a:pt x="79" y="0"/>
                    <a:pt x="148" y="0"/>
                    <a:pt x="217" y="0"/>
                  </a:cubicBezTo>
                  <a:cubicBezTo>
                    <a:pt x="220" y="0"/>
                    <a:pt x="222" y="1"/>
                    <a:pt x="224" y="4"/>
                  </a:cubicBezTo>
                  <a:cubicBezTo>
                    <a:pt x="229" y="12"/>
                    <a:pt x="234" y="20"/>
                    <a:pt x="239" y="29"/>
                  </a:cubicBezTo>
                  <a:cubicBezTo>
                    <a:pt x="241" y="31"/>
                    <a:pt x="242" y="34"/>
                    <a:pt x="244" y="37"/>
                  </a:cubicBezTo>
                  <a:cubicBezTo>
                    <a:pt x="244" y="38"/>
                    <a:pt x="244" y="39"/>
                    <a:pt x="244" y="40"/>
                  </a:cubicBezTo>
                  <a:cubicBezTo>
                    <a:pt x="238" y="49"/>
                    <a:pt x="232" y="58"/>
                    <a:pt x="227" y="68"/>
                  </a:cubicBezTo>
                  <a:cubicBezTo>
                    <a:pt x="226" y="68"/>
                    <a:pt x="226" y="69"/>
                    <a:pt x="225" y="69"/>
                  </a:cubicBezTo>
                  <a:cubicBezTo>
                    <a:pt x="223" y="73"/>
                    <a:pt x="220" y="75"/>
                    <a:pt x="215" y="75"/>
                  </a:cubicBezTo>
                  <a:cubicBezTo>
                    <a:pt x="181" y="75"/>
                    <a:pt x="147" y="75"/>
                    <a:pt x="113" y="75"/>
                  </a:cubicBezTo>
                  <a:close/>
                  <a:moveTo>
                    <a:pt x="113" y="70"/>
                  </a:moveTo>
                  <a:cubicBezTo>
                    <a:pt x="148" y="70"/>
                    <a:pt x="182" y="70"/>
                    <a:pt x="217" y="70"/>
                  </a:cubicBezTo>
                  <a:cubicBezTo>
                    <a:pt x="218" y="70"/>
                    <a:pt x="220" y="69"/>
                    <a:pt x="221" y="68"/>
                  </a:cubicBezTo>
                  <a:cubicBezTo>
                    <a:pt x="227" y="58"/>
                    <a:pt x="232" y="49"/>
                    <a:pt x="238" y="40"/>
                  </a:cubicBezTo>
                  <a:cubicBezTo>
                    <a:pt x="238" y="39"/>
                    <a:pt x="238" y="38"/>
                    <a:pt x="238" y="37"/>
                  </a:cubicBezTo>
                  <a:cubicBezTo>
                    <a:pt x="232" y="27"/>
                    <a:pt x="227" y="18"/>
                    <a:pt x="221" y="8"/>
                  </a:cubicBezTo>
                  <a:cubicBezTo>
                    <a:pt x="220" y="6"/>
                    <a:pt x="218" y="5"/>
                    <a:pt x="216" y="5"/>
                  </a:cubicBezTo>
                  <a:cubicBezTo>
                    <a:pt x="147" y="5"/>
                    <a:pt x="79" y="5"/>
                    <a:pt x="10" y="5"/>
                  </a:cubicBezTo>
                  <a:cubicBezTo>
                    <a:pt x="10" y="5"/>
                    <a:pt x="9" y="5"/>
                    <a:pt x="8" y="5"/>
                  </a:cubicBezTo>
                  <a:cubicBezTo>
                    <a:pt x="6" y="5"/>
                    <a:pt x="5" y="6"/>
                    <a:pt x="5" y="8"/>
                  </a:cubicBezTo>
                  <a:cubicBezTo>
                    <a:pt x="5" y="27"/>
                    <a:pt x="5" y="46"/>
                    <a:pt x="5" y="65"/>
                  </a:cubicBezTo>
                  <a:cubicBezTo>
                    <a:pt x="5" y="68"/>
                    <a:pt x="6" y="70"/>
                    <a:pt x="10" y="70"/>
                  </a:cubicBezTo>
                  <a:cubicBezTo>
                    <a:pt x="44" y="70"/>
                    <a:pt x="79" y="70"/>
                    <a:pt x="113" y="7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2" name="Freeform 321"/>
            <p:cNvSpPr>
              <a:spLocks noEditPoints="1"/>
            </p:cNvSpPr>
            <p:nvPr/>
          </p:nvSpPr>
          <p:spPr bwMode="auto">
            <a:xfrm>
              <a:off x="7507289" y="928689"/>
              <a:ext cx="390525" cy="109538"/>
            </a:xfrm>
            <a:custGeom>
              <a:avLst/>
              <a:gdLst>
                <a:gd name="T0" fmla="*/ 108 w 233"/>
                <a:gd name="T1" fmla="*/ 65 h 65"/>
                <a:gd name="T2" fmla="*/ 5 w 233"/>
                <a:gd name="T3" fmla="*/ 65 h 65"/>
                <a:gd name="T4" fmla="*/ 0 w 233"/>
                <a:gd name="T5" fmla="*/ 60 h 65"/>
                <a:gd name="T6" fmla="*/ 0 w 233"/>
                <a:gd name="T7" fmla="*/ 3 h 65"/>
                <a:gd name="T8" fmla="*/ 3 w 233"/>
                <a:gd name="T9" fmla="*/ 0 h 65"/>
                <a:gd name="T10" fmla="*/ 5 w 233"/>
                <a:gd name="T11" fmla="*/ 0 h 65"/>
                <a:gd name="T12" fmla="*/ 211 w 233"/>
                <a:gd name="T13" fmla="*/ 0 h 65"/>
                <a:gd name="T14" fmla="*/ 216 w 233"/>
                <a:gd name="T15" fmla="*/ 3 h 65"/>
                <a:gd name="T16" fmla="*/ 233 w 233"/>
                <a:gd name="T17" fmla="*/ 32 h 65"/>
                <a:gd name="T18" fmla="*/ 233 w 233"/>
                <a:gd name="T19" fmla="*/ 35 h 65"/>
                <a:gd name="T20" fmla="*/ 216 w 233"/>
                <a:gd name="T21" fmla="*/ 63 h 65"/>
                <a:gd name="T22" fmla="*/ 212 w 233"/>
                <a:gd name="T23" fmla="*/ 65 h 65"/>
                <a:gd name="T24" fmla="*/ 108 w 233"/>
                <a:gd name="T25" fmla="*/ 65 h 65"/>
                <a:gd name="T26" fmla="*/ 178 w 233"/>
                <a:gd name="T27" fmla="*/ 57 h 65"/>
                <a:gd name="T28" fmla="*/ 205 w 233"/>
                <a:gd name="T29" fmla="*/ 57 h 65"/>
                <a:gd name="T30" fmla="*/ 210 w 233"/>
                <a:gd name="T31" fmla="*/ 52 h 65"/>
                <a:gd name="T32" fmla="*/ 210 w 233"/>
                <a:gd name="T33" fmla="*/ 13 h 65"/>
                <a:gd name="T34" fmla="*/ 205 w 233"/>
                <a:gd name="T35" fmla="*/ 8 h 65"/>
                <a:gd name="T36" fmla="*/ 151 w 233"/>
                <a:gd name="T37" fmla="*/ 8 h 65"/>
                <a:gd name="T38" fmla="*/ 146 w 233"/>
                <a:gd name="T39" fmla="*/ 13 h 65"/>
                <a:gd name="T40" fmla="*/ 147 w 233"/>
                <a:gd name="T41" fmla="*/ 52 h 65"/>
                <a:gd name="T42" fmla="*/ 151 w 233"/>
                <a:gd name="T43" fmla="*/ 57 h 65"/>
                <a:gd name="T44" fmla="*/ 178 w 233"/>
                <a:gd name="T45" fmla="*/ 57 h 65"/>
                <a:gd name="T46" fmla="*/ 108 w 233"/>
                <a:gd name="T47" fmla="*/ 57 h 65"/>
                <a:gd name="T48" fmla="*/ 135 w 233"/>
                <a:gd name="T49" fmla="*/ 57 h 65"/>
                <a:gd name="T50" fmla="*/ 140 w 233"/>
                <a:gd name="T51" fmla="*/ 52 h 65"/>
                <a:gd name="T52" fmla="*/ 140 w 233"/>
                <a:gd name="T53" fmla="*/ 13 h 65"/>
                <a:gd name="T54" fmla="*/ 135 w 233"/>
                <a:gd name="T55" fmla="*/ 8 h 65"/>
                <a:gd name="T56" fmla="*/ 81 w 233"/>
                <a:gd name="T57" fmla="*/ 8 h 65"/>
                <a:gd name="T58" fmla="*/ 77 w 233"/>
                <a:gd name="T59" fmla="*/ 13 h 65"/>
                <a:gd name="T60" fmla="*/ 77 w 233"/>
                <a:gd name="T61" fmla="*/ 53 h 65"/>
                <a:gd name="T62" fmla="*/ 81 w 233"/>
                <a:gd name="T63" fmla="*/ 57 h 65"/>
                <a:gd name="T64" fmla="*/ 108 w 233"/>
                <a:gd name="T65" fmla="*/ 57 h 65"/>
                <a:gd name="T66" fmla="*/ 39 w 233"/>
                <a:gd name="T67" fmla="*/ 57 h 65"/>
                <a:gd name="T68" fmla="*/ 66 w 233"/>
                <a:gd name="T69" fmla="*/ 57 h 65"/>
                <a:gd name="T70" fmla="*/ 70 w 233"/>
                <a:gd name="T71" fmla="*/ 52 h 65"/>
                <a:gd name="T72" fmla="*/ 70 w 233"/>
                <a:gd name="T73" fmla="*/ 13 h 65"/>
                <a:gd name="T74" fmla="*/ 66 w 233"/>
                <a:gd name="T75" fmla="*/ 8 h 65"/>
                <a:gd name="T76" fmla="*/ 12 w 233"/>
                <a:gd name="T77" fmla="*/ 8 h 65"/>
                <a:gd name="T78" fmla="*/ 7 w 233"/>
                <a:gd name="T79" fmla="*/ 13 h 65"/>
                <a:gd name="T80" fmla="*/ 7 w 233"/>
                <a:gd name="T81" fmla="*/ 52 h 65"/>
                <a:gd name="T82" fmla="*/ 12 w 233"/>
                <a:gd name="T83" fmla="*/ 57 h 65"/>
                <a:gd name="T84" fmla="*/ 39 w 233"/>
                <a:gd name="T85" fmla="*/ 57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3" h="65">
                  <a:moveTo>
                    <a:pt x="108" y="65"/>
                  </a:moveTo>
                  <a:cubicBezTo>
                    <a:pt x="74" y="65"/>
                    <a:pt x="39" y="65"/>
                    <a:pt x="5" y="65"/>
                  </a:cubicBezTo>
                  <a:cubicBezTo>
                    <a:pt x="1" y="65"/>
                    <a:pt x="0" y="63"/>
                    <a:pt x="0" y="60"/>
                  </a:cubicBezTo>
                  <a:cubicBezTo>
                    <a:pt x="0" y="41"/>
                    <a:pt x="0" y="22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" y="0"/>
                    <a:pt x="5" y="0"/>
                    <a:pt x="5" y="0"/>
                  </a:cubicBezTo>
                  <a:cubicBezTo>
                    <a:pt x="74" y="0"/>
                    <a:pt x="142" y="0"/>
                    <a:pt x="211" y="0"/>
                  </a:cubicBezTo>
                  <a:cubicBezTo>
                    <a:pt x="213" y="0"/>
                    <a:pt x="215" y="1"/>
                    <a:pt x="216" y="3"/>
                  </a:cubicBezTo>
                  <a:cubicBezTo>
                    <a:pt x="222" y="13"/>
                    <a:pt x="227" y="22"/>
                    <a:pt x="233" y="32"/>
                  </a:cubicBezTo>
                  <a:cubicBezTo>
                    <a:pt x="233" y="33"/>
                    <a:pt x="233" y="34"/>
                    <a:pt x="233" y="35"/>
                  </a:cubicBezTo>
                  <a:cubicBezTo>
                    <a:pt x="227" y="44"/>
                    <a:pt x="222" y="53"/>
                    <a:pt x="216" y="63"/>
                  </a:cubicBezTo>
                  <a:cubicBezTo>
                    <a:pt x="215" y="64"/>
                    <a:pt x="213" y="65"/>
                    <a:pt x="212" y="65"/>
                  </a:cubicBezTo>
                  <a:cubicBezTo>
                    <a:pt x="177" y="65"/>
                    <a:pt x="143" y="65"/>
                    <a:pt x="108" y="65"/>
                  </a:cubicBezTo>
                  <a:close/>
                  <a:moveTo>
                    <a:pt x="178" y="57"/>
                  </a:moveTo>
                  <a:cubicBezTo>
                    <a:pt x="187" y="57"/>
                    <a:pt x="196" y="57"/>
                    <a:pt x="205" y="57"/>
                  </a:cubicBezTo>
                  <a:cubicBezTo>
                    <a:pt x="209" y="57"/>
                    <a:pt x="210" y="56"/>
                    <a:pt x="210" y="52"/>
                  </a:cubicBezTo>
                  <a:cubicBezTo>
                    <a:pt x="210" y="39"/>
                    <a:pt x="210" y="26"/>
                    <a:pt x="210" y="13"/>
                  </a:cubicBezTo>
                  <a:cubicBezTo>
                    <a:pt x="210" y="9"/>
                    <a:pt x="209" y="8"/>
                    <a:pt x="205" y="8"/>
                  </a:cubicBezTo>
                  <a:cubicBezTo>
                    <a:pt x="187" y="8"/>
                    <a:pt x="169" y="8"/>
                    <a:pt x="151" y="8"/>
                  </a:cubicBezTo>
                  <a:cubicBezTo>
                    <a:pt x="148" y="8"/>
                    <a:pt x="147" y="9"/>
                    <a:pt x="146" y="13"/>
                  </a:cubicBezTo>
                  <a:cubicBezTo>
                    <a:pt x="146" y="26"/>
                    <a:pt x="146" y="39"/>
                    <a:pt x="147" y="52"/>
                  </a:cubicBezTo>
                  <a:cubicBezTo>
                    <a:pt x="147" y="56"/>
                    <a:pt x="148" y="57"/>
                    <a:pt x="151" y="57"/>
                  </a:cubicBezTo>
                  <a:cubicBezTo>
                    <a:pt x="160" y="57"/>
                    <a:pt x="169" y="57"/>
                    <a:pt x="178" y="57"/>
                  </a:cubicBezTo>
                  <a:close/>
                  <a:moveTo>
                    <a:pt x="108" y="57"/>
                  </a:moveTo>
                  <a:cubicBezTo>
                    <a:pt x="117" y="57"/>
                    <a:pt x="126" y="57"/>
                    <a:pt x="135" y="57"/>
                  </a:cubicBezTo>
                  <a:cubicBezTo>
                    <a:pt x="139" y="57"/>
                    <a:pt x="140" y="56"/>
                    <a:pt x="140" y="52"/>
                  </a:cubicBezTo>
                  <a:cubicBezTo>
                    <a:pt x="140" y="39"/>
                    <a:pt x="140" y="26"/>
                    <a:pt x="140" y="13"/>
                  </a:cubicBezTo>
                  <a:cubicBezTo>
                    <a:pt x="140" y="9"/>
                    <a:pt x="139" y="8"/>
                    <a:pt x="135" y="8"/>
                  </a:cubicBezTo>
                  <a:cubicBezTo>
                    <a:pt x="117" y="8"/>
                    <a:pt x="99" y="8"/>
                    <a:pt x="81" y="8"/>
                  </a:cubicBezTo>
                  <a:cubicBezTo>
                    <a:pt x="78" y="8"/>
                    <a:pt x="77" y="9"/>
                    <a:pt x="77" y="13"/>
                  </a:cubicBezTo>
                  <a:cubicBezTo>
                    <a:pt x="77" y="26"/>
                    <a:pt x="77" y="39"/>
                    <a:pt x="77" y="53"/>
                  </a:cubicBezTo>
                  <a:cubicBezTo>
                    <a:pt x="77" y="56"/>
                    <a:pt x="78" y="57"/>
                    <a:pt x="81" y="57"/>
                  </a:cubicBezTo>
                  <a:cubicBezTo>
                    <a:pt x="90" y="57"/>
                    <a:pt x="99" y="57"/>
                    <a:pt x="108" y="57"/>
                  </a:cubicBezTo>
                  <a:close/>
                  <a:moveTo>
                    <a:pt x="39" y="57"/>
                  </a:moveTo>
                  <a:cubicBezTo>
                    <a:pt x="48" y="57"/>
                    <a:pt x="57" y="57"/>
                    <a:pt x="66" y="57"/>
                  </a:cubicBezTo>
                  <a:cubicBezTo>
                    <a:pt x="70" y="57"/>
                    <a:pt x="70" y="56"/>
                    <a:pt x="70" y="52"/>
                  </a:cubicBezTo>
                  <a:cubicBezTo>
                    <a:pt x="70" y="39"/>
                    <a:pt x="70" y="26"/>
                    <a:pt x="70" y="13"/>
                  </a:cubicBezTo>
                  <a:cubicBezTo>
                    <a:pt x="70" y="9"/>
                    <a:pt x="69" y="8"/>
                    <a:pt x="66" y="8"/>
                  </a:cubicBezTo>
                  <a:cubicBezTo>
                    <a:pt x="48" y="8"/>
                    <a:pt x="30" y="8"/>
                    <a:pt x="12" y="8"/>
                  </a:cubicBezTo>
                  <a:cubicBezTo>
                    <a:pt x="8" y="8"/>
                    <a:pt x="7" y="9"/>
                    <a:pt x="7" y="13"/>
                  </a:cubicBezTo>
                  <a:cubicBezTo>
                    <a:pt x="7" y="26"/>
                    <a:pt x="7" y="39"/>
                    <a:pt x="7" y="52"/>
                  </a:cubicBezTo>
                  <a:cubicBezTo>
                    <a:pt x="7" y="56"/>
                    <a:pt x="8" y="57"/>
                    <a:pt x="12" y="57"/>
                  </a:cubicBezTo>
                  <a:cubicBezTo>
                    <a:pt x="21" y="57"/>
                    <a:pt x="30" y="57"/>
                    <a:pt x="39" y="5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3" name="Freeform 322"/>
            <p:cNvSpPr>
              <a:spLocks noEditPoints="1"/>
            </p:cNvSpPr>
            <p:nvPr/>
          </p:nvSpPr>
          <p:spPr bwMode="auto">
            <a:xfrm>
              <a:off x="7751764" y="942976"/>
              <a:ext cx="107950" cy="82550"/>
            </a:xfrm>
            <a:custGeom>
              <a:avLst/>
              <a:gdLst>
                <a:gd name="T0" fmla="*/ 32 w 64"/>
                <a:gd name="T1" fmla="*/ 49 h 49"/>
                <a:gd name="T2" fmla="*/ 5 w 64"/>
                <a:gd name="T3" fmla="*/ 49 h 49"/>
                <a:gd name="T4" fmla="*/ 1 w 64"/>
                <a:gd name="T5" fmla="*/ 44 h 49"/>
                <a:gd name="T6" fmla="*/ 0 w 64"/>
                <a:gd name="T7" fmla="*/ 5 h 49"/>
                <a:gd name="T8" fmla="*/ 5 w 64"/>
                <a:gd name="T9" fmla="*/ 0 h 49"/>
                <a:gd name="T10" fmla="*/ 59 w 64"/>
                <a:gd name="T11" fmla="*/ 0 h 49"/>
                <a:gd name="T12" fmla="*/ 64 w 64"/>
                <a:gd name="T13" fmla="*/ 5 h 49"/>
                <a:gd name="T14" fmla="*/ 64 w 64"/>
                <a:gd name="T15" fmla="*/ 44 h 49"/>
                <a:gd name="T16" fmla="*/ 59 w 64"/>
                <a:gd name="T17" fmla="*/ 49 h 49"/>
                <a:gd name="T18" fmla="*/ 32 w 64"/>
                <a:gd name="T19" fmla="*/ 49 h 49"/>
                <a:gd name="T20" fmla="*/ 7 w 64"/>
                <a:gd name="T21" fmla="*/ 14 h 49"/>
                <a:gd name="T22" fmla="*/ 7 w 64"/>
                <a:gd name="T23" fmla="*/ 42 h 49"/>
                <a:gd name="T24" fmla="*/ 57 w 64"/>
                <a:gd name="T25" fmla="*/ 42 h 49"/>
                <a:gd name="T26" fmla="*/ 57 w 64"/>
                <a:gd name="T27" fmla="*/ 14 h 49"/>
                <a:gd name="T28" fmla="*/ 54 w 64"/>
                <a:gd name="T29" fmla="*/ 16 h 49"/>
                <a:gd name="T30" fmla="*/ 35 w 64"/>
                <a:gd name="T31" fmla="*/ 31 h 49"/>
                <a:gd name="T32" fmla="*/ 29 w 64"/>
                <a:gd name="T33" fmla="*/ 31 h 49"/>
                <a:gd name="T34" fmla="*/ 10 w 64"/>
                <a:gd name="T35" fmla="*/ 17 h 49"/>
                <a:gd name="T36" fmla="*/ 7 w 64"/>
                <a:gd name="T37" fmla="*/ 14 h 49"/>
                <a:gd name="T38" fmla="*/ 8 w 64"/>
                <a:gd name="T39" fmla="*/ 7 h 49"/>
                <a:gd name="T40" fmla="*/ 8 w 64"/>
                <a:gd name="T41" fmla="*/ 7 h 49"/>
                <a:gd name="T42" fmla="*/ 32 w 64"/>
                <a:gd name="T43" fmla="*/ 25 h 49"/>
                <a:gd name="T44" fmla="*/ 56 w 64"/>
                <a:gd name="T45" fmla="*/ 7 h 49"/>
                <a:gd name="T46" fmla="*/ 8 w 64"/>
                <a:gd name="T47" fmla="*/ 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4" h="49">
                  <a:moveTo>
                    <a:pt x="32" y="49"/>
                  </a:moveTo>
                  <a:cubicBezTo>
                    <a:pt x="23" y="49"/>
                    <a:pt x="14" y="49"/>
                    <a:pt x="5" y="49"/>
                  </a:cubicBezTo>
                  <a:cubicBezTo>
                    <a:pt x="2" y="49"/>
                    <a:pt x="1" y="48"/>
                    <a:pt x="1" y="44"/>
                  </a:cubicBezTo>
                  <a:cubicBezTo>
                    <a:pt x="0" y="31"/>
                    <a:pt x="0" y="18"/>
                    <a:pt x="0" y="5"/>
                  </a:cubicBezTo>
                  <a:cubicBezTo>
                    <a:pt x="1" y="1"/>
                    <a:pt x="2" y="0"/>
                    <a:pt x="5" y="0"/>
                  </a:cubicBezTo>
                  <a:cubicBezTo>
                    <a:pt x="23" y="0"/>
                    <a:pt x="41" y="0"/>
                    <a:pt x="59" y="0"/>
                  </a:cubicBezTo>
                  <a:cubicBezTo>
                    <a:pt x="63" y="0"/>
                    <a:pt x="64" y="1"/>
                    <a:pt x="64" y="5"/>
                  </a:cubicBezTo>
                  <a:cubicBezTo>
                    <a:pt x="64" y="18"/>
                    <a:pt x="64" y="31"/>
                    <a:pt x="64" y="44"/>
                  </a:cubicBezTo>
                  <a:cubicBezTo>
                    <a:pt x="64" y="48"/>
                    <a:pt x="63" y="49"/>
                    <a:pt x="59" y="49"/>
                  </a:cubicBezTo>
                  <a:cubicBezTo>
                    <a:pt x="50" y="49"/>
                    <a:pt x="41" y="49"/>
                    <a:pt x="32" y="49"/>
                  </a:cubicBezTo>
                  <a:close/>
                  <a:moveTo>
                    <a:pt x="7" y="14"/>
                  </a:moveTo>
                  <a:cubicBezTo>
                    <a:pt x="7" y="24"/>
                    <a:pt x="7" y="33"/>
                    <a:pt x="7" y="42"/>
                  </a:cubicBezTo>
                  <a:cubicBezTo>
                    <a:pt x="24" y="42"/>
                    <a:pt x="40" y="42"/>
                    <a:pt x="57" y="42"/>
                  </a:cubicBezTo>
                  <a:cubicBezTo>
                    <a:pt x="57" y="33"/>
                    <a:pt x="57" y="23"/>
                    <a:pt x="57" y="14"/>
                  </a:cubicBezTo>
                  <a:cubicBezTo>
                    <a:pt x="56" y="15"/>
                    <a:pt x="55" y="15"/>
                    <a:pt x="54" y="16"/>
                  </a:cubicBezTo>
                  <a:cubicBezTo>
                    <a:pt x="47" y="21"/>
                    <a:pt x="41" y="26"/>
                    <a:pt x="35" y="31"/>
                  </a:cubicBezTo>
                  <a:cubicBezTo>
                    <a:pt x="32" y="33"/>
                    <a:pt x="31" y="33"/>
                    <a:pt x="29" y="31"/>
                  </a:cubicBezTo>
                  <a:cubicBezTo>
                    <a:pt x="22" y="26"/>
                    <a:pt x="16" y="22"/>
                    <a:pt x="10" y="17"/>
                  </a:cubicBezTo>
                  <a:cubicBezTo>
                    <a:pt x="9" y="16"/>
                    <a:pt x="8" y="15"/>
                    <a:pt x="7" y="14"/>
                  </a:cubicBezTo>
                  <a:close/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16" y="13"/>
                    <a:pt x="24" y="19"/>
                    <a:pt x="32" y="25"/>
                  </a:cubicBezTo>
                  <a:cubicBezTo>
                    <a:pt x="40" y="19"/>
                    <a:pt x="47" y="13"/>
                    <a:pt x="56" y="7"/>
                  </a:cubicBezTo>
                  <a:cubicBezTo>
                    <a:pt x="39" y="7"/>
                    <a:pt x="24" y="7"/>
                    <a:pt x="8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4" name="Freeform 323"/>
            <p:cNvSpPr>
              <a:spLocks noEditPoints="1"/>
            </p:cNvSpPr>
            <p:nvPr/>
          </p:nvSpPr>
          <p:spPr bwMode="auto">
            <a:xfrm>
              <a:off x="7635876" y="942976"/>
              <a:ext cx="106363" cy="82550"/>
            </a:xfrm>
            <a:custGeom>
              <a:avLst/>
              <a:gdLst>
                <a:gd name="T0" fmla="*/ 31 w 63"/>
                <a:gd name="T1" fmla="*/ 49 h 49"/>
                <a:gd name="T2" fmla="*/ 4 w 63"/>
                <a:gd name="T3" fmla="*/ 49 h 49"/>
                <a:gd name="T4" fmla="*/ 0 w 63"/>
                <a:gd name="T5" fmla="*/ 45 h 49"/>
                <a:gd name="T6" fmla="*/ 0 w 63"/>
                <a:gd name="T7" fmla="*/ 5 h 49"/>
                <a:gd name="T8" fmla="*/ 4 w 63"/>
                <a:gd name="T9" fmla="*/ 0 h 49"/>
                <a:gd name="T10" fmla="*/ 58 w 63"/>
                <a:gd name="T11" fmla="*/ 0 h 49"/>
                <a:gd name="T12" fmla="*/ 63 w 63"/>
                <a:gd name="T13" fmla="*/ 5 h 49"/>
                <a:gd name="T14" fmla="*/ 63 w 63"/>
                <a:gd name="T15" fmla="*/ 44 h 49"/>
                <a:gd name="T16" fmla="*/ 58 w 63"/>
                <a:gd name="T17" fmla="*/ 49 h 49"/>
                <a:gd name="T18" fmla="*/ 31 w 63"/>
                <a:gd name="T19" fmla="*/ 49 h 49"/>
                <a:gd name="T20" fmla="*/ 56 w 63"/>
                <a:gd name="T21" fmla="*/ 14 h 49"/>
                <a:gd name="T22" fmla="*/ 54 w 63"/>
                <a:gd name="T23" fmla="*/ 15 h 49"/>
                <a:gd name="T24" fmla="*/ 34 w 63"/>
                <a:gd name="T25" fmla="*/ 31 h 49"/>
                <a:gd name="T26" fmla="*/ 28 w 63"/>
                <a:gd name="T27" fmla="*/ 31 h 49"/>
                <a:gd name="T28" fmla="*/ 9 w 63"/>
                <a:gd name="T29" fmla="*/ 16 h 49"/>
                <a:gd name="T30" fmla="*/ 6 w 63"/>
                <a:gd name="T31" fmla="*/ 14 h 49"/>
                <a:gd name="T32" fmla="*/ 6 w 63"/>
                <a:gd name="T33" fmla="*/ 42 h 49"/>
                <a:gd name="T34" fmla="*/ 56 w 63"/>
                <a:gd name="T35" fmla="*/ 42 h 49"/>
                <a:gd name="T36" fmla="*/ 56 w 63"/>
                <a:gd name="T37" fmla="*/ 14 h 49"/>
                <a:gd name="T38" fmla="*/ 55 w 63"/>
                <a:gd name="T39" fmla="*/ 7 h 49"/>
                <a:gd name="T40" fmla="*/ 7 w 63"/>
                <a:gd name="T41" fmla="*/ 7 h 49"/>
                <a:gd name="T42" fmla="*/ 31 w 63"/>
                <a:gd name="T43" fmla="*/ 25 h 49"/>
                <a:gd name="T44" fmla="*/ 55 w 63"/>
                <a:gd name="T45" fmla="*/ 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3" h="49">
                  <a:moveTo>
                    <a:pt x="31" y="49"/>
                  </a:moveTo>
                  <a:cubicBezTo>
                    <a:pt x="22" y="49"/>
                    <a:pt x="13" y="49"/>
                    <a:pt x="4" y="49"/>
                  </a:cubicBezTo>
                  <a:cubicBezTo>
                    <a:pt x="1" y="49"/>
                    <a:pt x="0" y="48"/>
                    <a:pt x="0" y="45"/>
                  </a:cubicBezTo>
                  <a:cubicBezTo>
                    <a:pt x="0" y="31"/>
                    <a:pt x="0" y="18"/>
                    <a:pt x="0" y="5"/>
                  </a:cubicBezTo>
                  <a:cubicBezTo>
                    <a:pt x="0" y="1"/>
                    <a:pt x="1" y="0"/>
                    <a:pt x="4" y="0"/>
                  </a:cubicBezTo>
                  <a:cubicBezTo>
                    <a:pt x="22" y="0"/>
                    <a:pt x="40" y="0"/>
                    <a:pt x="58" y="0"/>
                  </a:cubicBezTo>
                  <a:cubicBezTo>
                    <a:pt x="62" y="0"/>
                    <a:pt x="63" y="1"/>
                    <a:pt x="63" y="5"/>
                  </a:cubicBezTo>
                  <a:cubicBezTo>
                    <a:pt x="63" y="18"/>
                    <a:pt x="63" y="31"/>
                    <a:pt x="63" y="44"/>
                  </a:cubicBezTo>
                  <a:cubicBezTo>
                    <a:pt x="63" y="48"/>
                    <a:pt x="62" y="49"/>
                    <a:pt x="58" y="49"/>
                  </a:cubicBezTo>
                  <a:cubicBezTo>
                    <a:pt x="49" y="49"/>
                    <a:pt x="40" y="49"/>
                    <a:pt x="31" y="49"/>
                  </a:cubicBezTo>
                  <a:close/>
                  <a:moveTo>
                    <a:pt x="56" y="14"/>
                  </a:moveTo>
                  <a:cubicBezTo>
                    <a:pt x="55" y="14"/>
                    <a:pt x="55" y="15"/>
                    <a:pt x="54" y="15"/>
                  </a:cubicBezTo>
                  <a:cubicBezTo>
                    <a:pt x="47" y="21"/>
                    <a:pt x="41" y="26"/>
                    <a:pt x="34" y="31"/>
                  </a:cubicBezTo>
                  <a:cubicBezTo>
                    <a:pt x="31" y="33"/>
                    <a:pt x="31" y="33"/>
                    <a:pt x="28" y="31"/>
                  </a:cubicBezTo>
                  <a:cubicBezTo>
                    <a:pt x="22" y="26"/>
                    <a:pt x="15" y="21"/>
                    <a:pt x="9" y="16"/>
                  </a:cubicBezTo>
                  <a:cubicBezTo>
                    <a:pt x="8" y="16"/>
                    <a:pt x="8" y="15"/>
                    <a:pt x="6" y="14"/>
                  </a:cubicBezTo>
                  <a:cubicBezTo>
                    <a:pt x="6" y="24"/>
                    <a:pt x="6" y="33"/>
                    <a:pt x="6" y="42"/>
                  </a:cubicBezTo>
                  <a:cubicBezTo>
                    <a:pt x="23" y="42"/>
                    <a:pt x="40" y="42"/>
                    <a:pt x="56" y="42"/>
                  </a:cubicBezTo>
                  <a:cubicBezTo>
                    <a:pt x="56" y="33"/>
                    <a:pt x="56" y="24"/>
                    <a:pt x="56" y="14"/>
                  </a:cubicBezTo>
                  <a:close/>
                  <a:moveTo>
                    <a:pt x="55" y="7"/>
                  </a:moveTo>
                  <a:cubicBezTo>
                    <a:pt x="39" y="7"/>
                    <a:pt x="23" y="7"/>
                    <a:pt x="7" y="7"/>
                  </a:cubicBezTo>
                  <a:cubicBezTo>
                    <a:pt x="15" y="13"/>
                    <a:pt x="23" y="19"/>
                    <a:pt x="31" y="25"/>
                  </a:cubicBezTo>
                  <a:cubicBezTo>
                    <a:pt x="39" y="19"/>
                    <a:pt x="47" y="13"/>
                    <a:pt x="55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5" name="Freeform 324"/>
            <p:cNvSpPr>
              <a:spLocks noEditPoints="1"/>
            </p:cNvSpPr>
            <p:nvPr/>
          </p:nvSpPr>
          <p:spPr bwMode="auto">
            <a:xfrm>
              <a:off x="7518401" y="942976"/>
              <a:ext cx="106363" cy="82550"/>
            </a:xfrm>
            <a:custGeom>
              <a:avLst/>
              <a:gdLst>
                <a:gd name="T0" fmla="*/ 32 w 63"/>
                <a:gd name="T1" fmla="*/ 49 h 49"/>
                <a:gd name="T2" fmla="*/ 5 w 63"/>
                <a:gd name="T3" fmla="*/ 49 h 49"/>
                <a:gd name="T4" fmla="*/ 0 w 63"/>
                <a:gd name="T5" fmla="*/ 44 h 49"/>
                <a:gd name="T6" fmla="*/ 0 w 63"/>
                <a:gd name="T7" fmla="*/ 5 h 49"/>
                <a:gd name="T8" fmla="*/ 5 w 63"/>
                <a:gd name="T9" fmla="*/ 0 h 49"/>
                <a:gd name="T10" fmla="*/ 59 w 63"/>
                <a:gd name="T11" fmla="*/ 0 h 49"/>
                <a:gd name="T12" fmla="*/ 63 w 63"/>
                <a:gd name="T13" fmla="*/ 5 h 49"/>
                <a:gd name="T14" fmla="*/ 63 w 63"/>
                <a:gd name="T15" fmla="*/ 44 h 49"/>
                <a:gd name="T16" fmla="*/ 59 w 63"/>
                <a:gd name="T17" fmla="*/ 49 h 49"/>
                <a:gd name="T18" fmla="*/ 32 w 63"/>
                <a:gd name="T19" fmla="*/ 49 h 49"/>
                <a:gd name="T20" fmla="*/ 7 w 63"/>
                <a:gd name="T21" fmla="*/ 42 h 49"/>
                <a:gd name="T22" fmla="*/ 57 w 63"/>
                <a:gd name="T23" fmla="*/ 42 h 49"/>
                <a:gd name="T24" fmla="*/ 57 w 63"/>
                <a:gd name="T25" fmla="*/ 14 h 49"/>
                <a:gd name="T26" fmla="*/ 55 w 63"/>
                <a:gd name="T27" fmla="*/ 15 h 49"/>
                <a:gd name="T28" fmla="*/ 35 w 63"/>
                <a:gd name="T29" fmla="*/ 31 h 49"/>
                <a:gd name="T30" fmla="*/ 28 w 63"/>
                <a:gd name="T31" fmla="*/ 31 h 49"/>
                <a:gd name="T32" fmla="*/ 9 w 63"/>
                <a:gd name="T33" fmla="*/ 16 h 49"/>
                <a:gd name="T34" fmla="*/ 7 w 63"/>
                <a:gd name="T35" fmla="*/ 14 h 49"/>
                <a:gd name="T36" fmla="*/ 7 w 63"/>
                <a:gd name="T37" fmla="*/ 42 h 49"/>
                <a:gd name="T38" fmla="*/ 8 w 63"/>
                <a:gd name="T39" fmla="*/ 7 h 49"/>
                <a:gd name="T40" fmla="*/ 8 w 63"/>
                <a:gd name="T41" fmla="*/ 7 h 49"/>
                <a:gd name="T42" fmla="*/ 31 w 63"/>
                <a:gd name="T43" fmla="*/ 25 h 49"/>
                <a:gd name="T44" fmla="*/ 55 w 63"/>
                <a:gd name="T45" fmla="*/ 7 h 49"/>
                <a:gd name="T46" fmla="*/ 55 w 63"/>
                <a:gd name="T47" fmla="*/ 7 h 49"/>
                <a:gd name="T48" fmla="*/ 8 w 63"/>
                <a:gd name="T49" fmla="*/ 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63" h="49">
                  <a:moveTo>
                    <a:pt x="32" y="49"/>
                  </a:moveTo>
                  <a:cubicBezTo>
                    <a:pt x="23" y="49"/>
                    <a:pt x="14" y="49"/>
                    <a:pt x="5" y="49"/>
                  </a:cubicBezTo>
                  <a:cubicBezTo>
                    <a:pt x="1" y="49"/>
                    <a:pt x="0" y="48"/>
                    <a:pt x="0" y="44"/>
                  </a:cubicBezTo>
                  <a:cubicBezTo>
                    <a:pt x="0" y="31"/>
                    <a:pt x="0" y="18"/>
                    <a:pt x="0" y="5"/>
                  </a:cubicBezTo>
                  <a:cubicBezTo>
                    <a:pt x="0" y="1"/>
                    <a:pt x="1" y="0"/>
                    <a:pt x="5" y="0"/>
                  </a:cubicBezTo>
                  <a:cubicBezTo>
                    <a:pt x="23" y="0"/>
                    <a:pt x="41" y="0"/>
                    <a:pt x="59" y="0"/>
                  </a:cubicBezTo>
                  <a:cubicBezTo>
                    <a:pt x="62" y="0"/>
                    <a:pt x="63" y="1"/>
                    <a:pt x="63" y="5"/>
                  </a:cubicBezTo>
                  <a:cubicBezTo>
                    <a:pt x="63" y="18"/>
                    <a:pt x="63" y="31"/>
                    <a:pt x="63" y="44"/>
                  </a:cubicBezTo>
                  <a:cubicBezTo>
                    <a:pt x="63" y="48"/>
                    <a:pt x="63" y="49"/>
                    <a:pt x="59" y="49"/>
                  </a:cubicBezTo>
                  <a:cubicBezTo>
                    <a:pt x="50" y="49"/>
                    <a:pt x="41" y="49"/>
                    <a:pt x="32" y="49"/>
                  </a:cubicBezTo>
                  <a:close/>
                  <a:moveTo>
                    <a:pt x="7" y="42"/>
                  </a:moveTo>
                  <a:cubicBezTo>
                    <a:pt x="24" y="42"/>
                    <a:pt x="40" y="42"/>
                    <a:pt x="57" y="42"/>
                  </a:cubicBezTo>
                  <a:cubicBezTo>
                    <a:pt x="57" y="33"/>
                    <a:pt x="57" y="23"/>
                    <a:pt x="57" y="14"/>
                  </a:cubicBezTo>
                  <a:cubicBezTo>
                    <a:pt x="56" y="14"/>
                    <a:pt x="55" y="15"/>
                    <a:pt x="55" y="15"/>
                  </a:cubicBezTo>
                  <a:cubicBezTo>
                    <a:pt x="48" y="20"/>
                    <a:pt x="41" y="26"/>
                    <a:pt x="35" y="31"/>
                  </a:cubicBezTo>
                  <a:cubicBezTo>
                    <a:pt x="32" y="33"/>
                    <a:pt x="31" y="33"/>
                    <a:pt x="28" y="31"/>
                  </a:cubicBezTo>
                  <a:cubicBezTo>
                    <a:pt x="22" y="26"/>
                    <a:pt x="15" y="21"/>
                    <a:pt x="9" y="16"/>
                  </a:cubicBezTo>
                  <a:cubicBezTo>
                    <a:pt x="8" y="15"/>
                    <a:pt x="8" y="15"/>
                    <a:pt x="7" y="14"/>
                  </a:cubicBezTo>
                  <a:cubicBezTo>
                    <a:pt x="7" y="24"/>
                    <a:pt x="7" y="33"/>
                    <a:pt x="7" y="42"/>
                  </a:cubicBezTo>
                  <a:close/>
                  <a:moveTo>
                    <a:pt x="8" y="7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16" y="13"/>
                    <a:pt x="24" y="19"/>
                    <a:pt x="31" y="25"/>
                  </a:cubicBezTo>
                  <a:cubicBezTo>
                    <a:pt x="39" y="19"/>
                    <a:pt x="47" y="13"/>
                    <a:pt x="55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39" y="7"/>
                    <a:pt x="24" y="7"/>
                    <a:pt x="8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6" name="Freeform 325"/>
            <p:cNvSpPr>
              <a:spLocks/>
            </p:cNvSpPr>
            <p:nvPr/>
          </p:nvSpPr>
          <p:spPr bwMode="auto">
            <a:xfrm>
              <a:off x="7762876" y="966789"/>
              <a:ext cx="84138" cy="46038"/>
            </a:xfrm>
            <a:custGeom>
              <a:avLst/>
              <a:gdLst>
                <a:gd name="T0" fmla="*/ 0 w 50"/>
                <a:gd name="T1" fmla="*/ 0 h 28"/>
                <a:gd name="T2" fmla="*/ 3 w 50"/>
                <a:gd name="T3" fmla="*/ 3 h 28"/>
                <a:gd name="T4" fmla="*/ 22 w 50"/>
                <a:gd name="T5" fmla="*/ 17 h 28"/>
                <a:gd name="T6" fmla="*/ 28 w 50"/>
                <a:gd name="T7" fmla="*/ 17 h 28"/>
                <a:gd name="T8" fmla="*/ 47 w 50"/>
                <a:gd name="T9" fmla="*/ 2 h 28"/>
                <a:gd name="T10" fmla="*/ 50 w 50"/>
                <a:gd name="T11" fmla="*/ 0 h 28"/>
                <a:gd name="T12" fmla="*/ 50 w 50"/>
                <a:gd name="T13" fmla="*/ 28 h 28"/>
                <a:gd name="T14" fmla="*/ 0 w 50"/>
                <a:gd name="T15" fmla="*/ 28 h 28"/>
                <a:gd name="T16" fmla="*/ 0 w 50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8">
                  <a:moveTo>
                    <a:pt x="0" y="0"/>
                  </a:moveTo>
                  <a:cubicBezTo>
                    <a:pt x="1" y="1"/>
                    <a:pt x="2" y="2"/>
                    <a:pt x="3" y="3"/>
                  </a:cubicBezTo>
                  <a:cubicBezTo>
                    <a:pt x="9" y="8"/>
                    <a:pt x="15" y="12"/>
                    <a:pt x="22" y="17"/>
                  </a:cubicBezTo>
                  <a:cubicBezTo>
                    <a:pt x="24" y="19"/>
                    <a:pt x="25" y="19"/>
                    <a:pt x="28" y="17"/>
                  </a:cubicBezTo>
                  <a:cubicBezTo>
                    <a:pt x="34" y="12"/>
                    <a:pt x="40" y="7"/>
                    <a:pt x="47" y="2"/>
                  </a:cubicBezTo>
                  <a:cubicBezTo>
                    <a:pt x="48" y="1"/>
                    <a:pt x="49" y="1"/>
                    <a:pt x="50" y="0"/>
                  </a:cubicBezTo>
                  <a:cubicBezTo>
                    <a:pt x="50" y="9"/>
                    <a:pt x="50" y="19"/>
                    <a:pt x="50" y="28"/>
                  </a:cubicBezTo>
                  <a:cubicBezTo>
                    <a:pt x="33" y="28"/>
                    <a:pt x="17" y="28"/>
                    <a:pt x="0" y="28"/>
                  </a:cubicBezTo>
                  <a:cubicBezTo>
                    <a:pt x="0" y="19"/>
                    <a:pt x="0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7" name="Freeform 326"/>
            <p:cNvSpPr>
              <a:spLocks/>
            </p:cNvSpPr>
            <p:nvPr/>
          </p:nvSpPr>
          <p:spPr bwMode="auto">
            <a:xfrm>
              <a:off x="7766051" y="954089"/>
              <a:ext cx="79375" cy="30163"/>
            </a:xfrm>
            <a:custGeom>
              <a:avLst/>
              <a:gdLst>
                <a:gd name="T0" fmla="*/ 0 w 48"/>
                <a:gd name="T1" fmla="*/ 0 h 18"/>
                <a:gd name="T2" fmla="*/ 48 w 48"/>
                <a:gd name="T3" fmla="*/ 0 h 18"/>
                <a:gd name="T4" fmla="*/ 24 w 48"/>
                <a:gd name="T5" fmla="*/ 18 h 18"/>
                <a:gd name="T6" fmla="*/ 0 w 48"/>
                <a:gd name="T7" fmla="*/ 0 h 18"/>
                <a:gd name="T8" fmla="*/ 0 w 48"/>
                <a:gd name="T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18">
                  <a:moveTo>
                    <a:pt x="0" y="0"/>
                  </a:moveTo>
                  <a:cubicBezTo>
                    <a:pt x="16" y="0"/>
                    <a:pt x="31" y="0"/>
                    <a:pt x="48" y="0"/>
                  </a:cubicBezTo>
                  <a:cubicBezTo>
                    <a:pt x="39" y="6"/>
                    <a:pt x="32" y="12"/>
                    <a:pt x="24" y="18"/>
                  </a:cubicBezTo>
                  <a:cubicBezTo>
                    <a:pt x="16" y="12"/>
                    <a:pt x="8" y="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8" name="Freeform 327"/>
            <p:cNvSpPr>
              <a:spLocks/>
            </p:cNvSpPr>
            <p:nvPr/>
          </p:nvSpPr>
          <p:spPr bwMode="auto">
            <a:xfrm>
              <a:off x="7645401" y="966789"/>
              <a:ext cx="84138" cy="46038"/>
            </a:xfrm>
            <a:custGeom>
              <a:avLst/>
              <a:gdLst>
                <a:gd name="T0" fmla="*/ 50 w 50"/>
                <a:gd name="T1" fmla="*/ 0 h 28"/>
                <a:gd name="T2" fmla="*/ 50 w 50"/>
                <a:gd name="T3" fmla="*/ 28 h 28"/>
                <a:gd name="T4" fmla="*/ 0 w 50"/>
                <a:gd name="T5" fmla="*/ 28 h 28"/>
                <a:gd name="T6" fmla="*/ 0 w 50"/>
                <a:gd name="T7" fmla="*/ 0 h 28"/>
                <a:gd name="T8" fmla="*/ 3 w 50"/>
                <a:gd name="T9" fmla="*/ 2 h 28"/>
                <a:gd name="T10" fmla="*/ 22 w 50"/>
                <a:gd name="T11" fmla="*/ 17 h 28"/>
                <a:gd name="T12" fmla="*/ 28 w 50"/>
                <a:gd name="T13" fmla="*/ 17 h 28"/>
                <a:gd name="T14" fmla="*/ 48 w 50"/>
                <a:gd name="T15" fmla="*/ 1 h 28"/>
                <a:gd name="T16" fmla="*/ 50 w 50"/>
                <a:gd name="T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8">
                  <a:moveTo>
                    <a:pt x="50" y="0"/>
                  </a:moveTo>
                  <a:cubicBezTo>
                    <a:pt x="50" y="10"/>
                    <a:pt x="50" y="19"/>
                    <a:pt x="50" y="28"/>
                  </a:cubicBezTo>
                  <a:cubicBezTo>
                    <a:pt x="34" y="28"/>
                    <a:pt x="17" y="28"/>
                    <a:pt x="0" y="28"/>
                  </a:cubicBezTo>
                  <a:cubicBezTo>
                    <a:pt x="0" y="19"/>
                    <a:pt x="0" y="10"/>
                    <a:pt x="0" y="0"/>
                  </a:cubicBezTo>
                  <a:cubicBezTo>
                    <a:pt x="2" y="1"/>
                    <a:pt x="2" y="2"/>
                    <a:pt x="3" y="2"/>
                  </a:cubicBezTo>
                  <a:cubicBezTo>
                    <a:pt x="9" y="7"/>
                    <a:pt x="16" y="12"/>
                    <a:pt x="22" y="17"/>
                  </a:cubicBezTo>
                  <a:cubicBezTo>
                    <a:pt x="25" y="19"/>
                    <a:pt x="25" y="19"/>
                    <a:pt x="28" y="17"/>
                  </a:cubicBezTo>
                  <a:cubicBezTo>
                    <a:pt x="35" y="12"/>
                    <a:pt x="41" y="7"/>
                    <a:pt x="48" y="1"/>
                  </a:cubicBezTo>
                  <a:cubicBezTo>
                    <a:pt x="49" y="1"/>
                    <a:pt x="49" y="0"/>
                    <a:pt x="5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69" name="Freeform 328"/>
            <p:cNvSpPr>
              <a:spLocks/>
            </p:cNvSpPr>
            <p:nvPr/>
          </p:nvSpPr>
          <p:spPr bwMode="auto">
            <a:xfrm>
              <a:off x="7648576" y="954089"/>
              <a:ext cx="79375" cy="30163"/>
            </a:xfrm>
            <a:custGeom>
              <a:avLst/>
              <a:gdLst>
                <a:gd name="T0" fmla="*/ 48 w 48"/>
                <a:gd name="T1" fmla="*/ 0 h 18"/>
                <a:gd name="T2" fmla="*/ 24 w 48"/>
                <a:gd name="T3" fmla="*/ 18 h 18"/>
                <a:gd name="T4" fmla="*/ 0 w 48"/>
                <a:gd name="T5" fmla="*/ 0 h 18"/>
                <a:gd name="T6" fmla="*/ 48 w 48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8">
                  <a:moveTo>
                    <a:pt x="48" y="0"/>
                  </a:moveTo>
                  <a:cubicBezTo>
                    <a:pt x="40" y="6"/>
                    <a:pt x="32" y="12"/>
                    <a:pt x="24" y="18"/>
                  </a:cubicBezTo>
                  <a:cubicBezTo>
                    <a:pt x="16" y="12"/>
                    <a:pt x="8" y="6"/>
                    <a:pt x="0" y="0"/>
                  </a:cubicBezTo>
                  <a:cubicBezTo>
                    <a:pt x="16" y="0"/>
                    <a:pt x="32" y="0"/>
                    <a:pt x="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0" name="Freeform 329"/>
            <p:cNvSpPr>
              <a:spLocks/>
            </p:cNvSpPr>
            <p:nvPr/>
          </p:nvSpPr>
          <p:spPr bwMode="auto">
            <a:xfrm>
              <a:off x="7531101" y="966789"/>
              <a:ext cx="82550" cy="46038"/>
            </a:xfrm>
            <a:custGeom>
              <a:avLst/>
              <a:gdLst>
                <a:gd name="T0" fmla="*/ 0 w 50"/>
                <a:gd name="T1" fmla="*/ 28 h 28"/>
                <a:gd name="T2" fmla="*/ 0 w 50"/>
                <a:gd name="T3" fmla="*/ 0 h 28"/>
                <a:gd name="T4" fmla="*/ 2 w 50"/>
                <a:gd name="T5" fmla="*/ 2 h 28"/>
                <a:gd name="T6" fmla="*/ 21 w 50"/>
                <a:gd name="T7" fmla="*/ 17 h 28"/>
                <a:gd name="T8" fmla="*/ 28 w 50"/>
                <a:gd name="T9" fmla="*/ 17 h 28"/>
                <a:gd name="T10" fmla="*/ 48 w 50"/>
                <a:gd name="T11" fmla="*/ 1 h 28"/>
                <a:gd name="T12" fmla="*/ 50 w 50"/>
                <a:gd name="T13" fmla="*/ 0 h 28"/>
                <a:gd name="T14" fmla="*/ 50 w 50"/>
                <a:gd name="T15" fmla="*/ 28 h 28"/>
                <a:gd name="T16" fmla="*/ 0 w 50"/>
                <a:gd name="T17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28">
                  <a:moveTo>
                    <a:pt x="0" y="28"/>
                  </a:moveTo>
                  <a:cubicBezTo>
                    <a:pt x="0" y="19"/>
                    <a:pt x="0" y="10"/>
                    <a:pt x="0" y="0"/>
                  </a:cubicBezTo>
                  <a:cubicBezTo>
                    <a:pt x="1" y="1"/>
                    <a:pt x="1" y="1"/>
                    <a:pt x="2" y="2"/>
                  </a:cubicBezTo>
                  <a:cubicBezTo>
                    <a:pt x="8" y="7"/>
                    <a:pt x="15" y="12"/>
                    <a:pt x="21" y="17"/>
                  </a:cubicBezTo>
                  <a:cubicBezTo>
                    <a:pt x="24" y="19"/>
                    <a:pt x="25" y="19"/>
                    <a:pt x="28" y="17"/>
                  </a:cubicBezTo>
                  <a:cubicBezTo>
                    <a:pt x="34" y="12"/>
                    <a:pt x="41" y="6"/>
                    <a:pt x="48" y="1"/>
                  </a:cubicBezTo>
                  <a:cubicBezTo>
                    <a:pt x="48" y="1"/>
                    <a:pt x="49" y="0"/>
                    <a:pt x="50" y="0"/>
                  </a:cubicBezTo>
                  <a:cubicBezTo>
                    <a:pt x="50" y="9"/>
                    <a:pt x="50" y="19"/>
                    <a:pt x="50" y="28"/>
                  </a:cubicBezTo>
                  <a:cubicBezTo>
                    <a:pt x="33" y="28"/>
                    <a:pt x="17" y="28"/>
                    <a:pt x="0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1" name="Freeform 330"/>
            <p:cNvSpPr>
              <a:spLocks/>
            </p:cNvSpPr>
            <p:nvPr/>
          </p:nvSpPr>
          <p:spPr bwMode="auto">
            <a:xfrm>
              <a:off x="7532689" y="954089"/>
              <a:ext cx="77788" cy="30163"/>
            </a:xfrm>
            <a:custGeom>
              <a:avLst/>
              <a:gdLst>
                <a:gd name="T0" fmla="*/ 0 w 47"/>
                <a:gd name="T1" fmla="*/ 0 h 18"/>
                <a:gd name="T2" fmla="*/ 47 w 47"/>
                <a:gd name="T3" fmla="*/ 0 h 18"/>
                <a:gd name="T4" fmla="*/ 47 w 47"/>
                <a:gd name="T5" fmla="*/ 0 h 18"/>
                <a:gd name="T6" fmla="*/ 23 w 47"/>
                <a:gd name="T7" fmla="*/ 18 h 18"/>
                <a:gd name="T8" fmla="*/ 0 w 47"/>
                <a:gd name="T9" fmla="*/ 0 h 18"/>
                <a:gd name="T10" fmla="*/ 0 w 47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" h="18">
                  <a:moveTo>
                    <a:pt x="0" y="0"/>
                  </a:moveTo>
                  <a:cubicBezTo>
                    <a:pt x="16" y="0"/>
                    <a:pt x="31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9" y="6"/>
                    <a:pt x="31" y="12"/>
                    <a:pt x="23" y="18"/>
                  </a:cubicBezTo>
                  <a:cubicBezTo>
                    <a:pt x="16" y="12"/>
                    <a:pt x="8" y="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59" name="グループ化 2358"/>
          <p:cNvGrpSpPr/>
          <p:nvPr/>
        </p:nvGrpSpPr>
        <p:grpSpPr>
          <a:xfrm>
            <a:off x="8181976" y="777876"/>
            <a:ext cx="247650" cy="328613"/>
            <a:chOff x="8181976" y="777876"/>
            <a:chExt cx="247650" cy="328613"/>
          </a:xfrm>
        </p:grpSpPr>
        <p:sp>
          <p:nvSpPr>
            <p:cNvPr id="2072" name="Freeform 331"/>
            <p:cNvSpPr>
              <a:spLocks/>
            </p:cNvSpPr>
            <p:nvPr/>
          </p:nvSpPr>
          <p:spPr bwMode="auto">
            <a:xfrm>
              <a:off x="8181976" y="777876"/>
              <a:ext cx="155575" cy="319088"/>
            </a:xfrm>
            <a:custGeom>
              <a:avLst/>
              <a:gdLst>
                <a:gd name="T0" fmla="*/ 69 w 93"/>
                <a:gd name="T1" fmla="*/ 102 h 190"/>
                <a:gd name="T2" fmla="*/ 70 w 93"/>
                <a:gd name="T3" fmla="*/ 90 h 190"/>
                <a:gd name="T4" fmla="*/ 91 w 93"/>
                <a:gd name="T5" fmla="*/ 65 h 190"/>
                <a:gd name="T6" fmla="*/ 93 w 93"/>
                <a:gd name="T7" fmla="*/ 62 h 190"/>
                <a:gd name="T8" fmla="*/ 93 w 93"/>
                <a:gd name="T9" fmla="*/ 11 h 190"/>
                <a:gd name="T10" fmla="*/ 82 w 93"/>
                <a:gd name="T11" fmla="*/ 0 h 190"/>
                <a:gd name="T12" fmla="*/ 11 w 93"/>
                <a:gd name="T13" fmla="*/ 0 h 190"/>
                <a:gd name="T14" fmla="*/ 0 w 93"/>
                <a:gd name="T15" fmla="*/ 11 h 190"/>
                <a:gd name="T16" fmla="*/ 0 w 93"/>
                <a:gd name="T17" fmla="*/ 187 h 190"/>
                <a:gd name="T18" fmla="*/ 0 w 93"/>
                <a:gd name="T19" fmla="*/ 190 h 190"/>
                <a:gd name="T20" fmla="*/ 42 w 93"/>
                <a:gd name="T21" fmla="*/ 190 h 190"/>
                <a:gd name="T22" fmla="*/ 42 w 93"/>
                <a:gd name="T23" fmla="*/ 172 h 190"/>
                <a:gd name="T24" fmla="*/ 14 w 93"/>
                <a:gd name="T25" fmla="*/ 172 h 190"/>
                <a:gd name="T26" fmla="*/ 14 w 93"/>
                <a:gd name="T27" fmla="*/ 162 h 190"/>
                <a:gd name="T28" fmla="*/ 60 w 93"/>
                <a:gd name="T29" fmla="*/ 162 h 190"/>
                <a:gd name="T30" fmla="*/ 60 w 93"/>
                <a:gd name="T31" fmla="*/ 153 h 190"/>
                <a:gd name="T32" fmla="*/ 14 w 93"/>
                <a:gd name="T33" fmla="*/ 153 h 190"/>
                <a:gd name="T34" fmla="*/ 14 w 93"/>
                <a:gd name="T35" fmla="*/ 143 h 190"/>
                <a:gd name="T36" fmla="*/ 60 w 93"/>
                <a:gd name="T37" fmla="*/ 143 h 190"/>
                <a:gd name="T38" fmla="*/ 60 w 93"/>
                <a:gd name="T39" fmla="*/ 141 h 190"/>
                <a:gd name="T40" fmla="*/ 60 w 93"/>
                <a:gd name="T41" fmla="*/ 113 h 190"/>
                <a:gd name="T42" fmla="*/ 69 w 93"/>
                <a:gd name="T43" fmla="*/ 10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3" h="190">
                  <a:moveTo>
                    <a:pt x="69" y="102"/>
                  </a:moveTo>
                  <a:cubicBezTo>
                    <a:pt x="69" y="98"/>
                    <a:pt x="69" y="94"/>
                    <a:pt x="70" y="90"/>
                  </a:cubicBezTo>
                  <a:cubicBezTo>
                    <a:pt x="71" y="77"/>
                    <a:pt x="79" y="68"/>
                    <a:pt x="91" y="65"/>
                  </a:cubicBezTo>
                  <a:cubicBezTo>
                    <a:pt x="93" y="65"/>
                    <a:pt x="93" y="64"/>
                    <a:pt x="93" y="62"/>
                  </a:cubicBezTo>
                  <a:cubicBezTo>
                    <a:pt x="93" y="45"/>
                    <a:pt x="93" y="28"/>
                    <a:pt x="93" y="11"/>
                  </a:cubicBezTo>
                  <a:cubicBezTo>
                    <a:pt x="93" y="4"/>
                    <a:pt x="88" y="0"/>
                    <a:pt x="82" y="0"/>
                  </a:cubicBezTo>
                  <a:cubicBezTo>
                    <a:pt x="58" y="0"/>
                    <a:pt x="35" y="0"/>
                    <a:pt x="11" y="0"/>
                  </a:cubicBezTo>
                  <a:cubicBezTo>
                    <a:pt x="4" y="0"/>
                    <a:pt x="0" y="3"/>
                    <a:pt x="0" y="11"/>
                  </a:cubicBezTo>
                  <a:cubicBezTo>
                    <a:pt x="0" y="70"/>
                    <a:pt x="0" y="128"/>
                    <a:pt x="0" y="187"/>
                  </a:cubicBezTo>
                  <a:cubicBezTo>
                    <a:pt x="0" y="188"/>
                    <a:pt x="0" y="189"/>
                    <a:pt x="0" y="190"/>
                  </a:cubicBezTo>
                  <a:cubicBezTo>
                    <a:pt x="14" y="190"/>
                    <a:pt x="28" y="190"/>
                    <a:pt x="42" y="190"/>
                  </a:cubicBezTo>
                  <a:cubicBezTo>
                    <a:pt x="42" y="184"/>
                    <a:pt x="42" y="178"/>
                    <a:pt x="42" y="172"/>
                  </a:cubicBezTo>
                  <a:cubicBezTo>
                    <a:pt x="33" y="172"/>
                    <a:pt x="23" y="172"/>
                    <a:pt x="14" y="172"/>
                  </a:cubicBezTo>
                  <a:cubicBezTo>
                    <a:pt x="14" y="168"/>
                    <a:pt x="14" y="165"/>
                    <a:pt x="14" y="162"/>
                  </a:cubicBezTo>
                  <a:cubicBezTo>
                    <a:pt x="30" y="162"/>
                    <a:pt x="45" y="162"/>
                    <a:pt x="60" y="162"/>
                  </a:cubicBezTo>
                  <a:cubicBezTo>
                    <a:pt x="60" y="159"/>
                    <a:pt x="60" y="156"/>
                    <a:pt x="60" y="153"/>
                  </a:cubicBezTo>
                  <a:cubicBezTo>
                    <a:pt x="45" y="153"/>
                    <a:pt x="30" y="153"/>
                    <a:pt x="14" y="153"/>
                  </a:cubicBezTo>
                  <a:cubicBezTo>
                    <a:pt x="14" y="150"/>
                    <a:pt x="14" y="147"/>
                    <a:pt x="14" y="143"/>
                  </a:cubicBezTo>
                  <a:cubicBezTo>
                    <a:pt x="30" y="143"/>
                    <a:pt x="45" y="143"/>
                    <a:pt x="60" y="143"/>
                  </a:cubicBezTo>
                  <a:cubicBezTo>
                    <a:pt x="60" y="142"/>
                    <a:pt x="60" y="141"/>
                    <a:pt x="60" y="141"/>
                  </a:cubicBezTo>
                  <a:cubicBezTo>
                    <a:pt x="60" y="131"/>
                    <a:pt x="60" y="122"/>
                    <a:pt x="60" y="113"/>
                  </a:cubicBezTo>
                  <a:cubicBezTo>
                    <a:pt x="60" y="106"/>
                    <a:pt x="63" y="103"/>
                    <a:pt x="69" y="10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3" name="Freeform 332"/>
            <p:cNvSpPr>
              <a:spLocks/>
            </p:cNvSpPr>
            <p:nvPr/>
          </p:nvSpPr>
          <p:spPr bwMode="auto">
            <a:xfrm>
              <a:off x="8267701" y="900114"/>
              <a:ext cx="161925" cy="206375"/>
            </a:xfrm>
            <a:custGeom>
              <a:avLst/>
              <a:gdLst>
                <a:gd name="T0" fmla="*/ 97 w 97"/>
                <a:gd name="T1" fmla="*/ 103 h 122"/>
                <a:gd name="T2" fmla="*/ 95 w 97"/>
                <a:gd name="T3" fmla="*/ 103 h 122"/>
                <a:gd name="T4" fmla="*/ 67 w 97"/>
                <a:gd name="T5" fmla="*/ 103 h 122"/>
                <a:gd name="T6" fmla="*/ 64 w 97"/>
                <a:gd name="T7" fmla="*/ 101 h 122"/>
                <a:gd name="T8" fmla="*/ 60 w 97"/>
                <a:gd name="T9" fmla="*/ 99 h 122"/>
                <a:gd name="T10" fmla="*/ 56 w 97"/>
                <a:gd name="T11" fmla="*/ 99 h 122"/>
                <a:gd name="T12" fmla="*/ 56 w 97"/>
                <a:gd name="T13" fmla="*/ 84 h 122"/>
                <a:gd name="T14" fmla="*/ 59 w 97"/>
                <a:gd name="T15" fmla="*/ 84 h 122"/>
                <a:gd name="T16" fmla="*/ 74 w 97"/>
                <a:gd name="T17" fmla="*/ 84 h 122"/>
                <a:gd name="T18" fmla="*/ 79 w 97"/>
                <a:gd name="T19" fmla="*/ 80 h 122"/>
                <a:gd name="T20" fmla="*/ 79 w 97"/>
                <a:gd name="T21" fmla="*/ 38 h 122"/>
                <a:gd name="T22" fmla="*/ 75 w 97"/>
                <a:gd name="T23" fmla="*/ 34 h 122"/>
                <a:gd name="T24" fmla="*/ 71 w 97"/>
                <a:gd name="T25" fmla="*/ 34 h 122"/>
                <a:gd name="T26" fmla="*/ 71 w 97"/>
                <a:gd name="T27" fmla="*/ 20 h 122"/>
                <a:gd name="T28" fmla="*/ 56 w 97"/>
                <a:gd name="T29" fmla="*/ 2 h 122"/>
                <a:gd name="T30" fmla="*/ 32 w 97"/>
                <a:gd name="T31" fmla="*/ 8 h 122"/>
                <a:gd name="T32" fmla="*/ 27 w 97"/>
                <a:gd name="T33" fmla="*/ 25 h 122"/>
                <a:gd name="T34" fmla="*/ 27 w 97"/>
                <a:gd name="T35" fmla="*/ 34 h 122"/>
                <a:gd name="T36" fmla="*/ 25 w 97"/>
                <a:gd name="T37" fmla="*/ 34 h 122"/>
                <a:gd name="T38" fmla="*/ 19 w 97"/>
                <a:gd name="T39" fmla="*/ 40 h 122"/>
                <a:gd name="T40" fmla="*/ 19 w 97"/>
                <a:gd name="T41" fmla="*/ 78 h 122"/>
                <a:gd name="T42" fmla="*/ 25 w 97"/>
                <a:gd name="T43" fmla="*/ 84 h 122"/>
                <a:gd name="T44" fmla="*/ 37 w 97"/>
                <a:gd name="T45" fmla="*/ 84 h 122"/>
                <a:gd name="T46" fmla="*/ 42 w 97"/>
                <a:gd name="T47" fmla="*/ 84 h 122"/>
                <a:gd name="T48" fmla="*/ 42 w 97"/>
                <a:gd name="T49" fmla="*/ 98 h 122"/>
                <a:gd name="T50" fmla="*/ 33 w 97"/>
                <a:gd name="T51" fmla="*/ 103 h 122"/>
                <a:gd name="T52" fmla="*/ 0 w 97"/>
                <a:gd name="T53" fmla="*/ 103 h 122"/>
                <a:gd name="T54" fmla="*/ 0 w 97"/>
                <a:gd name="T55" fmla="*/ 117 h 122"/>
                <a:gd name="T56" fmla="*/ 33 w 97"/>
                <a:gd name="T57" fmla="*/ 117 h 122"/>
                <a:gd name="T58" fmla="*/ 39 w 97"/>
                <a:gd name="T59" fmla="*/ 122 h 122"/>
                <a:gd name="T60" fmla="*/ 58 w 97"/>
                <a:gd name="T61" fmla="*/ 122 h 122"/>
                <a:gd name="T62" fmla="*/ 65 w 97"/>
                <a:gd name="T63" fmla="*/ 117 h 122"/>
                <a:gd name="T64" fmla="*/ 97 w 97"/>
                <a:gd name="T65" fmla="*/ 117 h 122"/>
                <a:gd name="T66" fmla="*/ 97 w 97"/>
                <a:gd name="T67" fmla="*/ 10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7" h="122">
                  <a:moveTo>
                    <a:pt x="97" y="103"/>
                  </a:moveTo>
                  <a:cubicBezTo>
                    <a:pt x="96" y="103"/>
                    <a:pt x="95" y="103"/>
                    <a:pt x="95" y="103"/>
                  </a:cubicBezTo>
                  <a:cubicBezTo>
                    <a:pt x="85" y="103"/>
                    <a:pt x="76" y="103"/>
                    <a:pt x="67" y="103"/>
                  </a:cubicBezTo>
                  <a:cubicBezTo>
                    <a:pt x="65" y="103"/>
                    <a:pt x="64" y="103"/>
                    <a:pt x="64" y="101"/>
                  </a:cubicBezTo>
                  <a:cubicBezTo>
                    <a:pt x="63" y="100"/>
                    <a:pt x="62" y="98"/>
                    <a:pt x="60" y="99"/>
                  </a:cubicBezTo>
                  <a:cubicBezTo>
                    <a:pt x="59" y="99"/>
                    <a:pt x="57" y="99"/>
                    <a:pt x="56" y="99"/>
                  </a:cubicBezTo>
                  <a:cubicBezTo>
                    <a:pt x="56" y="94"/>
                    <a:pt x="56" y="89"/>
                    <a:pt x="56" y="84"/>
                  </a:cubicBezTo>
                  <a:cubicBezTo>
                    <a:pt x="57" y="84"/>
                    <a:pt x="58" y="84"/>
                    <a:pt x="59" y="84"/>
                  </a:cubicBezTo>
                  <a:cubicBezTo>
                    <a:pt x="64" y="84"/>
                    <a:pt x="69" y="84"/>
                    <a:pt x="74" y="84"/>
                  </a:cubicBezTo>
                  <a:cubicBezTo>
                    <a:pt x="76" y="84"/>
                    <a:pt x="79" y="82"/>
                    <a:pt x="79" y="80"/>
                  </a:cubicBezTo>
                  <a:cubicBezTo>
                    <a:pt x="79" y="66"/>
                    <a:pt x="79" y="52"/>
                    <a:pt x="79" y="38"/>
                  </a:cubicBezTo>
                  <a:cubicBezTo>
                    <a:pt x="79" y="36"/>
                    <a:pt x="77" y="34"/>
                    <a:pt x="75" y="34"/>
                  </a:cubicBezTo>
                  <a:cubicBezTo>
                    <a:pt x="74" y="34"/>
                    <a:pt x="72" y="34"/>
                    <a:pt x="71" y="34"/>
                  </a:cubicBezTo>
                  <a:cubicBezTo>
                    <a:pt x="71" y="29"/>
                    <a:pt x="71" y="25"/>
                    <a:pt x="71" y="20"/>
                  </a:cubicBezTo>
                  <a:cubicBezTo>
                    <a:pt x="69" y="12"/>
                    <a:pt x="65" y="5"/>
                    <a:pt x="56" y="2"/>
                  </a:cubicBezTo>
                  <a:cubicBezTo>
                    <a:pt x="47" y="0"/>
                    <a:pt x="39" y="1"/>
                    <a:pt x="32" y="8"/>
                  </a:cubicBezTo>
                  <a:cubicBezTo>
                    <a:pt x="28" y="13"/>
                    <a:pt x="27" y="19"/>
                    <a:pt x="27" y="25"/>
                  </a:cubicBezTo>
                  <a:cubicBezTo>
                    <a:pt x="27" y="28"/>
                    <a:pt x="27" y="31"/>
                    <a:pt x="27" y="34"/>
                  </a:cubicBezTo>
                  <a:cubicBezTo>
                    <a:pt x="26" y="34"/>
                    <a:pt x="25" y="34"/>
                    <a:pt x="25" y="34"/>
                  </a:cubicBezTo>
                  <a:cubicBezTo>
                    <a:pt x="20" y="34"/>
                    <a:pt x="19" y="36"/>
                    <a:pt x="19" y="40"/>
                  </a:cubicBezTo>
                  <a:cubicBezTo>
                    <a:pt x="19" y="53"/>
                    <a:pt x="19" y="66"/>
                    <a:pt x="19" y="78"/>
                  </a:cubicBezTo>
                  <a:cubicBezTo>
                    <a:pt x="19" y="82"/>
                    <a:pt x="21" y="84"/>
                    <a:pt x="25" y="84"/>
                  </a:cubicBezTo>
                  <a:cubicBezTo>
                    <a:pt x="29" y="84"/>
                    <a:pt x="33" y="84"/>
                    <a:pt x="37" y="84"/>
                  </a:cubicBezTo>
                  <a:cubicBezTo>
                    <a:pt x="39" y="84"/>
                    <a:pt x="40" y="84"/>
                    <a:pt x="42" y="84"/>
                  </a:cubicBezTo>
                  <a:cubicBezTo>
                    <a:pt x="42" y="89"/>
                    <a:pt x="42" y="94"/>
                    <a:pt x="42" y="98"/>
                  </a:cubicBezTo>
                  <a:cubicBezTo>
                    <a:pt x="38" y="99"/>
                    <a:pt x="33" y="97"/>
                    <a:pt x="33" y="103"/>
                  </a:cubicBezTo>
                  <a:cubicBezTo>
                    <a:pt x="22" y="103"/>
                    <a:pt x="11" y="103"/>
                    <a:pt x="0" y="103"/>
                  </a:cubicBezTo>
                  <a:cubicBezTo>
                    <a:pt x="0" y="108"/>
                    <a:pt x="0" y="112"/>
                    <a:pt x="0" y="117"/>
                  </a:cubicBezTo>
                  <a:cubicBezTo>
                    <a:pt x="11" y="117"/>
                    <a:pt x="22" y="117"/>
                    <a:pt x="33" y="117"/>
                  </a:cubicBezTo>
                  <a:cubicBezTo>
                    <a:pt x="34" y="121"/>
                    <a:pt x="34" y="122"/>
                    <a:pt x="39" y="122"/>
                  </a:cubicBezTo>
                  <a:cubicBezTo>
                    <a:pt x="45" y="122"/>
                    <a:pt x="51" y="122"/>
                    <a:pt x="58" y="122"/>
                  </a:cubicBezTo>
                  <a:cubicBezTo>
                    <a:pt x="63" y="122"/>
                    <a:pt x="63" y="122"/>
                    <a:pt x="65" y="117"/>
                  </a:cubicBezTo>
                  <a:cubicBezTo>
                    <a:pt x="76" y="117"/>
                    <a:pt x="86" y="117"/>
                    <a:pt x="97" y="117"/>
                  </a:cubicBezTo>
                  <a:cubicBezTo>
                    <a:pt x="97" y="112"/>
                    <a:pt x="97" y="108"/>
                    <a:pt x="97" y="10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4" name="Freeform 333"/>
            <p:cNvSpPr>
              <a:spLocks noEditPoints="1"/>
            </p:cNvSpPr>
            <p:nvPr/>
          </p:nvSpPr>
          <p:spPr bwMode="auto">
            <a:xfrm>
              <a:off x="8181976" y="777876"/>
              <a:ext cx="155575" cy="319088"/>
            </a:xfrm>
            <a:custGeom>
              <a:avLst/>
              <a:gdLst>
                <a:gd name="T0" fmla="*/ 69 w 93"/>
                <a:gd name="T1" fmla="*/ 102 h 190"/>
                <a:gd name="T2" fmla="*/ 60 w 93"/>
                <a:gd name="T3" fmla="*/ 113 h 190"/>
                <a:gd name="T4" fmla="*/ 60 w 93"/>
                <a:gd name="T5" fmla="*/ 141 h 190"/>
                <a:gd name="T6" fmla="*/ 60 w 93"/>
                <a:gd name="T7" fmla="*/ 143 h 190"/>
                <a:gd name="T8" fmla="*/ 14 w 93"/>
                <a:gd name="T9" fmla="*/ 143 h 190"/>
                <a:gd name="T10" fmla="*/ 14 w 93"/>
                <a:gd name="T11" fmla="*/ 153 h 190"/>
                <a:gd name="T12" fmla="*/ 60 w 93"/>
                <a:gd name="T13" fmla="*/ 153 h 190"/>
                <a:gd name="T14" fmla="*/ 60 w 93"/>
                <a:gd name="T15" fmla="*/ 162 h 190"/>
                <a:gd name="T16" fmla="*/ 14 w 93"/>
                <a:gd name="T17" fmla="*/ 162 h 190"/>
                <a:gd name="T18" fmla="*/ 14 w 93"/>
                <a:gd name="T19" fmla="*/ 172 h 190"/>
                <a:gd name="T20" fmla="*/ 42 w 93"/>
                <a:gd name="T21" fmla="*/ 172 h 190"/>
                <a:gd name="T22" fmla="*/ 42 w 93"/>
                <a:gd name="T23" fmla="*/ 190 h 190"/>
                <a:gd name="T24" fmla="*/ 0 w 93"/>
                <a:gd name="T25" fmla="*/ 190 h 190"/>
                <a:gd name="T26" fmla="*/ 0 w 93"/>
                <a:gd name="T27" fmla="*/ 187 h 190"/>
                <a:gd name="T28" fmla="*/ 0 w 93"/>
                <a:gd name="T29" fmla="*/ 11 h 190"/>
                <a:gd name="T30" fmla="*/ 11 w 93"/>
                <a:gd name="T31" fmla="*/ 0 h 190"/>
                <a:gd name="T32" fmla="*/ 82 w 93"/>
                <a:gd name="T33" fmla="*/ 0 h 190"/>
                <a:gd name="T34" fmla="*/ 93 w 93"/>
                <a:gd name="T35" fmla="*/ 11 h 190"/>
                <a:gd name="T36" fmla="*/ 93 w 93"/>
                <a:gd name="T37" fmla="*/ 62 h 190"/>
                <a:gd name="T38" fmla="*/ 91 w 93"/>
                <a:gd name="T39" fmla="*/ 65 h 190"/>
                <a:gd name="T40" fmla="*/ 70 w 93"/>
                <a:gd name="T41" fmla="*/ 90 h 190"/>
                <a:gd name="T42" fmla="*/ 69 w 93"/>
                <a:gd name="T43" fmla="*/ 102 h 190"/>
                <a:gd name="T44" fmla="*/ 14 w 93"/>
                <a:gd name="T45" fmla="*/ 37 h 190"/>
                <a:gd name="T46" fmla="*/ 79 w 93"/>
                <a:gd name="T47" fmla="*/ 37 h 190"/>
                <a:gd name="T48" fmla="*/ 79 w 93"/>
                <a:gd name="T49" fmla="*/ 28 h 190"/>
                <a:gd name="T50" fmla="*/ 14 w 93"/>
                <a:gd name="T51" fmla="*/ 28 h 190"/>
                <a:gd name="T52" fmla="*/ 14 w 93"/>
                <a:gd name="T53" fmla="*/ 37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190">
                  <a:moveTo>
                    <a:pt x="69" y="102"/>
                  </a:moveTo>
                  <a:cubicBezTo>
                    <a:pt x="63" y="103"/>
                    <a:pt x="60" y="106"/>
                    <a:pt x="60" y="113"/>
                  </a:cubicBezTo>
                  <a:cubicBezTo>
                    <a:pt x="60" y="122"/>
                    <a:pt x="60" y="131"/>
                    <a:pt x="60" y="141"/>
                  </a:cubicBezTo>
                  <a:cubicBezTo>
                    <a:pt x="60" y="141"/>
                    <a:pt x="60" y="142"/>
                    <a:pt x="60" y="143"/>
                  </a:cubicBezTo>
                  <a:cubicBezTo>
                    <a:pt x="45" y="143"/>
                    <a:pt x="30" y="143"/>
                    <a:pt x="14" y="143"/>
                  </a:cubicBezTo>
                  <a:cubicBezTo>
                    <a:pt x="14" y="147"/>
                    <a:pt x="14" y="150"/>
                    <a:pt x="14" y="153"/>
                  </a:cubicBezTo>
                  <a:cubicBezTo>
                    <a:pt x="30" y="153"/>
                    <a:pt x="45" y="153"/>
                    <a:pt x="60" y="153"/>
                  </a:cubicBezTo>
                  <a:cubicBezTo>
                    <a:pt x="60" y="156"/>
                    <a:pt x="60" y="159"/>
                    <a:pt x="60" y="162"/>
                  </a:cubicBezTo>
                  <a:cubicBezTo>
                    <a:pt x="45" y="162"/>
                    <a:pt x="30" y="162"/>
                    <a:pt x="14" y="162"/>
                  </a:cubicBezTo>
                  <a:cubicBezTo>
                    <a:pt x="14" y="165"/>
                    <a:pt x="14" y="168"/>
                    <a:pt x="14" y="172"/>
                  </a:cubicBezTo>
                  <a:cubicBezTo>
                    <a:pt x="23" y="172"/>
                    <a:pt x="33" y="172"/>
                    <a:pt x="42" y="172"/>
                  </a:cubicBezTo>
                  <a:cubicBezTo>
                    <a:pt x="42" y="178"/>
                    <a:pt x="42" y="184"/>
                    <a:pt x="42" y="190"/>
                  </a:cubicBezTo>
                  <a:cubicBezTo>
                    <a:pt x="28" y="190"/>
                    <a:pt x="14" y="190"/>
                    <a:pt x="0" y="190"/>
                  </a:cubicBezTo>
                  <a:cubicBezTo>
                    <a:pt x="0" y="189"/>
                    <a:pt x="0" y="188"/>
                    <a:pt x="0" y="187"/>
                  </a:cubicBezTo>
                  <a:cubicBezTo>
                    <a:pt x="0" y="128"/>
                    <a:pt x="0" y="70"/>
                    <a:pt x="0" y="11"/>
                  </a:cubicBezTo>
                  <a:cubicBezTo>
                    <a:pt x="0" y="3"/>
                    <a:pt x="4" y="0"/>
                    <a:pt x="11" y="0"/>
                  </a:cubicBezTo>
                  <a:cubicBezTo>
                    <a:pt x="35" y="0"/>
                    <a:pt x="58" y="0"/>
                    <a:pt x="82" y="0"/>
                  </a:cubicBezTo>
                  <a:cubicBezTo>
                    <a:pt x="88" y="0"/>
                    <a:pt x="93" y="4"/>
                    <a:pt x="93" y="11"/>
                  </a:cubicBezTo>
                  <a:cubicBezTo>
                    <a:pt x="93" y="28"/>
                    <a:pt x="93" y="45"/>
                    <a:pt x="93" y="62"/>
                  </a:cubicBezTo>
                  <a:cubicBezTo>
                    <a:pt x="93" y="64"/>
                    <a:pt x="93" y="65"/>
                    <a:pt x="91" y="65"/>
                  </a:cubicBezTo>
                  <a:cubicBezTo>
                    <a:pt x="79" y="68"/>
                    <a:pt x="71" y="77"/>
                    <a:pt x="70" y="90"/>
                  </a:cubicBezTo>
                  <a:cubicBezTo>
                    <a:pt x="69" y="94"/>
                    <a:pt x="69" y="98"/>
                    <a:pt x="69" y="102"/>
                  </a:cubicBezTo>
                  <a:close/>
                  <a:moveTo>
                    <a:pt x="14" y="37"/>
                  </a:moveTo>
                  <a:cubicBezTo>
                    <a:pt x="36" y="37"/>
                    <a:pt x="57" y="37"/>
                    <a:pt x="79" y="37"/>
                  </a:cubicBezTo>
                  <a:cubicBezTo>
                    <a:pt x="79" y="34"/>
                    <a:pt x="79" y="31"/>
                    <a:pt x="79" y="28"/>
                  </a:cubicBezTo>
                  <a:cubicBezTo>
                    <a:pt x="57" y="28"/>
                    <a:pt x="36" y="28"/>
                    <a:pt x="14" y="28"/>
                  </a:cubicBezTo>
                  <a:cubicBezTo>
                    <a:pt x="14" y="31"/>
                    <a:pt x="14" y="34"/>
                    <a:pt x="14" y="3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5" name="Freeform 334"/>
            <p:cNvSpPr>
              <a:spLocks noEditPoints="1"/>
            </p:cNvSpPr>
            <p:nvPr/>
          </p:nvSpPr>
          <p:spPr bwMode="auto">
            <a:xfrm>
              <a:off x="8267701" y="900114"/>
              <a:ext cx="161925" cy="206375"/>
            </a:xfrm>
            <a:custGeom>
              <a:avLst/>
              <a:gdLst>
                <a:gd name="T0" fmla="*/ 97 w 97"/>
                <a:gd name="T1" fmla="*/ 103 h 122"/>
                <a:gd name="T2" fmla="*/ 97 w 97"/>
                <a:gd name="T3" fmla="*/ 117 h 122"/>
                <a:gd name="T4" fmla="*/ 65 w 97"/>
                <a:gd name="T5" fmla="*/ 117 h 122"/>
                <a:gd name="T6" fmla="*/ 58 w 97"/>
                <a:gd name="T7" fmla="*/ 122 h 122"/>
                <a:gd name="T8" fmla="*/ 39 w 97"/>
                <a:gd name="T9" fmla="*/ 122 h 122"/>
                <a:gd name="T10" fmla="*/ 33 w 97"/>
                <a:gd name="T11" fmla="*/ 117 h 122"/>
                <a:gd name="T12" fmla="*/ 0 w 97"/>
                <a:gd name="T13" fmla="*/ 117 h 122"/>
                <a:gd name="T14" fmla="*/ 0 w 97"/>
                <a:gd name="T15" fmla="*/ 103 h 122"/>
                <a:gd name="T16" fmla="*/ 33 w 97"/>
                <a:gd name="T17" fmla="*/ 103 h 122"/>
                <a:gd name="T18" fmla="*/ 42 w 97"/>
                <a:gd name="T19" fmla="*/ 98 h 122"/>
                <a:gd name="T20" fmla="*/ 42 w 97"/>
                <a:gd name="T21" fmla="*/ 84 h 122"/>
                <a:gd name="T22" fmla="*/ 37 w 97"/>
                <a:gd name="T23" fmla="*/ 84 h 122"/>
                <a:gd name="T24" fmla="*/ 25 w 97"/>
                <a:gd name="T25" fmla="*/ 84 h 122"/>
                <a:gd name="T26" fmla="*/ 19 w 97"/>
                <a:gd name="T27" fmla="*/ 78 h 122"/>
                <a:gd name="T28" fmla="*/ 19 w 97"/>
                <a:gd name="T29" fmla="*/ 40 h 122"/>
                <a:gd name="T30" fmla="*/ 25 w 97"/>
                <a:gd name="T31" fmla="*/ 34 h 122"/>
                <a:gd name="T32" fmla="*/ 27 w 97"/>
                <a:gd name="T33" fmla="*/ 34 h 122"/>
                <a:gd name="T34" fmla="*/ 27 w 97"/>
                <a:gd name="T35" fmla="*/ 25 h 122"/>
                <a:gd name="T36" fmla="*/ 32 w 97"/>
                <a:gd name="T37" fmla="*/ 8 h 122"/>
                <a:gd name="T38" fmla="*/ 56 w 97"/>
                <a:gd name="T39" fmla="*/ 2 h 122"/>
                <a:gd name="T40" fmla="*/ 71 w 97"/>
                <a:gd name="T41" fmla="*/ 20 h 122"/>
                <a:gd name="T42" fmla="*/ 71 w 97"/>
                <a:gd name="T43" fmla="*/ 34 h 122"/>
                <a:gd name="T44" fmla="*/ 75 w 97"/>
                <a:gd name="T45" fmla="*/ 34 h 122"/>
                <a:gd name="T46" fmla="*/ 79 w 97"/>
                <a:gd name="T47" fmla="*/ 38 h 122"/>
                <a:gd name="T48" fmla="*/ 79 w 97"/>
                <a:gd name="T49" fmla="*/ 80 h 122"/>
                <a:gd name="T50" fmla="*/ 74 w 97"/>
                <a:gd name="T51" fmla="*/ 84 h 122"/>
                <a:gd name="T52" fmla="*/ 59 w 97"/>
                <a:gd name="T53" fmla="*/ 84 h 122"/>
                <a:gd name="T54" fmla="*/ 56 w 97"/>
                <a:gd name="T55" fmla="*/ 84 h 122"/>
                <a:gd name="T56" fmla="*/ 56 w 97"/>
                <a:gd name="T57" fmla="*/ 99 h 122"/>
                <a:gd name="T58" fmla="*/ 60 w 97"/>
                <a:gd name="T59" fmla="*/ 99 h 122"/>
                <a:gd name="T60" fmla="*/ 64 w 97"/>
                <a:gd name="T61" fmla="*/ 101 h 122"/>
                <a:gd name="T62" fmla="*/ 67 w 97"/>
                <a:gd name="T63" fmla="*/ 103 h 122"/>
                <a:gd name="T64" fmla="*/ 95 w 97"/>
                <a:gd name="T65" fmla="*/ 103 h 122"/>
                <a:gd name="T66" fmla="*/ 97 w 97"/>
                <a:gd name="T67" fmla="*/ 103 h 122"/>
                <a:gd name="T68" fmla="*/ 64 w 97"/>
                <a:gd name="T69" fmla="*/ 34 h 122"/>
                <a:gd name="T70" fmla="*/ 63 w 97"/>
                <a:gd name="T71" fmla="*/ 19 h 122"/>
                <a:gd name="T72" fmla="*/ 51 w 97"/>
                <a:gd name="T73" fmla="*/ 8 h 122"/>
                <a:gd name="T74" fmla="*/ 36 w 97"/>
                <a:gd name="T75" fmla="*/ 16 h 122"/>
                <a:gd name="T76" fmla="*/ 34 w 97"/>
                <a:gd name="T77" fmla="*/ 34 h 122"/>
                <a:gd name="T78" fmla="*/ 64 w 97"/>
                <a:gd name="T79" fmla="*/ 34 h 122"/>
                <a:gd name="T80" fmla="*/ 38 w 97"/>
                <a:gd name="T81" fmla="*/ 103 h 122"/>
                <a:gd name="T82" fmla="*/ 38 w 97"/>
                <a:gd name="T83" fmla="*/ 117 h 122"/>
                <a:gd name="T84" fmla="*/ 60 w 97"/>
                <a:gd name="T85" fmla="*/ 117 h 122"/>
                <a:gd name="T86" fmla="*/ 60 w 97"/>
                <a:gd name="T87" fmla="*/ 103 h 122"/>
                <a:gd name="T88" fmla="*/ 38 w 97"/>
                <a:gd name="T89" fmla="*/ 103 h 122"/>
                <a:gd name="T90" fmla="*/ 52 w 97"/>
                <a:gd name="T91" fmla="*/ 76 h 122"/>
                <a:gd name="T92" fmla="*/ 52 w 97"/>
                <a:gd name="T93" fmla="*/ 63 h 122"/>
                <a:gd name="T94" fmla="*/ 54 w 97"/>
                <a:gd name="T95" fmla="*/ 57 h 122"/>
                <a:gd name="T96" fmla="*/ 54 w 97"/>
                <a:gd name="T97" fmla="*/ 47 h 122"/>
                <a:gd name="T98" fmla="*/ 44 w 97"/>
                <a:gd name="T99" fmla="*/ 47 h 122"/>
                <a:gd name="T100" fmla="*/ 44 w 97"/>
                <a:gd name="T101" fmla="*/ 57 h 122"/>
                <a:gd name="T102" fmla="*/ 46 w 97"/>
                <a:gd name="T103" fmla="*/ 63 h 122"/>
                <a:gd name="T104" fmla="*/ 46 w 97"/>
                <a:gd name="T105" fmla="*/ 76 h 122"/>
                <a:gd name="T106" fmla="*/ 52 w 97"/>
                <a:gd name="T107" fmla="*/ 76 h 122"/>
                <a:gd name="T108" fmla="*/ 47 w 97"/>
                <a:gd name="T109" fmla="*/ 98 h 122"/>
                <a:gd name="T110" fmla="*/ 51 w 97"/>
                <a:gd name="T111" fmla="*/ 98 h 122"/>
                <a:gd name="T112" fmla="*/ 51 w 97"/>
                <a:gd name="T113" fmla="*/ 85 h 122"/>
                <a:gd name="T114" fmla="*/ 47 w 97"/>
                <a:gd name="T115" fmla="*/ 85 h 122"/>
                <a:gd name="T116" fmla="*/ 47 w 97"/>
                <a:gd name="T117" fmla="*/ 98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7" h="122">
                  <a:moveTo>
                    <a:pt x="97" y="103"/>
                  </a:moveTo>
                  <a:cubicBezTo>
                    <a:pt x="97" y="108"/>
                    <a:pt x="97" y="112"/>
                    <a:pt x="97" y="117"/>
                  </a:cubicBezTo>
                  <a:cubicBezTo>
                    <a:pt x="86" y="117"/>
                    <a:pt x="76" y="117"/>
                    <a:pt x="65" y="117"/>
                  </a:cubicBezTo>
                  <a:cubicBezTo>
                    <a:pt x="63" y="122"/>
                    <a:pt x="63" y="122"/>
                    <a:pt x="58" y="122"/>
                  </a:cubicBezTo>
                  <a:cubicBezTo>
                    <a:pt x="51" y="122"/>
                    <a:pt x="45" y="122"/>
                    <a:pt x="39" y="122"/>
                  </a:cubicBezTo>
                  <a:cubicBezTo>
                    <a:pt x="34" y="122"/>
                    <a:pt x="34" y="121"/>
                    <a:pt x="33" y="117"/>
                  </a:cubicBezTo>
                  <a:cubicBezTo>
                    <a:pt x="22" y="117"/>
                    <a:pt x="11" y="117"/>
                    <a:pt x="0" y="117"/>
                  </a:cubicBezTo>
                  <a:cubicBezTo>
                    <a:pt x="0" y="112"/>
                    <a:pt x="0" y="108"/>
                    <a:pt x="0" y="103"/>
                  </a:cubicBezTo>
                  <a:cubicBezTo>
                    <a:pt x="11" y="103"/>
                    <a:pt x="22" y="103"/>
                    <a:pt x="33" y="103"/>
                  </a:cubicBezTo>
                  <a:cubicBezTo>
                    <a:pt x="33" y="97"/>
                    <a:pt x="38" y="99"/>
                    <a:pt x="42" y="98"/>
                  </a:cubicBezTo>
                  <a:cubicBezTo>
                    <a:pt x="42" y="94"/>
                    <a:pt x="42" y="89"/>
                    <a:pt x="42" y="84"/>
                  </a:cubicBezTo>
                  <a:cubicBezTo>
                    <a:pt x="40" y="84"/>
                    <a:pt x="39" y="84"/>
                    <a:pt x="37" y="84"/>
                  </a:cubicBezTo>
                  <a:cubicBezTo>
                    <a:pt x="33" y="84"/>
                    <a:pt x="29" y="84"/>
                    <a:pt x="25" y="84"/>
                  </a:cubicBezTo>
                  <a:cubicBezTo>
                    <a:pt x="21" y="84"/>
                    <a:pt x="19" y="82"/>
                    <a:pt x="19" y="78"/>
                  </a:cubicBezTo>
                  <a:cubicBezTo>
                    <a:pt x="19" y="66"/>
                    <a:pt x="19" y="53"/>
                    <a:pt x="19" y="40"/>
                  </a:cubicBezTo>
                  <a:cubicBezTo>
                    <a:pt x="19" y="36"/>
                    <a:pt x="20" y="34"/>
                    <a:pt x="25" y="34"/>
                  </a:cubicBezTo>
                  <a:cubicBezTo>
                    <a:pt x="25" y="34"/>
                    <a:pt x="26" y="34"/>
                    <a:pt x="27" y="34"/>
                  </a:cubicBezTo>
                  <a:cubicBezTo>
                    <a:pt x="27" y="31"/>
                    <a:pt x="27" y="28"/>
                    <a:pt x="27" y="25"/>
                  </a:cubicBezTo>
                  <a:cubicBezTo>
                    <a:pt x="27" y="19"/>
                    <a:pt x="28" y="13"/>
                    <a:pt x="32" y="8"/>
                  </a:cubicBezTo>
                  <a:cubicBezTo>
                    <a:pt x="39" y="1"/>
                    <a:pt x="47" y="0"/>
                    <a:pt x="56" y="2"/>
                  </a:cubicBezTo>
                  <a:cubicBezTo>
                    <a:pt x="65" y="5"/>
                    <a:pt x="69" y="12"/>
                    <a:pt x="71" y="20"/>
                  </a:cubicBezTo>
                  <a:cubicBezTo>
                    <a:pt x="71" y="25"/>
                    <a:pt x="71" y="29"/>
                    <a:pt x="71" y="34"/>
                  </a:cubicBezTo>
                  <a:cubicBezTo>
                    <a:pt x="72" y="34"/>
                    <a:pt x="74" y="34"/>
                    <a:pt x="75" y="34"/>
                  </a:cubicBezTo>
                  <a:cubicBezTo>
                    <a:pt x="77" y="34"/>
                    <a:pt x="79" y="36"/>
                    <a:pt x="79" y="38"/>
                  </a:cubicBezTo>
                  <a:cubicBezTo>
                    <a:pt x="79" y="52"/>
                    <a:pt x="79" y="66"/>
                    <a:pt x="79" y="80"/>
                  </a:cubicBezTo>
                  <a:cubicBezTo>
                    <a:pt x="79" y="82"/>
                    <a:pt x="76" y="84"/>
                    <a:pt x="74" y="84"/>
                  </a:cubicBezTo>
                  <a:cubicBezTo>
                    <a:pt x="69" y="84"/>
                    <a:pt x="64" y="84"/>
                    <a:pt x="59" y="84"/>
                  </a:cubicBezTo>
                  <a:cubicBezTo>
                    <a:pt x="58" y="84"/>
                    <a:pt x="57" y="84"/>
                    <a:pt x="56" y="84"/>
                  </a:cubicBezTo>
                  <a:cubicBezTo>
                    <a:pt x="56" y="89"/>
                    <a:pt x="56" y="94"/>
                    <a:pt x="56" y="99"/>
                  </a:cubicBezTo>
                  <a:cubicBezTo>
                    <a:pt x="57" y="99"/>
                    <a:pt x="59" y="99"/>
                    <a:pt x="60" y="99"/>
                  </a:cubicBezTo>
                  <a:cubicBezTo>
                    <a:pt x="62" y="98"/>
                    <a:pt x="63" y="100"/>
                    <a:pt x="64" y="101"/>
                  </a:cubicBezTo>
                  <a:cubicBezTo>
                    <a:pt x="64" y="103"/>
                    <a:pt x="65" y="103"/>
                    <a:pt x="67" y="103"/>
                  </a:cubicBezTo>
                  <a:cubicBezTo>
                    <a:pt x="76" y="103"/>
                    <a:pt x="85" y="103"/>
                    <a:pt x="95" y="103"/>
                  </a:cubicBezTo>
                  <a:cubicBezTo>
                    <a:pt x="95" y="103"/>
                    <a:pt x="96" y="103"/>
                    <a:pt x="97" y="103"/>
                  </a:cubicBezTo>
                  <a:close/>
                  <a:moveTo>
                    <a:pt x="64" y="34"/>
                  </a:moveTo>
                  <a:cubicBezTo>
                    <a:pt x="64" y="29"/>
                    <a:pt x="64" y="24"/>
                    <a:pt x="63" y="19"/>
                  </a:cubicBezTo>
                  <a:cubicBezTo>
                    <a:pt x="62" y="13"/>
                    <a:pt x="57" y="9"/>
                    <a:pt x="51" y="8"/>
                  </a:cubicBezTo>
                  <a:cubicBezTo>
                    <a:pt x="44" y="8"/>
                    <a:pt x="38" y="11"/>
                    <a:pt x="36" y="16"/>
                  </a:cubicBezTo>
                  <a:cubicBezTo>
                    <a:pt x="33" y="22"/>
                    <a:pt x="34" y="28"/>
                    <a:pt x="34" y="34"/>
                  </a:cubicBezTo>
                  <a:cubicBezTo>
                    <a:pt x="44" y="34"/>
                    <a:pt x="54" y="34"/>
                    <a:pt x="64" y="34"/>
                  </a:cubicBezTo>
                  <a:close/>
                  <a:moveTo>
                    <a:pt x="38" y="103"/>
                  </a:moveTo>
                  <a:cubicBezTo>
                    <a:pt x="38" y="108"/>
                    <a:pt x="38" y="112"/>
                    <a:pt x="38" y="117"/>
                  </a:cubicBezTo>
                  <a:cubicBezTo>
                    <a:pt x="45" y="117"/>
                    <a:pt x="53" y="117"/>
                    <a:pt x="60" y="117"/>
                  </a:cubicBezTo>
                  <a:cubicBezTo>
                    <a:pt x="60" y="112"/>
                    <a:pt x="60" y="108"/>
                    <a:pt x="60" y="103"/>
                  </a:cubicBezTo>
                  <a:cubicBezTo>
                    <a:pt x="53" y="103"/>
                    <a:pt x="45" y="103"/>
                    <a:pt x="38" y="103"/>
                  </a:cubicBezTo>
                  <a:close/>
                  <a:moveTo>
                    <a:pt x="52" y="76"/>
                  </a:moveTo>
                  <a:cubicBezTo>
                    <a:pt x="52" y="72"/>
                    <a:pt x="52" y="67"/>
                    <a:pt x="52" y="63"/>
                  </a:cubicBezTo>
                  <a:cubicBezTo>
                    <a:pt x="52" y="61"/>
                    <a:pt x="52" y="59"/>
                    <a:pt x="54" y="57"/>
                  </a:cubicBezTo>
                  <a:cubicBezTo>
                    <a:pt x="57" y="54"/>
                    <a:pt x="57" y="50"/>
                    <a:pt x="54" y="47"/>
                  </a:cubicBezTo>
                  <a:cubicBezTo>
                    <a:pt x="51" y="44"/>
                    <a:pt x="47" y="44"/>
                    <a:pt x="44" y="47"/>
                  </a:cubicBezTo>
                  <a:cubicBezTo>
                    <a:pt x="41" y="50"/>
                    <a:pt x="41" y="54"/>
                    <a:pt x="44" y="57"/>
                  </a:cubicBezTo>
                  <a:cubicBezTo>
                    <a:pt x="46" y="59"/>
                    <a:pt x="46" y="61"/>
                    <a:pt x="46" y="63"/>
                  </a:cubicBezTo>
                  <a:cubicBezTo>
                    <a:pt x="46" y="67"/>
                    <a:pt x="46" y="72"/>
                    <a:pt x="46" y="76"/>
                  </a:cubicBezTo>
                  <a:cubicBezTo>
                    <a:pt x="48" y="76"/>
                    <a:pt x="50" y="76"/>
                    <a:pt x="52" y="76"/>
                  </a:cubicBezTo>
                  <a:close/>
                  <a:moveTo>
                    <a:pt x="47" y="98"/>
                  </a:moveTo>
                  <a:cubicBezTo>
                    <a:pt x="48" y="98"/>
                    <a:pt x="50" y="98"/>
                    <a:pt x="51" y="98"/>
                  </a:cubicBezTo>
                  <a:cubicBezTo>
                    <a:pt x="51" y="94"/>
                    <a:pt x="51" y="89"/>
                    <a:pt x="51" y="85"/>
                  </a:cubicBezTo>
                  <a:cubicBezTo>
                    <a:pt x="50" y="85"/>
                    <a:pt x="48" y="85"/>
                    <a:pt x="47" y="85"/>
                  </a:cubicBezTo>
                  <a:cubicBezTo>
                    <a:pt x="47" y="89"/>
                    <a:pt x="47" y="94"/>
                    <a:pt x="47" y="9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6" name="Freeform 335"/>
            <p:cNvSpPr>
              <a:spLocks/>
            </p:cNvSpPr>
            <p:nvPr/>
          </p:nvSpPr>
          <p:spPr bwMode="auto">
            <a:xfrm>
              <a:off x="8205789" y="825501"/>
              <a:ext cx="107950" cy="14288"/>
            </a:xfrm>
            <a:custGeom>
              <a:avLst/>
              <a:gdLst>
                <a:gd name="T0" fmla="*/ 0 w 65"/>
                <a:gd name="T1" fmla="*/ 9 h 9"/>
                <a:gd name="T2" fmla="*/ 0 w 65"/>
                <a:gd name="T3" fmla="*/ 0 h 9"/>
                <a:gd name="T4" fmla="*/ 65 w 65"/>
                <a:gd name="T5" fmla="*/ 0 h 9"/>
                <a:gd name="T6" fmla="*/ 65 w 65"/>
                <a:gd name="T7" fmla="*/ 9 h 9"/>
                <a:gd name="T8" fmla="*/ 0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0" y="9"/>
                  </a:moveTo>
                  <a:cubicBezTo>
                    <a:pt x="0" y="6"/>
                    <a:pt x="0" y="3"/>
                    <a:pt x="0" y="0"/>
                  </a:cubicBezTo>
                  <a:cubicBezTo>
                    <a:pt x="22" y="0"/>
                    <a:pt x="43" y="0"/>
                    <a:pt x="65" y="0"/>
                  </a:cubicBezTo>
                  <a:cubicBezTo>
                    <a:pt x="65" y="3"/>
                    <a:pt x="65" y="6"/>
                    <a:pt x="65" y="9"/>
                  </a:cubicBezTo>
                  <a:cubicBezTo>
                    <a:pt x="43" y="9"/>
                    <a:pt x="22" y="9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7" name="Freeform 336"/>
            <p:cNvSpPr>
              <a:spLocks/>
            </p:cNvSpPr>
            <p:nvPr/>
          </p:nvSpPr>
          <p:spPr bwMode="auto">
            <a:xfrm>
              <a:off x="8323264" y="914401"/>
              <a:ext cx="50800" cy="42863"/>
            </a:xfrm>
            <a:custGeom>
              <a:avLst/>
              <a:gdLst>
                <a:gd name="T0" fmla="*/ 31 w 31"/>
                <a:gd name="T1" fmla="*/ 26 h 26"/>
                <a:gd name="T2" fmla="*/ 1 w 31"/>
                <a:gd name="T3" fmla="*/ 26 h 26"/>
                <a:gd name="T4" fmla="*/ 3 w 31"/>
                <a:gd name="T5" fmla="*/ 8 h 26"/>
                <a:gd name="T6" fmla="*/ 18 w 31"/>
                <a:gd name="T7" fmla="*/ 0 h 26"/>
                <a:gd name="T8" fmla="*/ 30 w 31"/>
                <a:gd name="T9" fmla="*/ 11 h 26"/>
                <a:gd name="T10" fmla="*/ 31 w 31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26">
                  <a:moveTo>
                    <a:pt x="31" y="26"/>
                  </a:moveTo>
                  <a:cubicBezTo>
                    <a:pt x="21" y="26"/>
                    <a:pt x="11" y="26"/>
                    <a:pt x="1" y="26"/>
                  </a:cubicBezTo>
                  <a:cubicBezTo>
                    <a:pt x="1" y="20"/>
                    <a:pt x="0" y="14"/>
                    <a:pt x="3" y="8"/>
                  </a:cubicBezTo>
                  <a:cubicBezTo>
                    <a:pt x="5" y="3"/>
                    <a:pt x="11" y="0"/>
                    <a:pt x="18" y="0"/>
                  </a:cubicBezTo>
                  <a:cubicBezTo>
                    <a:pt x="24" y="1"/>
                    <a:pt x="29" y="5"/>
                    <a:pt x="30" y="11"/>
                  </a:cubicBezTo>
                  <a:cubicBezTo>
                    <a:pt x="31" y="16"/>
                    <a:pt x="31" y="21"/>
                    <a:pt x="31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8" name="Freeform 337"/>
            <p:cNvSpPr>
              <a:spLocks/>
            </p:cNvSpPr>
            <p:nvPr/>
          </p:nvSpPr>
          <p:spPr bwMode="auto">
            <a:xfrm>
              <a:off x="8331201" y="1073151"/>
              <a:ext cx="36513" cy="23813"/>
            </a:xfrm>
            <a:custGeom>
              <a:avLst/>
              <a:gdLst>
                <a:gd name="T0" fmla="*/ 0 w 22"/>
                <a:gd name="T1" fmla="*/ 0 h 14"/>
                <a:gd name="T2" fmla="*/ 22 w 22"/>
                <a:gd name="T3" fmla="*/ 0 h 14"/>
                <a:gd name="T4" fmla="*/ 22 w 22"/>
                <a:gd name="T5" fmla="*/ 14 h 14"/>
                <a:gd name="T6" fmla="*/ 0 w 22"/>
                <a:gd name="T7" fmla="*/ 14 h 14"/>
                <a:gd name="T8" fmla="*/ 0 w 2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14">
                  <a:moveTo>
                    <a:pt x="0" y="0"/>
                  </a:moveTo>
                  <a:cubicBezTo>
                    <a:pt x="7" y="0"/>
                    <a:pt x="15" y="0"/>
                    <a:pt x="22" y="0"/>
                  </a:cubicBezTo>
                  <a:cubicBezTo>
                    <a:pt x="22" y="5"/>
                    <a:pt x="22" y="9"/>
                    <a:pt x="22" y="14"/>
                  </a:cubicBezTo>
                  <a:cubicBezTo>
                    <a:pt x="15" y="14"/>
                    <a:pt x="7" y="14"/>
                    <a:pt x="0" y="14"/>
                  </a:cubicBezTo>
                  <a:cubicBezTo>
                    <a:pt x="0" y="9"/>
                    <a:pt x="0" y="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79" name="Freeform 338"/>
            <p:cNvSpPr>
              <a:spLocks/>
            </p:cNvSpPr>
            <p:nvPr/>
          </p:nvSpPr>
          <p:spPr bwMode="auto">
            <a:xfrm>
              <a:off x="8335964" y="974726"/>
              <a:ext cx="26988" cy="53975"/>
            </a:xfrm>
            <a:custGeom>
              <a:avLst/>
              <a:gdLst>
                <a:gd name="T0" fmla="*/ 11 w 16"/>
                <a:gd name="T1" fmla="*/ 32 h 32"/>
                <a:gd name="T2" fmla="*/ 5 w 16"/>
                <a:gd name="T3" fmla="*/ 32 h 32"/>
                <a:gd name="T4" fmla="*/ 5 w 16"/>
                <a:gd name="T5" fmla="*/ 19 h 32"/>
                <a:gd name="T6" fmla="*/ 3 w 16"/>
                <a:gd name="T7" fmla="*/ 13 h 32"/>
                <a:gd name="T8" fmla="*/ 3 w 16"/>
                <a:gd name="T9" fmla="*/ 3 h 32"/>
                <a:gd name="T10" fmla="*/ 13 w 16"/>
                <a:gd name="T11" fmla="*/ 3 h 32"/>
                <a:gd name="T12" fmla="*/ 13 w 16"/>
                <a:gd name="T13" fmla="*/ 13 h 32"/>
                <a:gd name="T14" fmla="*/ 11 w 16"/>
                <a:gd name="T15" fmla="*/ 19 h 32"/>
                <a:gd name="T16" fmla="*/ 11 w 16"/>
                <a:gd name="T17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32">
                  <a:moveTo>
                    <a:pt x="11" y="32"/>
                  </a:moveTo>
                  <a:cubicBezTo>
                    <a:pt x="9" y="32"/>
                    <a:pt x="7" y="32"/>
                    <a:pt x="5" y="32"/>
                  </a:cubicBezTo>
                  <a:cubicBezTo>
                    <a:pt x="5" y="28"/>
                    <a:pt x="5" y="23"/>
                    <a:pt x="5" y="19"/>
                  </a:cubicBezTo>
                  <a:cubicBezTo>
                    <a:pt x="5" y="17"/>
                    <a:pt x="5" y="15"/>
                    <a:pt x="3" y="13"/>
                  </a:cubicBezTo>
                  <a:cubicBezTo>
                    <a:pt x="0" y="10"/>
                    <a:pt x="0" y="6"/>
                    <a:pt x="3" y="3"/>
                  </a:cubicBezTo>
                  <a:cubicBezTo>
                    <a:pt x="6" y="0"/>
                    <a:pt x="10" y="0"/>
                    <a:pt x="13" y="3"/>
                  </a:cubicBezTo>
                  <a:cubicBezTo>
                    <a:pt x="16" y="6"/>
                    <a:pt x="16" y="10"/>
                    <a:pt x="13" y="13"/>
                  </a:cubicBezTo>
                  <a:cubicBezTo>
                    <a:pt x="11" y="15"/>
                    <a:pt x="11" y="17"/>
                    <a:pt x="11" y="19"/>
                  </a:cubicBezTo>
                  <a:cubicBezTo>
                    <a:pt x="11" y="23"/>
                    <a:pt x="11" y="28"/>
                    <a:pt x="11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0" name="Freeform 339"/>
            <p:cNvSpPr>
              <a:spLocks/>
            </p:cNvSpPr>
            <p:nvPr/>
          </p:nvSpPr>
          <p:spPr bwMode="auto">
            <a:xfrm>
              <a:off x="8345489" y="1042989"/>
              <a:ext cx="7938" cy="22225"/>
            </a:xfrm>
            <a:custGeom>
              <a:avLst/>
              <a:gdLst>
                <a:gd name="T0" fmla="*/ 0 w 4"/>
                <a:gd name="T1" fmla="*/ 13 h 13"/>
                <a:gd name="T2" fmla="*/ 0 w 4"/>
                <a:gd name="T3" fmla="*/ 0 h 13"/>
                <a:gd name="T4" fmla="*/ 4 w 4"/>
                <a:gd name="T5" fmla="*/ 0 h 13"/>
                <a:gd name="T6" fmla="*/ 4 w 4"/>
                <a:gd name="T7" fmla="*/ 13 h 13"/>
                <a:gd name="T8" fmla="*/ 0 w 4"/>
                <a:gd name="T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3">
                  <a:moveTo>
                    <a:pt x="0" y="13"/>
                  </a:moveTo>
                  <a:cubicBezTo>
                    <a:pt x="0" y="9"/>
                    <a:pt x="0" y="4"/>
                    <a:pt x="0" y="0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4" y="4"/>
                    <a:pt x="4" y="9"/>
                    <a:pt x="4" y="13"/>
                  </a:cubicBezTo>
                  <a:cubicBezTo>
                    <a:pt x="3" y="13"/>
                    <a:pt x="1" y="13"/>
                    <a:pt x="0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0" name="グループ化 2359"/>
          <p:cNvGrpSpPr/>
          <p:nvPr/>
        </p:nvGrpSpPr>
        <p:grpSpPr>
          <a:xfrm>
            <a:off x="8681958" y="846139"/>
            <a:ext cx="407987" cy="314325"/>
            <a:chOff x="8729664" y="846139"/>
            <a:chExt cx="407987" cy="314325"/>
          </a:xfrm>
        </p:grpSpPr>
        <p:sp>
          <p:nvSpPr>
            <p:cNvPr id="2081" name="Freeform 340"/>
            <p:cNvSpPr>
              <a:spLocks/>
            </p:cNvSpPr>
            <p:nvPr/>
          </p:nvSpPr>
          <p:spPr bwMode="auto">
            <a:xfrm>
              <a:off x="8783639" y="992189"/>
              <a:ext cx="298450" cy="76200"/>
            </a:xfrm>
            <a:custGeom>
              <a:avLst/>
              <a:gdLst>
                <a:gd name="T0" fmla="*/ 89 w 178"/>
                <a:gd name="T1" fmla="*/ 0 h 46"/>
                <a:gd name="T2" fmla="*/ 10 w 178"/>
                <a:gd name="T3" fmla="*/ 0 h 46"/>
                <a:gd name="T4" fmla="*/ 6 w 178"/>
                <a:gd name="T5" fmla="*/ 1 h 46"/>
                <a:gd name="T6" fmla="*/ 0 w 178"/>
                <a:gd name="T7" fmla="*/ 8 h 46"/>
                <a:gd name="T8" fmla="*/ 0 w 178"/>
                <a:gd name="T9" fmla="*/ 38 h 46"/>
                <a:gd name="T10" fmla="*/ 5 w 178"/>
                <a:gd name="T11" fmla="*/ 46 h 46"/>
                <a:gd name="T12" fmla="*/ 10 w 178"/>
                <a:gd name="T13" fmla="*/ 46 h 46"/>
                <a:gd name="T14" fmla="*/ 168 w 178"/>
                <a:gd name="T15" fmla="*/ 46 h 46"/>
                <a:gd name="T16" fmla="*/ 172 w 178"/>
                <a:gd name="T17" fmla="*/ 46 h 46"/>
                <a:gd name="T18" fmla="*/ 178 w 178"/>
                <a:gd name="T19" fmla="*/ 38 h 46"/>
                <a:gd name="T20" fmla="*/ 178 w 178"/>
                <a:gd name="T21" fmla="*/ 8 h 46"/>
                <a:gd name="T22" fmla="*/ 174 w 178"/>
                <a:gd name="T23" fmla="*/ 1 h 46"/>
                <a:gd name="T24" fmla="*/ 169 w 178"/>
                <a:gd name="T25" fmla="*/ 0 h 46"/>
                <a:gd name="T26" fmla="*/ 89 w 178"/>
                <a:gd name="T2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8" h="46">
                  <a:moveTo>
                    <a:pt x="89" y="0"/>
                  </a:moveTo>
                  <a:cubicBezTo>
                    <a:pt x="63" y="0"/>
                    <a:pt x="36" y="0"/>
                    <a:pt x="10" y="0"/>
                  </a:cubicBezTo>
                  <a:cubicBezTo>
                    <a:pt x="9" y="0"/>
                    <a:pt x="7" y="0"/>
                    <a:pt x="6" y="1"/>
                  </a:cubicBezTo>
                  <a:cubicBezTo>
                    <a:pt x="2" y="1"/>
                    <a:pt x="0" y="4"/>
                    <a:pt x="0" y="8"/>
                  </a:cubicBezTo>
                  <a:cubicBezTo>
                    <a:pt x="0" y="18"/>
                    <a:pt x="0" y="28"/>
                    <a:pt x="0" y="38"/>
                  </a:cubicBezTo>
                  <a:cubicBezTo>
                    <a:pt x="0" y="42"/>
                    <a:pt x="2" y="45"/>
                    <a:pt x="5" y="46"/>
                  </a:cubicBezTo>
                  <a:cubicBezTo>
                    <a:pt x="7" y="46"/>
                    <a:pt x="9" y="46"/>
                    <a:pt x="10" y="46"/>
                  </a:cubicBezTo>
                  <a:cubicBezTo>
                    <a:pt x="63" y="46"/>
                    <a:pt x="115" y="46"/>
                    <a:pt x="168" y="46"/>
                  </a:cubicBezTo>
                  <a:cubicBezTo>
                    <a:pt x="169" y="46"/>
                    <a:pt x="171" y="46"/>
                    <a:pt x="172" y="46"/>
                  </a:cubicBezTo>
                  <a:cubicBezTo>
                    <a:pt x="176" y="45"/>
                    <a:pt x="178" y="43"/>
                    <a:pt x="178" y="38"/>
                  </a:cubicBezTo>
                  <a:cubicBezTo>
                    <a:pt x="178" y="28"/>
                    <a:pt x="178" y="18"/>
                    <a:pt x="178" y="8"/>
                  </a:cubicBezTo>
                  <a:cubicBezTo>
                    <a:pt x="178" y="4"/>
                    <a:pt x="177" y="2"/>
                    <a:pt x="174" y="1"/>
                  </a:cubicBezTo>
                  <a:cubicBezTo>
                    <a:pt x="172" y="1"/>
                    <a:pt x="170" y="0"/>
                    <a:pt x="169" y="0"/>
                  </a:cubicBezTo>
                  <a:cubicBezTo>
                    <a:pt x="142" y="0"/>
                    <a:pt x="116" y="0"/>
                    <a:pt x="8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2" name="Freeform 341"/>
            <p:cNvSpPr>
              <a:spLocks/>
            </p:cNvSpPr>
            <p:nvPr/>
          </p:nvSpPr>
          <p:spPr bwMode="auto">
            <a:xfrm>
              <a:off x="8786814" y="915989"/>
              <a:ext cx="295275" cy="52388"/>
            </a:xfrm>
            <a:custGeom>
              <a:avLst/>
              <a:gdLst>
                <a:gd name="T0" fmla="*/ 0 w 176"/>
                <a:gd name="T1" fmla="*/ 31 h 31"/>
                <a:gd name="T2" fmla="*/ 176 w 176"/>
                <a:gd name="T3" fmla="*/ 31 h 31"/>
                <a:gd name="T4" fmla="*/ 175 w 176"/>
                <a:gd name="T5" fmla="*/ 30 h 31"/>
                <a:gd name="T6" fmla="*/ 144 w 176"/>
                <a:gd name="T7" fmla="*/ 1 h 31"/>
                <a:gd name="T8" fmla="*/ 141 w 176"/>
                <a:gd name="T9" fmla="*/ 0 h 31"/>
                <a:gd name="T10" fmla="*/ 33 w 176"/>
                <a:gd name="T11" fmla="*/ 0 h 31"/>
                <a:gd name="T12" fmla="*/ 29 w 176"/>
                <a:gd name="T13" fmla="*/ 1 h 31"/>
                <a:gd name="T14" fmla="*/ 14 w 176"/>
                <a:gd name="T15" fmla="*/ 16 h 31"/>
                <a:gd name="T16" fmla="*/ 0 w 176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31">
                  <a:moveTo>
                    <a:pt x="0" y="31"/>
                  </a:moveTo>
                  <a:cubicBezTo>
                    <a:pt x="58" y="31"/>
                    <a:pt x="117" y="31"/>
                    <a:pt x="176" y="31"/>
                  </a:cubicBezTo>
                  <a:cubicBezTo>
                    <a:pt x="175" y="31"/>
                    <a:pt x="175" y="30"/>
                    <a:pt x="175" y="30"/>
                  </a:cubicBezTo>
                  <a:cubicBezTo>
                    <a:pt x="165" y="20"/>
                    <a:pt x="155" y="10"/>
                    <a:pt x="144" y="1"/>
                  </a:cubicBezTo>
                  <a:cubicBezTo>
                    <a:pt x="144" y="0"/>
                    <a:pt x="142" y="0"/>
                    <a:pt x="141" y="0"/>
                  </a:cubicBezTo>
                  <a:cubicBezTo>
                    <a:pt x="105" y="0"/>
                    <a:pt x="69" y="0"/>
                    <a:pt x="33" y="0"/>
                  </a:cubicBezTo>
                  <a:cubicBezTo>
                    <a:pt x="32" y="0"/>
                    <a:pt x="30" y="0"/>
                    <a:pt x="29" y="1"/>
                  </a:cubicBezTo>
                  <a:cubicBezTo>
                    <a:pt x="24" y="6"/>
                    <a:pt x="19" y="11"/>
                    <a:pt x="14" y="16"/>
                  </a:cubicBezTo>
                  <a:cubicBezTo>
                    <a:pt x="9" y="21"/>
                    <a:pt x="4" y="27"/>
                    <a:pt x="0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3" name="Freeform 342"/>
            <p:cNvSpPr>
              <a:spLocks/>
            </p:cNvSpPr>
            <p:nvPr/>
          </p:nvSpPr>
          <p:spPr bwMode="auto">
            <a:xfrm>
              <a:off x="9067801" y="846139"/>
              <a:ext cx="69850" cy="69850"/>
            </a:xfrm>
            <a:custGeom>
              <a:avLst/>
              <a:gdLst>
                <a:gd name="T0" fmla="*/ 33 w 42"/>
                <a:gd name="T1" fmla="*/ 15 h 42"/>
                <a:gd name="T2" fmla="*/ 34 w 42"/>
                <a:gd name="T3" fmla="*/ 15 h 42"/>
                <a:gd name="T4" fmla="*/ 34 w 42"/>
                <a:gd name="T5" fmla="*/ 40 h 42"/>
                <a:gd name="T6" fmla="*/ 34 w 42"/>
                <a:gd name="T7" fmla="*/ 40 h 42"/>
                <a:gd name="T8" fmla="*/ 40 w 42"/>
                <a:gd name="T9" fmla="*/ 34 h 42"/>
                <a:gd name="T10" fmla="*/ 41 w 42"/>
                <a:gd name="T11" fmla="*/ 31 h 42"/>
                <a:gd name="T12" fmla="*/ 42 w 42"/>
                <a:gd name="T13" fmla="*/ 2 h 42"/>
                <a:gd name="T14" fmla="*/ 41 w 42"/>
                <a:gd name="T15" fmla="*/ 0 h 42"/>
                <a:gd name="T16" fmla="*/ 10 w 42"/>
                <a:gd name="T17" fmla="*/ 0 h 42"/>
                <a:gd name="T18" fmla="*/ 9 w 42"/>
                <a:gd name="T19" fmla="*/ 0 h 42"/>
                <a:gd name="T20" fmla="*/ 2 w 42"/>
                <a:gd name="T21" fmla="*/ 8 h 42"/>
                <a:gd name="T22" fmla="*/ 2 w 42"/>
                <a:gd name="T23" fmla="*/ 8 h 42"/>
                <a:gd name="T24" fmla="*/ 27 w 42"/>
                <a:gd name="T25" fmla="*/ 8 h 42"/>
                <a:gd name="T26" fmla="*/ 27 w 42"/>
                <a:gd name="T27" fmla="*/ 9 h 42"/>
                <a:gd name="T28" fmla="*/ 0 w 42"/>
                <a:gd name="T29" fmla="*/ 36 h 42"/>
                <a:gd name="T30" fmla="*/ 6 w 42"/>
                <a:gd name="T31" fmla="*/ 42 h 42"/>
                <a:gd name="T32" fmla="*/ 33 w 42"/>
                <a:gd name="T33" fmla="*/ 1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42">
                  <a:moveTo>
                    <a:pt x="33" y="15"/>
                  </a:moveTo>
                  <a:cubicBezTo>
                    <a:pt x="33" y="15"/>
                    <a:pt x="33" y="15"/>
                    <a:pt x="34" y="15"/>
                  </a:cubicBezTo>
                  <a:cubicBezTo>
                    <a:pt x="34" y="24"/>
                    <a:pt x="34" y="32"/>
                    <a:pt x="34" y="40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6" y="38"/>
                    <a:pt x="38" y="36"/>
                    <a:pt x="40" y="34"/>
                  </a:cubicBezTo>
                  <a:cubicBezTo>
                    <a:pt x="41" y="33"/>
                    <a:pt x="41" y="32"/>
                    <a:pt x="41" y="31"/>
                  </a:cubicBezTo>
                  <a:cubicBezTo>
                    <a:pt x="42" y="21"/>
                    <a:pt x="42" y="12"/>
                    <a:pt x="42" y="2"/>
                  </a:cubicBezTo>
                  <a:cubicBezTo>
                    <a:pt x="42" y="2"/>
                    <a:pt x="41" y="1"/>
                    <a:pt x="41" y="0"/>
                  </a:cubicBezTo>
                  <a:cubicBezTo>
                    <a:pt x="31" y="0"/>
                    <a:pt x="20" y="0"/>
                    <a:pt x="10" y="0"/>
                  </a:cubicBezTo>
                  <a:cubicBezTo>
                    <a:pt x="10" y="0"/>
                    <a:pt x="9" y="0"/>
                    <a:pt x="9" y="0"/>
                  </a:cubicBezTo>
                  <a:cubicBezTo>
                    <a:pt x="7" y="3"/>
                    <a:pt x="4" y="5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10" y="8"/>
                    <a:pt x="18" y="8"/>
                    <a:pt x="27" y="8"/>
                  </a:cubicBezTo>
                  <a:cubicBezTo>
                    <a:pt x="27" y="9"/>
                    <a:pt x="27" y="9"/>
                    <a:pt x="27" y="9"/>
                  </a:cubicBezTo>
                  <a:cubicBezTo>
                    <a:pt x="18" y="18"/>
                    <a:pt x="9" y="27"/>
                    <a:pt x="0" y="36"/>
                  </a:cubicBezTo>
                  <a:cubicBezTo>
                    <a:pt x="2" y="38"/>
                    <a:pt x="4" y="40"/>
                    <a:pt x="6" y="42"/>
                  </a:cubicBezTo>
                  <a:cubicBezTo>
                    <a:pt x="15" y="33"/>
                    <a:pt x="24" y="24"/>
                    <a:pt x="33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4" name="Freeform 343"/>
            <p:cNvSpPr>
              <a:spLocks/>
            </p:cNvSpPr>
            <p:nvPr/>
          </p:nvSpPr>
          <p:spPr bwMode="auto">
            <a:xfrm>
              <a:off x="8737601" y="846139"/>
              <a:ext cx="69850" cy="69850"/>
            </a:xfrm>
            <a:custGeom>
              <a:avLst/>
              <a:gdLst>
                <a:gd name="T0" fmla="*/ 42 w 42"/>
                <a:gd name="T1" fmla="*/ 35 h 42"/>
                <a:gd name="T2" fmla="*/ 15 w 42"/>
                <a:gd name="T3" fmla="*/ 8 h 42"/>
                <a:gd name="T4" fmla="*/ 41 w 42"/>
                <a:gd name="T5" fmla="*/ 8 h 42"/>
                <a:gd name="T6" fmla="*/ 34 w 42"/>
                <a:gd name="T7" fmla="*/ 2 h 42"/>
                <a:gd name="T8" fmla="*/ 31 w 42"/>
                <a:gd name="T9" fmla="*/ 0 h 42"/>
                <a:gd name="T10" fmla="*/ 3 w 42"/>
                <a:gd name="T11" fmla="*/ 0 h 42"/>
                <a:gd name="T12" fmla="*/ 1 w 42"/>
                <a:gd name="T13" fmla="*/ 0 h 42"/>
                <a:gd name="T14" fmla="*/ 0 w 42"/>
                <a:gd name="T15" fmla="*/ 1 h 42"/>
                <a:gd name="T16" fmla="*/ 0 w 42"/>
                <a:gd name="T17" fmla="*/ 31 h 42"/>
                <a:gd name="T18" fmla="*/ 1 w 42"/>
                <a:gd name="T19" fmla="*/ 33 h 42"/>
                <a:gd name="T20" fmla="*/ 8 w 42"/>
                <a:gd name="T21" fmla="*/ 40 h 42"/>
                <a:gd name="T22" fmla="*/ 8 w 42"/>
                <a:gd name="T23" fmla="*/ 40 h 42"/>
                <a:gd name="T24" fmla="*/ 8 w 42"/>
                <a:gd name="T25" fmla="*/ 15 h 42"/>
                <a:gd name="T26" fmla="*/ 9 w 42"/>
                <a:gd name="T27" fmla="*/ 15 h 42"/>
                <a:gd name="T28" fmla="*/ 36 w 42"/>
                <a:gd name="T29" fmla="*/ 42 h 42"/>
                <a:gd name="T30" fmla="*/ 42 w 42"/>
                <a:gd name="T31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42">
                  <a:moveTo>
                    <a:pt x="42" y="35"/>
                  </a:moveTo>
                  <a:cubicBezTo>
                    <a:pt x="33" y="26"/>
                    <a:pt x="24" y="17"/>
                    <a:pt x="15" y="8"/>
                  </a:cubicBezTo>
                  <a:cubicBezTo>
                    <a:pt x="24" y="8"/>
                    <a:pt x="32" y="8"/>
                    <a:pt x="41" y="8"/>
                  </a:cubicBezTo>
                  <a:cubicBezTo>
                    <a:pt x="38" y="6"/>
                    <a:pt x="36" y="4"/>
                    <a:pt x="34" y="2"/>
                  </a:cubicBezTo>
                  <a:cubicBezTo>
                    <a:pt x="33" y="1"/>
                    <a:pt x="32" y="0"/>
                    <a:pt x="31" y="0"/>
                  </a:cubicBezTo>
                  <a:cubicBezTo>
                    <a:pt x="21" y="0"/>
                    <a:pt x="12" y="0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1"/>
                    <a:pt x="0" y="21"/>
                    <a:pt x="0" y="31"/>
                  </a:cubicBezTo>
                  <a:cubicBezTo>
                    <a:pt x="0" y="32"/>
                    <a:pt x="0" y="32"/>
                    <a:pt x="1" y="33"/>
                  </a:cubicBezTo>
                  <a:cubicBezTo>
                    <a:pt x="3" y="35"/>
                    <a:pt x="5" y="38"/>
                    <a:pt x="8" y="40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8" y="32"/>
                    <a:pt x="8" y="23"/>
                    <a:pt x="8" y="15"/>
                  </a:cubicBezTo>
                  <a:cubicBezTo>
                    <a:pt x="8" y="15"/>
                    <a:pt x="9" y="15"/>
                    <a:pt x="9" y="15"/>
                  </a:cubicBezTo>
                  <a:cubicBezTo>
                    <a:pt x="18" y="24"/>
                    <a:pt x="27" y="33"/>
                    <a:pt x="36" y="42"/>
                  </a:cubicBezTo>
                  <a:cubicBezTo>
                    <a:pt x="38" y="40"/>
                    <a:pt x="40" y="38"/>
                    <a:pt x="42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5" name="Freeform 344"/>
            <p:cNvSpPr>
              <a:spLocks/>
            </p:cNvSpPr>
            <p:nvPr/>
          </p:nvSpPr>
          <p:spPr bwMode="auto">
            <a:xfrm>
              <a:off x="8729664" y="1090614"/>
              <a:ext cx="69850" cy="69850"/>
            </a:xfrm>
            <a:custGeom>
              <a:avLst/>
              <a:gdLst>
                <a:gd name="T0" fmla="*/ 0 w 41"/>
                <a:gd name="T1" fmla="*/ 42 h 42"/>
                <a:gd name="T2" fmla="*/ 1 w 41"/>
                <a:gd name="T3" fmla="*/ 42 h 42"/>
                <a:gd name="T4" fmla="*/ 31 w 41"/>
                <a:gd name="T5" fmla="*/ 42 h 42"/>
                <a:gd name="T6" fmla="*/ 32 w 41"/>
                <a:gd name="T7" fmla="*/ 42 h 42"/>
                <a:gd name="T8" fmla="*/ 40 w 41"/>
                <a:gd name="T9" fmla="*/ 35 h 42"/>
                <a:gd name="T10" fmla="*/ 39 w 41"/>
                <a:gd name="T11" fmla="*/ 34 h 42"/>
                <a:gd name="T12" fmla="*/ 15 w 41"/>
                <a:gd name="T13" fmla="*/ 34 h 42"/>
                <a:gd name="T14" fmla="*/ 15 w 41"/>
                <a:gd name="T15" fmla="*/ 33 h 42"/>
                <a:gd name="T16" fmla="*/ 41 w 41"/>
                <a:gd name="T17" fmla="*/ 7 h 42"/>
                <a:gd name="T18" fmla="*/ 35 w 41"/>
                <a:gd name="T19" fmla="*/ 0 h 42"/>
                <a:gd name="T20" fmla="*/ 8 w 41"/>
                <a:gd name="T21" fmla="*/ 27 h 42"/>
                <a:gd name="T22" fmla="*/ 8 w 41"/>
                <a:gd name="T23" fmla="*/ 2 h 42"/>
                <a:gd name="T24" fmla="*/ 2 w 41"/>
                <a:gd name="T25" fmla="*/ 8 h 42"/>
                <a:gd name="T26" fmla="*/ 0 w 41"/>
                <a:gd name="T27" fmla="*/ 12 h 42"/>
                <a:gd name="T28" fmla="*/ 0 w 41"/>
                <a:gd name="T29" fmla="*/ 38 h 42"/>
                <a:gd name="T30" fmla="*/ 0 w 41"/>
                <a:gd name="T3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42">
                  <a:moveTo>
                    <a:pt x="0" y="42"/>
                  </a:moveTo>
                  <a:cubicBezTo>
                    <a:pt x="0" y="42"/>
                    <a:pt x="1" y="42"/>
                    <a:pt x="1" y="42"/>
                  </a:cubicBezTo>
                  <a:cubicBezTo>
                    <a:pt x="11" y="42"/>
                    <a:pt x="21" y="42"/>
                    <a:pt x="31" y="42"/>
                  </a:cubicBezTo>
                  <a:cubicBezTo>
                    <a:pt x="31" y="42"/>
                    <a:pt x="32" y="42"/>
                    <a:pt x="32" y="42"/>
                  </a:cubicBezTo>
                  <a:cubicBezTo>
                    <a:pt x="35" y="39"/>
                    <a:pt x="37" y="37"/>
                    <a:pt x="40" y="35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1" y="34"/>
                    <a:pt x="23" y="34"/>
                    <a:pt x="15" y="34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23" y="24"/>
                    <a:pt x="32" y="15"/>
                    <a:pt x="41" y="7"/>
                  </a:cubicBezTo>
                  <a:cubicBezTo>
                    <a:pt x="39" y="5"/>
                    <a:pt x="37" y="2"/>
                    <a:pt x="35" y="0"/>
                  </a:cubicBezTo>
                  <a:cubicBezTo>
                    <a:pt x="26" y="9"/>
                    <a:pt x="17" y="18"/>
                    <a:pt x="8" y="27"/>
                  </a:cubicBezTo>
                  <a:cubicBezTo>
                    <a:pt x="8" y="19"/>
                    <a:pt x="8" y="11"/>
                    <a:pt x="8" y="2"/>
                  </a:cubicBezTo>
                  <a:cubicBezTo>
                    <a:pt x="5" y="4"/>
                    <a:pt x="3" y="6"/>
                    <a:pt x="2" y="8"/>
                  </a:cubicBezTo>
                  <a:cubicBezTo>
                    <a:pt x="0" y="9"/>
                    <a:pt x="0" y="10"/>
                    <a:pt x="0" y="12"/>
                  </a:cubicBezTo>
                  <a:cubicBezTo>
                    <a:pt x="0" y="21"/>
                    <a:pt x="0" y="30"/>
                    <a:pt x="0" y="38"/>
                  </a:cubicBezTo>
                  <a:cubicBezTo>
                    <a:pt x="0" y="39"/>
                    <a:pt x="0" y="41"/>
                    <a:pt x="0" y="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6" name="Freeform 345"/>
            <p:cNvSpPr>
              <a:spLocks/>
            </p:cNvSpPr>
            <p:nvPr/>
          </p:nvSpPr>
          <p:spPr bwMode="auto">
            <a:xfrm>
              <a:off x="9067801" y="1092201"/>
              <a:ext cx="69850" cy="68263"/>
            </a:xfrm>
            <a:custGeom>
              <a:avLst/>
              <a:gdLst>
                <a:gd name="T0" fmla="*/ 2 w 42"/>
                <a:gd name="T1" fmla="*/ 33 h 41"/>
                <a:gd name="T2" fmla="*/ 2 w 42"/>
                <a:gd name="T3" fmla="*/ 34 h 41"/>
                <a:gd name="T4" fmla="*/ 8 w 42"/>
                <a:gd name="T5" fmla="*/ 39 h 41"/>
                <a:gd name="T6" fmla="*/ 11 w 42"/>
                <a:gd name="T7" fmla="*/ 41 h 41"/>
                <a:gd name="T8" fmla="*/ 39 w 42"/>
                <a:gd name="T9" fmla="*/ 41 h 41"/>
                <a:gd name="T10" fmla="*/ 42 w 42"/>
                <a:gd name="T11" fmla="*/ 41 h 41"/>
                <a:gd name="T12" fmla="*/ 42 w 42"/>
                <a:gd name="T13" fmla="*/ 10 h 41"/>
                <a:gd name="T14" fmla="*/ 41 w 42"/>
                <a:gd name="T15" fmla="*/ 9 h 41"/>
                <a:gd name="T16" fmla="*/ 34 w 42"/>
                <a:gd name="T17" fmla="*/ 1 h 41"/>
                <a:gd name="T18" fmla="*/ 33 w 42"/>
                <a:gd name="T19" fmla="*/ 2 h 41"/>
                <a:gd name="T20" fmla="*/ 33 w 42"/>
                <a:gd name="T21" fmla="*/ 27 h 41"/>
                <a:gd name="T22" fmla="*/ 6 w 42"/>
                <a:gd name="T23" fmla="*/ 0 h 41"/>
                <a:gd name="T24" fmla="*/ 0 w 42"/>
                <a:gd name="T25" fmla="*/ 6 h 41"/>
                <a:gd name="T26" fmla="*/ 27 w 42"/>
                <a:gd name="T27" fmla="*/ 33 h 41"/>
                <a:gd name="T28" fmla="*/ 26 w 42"/>
                <a:gd name="T29" fmla="*/ 33 h 41"/>
                <a:gd name="T30" fmla="*/ 2 w 42"/>
                <a:gd name="T31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41">
                  <a:moveTo>
                    <a:pt x="2" y="33"/>
                  </a:moveTo>
                  <a:cubicBezTo>
                    <a:pt x="2" y="33"/>
                    <a:pt x="2" y="34"/>
                    <a:pt x="2" y="34"/>
                  </a:cubicBezTo>
                  <a:cubicBezTo>
                    <a:pt x="4" y="36"/>
                    <a:pt x="6" y="38"/>
                    <a:pt x="8" y="39"/>
                  </a:cubicBezTo>
                  <a:cubicBezTo>
                    <a:pt x="9" y="40"/>
                    <a:pt x="10" y="41"/>
                    <a:pt x="11" y="41"/>
                  </a:cubicBezTo>
                  <a:cubicBezTo>
                    <a:pt x="21" y="41"/>
                    <a:pt x="30" y="41"/>
                    <a:pt x="39" y="41"/>
                  </a:cubicBezTo>
                  <a:cubicBezTo>
                    <a:pt x="40" y="41"/>
                    <a:pt x="41" y="41"/>
                    <a:pt x="42" y="41"/>
                  </a:cubicBezTo>
                  <a:cubicBezTo>
                    <a:pt x="42" y="30"/>
                    <a:pt x="42" y="20"/>
                    <a:pt x="42" y="10"/>
                  </a:cubicBezTo>
                  <a:cubicBezTo>
                    <a:pt x="42" y="9"/>
                    <a:pt x="42" y="9"/>
                    <a:pt x="41" y="9"/>
                  </a:cubicBezTo>
                  <a:cubicBezTo>
                    <a:pt x="39" y="6"/>
                    <a:pt x="36" y="4"/>
                    <a:pt x="34" y="1"/>
                  </a:cubicBezTo>
                  <a:cubicBezTo>
                    <a:pt x="34" y="1"/>
                    <a:pt x="34" y="1"/>
                    <a:pt x="33" y="2"/>
                  </a:cubicBezTo>
                  <a:cubicBezTo>
                    <a:pt x="33" y="10"/>
                    <a:pt x="33" y="18"/>
                    <a:pt x="33" y="27"/>
                  </a:cubicBezTo>
                  <a:cubicBezTo>
                    <a:pt x="24" y="17"/>
                    <a:pt x="15" y="8"/>
                    <a:pt x="6" y="0"/>
                  </a:cubicBezTo>
                  <a:cubicBezTo>
                    <a:pt x="4" y="2"/>
                    <a:pt x="2" y="4"/>
                    <a:pt x="0" y="6"/>
                  </a:cubicBezTo>
                  <a:cubicBezTo>
                    <a:pt x="9" y="15"/>
                    <a:pt x="18" y="24"/>
                    <a:pt x="27" y="33"/>
                  </a:cubicBezTo>
                  <a:cubicBezTo>
                    <a:pt x="27" y="33"/>
                    <a:pt x="26" y="33"/>
                    <a:pt x="26" y="33"/>
                  </a:cubicBezTo>
                  <a:cubicBezTo>
                    <a:pt x="18" y="33"/>
                    <a:pt x="10" y="33"/>
                    <a:pt x="2" y="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7" name="Freeform 346"/>
            <p:cNvSpPr>
              <a:spLocks noEditPoints="1"/>
            </p:cNvSpPr>
            <p:nvPr/>
          </p:nvSpPr>
          <p:spPr bwMode="auto">
            <a:xfrm>
              <a:off x="8783639" y="992189"/>
              <a:ext cx="298450" cy="76200"/>
            </a:xfrm>
            <a:custGeom>
              <a:avLst/>
              <a:gdLst>
                <a:gd name="T0" fmla="*/ 89 w 178"/>
                <a:gd name="T1" fmla="*/ 0 h 46"/>
                <a:gd name="T2" fmla="*/ 169 w 178"/>
                <a:gd name="T3" fmla="*/ 0 h 46"/>
                <a:gd name="T4" fmla="*/ 174 w 178"/>
                <a:gd name="T5" fmla="*/ 1 h 46"/>
                <a:gd name="T6" fmla="*/ 178 w 178"/>
                <a:gd name="T7" fmla="*/ 8 h 46"/>
                <a:gd name="T8" fmla="*/ 178 w 178"/>
                <a:gd name="T9" fmla="*/ 38 h 46"/>
                <a:gd name="T10" fmla="*/ 172 w 178"/>
                <a:gd name="T11" fmla="*/ 46 h 46"/>
                <a:gd name="T12" fmla="*/ 168 w 178"/>
                <a:gd name="T13" fmla="*/ 46 h 46"/>
                <a:gd name="T14" fmla="*/ 10 w 178"/>
                <a:gd name="T15" fmla="*/ 46 h 46"/>
                <a:gd name="T16" fmla="*/ 5 w 178"/>
                <a:gd name="T17" fmla="*/ 46 h 46"/>
                <a:gd name="T18" fmla="*/ 0 w 178"/>
                <a:gd name="T19" fmla="*/ 38 h 46"/>
                <a:gd name="T20" fmla="*/ 0 w 178"/>
                <a:gd name="T21" fmla="*/ 8 h 46"/>
                <a:gd name="T22" fmla="*/ 6 w 178"/>
                <a:gd name="T23" fmla="*/ 1 h 46"/>
                <a:gd name="T24" fmla="*/ 10 w 178"/>
                <a:gd name="T25" fmla="*/ 0 h 46"/>
                <a:gd name="T26" fmla="*/ 89 w 178"/>
                <a:gd name="T27" fmla="*/ 0 h 46"/>
                <a:gd name="T28" fmla="*/ 160 w 178"/>
                <a:gd name="T29" fmla="*/ 23 h 46"/>
                <a:gd name="T30" fmla="*/ 151 w 178"/>
                <a:gd name="T31" fmla="*/ 14 h 46"/>
                <a:gd name="T32" fmla="*/ 142 w 178"/>
                <a:gd name="T33" fmla="*/ 23 h 46"/>
                <a:gd name="T34" fmla="*/ 151 w 178"/>
                <a:gd name="T35" fmla="*/ 32 h 46"/>
                <a:gd name="T36" fmla="*/ 160 w 178"/>
                <a:gd name="T37" fmla="*/ 23 h 46"/>
                <a:gd name="T38" fmla="*/ 36 w 178"/>
                <a:gd name="T39" fmla="*/ 23 h 46"/>
                <a:gd name="T40" fmla="*/ 27 w 178"/>
                <a:gd name="T41" fmla="*/ 14 h 46"/>
                <a:gd name="T42" fmla="*/ 18 w 178"/>
                <a:gd name="T43" fmla="*/ 23 h 46"/>
                <a:gd name="T44" fmla="*/ 27 w 178"/>
                <a:gd name="T45" fmla="*/ 32 h 46"/>
                <a:gd name="T46" fmla="*/ 36 w 178"/>
                <a:gd name="T47" fmla="*/ 23 h 46"/>
                <a:gd name="T48" fmla="*/ 119 w 178"/>
                <a:gd name="T49" fmla="*/ 23 h 46"/>
                <a:gd name="T50" fmla="*/ 110 w 178"/>
                <a:gd name="T51" fmla="*/ 14 h 46"/>
                <a:gd name="T52" fmla="*/ 101 w 178"/>
                <a:gd name="T53" fmla="*/ 23 h 46"/>
                <a:gd name="T54" fmla="*/ 110 w 178"/>
                <a:gd name="T55" fmla="*/ 32 h 46"/>
                <a:gd name="T56" fmla="*/ 119 w 178"/>
                <a:gd name="T57" fmla="*/ 23 h 46"/>
                <a:gd name="T58" fmla="*/ 78 w 178"/>
                <a:gd name="T59" fmla="*/ 23 h 46"/>
                <a:gd name="T60" fmla="*/ 69 w 178"/>
                <a:gd name="T61" fmla="*/ 14 h 46"/>
                <a:gd name="T62" fmla="*/ 59 w 178"/>
                <a:gd name="T63" fmla="*/ 23 h 46"/>
                <a:gd name="T64" fmla="*/ 68 w 178"/>
                <a:gd name="T65" fmla="*/ 32 h 46"/>
                <a:gd name="T66" fmla="*/ 78 w 178"/>
                <a:gd name="T67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78" h="46">
                  <a:moveTo>
                    <a:pt x="89" y="0"/>
                  </a:moveTo>
                  <a:cubicBezTo>
                    <a:pt x="116" y="0"/>
                    <a:pt x="142" y="0"/>
                    <a:pt x="169" y="0"/>
                  </a:cubicBezTo>
                  <a:cubicBezTo>
                    <a:pt x="170" y="0"/>
                    <a:pt x="172" y="1"/>
                    <a:pt x="174" y="1"/>
                  </a:cubicBezTo>
                  <a:cubicBezTo>
                    <a:pt x="177" y="2"/>
                    <a:pt x="178" y="4"/>
                    <a:pt x="178" y="8"/>
                  </a:cubicBezTo>
                  <a:cubicBezTo>
                    <a:pt x="178" y="18"/>
                    <a:pt x="178" y="28"/>
                    <a:pt x="178" y="38"/>
                  </a:cubicBezTo>
                  <a:cubicBezTo>
                    <a:pt x="178" y="43"/>
                    <a:pt x="176" y="45"/>
                    <a:pt x="172" y="46"/>
                  </a:cubicBezTo>
                  <a:cubicBezTo>
                    <a:pt x="171" y="46"/>
                    <a:pt x="169" y="46"/>
                    <a:pt x="168" y="46"/>
                  </a:cubicBezTo>
                  <a:cubicBezTo>
                    <a:pt x="115" y="46"/>
                    <a:pt x="63" y="46"/>
                    <a:pt x="10" y="46"/>
                  </a:cubicBezTo>
                  <a:cubicBezTo>
                    <a:pt x="9" y="46"/>
                    <a:pt x="7" y="46"/>
                    <a:pt x="5" y="46"/>
                  </a:cubicBezTo>
                  <a:cubicBezTo>
                    <a:pt x="2" y="45"/>
                    <a:pt x="0" y="42"/>
                    <a:pt x="0" y="38"/>
                  </a:cubicBezTo>
                  <a:cubicBezTo>
                    <a:pt x="0" y="28"/>
                    <a:pt x="0" y="18"/>
                    <a:pt x="0" y="8"/>
                  </a:cubicBezTo>
                  <a:cubicBezTo>
                    <a:pt x="0" y="4"/>
                    <a:pt x="2" y="1"/>
                    <a:pt x="6" y="1"/>
                  </a:cubicBezTo>
                  <a:cubicBezTo>
                    <a:pt x="7" y="0"/>
                    <a:pt x="9" y="0"/>
                    <a:pt x="10" y="0"/>
                  </a:cubicBezTo>
                  <a:cubicBezTo>
                    <a:pt x="36" y="0"/>
                    <a:pt x="63" y="0"/>
                    <a:pt x="89" y="0"/>
                  </a:cubicBezTo>
                  <a:close/>
                  <a:moveTo>
                    <a:pt x="160" y="23"/>
                  </a:moveTo>
                  <a:cubicBezTo>
                    <a:pt x="160" y="18"/>
                    <a:pt x="156" y="14"/>
                    <a:pt x="151" y="14"/>
                  </a:cubicBezTo>
                  <a:cubicBezTo>
                    <a:pt x="146" y="14"/>
                    <a:pt x="142" y="18"/>
                    <a:pt x="142" y="23"/>
                  </a:cubicBezTo>
                  <a:cubicBezTo>
                    <a:pt x="142" y="28"/>
                    <a:pt x="146" y="32"/>
                    <a:pt x="151" y="32"/>
                  </a:cubicBezTo>
                  <a:cubicBezTo>
                    <a:pt x="156" y="32"/>
                    <a:pt x="160" y="28"/>
                    <a:pt x="160" y="23"/>
                  </a:cubicBezTo>
                  <a:close/>
                  <a:moveTo>
                    <a:pt x="36" y="23"/>
                  </a:moveTo>
                  <a:cubicBezTo>
                    <a:pt x="36" y="18"/>
                    <a:pt x="32" y="14"/>
                    <a:pt x="27" y="14"/>
                  </a:cubicBezTo>
                  <a:cubicBezTo>
                    <a:pt x="22" y="14"/>
                    <a:pt x="18" y="18"/>
                    <a:pt x="18" y="23"/>
                  </a:cubicBezTo>
                  <a:cubicBezTo>
                    <a:pt x="18" y="28"/>
                    <a:pt x="22" y="32"/>
                    <a:pt x="27" y="32"/>
                  </a:cubicBezTo>
                  <a:cubicBezTo>
                    <a:pt x="33" y="32"/>
                    <a:pt x="36" y="28"/>
                    <a:pt x="36" y="23"/>
                  </a:cubicBezTo>
                  <a:close/>
                  <a:moveTo>
                    <a:pt x="119" y="23"/>
                  </a:moveTo>
                  <a:cubicBezTo>
                    <a:pt x="119" y="18"/>
                    <a:pt x="115" y="14"/>
                    <a:pt x="110" y="14"/>
                  </a:cubicBezTo>
                  <a:cubicBezTo>
                    <a:pt x="105" y="14"/>
                    <a:pt x="101" y="18"/>
                    <a:pt x="101" y="23"/>
                  </a:cubicBezTo>
                  <a:cubicBezTo>
                    <a:pt x="101" y="28"/>
                    <a:pt x="105" y="32"/>
                    <a:pt x="110" y="32"/>
                  </a:cubicBezTo>
                  <a:cubicBezTo>
                    <a:pt x="115" y="32"/>
                    <a:pt x="119" y="28"/>
                    <a:pt x="119" y="23"/>
                  </a:cubicBezTo>
                  <a:close/>
                  <a:moveTo>
                    <a:pt x="78" y="23"/>
                  </a:moveTo>
                  <a:cubicBezTo>
                    <a:pt x="78" y="18"/>
                    <a:pt x="74" y="14"/>
                    <a:pt x="69" y="14"/>
                  </a:cubicBezTo>
                  <a:cubicBezTo>
                    <a:pt x="64" y="14"/>
                    <a:pt x="59" y="18"/>
                    <a:pt x="59" y="23"/>
                  </a:cubicBezTo>
                  <a:cubicBezTo>
                    <a:pt x="59" y="28"/>
                    <a:pt x="63" y="32"/>
                    <a:pt x="68" y="32"/>
                  </a:cubicBezTo>
                  <a:cubicBezTo>
                    <a:pt x="74" y="32"/>
                    <a:pt x="78" y="28"/>
                    <a:pt x="78" y="2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8" name="Freeform 347"/>
            <p:cNvSpPr>
              <a:spLocks/>
            </p:cNvSpPr>
            <p:nvPr/>
          </p:nvSpPr>
          <p:spPr bwMode="auto">
            <a:xfrm>
              <a:off x="8786814" y="915989"/>
              <a:ext cx="295275" cy="52388"/>
            </a:xfrm>
            <a:custGeom>
              <a:avLst/>
              <a:gdLst>
                <a:gd name="T0" fmla="*/ 0 w 176"/>
                <a:gd name="T1" fmla="*/ 31 h 31"/>
                <a:gd name="T2" fmla="*/ 14 w 176"/>
                <a:gd name="T3" fmla="*/ 16 h 31"/>
                <a:gd name="T4" fmla="*/ 29 w 176"/>
                <a:gd name="T5" fmla="*/ 1 h 31"/>
                <a:gd name="T6" fmla="*/ 33 w 176"/>
                <a:gd name="T7" fmla="*/ 0 h 31"/>
                <a:gd name="T8" fmla="*/ 141 w 176"/>
                <a:gd name="T9" fmla="*/ 0 h 31"/>
                <a:gd name="T10" fmla="*/ 144 w 176"/>
                <a:gd name="T11" fmla="*/ 1 h 31"/>
                <a:gd name="T12" fmla="*/ 175 w 176"/>
                <a:gd name="T13" fmla="*/ 30 h 31"/>
                <a:gd name="T14" fmla="*/ 176 w 176"/>
                <a:gd name="T15" fmla="*/ 31 h 31"/>
                <a:gd name="T16" fmla="*/ 0 w 176"/>
                <a:gd name="T17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6" h="31">
                  <a:moveTo>
                    <a:pt x="0" y="31"/>
                  </a:moveTo>
                  <a:cubicBezTo>
                    <a:pt x="4" y="27"/>
                    <a:pt x="9" y="21"/>
                    <a:pt x="14" y="16"/>
                  </a:cubicBezTo>
                  <a:cubicBezTo>
                    <a:pt x="19" y="11"/>
                    <a:pt x="24" y="6"/>
                    <a:pt x="29" y="1"/>
                  </a:cubicBezTo>
                  <a:cubicBezTo>
                    <a:pt x="30" y="0"/>
                    <a:pt x="32" y="0"/>
                    <a:pt x="33" y="0"/>
                  </a:cubicBezTo>
                  <a:cubicBezTo>
                    <a:pt x="69" y="0"/>
                    <a:pt x="105" y="0"/>
                    <a:pt x="141" y="0"/>
                  </a:cubicBezTo>
                  <a:cubicBezTo>
                    <a:pt x="142" y="0"/>
                    <a:pt x="144" y="0"/>
                    <a:pt x="144" y="1"/>
                  </a:cubicBezTo>
                  <a:cubicBezTo>
                    <a:pt x="155" y="10"/>
                    <a:pt x="165" y="20"/>
                    <a:pt x="175" y="30"/>
                  </a:cubicBezTo>
                  <a:cubicBezTo>
                    <a:pt x="175" y="30"/>
                    <a:pt x="175" y="31"/>
                    <a:pt x="176" y="31"/>
                  </a:cubicBezTo>
                  <a:cubicBezTo>
                    <a:pt x="117" y="31"/>
                    <a:pt x="58" y="31"/>
                    <a:pt x="0" y="3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89" name="Freeform 348"/>
            <p:cNvSpPr>
              <a:spLocks/>
            </p:cNvSpPr>
            <p:nvPr/>
          </p:nvSpPr>
          <p:spPr bwMode="auto">
            <a:xfrm>
              <a:off x="9067801" y="846139"/>
              <a:ext cx="69850" cy="69850"/>
            </a:xfrm>
            <a:custGeom>
              <a:avLst/>
              <a:gdLst>
                <a:gd name="T0" fmla="*/ 33 w 42"/>
                <a:gd name="T1" fmla="*/ 15 h 42"/>
                <a:gd name="T2" fmla="*/ 6 w 42"/>
                <a:gd name="T3" fmla="*/ 42 h 42"/>
                <a:gd name="T4" fmla="*/ 0 w 42"/>
                <a:gd name="T5" fmla="*/ 36 h 42"/>
                <a:gd name="T6" fmla="*/ 27 w 42"/>
                <a:gd name="T7" fmla="*/ 9 h 42"/>
                <a:gd name="T8" fmla="*/ 27 w 42"/>
                <a:gd name="T9" fmla="*/ 8 h 42"/>
                <a:gd name="T10" fmla="*/ 2 w 42"/>
                <a:gd name="T11" fmla="*/ 8 h 42"/>
                <a:gd name="T12" fmla="*/ 2 w 42"/>
                <a:gd name="T13" fmla="*/ 8 h 42"/>
                <a:gd name="T14" fmla="*/ 9 w 42"/>
                <a:gd name="T15" fmla="*/ 0 h 42"/>
                <a:gd name="T16" fmla="*/ 10 w 42"/>
                <a:gd name="T17" fmla="*/ 0 h 42"/>
                <a:gd name="T18" fmla="*/ 41 w 42"/>
                <a:gd name="T19" fmla="*/ 0 h 42"/>
                <a:gd name="T20" fmla="*/ 42 w 42"/>
                <a:gd name="T21" fmla="*/ 2 h 42"/>
                <a:gd name="T22" fmla="*/ 41 w 42"/>
                <a:gd name="T23" fmla="*/ 31 h 42"/>
                <a:gd name="T24" fmla="*/ 40 w 42"/>
                <a:gd name="T25" fmla="*/ 34 h 42"/>
                <a:gd name="T26" fmla="*/ 34 w 42"/>
                <a:gd name="T27" fmla="*/ 40 h 42"/>
                <a:gd name="T28" fmla="*/ 34 w 42"/>
                <a:gd name="T29" fmla="*/ 40 h 42"/>
                <a:gd name="T30" fmla="*/ 34 w 42"/>
                <a:gd name="T31" fmla="*/ 15 h 42"/>
                <a:gd name="T32" fmla="*/ 33 w 42"/>
                <a:gd name="T33" fmla="*/ 1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" h="42">
                  <a:moveTo>
                    <a:pt x="33" y="15"/>
                  </a:moveTo>
                  <a:cubicBezTo>
                    <a:pt x="24" y="24"/>
                    <a:pt x="15" y="33"/>
                    <a:pt x="6" y="42"/>
                  </a:cubicBezTo>
                  <a:cubicBezTo>
                    <a:pt x="4" y="40"/>
                    <a:pt x="2" y="38"/>
                    <a:pt x="0" y="36"/>
                  </a:cubicBezTo>
                  <a:cubicBezTo>
                    <a:pt x="9" y="27"/>
                    <a:pt x="18" y="18"/>
                    <a:pt x="27" y="9"/>
                  </a:cubicBezTo>
                  <a:cubicBezTo>
                    <a:pt x="27" y="9"/>
                    <a:pt x="27" y="9"/>
                    <a:pt x="27" y="8"/>
                  </a:cubicBezTo>
                  <a:cubicBezTo>
                    <a:pt x="18" y="8"/>
                    <a:pt x="10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4" y="5"/>
                    <a:pt x="7" y="3"/>
                    <a:pt x="9" y="0"/>
                  </a:cubicBezTo>
                  <a:cubicBezTo>
                    <a:pt x="9" y="0"/>
                    <a:pt x="10" y="0"/>
                    <a:pt x="10" y="0"/>
                  </a:cubicBezTo>
                  <a:cubicBezTo>
                    <a:pt x="20" y="0"/>
                    <a:pt x="31" y="0"/>
                    <a:pt x="41" y="0"/>
                  </a:cubicBezTo>
                  <a:cubicBezTo>
                    <a:pt x="41" y="1"/>
                    <a:pt x="42" y="2"/>
                    <a:pt x="42" y="2"/>
                  </a:cubicBezTo>
                  <a:cubicBezTo>
                    <a:pt x="42" y="12"/>
                    <a:pt x="42" y="21"/>
                    <a:pt x="41" y="31"/>
                  </a:cubicBezTo>
                  <a:cubicBezTo>
                    <a:pt x="41" y="32"/>
                    <a:pt x="41" y="33"/>
                    <a:pt x="40" y="34"/>
                  </a:cubicBezTo>
                  <a:cubicBezTo>
                    <a:pt x="38" y="36"/>
                    <a:pt x="36" y="38"/>
                    <a:pt x="34" y="40"/>
                  </a:cubicBezTo>
                  <a:cubicBezTo>
                    <a:pt x="34" y="40"/>
                    <a:pt x="34" y="40"/>
                    <a:pt x="34" y="40"/>
                  </a:cubicBezTo>
                  <a:cubicBezTo>
                    <a:pt x="34" y="32"/>
                    <a:pt x="34" y="24"/>
                    <a:pt x="34" y="15"/>
                  </a:cubicBezTo>
                  <a:cubicBezTo>
                    <a:pt x="33" y="15"/>
                    <a:pt x="33" y="15"/>
                    <a:pt x="33" y="1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0" name="Freeform 349"/>
            <p:cNvSpPr>
              <a:spLocks/>
            </p:cNvSpPr>
            <p:nvPr/>
          </p:nvSpPr>
          <p:spPr bwMode="auto">
            <a:xfrm>
              <a:off x="8737601" y="846139"/>
              <a:ext cx="69850" cy="69850"/>
            </a:xfrm>
            <a:custGeom>
              <a:avLst/>
              <a:gdLst>
                <a:gd name="T0" fmla="*/ 42 w 42"/>
                <a:gd name="T1" fmla="*/ 35 h 42"/>
                <a:gd name="T2" fmla="*/ 36 w 42"/>
                <a:gd name="T3" fmla="*/ 42 h 42"/>
                <a:gd name="T4" fmla="*/ 9 w 42"/>
                <a:gd name="T5" fmla="*/ 15 h 42"/>
                <a:gd name="T6" fmla="*/ 8 w 42"/>
                <a:gd name="T7" fmla="*/ 15 h 42"/>
                <a:gd name="T8" fmla="*/ 8 w 42"/>
                <a:gd name="T9" fmla="*/ 40 h 42"/>
                <a:gd name="T10" fmla="*/ 8 w 42"/>
                <a:gd name="T11" fmla="*/ 40 h 42"/>
                <a:gd name="T12" fmla="*/ 1 w 42"/>
                <a:gd name="T13" fmla="*/ 33 h 42"/>
                <a:gd name="T14" fmla="*/ 0 w 42"/>
                <a:gd name="T15" fmla="*/ 31 h 42"/>
                <a:gd name="T16" fmla="*/ 0 w 42"/>
                <a:gd name="T17" fmla="*/ 1 h 42"/>
                <a:gd name="T18" fmla="*/ 1 w 42"/>
                <a:gd name="T19" fmla="*/ 0 h 42"/>
                <a:gd name="T20" fmla="*/ 3 w 42"/>
                <a:gd name="T21" fmla="*/ 0 h 42"/>
                <a:gd name="T22" fmla="*/ 31 w 42"/>
                <a:gd name="T23" fmla="*/ 0 h 42"/>
                <a:gd name="T24" fmla="*/ 34 w 42"/>
                <a:gd name="T25" fmla="*/ 2 h 42"/>
                <a:gd name="T26" fmla="*/ 41 w 42"/>
                <a:gd name="T27" fmla="*/ 8 h 42"/>
                <a:gd name="T28" fmla="*/ 15 w 42"/>
                <a:gd name="T29" fmla="*/ 8 h 42"/>
                <a:gd name="T30" fmla="*/ 42 w 42"/>
                <a:gd name="T31" fmla="*/ 35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42">
                  <a:moveTo>
                    <a:pt x="42" y="35"/>
                  </a:moveTo>
                  <a:cubicBezTo>
                    <a:pt x="40" y="38"/>
                    <a:pt x="38" y="40"/>
                    <a:pt x="36" y="42"/>
                  </a:cubicBezTo>
                  <a:cubicBezTo>
                    <a:pt x="27" y="33"/>
                    <a:pt x="18" y="24"/>
                    <a:pt x="9" y="15"/>
                  </a:cubicBezTo>
                  <a:cubicBezTo>
                    <a:pt x="9" y="15"/>
                    <a:pt x="8" y="15"/>
                    <a:pt x="8" y="15"/>
                  </a:cubicBezTo>
                  <a:cubicBezTo>
                    <a:pt x="8" y="23"/>
                    <a:pt x="8" y="32"/>
                    <a:pt x="8" y="40"/>
                  </a:cubicBezTo>
                  <a:cubicBezTo>
                    <a:pt x="8" y="40"/>
                    <a:pt x="8" y="40"/>
                    <a:pt x="8" y="40"/>
                  </a:cubicBezTo>
                  <a:cubicBezTo>
                    <a:pt x="5" y="38"/>
                    <a:pt x="3" y="35"/>
                    <a:pt x="1" y="33"/>
                  </a:cubicBezTo>
                  <a:cubicBezTo>
                    <a:pt x="0" y="32"/>
                    <a:pt x="0" y="32"/>
                    <a:pt x="0" y="31"/>
                  </a:cubicBezTo>
                  <a:cubicBezTo>
                    <a:pt x="0" y="21"/>
                    <a:pt x="0" y="1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12" y="0"/>
                    <a:pt x="21" y="0"/>
                    <a:pt x="31" y="0"/>
                  </a:cubicBezTo>
                  <a:cubicBezTo>
                    <a:pt x="32" y="0"/>
                    <a:pt x="33" y="1"/>
                    <a:pt x="34" y="2"/>
                  </a:cubicBezTo>
                  <a:cubicBezTo>
                    <a:pt x="36" y="4"/>
                    <a:pt x="38" y="6"/>
                    <a:pt x="41" y="8"/>
                  </a:cubicBezTo>
                  <a:cubicBezTo>
                    <a:pt x="32" y="8"/>
                    <a:pt x="24" y="8"/>
                    <a:pt x="15" y="8"/>
                  </a:cubicBezTo>
                  <a:cubicBezTo>
                    <a:pt x="24" y="17"/>
                    <a:pt x="33" y="26"/>
                    <a:pt x="42" y="3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1" name="Freeform 350"/>
            <p:cNvSpPr>
              <a:spLocks/>
            </p:cNvSpPr>
            <p:nvPr/>
          </p:nvSpPr>
          <p:spPr bwMode="auto">
            <a:xfrm>
              <a:off x="8729664" y="1090614"/>
              <a:ext cx="69850" cy="69850"/>
            </a:xfrm>
            <a:custGeom>
              <a:avLst/>
              <a:gdLst>
                <a:gd name="T0" fmla="*/ 0 w 41"/>
                <a:gd name="T1" fmla="*/ 42 h 42"/>
                <a:gd name="T2" fmla="*/ 0 w 41"/>
                <a:gd name="T3" fmla="*/ 38 h 42"/>
                <a:gd name="T4" fmla="*/ 0 w 41"/>
                <a:gd name="T5" fmla="*/ 12 h 42"/>
                <a:gd name="T6" fmla="*/ 2 w 41"/>
                <a:gd name="T7" fmla="*/ 8 h 42"/>
                <a:gd name="T8" fmla="*/ 8 w 41"/>
                <a:gd name="T9" fmla="*/ 2 h 42"/>
                <a:gd name="T10" fmla="*/ 8 w 41"/>
                <a:gd name="T11" fmla="*/ 27 h 42"/>
                <a:gd name="T12" fmla="*/ 35 w 41"/>
                <a:gd name="T13" fmla="*/ 0 h 42"/>
                <a:gd name="T14" fmla="*/ 41 w 41"/>
                <a:gd name="T15" fmla="*/ 7 h 42"/>
                <a:gd name="T16" fmla="*/ 15 w 41"/>
                <a:gd name="T17" fmla="*/ 33 h 42"/>
                <a:gd name="T18" fmla="*/ 15 w 41"/>
                <a:gd name="T19" fmla="*/ 34 h 42"/>
                <a:gd name="T20" fmla="*/ 39 w 41"/>
                <a:gd name="T21" fmla="*/ 34 h 42"/>
                <a:gd name="T22" fmla="*/ 40 w 41"/>
                <a:gd name="T23" fmla="*/ 35 h 42"/>
                <a:gd name="T24" fmla="*/ 32 w 41"/>
                <a:gd name="T25" fmla="*/ 42 h 42"/>
                <a:gd name="T26" fmla="*/ 31 w 41"/>
                <a:gd name="T27" fmla="*/ 42 h 42"/>
                <a:gd name="T28" fmla="*/ 1 w 41"/>
                <a:gd name="T29" fmla="*/ 42 h 42"/>
                <a:gd name="T30" fmla="*/ 0 w 41"/>
                <a:gd name="T31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1" h="42">
                  <a:moveTo>
                    <a:pt x="0" y="42"/>
                  </a:moveTo>
                  <a:cubicBezTo>
                    <a:pt x="0" y="41"/>
                    <a:pt x="0" y="39"/>
                    <a:pt x="0" y="38"/>
                  </a:cubicBezTo>
                  <a:cubicBezTo>
                    <a:pt x="0" y="30"/>
                    <a:pt x="0" y="21"/>
                    <a:pt x="0" y="12"/>
                  </a:cubicBezTo>
                  <a:cubicBezTo>
                    <a:pt x="0" y="10"/>
                    <a:pt x="0" y="9"/>
                    <a:pt x="2" y="8"/>
                  </a:cubicBezTo>
                  <a:cubicBezTo>
                    <a:pt x="3" y="6"/>
                    <a:pt x="5" y="4"/>
                    <a:pt x="8" y="2"/>
                  </a:cubicBezTo>
                  <a:cubicBezTo>
                    <a:pt x="8" y="11"/>
                    <a:pt x="8" y="19"/>
                    <a:pt x="8" y="27"/>
                  </a:cubicBezTo>
                  <a:cubicBezTo>
                    <a:pt x="17" y="18"/>
                    <a:pt x="26" y="9"/>
                    <a:pt x="35" y="0"/>
                  </a:cubicBezTo>
                  <a:cubicBezTo>
                    <a:pt x="37" y="2"/>
                    <a:pt x="39" y="5"/>
                    <a:pt x="41" y="7"/>
                  </a:cubicBezTo>
                  <a:cubicBezTo>
                    <a:pt x="32" y="15"/>
                    <a:pt x="23" y="24"/>
                    <a:pt x="15" y="33"/>
                  </a:cubicBezTo>
                  <a:cubicBezTo>
                    <a:pt x="15" y="33"/>
                    <a:pt x="15" y="34"/>
                    <a:pt x="15" y="34"/>
                  </a:cubicBezTo>
                  <a:cubicBezTo>
                    <a:pt x="23" y="34"/>
                    <a:pt x="31" y="34"/>
                    <a:pt x="39" y="34"/>
                  </a:cubicBezTo>
                  <a:cubicBezTo>
                    <a:pt x="39" y="34"/>
                    <a:pt x="39" y="34"/>
                    <a:pt x="40" y="35"/>
                  </a:cubicBezTo>
                  <a:cubicBezTo>
                    <a:pt x="37" y="37"/>
                    <a:pt x="35" y="39"/>
                    <a:pt x="32" y="42"/>
                  </a:cubicBezTo>
                  <a:cubicBezTo>
                    <a:pt x="32" y="42"/>
                    <a:pt x="31" y="42"/>
                    <a:pt x="31" y="42"/>
                  </a:cubicBezTo>
                  <a:cubicBezTo>
                    <a:pt x="21" y="42"/>
                    <a:pt x="11" y="42"/>
                    <a:pt x="1" y="42"/>
                  </a:cubicBezTo>
                  <a:cubicBezTo>
                    <a:pt x="1" y="42"/>
                    <a:pt x="0" y="42"/>
                    <a:pt x="0" y="4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2" name="Freeform 351"/>
            <p:cNvSpPr>
              <a:spLocks/>
            </p:cNvSpPr>
            <p:nvPr/>
          </p:nvSpPr>
          <p:spPr bwMode="auto">
            <a:xfrm>
              <a:off x="9067801" y="1092201"/>
              <a:ext cx="69850" cy="68263"/>
            </a:xfrm>
            <a:custGeom>
              <a:avLst/>
              <a:gdLst>
                <a:gd name="T0" fmla="*/ 2 w 42"/>
                <a:gd name="T1" fmla="*/ 33 h 41"/>
                <a:gd name="T2" fmla="*/ 26 w 42"/>
                <a:gd name="T3" fmla="*/ 33 h 41"/>
                <a:gd name="T4" fmla="*/ 27 w 42"/>
                <a:gd name="T5" fmla="*/ 33 h 41"/>
                <a:gd name="T6" fmla="*/ 0 w 42"/>
                <a:gd name="T7" fmla="*/ 6 h 41"/>
                <a:gd name="T8" fmla="*/ 6 w 42"/>
                <a:gd name="T9" fmla="*/ 0 h 41"/>
                <a:gd name="T10" fmla="*/ 33 w 42"/>
                <a:gd name="T11" fmla="*/ 27 h 41"/>
                <a:gd name="T12" fmla="*/ 33 w 42"/>
                <a:gd name="T13" fmla="*/ 2 h 41"/>
                <a:gd name="T14" fmla="*/ 34 w 42"/>
                <a:gd name="T15" fmla="*/ 1 h 41"/>
                <a:gd name="T16" fmla="*/ 41 w 42"/>
                <a:gd name="T17" fmla="*/ 9 h 41"/>
                <a:gd name="T18" fmla="*/ 42 w 42"/>
                <a:gd name="T19" fmla="*/ 10 h 41"/>
                <a:gd name="T20" fmla="*/ 42 w 42"/>
                <a:gd name="T21" fmla="*/ 41 h 41"/>
                <a:gd name="T22" fmla="*/ 39 w 42"/>
                <a:gd name="T23" fmla="*/ 41 h 41"/>
                <a:gd name="T24" fmla="*/ 11 w 42"/>
                <a:gd name="T25" fmla="*/ 41 h 41"/>
                <a:gd name="T26" fmla="*/ 8 w 42"/>
                <a:gd name="T27" fmla="*/ 39 h 41"/>
                <a:gd name="T28" fmla="*/ 2 w 42"/>
                <a:gd name="T29" fmla="*/ 34 h 41"/>
                <a:gd name="T30" fmla="*/ 2 w 42"/>
                <a:gd name="T31" fmla="*/ 33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2" h="41">
                  <a:moveTo>
                    <a:pt x="2" y="33"/>
                  </a:moveTo>
                  <a:cubicBezTo>
                    <a:pt x="10" y="33"/>
                    <a:pt x="18" y="33"/>
                    <a:pt x="26" y="33"/>
                  </a:cubicBezTo>
                  <a:cubicBezTo>
                    <a:pt x="26" y="33"/>
                    <a:pt x="27" y="33"/>
                    <a:pt x="27" y="33"/>
                  </a:cubicBezTo>
                  <a:cubicBezTo>
                    <a:pt x="18" y="24"/>
                    <a:pt x="9" y="15"/>
                    <a:pt x="0" y="6"/>
                  </a:cubicBezTo>
                  <a:cubicBezTo>
                    <a:pt x="2" y="4"/>
                    <a:pt x="4" y="2"/>
                    <a:pt x="6" y="0"/>
                  </a:cubicBezTo>
                  <a:cubicBezTo>
                    <a:pt x="15" y="8"/>
                    <a:pt x="24" y="17"/>
                    <a:pt x="33" y="27"/>
                  </a:cubicBezTo>
                  <a:cubicBezTo>
                    <a:pt x="33" y="18"/>
                    <a:pt x="33" y="10"/>
                    <a:pt x="33" y="2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6" y="4"/>
                    <a:pt x="39" y="6"/>
                    <a:pt x="41" y="9"/>
                  </a:cubicBezTo>
                  <a:cubicBezTo>
                    <a:pt x="42" y="9"/>
                    <a:pt x="42" y="9"/>
                    <a:pt x="42" y="10"/>
                  </a:cubicBezTo>
                  <a:cubicBezTo>
                    <a:pt x="42" y="20"/>
                    <a:pt x="42" y="30"/>
                    <a:pt x="42" y="41"/>
                  </a:cubicBezTo>
                  <a:cubicBezTo>
                    <a:pt x="41" y="41"/>
                    <a:pt x="40" y="41"/>
                    <a:pt x="39" y="41"/>
                  </a:cubicBezTo>
                  <a:cubicBezTo>
                    <a:pt x="30" y="41"/>
                    <a:pt x="21" y="41"/>
                    <a:pt x="11" y="41"/>
                  </a:cubicBezTo>
                  <a:cubicBezTo>
                    <a:pt x="10" y="41"/>
                    <a:pt x="9" y="40"/>
                    <a:pt x="8" y="39"/>
                  </a:cubicBezTo>
                  <a:cubicBezTo>
                    <a:pt x="6" y="38"/>
                    <a:pt x="4" y="36"/>
                    <a:pt x="2" y="34"/>
                  </a:cubicBezTo>
                  <a:cubicBezTo>
                    <a:pt x="2" y="34"/>
                    <a:pt x="2" y="33"/>
                    <a:pt x="2" y="3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3" name="Oval 352"/>
            <p:cNvSpPr>
              <a:spLocks noChangeArrowheads="1"/>
            </p:cNvSpPr>
            <p:nvPr/>
          </p:nvSpPr>
          <p:spPr bwMode="auto">
            <a:xfrm>
              <a:off x="9021764" y="1014414"/>
              <a:ext cx="30163" cy="301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4" name="Freeform 353"/>
            <p:cNvSpPr>
              <a:spLocks/>
            </p:cNvSpPr>
            <p:nvPr/>
          </p:nvSpPr>
          <p:spPr bwMode="auto">
            <a:xfrm>
              <a:off x="8813801" y="1014414"/>
              <a:ext cx="30163" cy="30163"/>
            </a:xfrm>
            <a:custGeom>
              <a:avLst/>
              <a:gdLst>
                <a:gd name="T0" fmla="*/ 18 w 18"/>
                <a:gd name="T1" fmla="*/ 9 h 18"/>
                <a:gd name="T2" fmla="*/ 9 w 18"/>
                <a:gd name="T3" fmla="*/ 18 h 18"/>
                <a:gd name="T4" fmla="*/ 0 w 18"/>
                <a:gd name="T5" fmla="*/ 9 h 18"/>
                <a:gd name="T6" fmla="*/ 9 w 18"/>
                <a:gd name="T7" fmla="*/ 0 h 18"/>
                <a:gd name="T8" fmla="*/ 18 w 18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18" y="9"/>
                  </a:moveTo>
                  <a:cubicBezTo>
                    <a:pt x="18" y="14"/>
                    <a:pt x="15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0"/>
                    <a:pt x="18" y="4"/>
                    <a:pt x="18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5" name="Oval 354"/>
            <p:cNvSpPr>
              <a:spLocks noChangeArrowheads="1"/>
            </p:cNvSpPr>
            <p:nvPr/>
          </p:nvSpPr>
          <p:spPr bwMode="auto">
            <a:xfrm>
              <a:off x="8953501" y="1014414"/>
              <a:ext cx="30163" cy="3016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6" name="Freeform 355"/>
            <p:cNvSpPr>
              <a:spLocks/>
            </p:cNvSpPr>
            <p:nvPr/>
          </p:nvSpPr>
          <p:spPr bwMode="auto">
            <a:xfrm>
              <a:off x="8883651" y="1014414"/>
              <a:ext cx="31750" cy="30163"/>
            </a:xfrm>
            <a:custGeom>
              <a:avLst/>
              <a:gdLst>
                <a:gd name="T0" fmla="*/ 19 w 19"/>
                <a:gd name="T1" fmla="*/ 9 h 18"/>
                <a:gd name="T2" fmla="*/ 9 w 19"/>
                <a:gd name="T3" fmla="*/ 18 h 18"/>
                <a:gd name="T4" fmla="*/ 0 w 19"/>
                <a:gd name="T5" fmla="*/ 9 h 18"/>
                <a:gd name="T6" fmla="*/ 10 w 19"/>
                <a:gd name="T7" fmla="*/ 0 h 18"/>
                <a:gd name="T8" fmla="*/ 19 w 19"/>
                <a:gd name="T9" fmla="*/ 9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18">
                  <a:moveTo>
                    <a:pt x="19" y="9"/>
                  </a:moveTo>
                  <a:cubicBezTo>
                    <a:pt x="19" y="14"/>
                    <a:pt x="15" y="18"/>
                    <a:pt x="9" y="18"/>
                  </a:cubicBez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5" y="0"/>
                    <a:pt x="19" y="4"/>
                    <a:pt x="19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1" name="グループ化 2360"/>
          <p:cNvGrpSpPr/>
          <p:nvPr/>
        </p:nvGrpSpPr>
        <p:grpSpPr>
          <a:xfrm>
            <a:off x="9351964" y="777876"/>
            <a:ext cx="395288" cy="411163"/>
            <a:chOff x="9351964" y="777876"/>
            <a:chExt cx="395288" cy="411163"/>
          </a:xfrm>
        </p:grpSpPr>
        <p:sp>
          <p:nvSpPr>
            <p:cNvPr id="2097" name="Freeform 356"/>
            <p:cNvSpPr>
              <a:spLocks/>
            </p:cNvSpPr>
            <p:nvPr/>
          </p:nvSpPr>
          <p:spPr bwMode="auto">
            <a:xfrm>
              <a:off x="9351964" y="777876"/>
              <a:ext cx="395288" cy="411163"/>
            </a:xfrm>
            <a:custGeom>
              <a:avLst/>
              <a:gdLst>
                <a:gd name="T0" fmla="*/ 118 w 236"/>
                <a:gd name="T1" fmla="*/ 245 h 245"/>
                <a:gd name="T2" fmla="*/ 202 w 236"/>
                <a:gd name="T3" fmla="*/ 245 h 245"/>
                <a:gd name="T4" fmla="*/ 236 w 236"/>
                <a:gd name="T5" fmla="*/ 212 h 245"/>
                <a:gd name="T6" fmla="*/ 236 w 236"/>
                <a:gd name="T7" fmla="*/ 51 h 245"/>
                <a:gd name="T8" fmla="*/ 234 w 236"/>
                <a:gd name="T9" fmla="*/ 47 h 245"/>
                <a:gd name="T10" fmla="*/ 188 w 236"/>
                <a:gd name="T11" fmla="*/ 1 h 245"/>
                <a:gd name="T12" fmla="*/ 185 w 236"/>
                <a:gd name="T13" fmla="*/ 0 h 245"/>
                <a:gd name="T14" fmla="*/ 34 w 236"/>
                <a:gd name="T15" fmla="*/ 0 h 245"/>
                <a:gd name="T16" fmla="*/ 11 w 236"/>
                <a:gd name="T17" fmla="*/ 8 h 245"/>
                <a:gd name="T18" fmla="*/ 0 w 236"/>
                <a:gd name="T19" fmla="*/ 34 h 245"/>
                <a:gd name="T20" fmla="*/ 0 w 236"/>
                <a:gd name="T21" fmla="*/ 210 h 245"/>
                <a:gd name="T22" fmla="*/ 0 w 236"/>
                <a:gd name="T23" fmla="*/ 213 h 245"/>
                <a:gd name="T24" fmla="*/ 33 w 236"/>
                <a:gd name="T25" fmla="*/ 245 h 245"/>
                <a:gd name="T26" fmla="*/ 118 w 236"/>
                <a:gd name="T27" fmla="*/ 245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36" h="245">
                  <a:moveTo>
                    <a:pt x="118" y="245"/>
                  </a:moveTo>
                  <a:cubicBezTo>
                    <a:pt x="146" y="245"/>
                    <a:pt x="174" y="245"/>
                    <a:pt x="202" y="245"/>
                  </a:cubicBezTo>
                  <a:cubicBezTo>
                    <a:pt x="222" y="245"/>
                    <a:pt x="236" y="231"/>
                    <a:pt x="236" y="212"/>
                  </a:cubicBezTo>
                  <a:cubicBezTo>
                    <a:pt x="236" y="158"/>
                    <a:pt x="236" y="104"/>
                    <a:pt x="236" y="51"/>
                  </a:cubicBezTo>
                  <a:cubicBezTo>
                    <a:pt x="236" y="49"/>
                    <a:pt x="235" y="48"/>
                    <a:pt x="234" y="47"/>
                  </a:cubicBezTo>
                  <a:cubicBezTo>
                    <a:pt x="219" y="32"/>
                    <a:pt x="203" y="16"/>
                    <a:pt x="188" y="1"/>
                  </a:cubicBezTo>
                  <a:cubicBezTo>
                    <a:pt x="187" y="1"/>
                    <a:pt x="186" y="0"/>
                    <a:pt x="185" y="0"/>
                  </a:cubicBezTo>
                  <a:cubicBezTo>
                    <a:pt x="135" y="0"/>
                    <a:pt x="84" y="0"/>
                    <a:pt x="34" y="0"/>
                  </a:cubicBezTo>
                  <a:cubicBezTo>
                    <a:pt x="25" y="0"/>
                    <a:pt x="18" y="2"/>
                    <a:pt x="11" y="8"/>
                  </a:cubicBezTo>
                  <a:cubicBezTo>
                    <a:pt x="4" y="15"/>
                    <a:pt x="0" y="24"/>
                    <a:pt x="0" y="34"/>
                  </a:cubicBezTo>
                  <a:cubicBezTo>
                    <a:pt x="0" y="93"/>
                    <a:pt x="0" y="151"/>
                    <a:pt x="0" y="210"/>
                  </a:cubicBezTo>
                  <a:cubicBezTo>
                    <a:pt x="0" y="211"/>
                    <a:pt x="0" y="212"/>
                    <a:pt x="0" y="213"/>
                  </a:cubicBezTo>
                  <a:cubicBezTo>
                    <a:pt x="1" y="231"/>
                    <a:pt x="15" y="245"/>
                    <a:pt x="33" y="245"/>
                  </a:cubicBezTo>
                  <a:cubicBezTo>
                    <a:pt x="62" y="245"/>
                    <a:pt x="90" y="245"/>
                    <a:pt x="118" y="2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8" name="Freeform 357"/>
            <p:cNvSpPr>
              <a:spLocks noEditPoints="1"/>
            </p:cNvSpPr>
            <p:nvPr/>
          </p:nvSpPr>
          <p:spPr bwMode="auto">
            <a:xfrm>
              <a:off x="9351964" y="777876"/>
              <a:ext cx="395288" cy="411163"/>
            </a:xfrm>
            <a:custGeom>
              <a:avLst/>
              <a:gdLst>
                <a:gd name="T0" fmla="*/ 118 w 236"/>
                <a:gd name="T1" fmla="*/ 245 h 245"/>
                <a:gd name="T2" fmla="*/ 33 w 236"/>
                <a:gd name="T3" fmla="*/ 245 h 245"/>
                <a:gd name="T4" fmla="*/ 0 w 236"/>
                <a:gd name="T5" fmla="*/ 213 h 245"/>
                <a:gd name="T6" fmla="*/ 0 w 236"/>
                <a:gd name="T7" fmla="*/ 210 h 245"/>
                <a:gd name="T8" fmla="*/ 0 w 236"/>
                <a:gd name="T9" fmla="*/ 34 h 245"/>
                <a:gd name="T10" fmla="*/ 11 w 236"/>
                <a:gd name="T11" fmla="*/ 8 h 245"/>
                <a:gd name="T12" fmla="*/ 34 w 236"/>
                <a:gd name="T13" fmla="*/ 0 h 245"/>
                <a:gd name="T14" fmla="*/ 185 w 236"/>
                <a:gd name="T15" fmla="*/ 0 h 245"/>
                <a:gd name="T16" fmla="*/ 188 w 236"/>
                <a:gd name="T17" fmla="*/ 1 h 245"/>
                <a:gd name="T18" fmla="*/ 234 w 236"/>
                <a:gd name="T19" fmla="*/ 47 h 245"/>
                <a:gd name="T20" fmla="*/ 236 w 236"/>
                <a:gd name="T21" fmla="*/ 51 h 245"/>
                <a:gd name="T22" fmla="*/ 236 w 236"/>
                <a:gd name="T23" fmla="*/ 212 h 245"/>
                <a:gd name="T24" fmla="*/ 202 w 236"/>
                <a:gd name="T25" fmla="*/ 245 h 245"/>
                <a:gd name="T26" fmla="*/ 118 w 236"/>
                <a:gd name="T27" fmla="*/ 245 h 245"/>
                <a:gd name="T28" fmla="*/ 177 w 236"/>
                <a:gd name="T29" fmla="*/ 20 h 245"/>
                <a:gd name="T30" fmla="*/ 174 w 236"/>
                <a:gd name="T31" fmla="*/ 20 h 245"/>
                <a:gd name="T32" fmla="*/ 149 w 236"/>
                <a:gd name="T33" fmla="*/ 20 h 245"/>
                <a:gd name="T34" fmla="*/ 35 w 236"/>
                <a:gd name="T35" fmla="*/ 20 h 245"/>
                <a:gd name="T36" fmla="*/ 23 w 236"/>
                <a:gd name="T37" fmla="*/ 24 h 245"/>
                <a:gd name="T38" fmla="*/ 20 w 236"/>
                <a:gd name="T39" fmla="*/ 35 h 245"/>
                <a:gd name="T40" fmla="*/ 20 w 236"/>
                <a:gd name="T41" fmla="*/ 210 h 245"/>
                <a:gd name="T42" fmla="*/ 20 w 236"/>
                <a:gd name="T43" fmla="*/ 212 h 245"/>
                <a:gd name="T44" fmla="*/ 34 w 236"/>
                <a:gd name="T45" fmla="*/ 225 h 245"/>
                <a:gd name="T46" fmla="*/ 203 w 236"/>
                <a:gd name="T47" fmla="*/ 225 h 245"/>
                <a:gd name="T48" fmla="*/ 206 w 236"/>
                <a:gd name="T49" fmla="*/ 225 h 245"/>
                <a:gd name="T50" fmla="*/ 216 w 236"/>
                <a:gd name="T51" fmla="*/ 210 h 245"/>
                <a:gd name="T52" fmla="*/ 216 w 236"/>
                <a:gd name="T53" fmla="*/ 63 h 245"/>
                <a:gd name="T54" fmla="*/ 216 w 236"/>
                <a:gd name="T55" fmla="*/ 60 h 245"/>
                <a:gd name="T56" fmla="*/ 177 w 236"/>
                <a:gd name="T57" fmla="*/ 60 h 245"/>
                <a:gd name="T58" fmla="*/ 177 w 236"/>
                <a:gd name="T59" fmla="*/ 2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6" h="245">
                  <a:moveTo>
                    <a:pt x="118" y="245"/>
                  </a:moveTo>
                  <a:cubicBezTo>
                    <a:pt x="90" y="245"/>
                    <a:pt x="62" y="245"/>
                    <a:pt x="33" y="245"/>
                  </a:cubicBezTo>
                  <a:cubicBezTo>
                    <a:pt x="15" y="245"/>
                    <a:pt x="1" y="231"/>
                    <a:pt x="0" y="213"/>
                  </a:cubicBezTo>
                  <a:cubicBezTo>
                    <a:pt x="0" y="212"/>
                    <a:pt x="0" y="211"/>
                    <a:pt x="0" y="210"/>
                  </a:cubicBezTo>
                  <a:cubicBezTo>
                    <a:pt x="0" y="151"/>
                    <a:pt x="0" y="93"/>
                    <a:pt x="0" y="34"/>
                  </a:cubicBezTo>
                  <a:cubicBezTo>
                    <a:pt x="0" y="24"/>
                    <a:pt x="4" y="15"/>
                    <a:pt x="11" y="8"/>
                  </a:cubicBezTo>
                  <a:cubicBezTo>
                    <a:pt x="18" y="2"/>
                    <a:pt x="25" y="0"/>
                    <a:pt x="34" y="0"/>
                  </a:cubicBezTo>
                  <a:cubicBezTo>
                    <a:pt x="84" y="0"/>
                    <a:pt x="135" y="0"/>
                    <a:pt x="185" y="0"/>
                  </a:cubicBezTo>
                  <a:cubicBezTo>
                    <a:pt x="186" y="0"/>
                    <a:pt x="187" y="1"/>
                    <a:pt x="188" y="1"/>
                  </a:cubicBezTo>
                  <a:cubicBezTo>
                    <a:pt x="203" y="16"/>
                    <a:pt x="219" y="32"/>
                    <a:pt x="234" y="47"/>
                  </a:cubicBezTo>
                  <a:cubicBezTo>
                    <a:pt x="235" y="48"/>
                    <a:pt x="236" y="49"/>
                    <a:pt x="236" y="51"/>
                  </a:cubicBezTo>
                  <a:cubicBezTo>
                    <a:pt x="236" y="104"/>
                    <a:pt x="236" y="158"/>
                    <a:pt x="236" y="212"/>
                  </a:cubicBezTo>
                  <a:cubicBezTo>
                    <a:pt x="236" y="231"/>
                    <a:pt x="222" y="245"/>
                    <a:pt x="202" y="245"/>
                  </a:cubicBezTo>
                  <a:cubicBezTo>
                    <a:pt x="174" y="245"/>
                    <a:pt x="146" y="245"/>
                    <a:pt x="118" y="245"/>
                  </a:cubicBezTo>
                  <a:close/>
                  <a:moveTo>
                    <a:pt x="177" y="20"/>
                  </a:moveTo>
                  <a:cubicBezTo>
                    <a:pt x="176" y="20"/>
                    <a:pt x="175" y="20"/>
                    <a:pt x="174" y="20"/>
                  </a:cubicBezTo>
                  <a:cubicBezTo>
                    <a:pt x="165" y="20"/>
                    <a:pt x="157" y="20"/>
                    <a:pt x="149" y="20"/>
                  </a:cubicBezTo>
                  <a:cubicBezTo>
                    <a:pt x="111" y="20"/>
                    <a:pt x="73" y="20"/>
                    <a:pt x="35" y="20"/>
                  </a:cubicBezTo>
                  <a:cubicBezTo>
                    <a:pt x="30" y="20"/>
                    <a:pt x="26" y="21"/>
                    <a:pt x="23" y="24"/>
                  </a:cubicBezTo>
                  <a:cubicBezTo>
                    <a:pt x="20" y="27"/>
                    <a:pt x="20" y="31"/>
                    <a:pt x="20" y="35"/>
                  </a:cubicBezTo>
                  <a:cubicBezTo>
                    <a:pt x="20" y="93"/>
                    <a:pt x="20" y="151"/>
                    <a:pt x="20" y="210"/>
                  </a:cubicBezTo>
                  <a:cubicBezTo>
                    <a:pt x="20" y="211"/>
                    <a:pt x="20" y="211"/>
                    <a:pt x="20" y="212"/>
                  </a:cubicBezTo>
                  <a:cubicBezTo>
                    <a:pt x="20" y="220"/>
                    <a:pt x="26" y="225"/>
                    <a:pt x="34" y="225"/>
                  </a:cubicBezTo>
                  <a:cubicBezTo>
                    <a:pt x="90" y="225"/>
                    <a:pt x="146" y="225"/>
                    <a:pt x="203" y="225"/>
                  </a:cubicBezTo>
                  <a:cubicBezTo>
                    <a:pt x="204" y="225"/>
                    <a:pt x="205" y="225"/>
                    <a:pt x="206" y="225"/>
                  </a:cubicBezTo>
                  <a:cubicBezTo>
                    <a:pt x="213" y="223"/>
                    <a:pt x="216" y="218"/>
                    <a:pt x="216" y="210"/>
                  </a:cubicBezTo>
                  <a:cubicBezTo>
                    <a:pt x="216" y="161"/>
                    <a:pt x="216" y="112"/>
                    <a:pt x="216" y="63"/>
                  </a:cubicBezTo>
                  <a:cubicBezTo>
                    <a:pt x="216" y="62"/>
                    <a:pt x="216" y="61"/>
                    <a:pt x="216" y="60"/>
                  </a:cubicBezTo>
                  <a:cubicBezTo>
                    <a:pt x="203" y="60"/>
                    <a:pt x="190" y="60"/>
                    <a:pt x="177" y="60"/>
                  </a:cubicBezTo>
                  <a:cubicBezTo>
                    <a:pt x="177" y="46"/>
                    <a:pt x="177" y="33"/>
                    <a:pt x="177" y="2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99" name="Freeform 358"/>
            <p:cNvSpPr>
              <a:spLocks noEditPoints="1"/>
            </p:cNvSpPr>
            <p:nvPr/>
          </p:nvSpPr>
          <p:spPr bwMode="auto">
            <a:xfrm>
              <a:off x="9385301" y="811214"/>
              <a:ext cx="328613" cy="344488"/>
            </a:xfrm>
            <a:custGeom>
              <a:avLst/>
              <a:gdLst>
                <a:gd name="T0" fmla="*/ 157 w 196"/>
                <a:gd name="T1" fmla="*/ 0 h 205"/>
                <a:gd name="T2" fmla="*/ 157 w 196"/>
                <a:gd name="T3" fmla="*/ 40 h 205"/>
                <a:gd name="T4" fmla="*/ 196 w 196"/>
                <a:gd name="T5" fmla="*/ 40 h 205"/>
                <a:gd name="T6" fmla="*/ 196 w 196"/>
                <a:gd name="T7" fmla="*/ 43 h 205"/>
                <a:gd name="T8" fmla="*/ 196 w 196"/>
                <a:gd name="T9" fmla="*/ 190 h 205"/>
                <a:gd name="T10" fmla="*/ 186 w 196"/>
                <a:gd name="T11" fmla="*/ 205 h 205"/>
                <a:gd name="T12" fmla="*/ 183 w 196"/>
                <a:gd name="T13" fmla="*/ 205 h 205"/>
                <a:gd name="T14" fmla="*/ 14 w 196"/>
                <a:gd name="T15" fmla="*/ 205 h 205"/>
                <a:gd name="T16" fmla="*/ 0 w 196"/>
                <a:gd name="T17" fmla="*/ 192 h 205"/>
                <a:gd name="T18" fmla="*/ 0 w 196"/>
                <a:gd name="T19" fmla="*/ 190 h 205"/>
                <a:gd name="T20" fmla="*/ 0 w 196"/>
                <a:gd name="T21" fmla="*/ 15 h 205"/>
                <a:gd name="T22" fmla="*/ 3 w 196"/>
                <a:gd name="T23" fmla="*/ 4 h 205"/>
                <a:gd name="T24" fmla="*/ 15 w 196"/>
                <a:gd name="T25" fmla="*/ 0 h 205"/>
                <a:gd name="T26" fmla="*/ 129 w 196"/>
                <a:gd name="T27" fmla="*/ 0 h 205"/>
                <a:gd name="T28" fmla="*/ 154 w 196"/>
                <a:gd name="T29" fmla="*/ 0 h 205"/>
                <a:gd name="T30" fmla="*/ 157 w 196"/>
                <a:gd name="T31" fmla="*/ 0 h 205"/>
                <a:gd name="T32" fmla="*/ 117 w 196"/>
                <a:gd name="T33" fmla="*/ 51 h 205"/>
                <a:gd name="T34" fmla="*/ 107 w 196"/>
                <a:gd name="T35" fmla="*/ 51 h 205"/>
                <a:gd name="T36" fmla="*/ 103 w 196"/>
                <a:gd name="T37" fmla="*/ 53 h 205"/>
                <a:gd name="T38" fmla="*/ 75 w 196"/>
                <a:gd name="T39" fmla="*/ 151 h 205"/>
                <a:gd name="T40" fmla="*/ 71 w 196"/>
                <a:gd name="T41" fmla="*/ 164 h 205"/>
                <a:gd name="T42" fmla="*/ 81 w 196"/>
                <a:gd name="T43" fmla="*/ 164 h 205"/>
                <a:gd name="T44" fmla="*/ 85 w 196"/>
                <a:gd name="T45" fmla="*/ 161 h 205"/>
                <a:gd name="T46" fmla="*/ 113 w 196"/>
                <a:gd name="T47" fmla="*/ 65 h 205"/>
                <a:gd name="T48" fmla="*/ 117 w 196"/>
                <a:gd name="T49" fmla="*/ 51 h 205"/>
                <a:gd name="T50" fmla="*/ 129 w 196"/>
                <a:gd name="T51" fmla="*/ 73 h 205"/>
                <a:gd name="T52" fmla="*/ 129 w 196"/>
                <a:gd name="T53" fmla="*/ 87 h 205"/>
                <a:gd name="T54" fmla="*/ 131 w 196"/>
                <a:gd name="T55" fmla="*/ 90 h 205"/>
                <a:gd name="T56" fmla="*/ 158 w 196"/>
                <a:gd name="T57" fmla="*/ 107 h 205"/>
                <a:gd name="T58" fmla="*/ 161 w 196"/>
                <a:gd name="T59" fmla="*/ 109 h 205"/>
                <a:gd name="T60" fmla="*/ 158 w 196"/>
                <a:gd name="T61" fmla="*/ 110 h 205"/>
                <a:gd name="T62" fmla="*/ 137 w 196"/>
                <a:gd name="T63" fmla="*/ 122 h 205"/>
                <a:gd name="T64" fmla="*/ 129 w 196"/>
                <a:gd name="T65" fmla="*/ 127 h 205"/>
                <a:gd name="T66" fmla="*/ 129 w 196"/>
                <a:gd name="T67" fmla="*/ 136 h 205"/>
                <a:gd name="T68" fmla="*/ 129 w 196"/>
                <a:gd name="T69" fmla="*/ 143 h 205"/>
                <a:gd name="T70" fmla="*/ 166 w 196"/>
                <a:gd name="T71" fmla="*/ 119 h 205"/>
                <a:gd name="T72" fmla="*/ 173 w 196"/>
                <a:gd name="T73" fmla="*/ 114 h 205"/>
                <a:gd name="T74" fmla="*/ 173 w 196"/>
                <a:gd name="T75" fmla="*/ 105 h 205"/>
                <a:gd name="T76" fmla="*/ 172 w 196"/>
                <a:gd name="T77" fmla="*/ 102 h 205"/>
                <a:gd name="T78" fmla="*/ 150 w 196"/>
                <a:gd name="T79" fmla="*/ 87 h 205"/>
                <a:gd name="T80" fmla="*/ 129 w 196"/>
                <a:gd name="T81" fmla="*/ 73 h 205"/>
                <a:gd name="T82" fmla="*/ 61 w 196"/>
                <a:gd name="T83" fmla="*/ 74 h 205"/>
                <a:gd name="T84" fmla="*/ 57 w 196"/>
                <a:gd name="T85" fmla="*/ 76 h 205"/>
                <a:gd name="T86" fmla="*/ 21 w 196"/>
                <a:gd name="T87" fmla="*/ 100 h 205"/>
                <a:gd name="T88" fmla="*/ 16 w 196"/>
                <a:gd name="T89" fmla="*/ 110 h 205"/>
                <a:gd name="T90" fmla="*/ 16 w 196"/>
                <a:gd name="T91" fmla="*/ 113 h 205"/>
                <a:gd name="T92" fmla="*/ 18 w 196"/>
                <a:gd name="T93" fmla="*/ 116 h 205"/>
                <a:gd name="T94" fmla="*/ 59 w 196"/>
                <a:gd name="T95" fmla="*/ 143 h 205"/>
                <a:gd name="T96" fmla="*/ 61 w 196"/>
                <a:gd name="T97" fmla="*/ 143 h 205"/>
                <a:gd name="T98" fmla="*/ 61 w 196"/>
                <a:gd name="T99" fmla="*/ 130 h 205"/>
                <a:gd name="T100" fmla="*/ 59 w 196"/>
                <a:gd name="T101" fmla="*/ 127 h 205"/>
                <a:gd name="T102" fmla="*/ 31 w 196"/>
                <a:gd name="T103" fmla="*/ 111 h 205"/>
                <a:gd name="T104" fmla="*/ 29 w 196"/>
                <a:gd name="T105" fmla="*/ 109 h 205"/>
                <a:gd name="T106" fmla="*/ 31 w 196"/>
                <a:gd name="T107" fmla="*/ 108 h 205"/>
                <a:gd name="T108" fmla="*/ 59 w 196"/>
                <a:gd name="T109" fmla="*/ 91 h 205"/>
                <a:gd name="T110" fmla="*/ 61 w 196"/>
                <a:gd name="T111" fmla="*/ 88 h 205"/>
                <a:gd name="T112" fmla="*/ 61 w 196"/>
                <a:gd name="T113" fmla="*/ 7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96" h="205">
                  <a:moveTo>
                    <a:pt x="157" y="0"/>
                  </a:moveTo>
                  <a:cubicBezTo>
                    <a:pt x="157" y="13"/>
                    <a:pt x="157" y="26"/>
                    <a:pt x="157" y="40"/>
                  </a:cubicBezTo>
                  <a:cubicBezTo>
                    <a:pt x="170" y="40"/>
                    <a:pt x="183" y="40"/>
                    <a:pt x="196" y="40"/>
                  </a:cubicBezTo>
                  <a:cubicBezTo>
                    <a:pt x="196" y="41"/>
                    <a:pt x="196" y="42"/>
                    <a:pt x="196" y="43"/>
                  </a:cubicBezTo>
                  <a:cubicBezTo>
                    <a:pt x="196" y="92"/>
                    <a:pt x="196" y="141"/>
                    <a:pt x="196" y="190"/>
                  </a:cubicBezTo>
                  <a:cubicBezTo>
                    <a:pt x="196" y="198"/>
                    <a:pt x="193" y="203"/>
                    <a:pt x="186" y="205"/>
                  </a:cubicBezTo>
                  <a:cubicBezTo>
                    <a:pt x="185" y="205"/>
                    <a:pt x="184" y="205"/>
                    <a:pt x="183" y="205"/>
                  </a:cubicBezTo>
                  <a:cubicBezTo>
                    <a:pt x="126" y="205"/>
                    <a:pt x="70" y="205"/>
                    <a:pt x="14" y="205"/>
                  </a:cubicBezTo>
                  <a:cubicBezTo>
                    <a:pt x="6" y="205"/>
                    <a:pt x="0" y="200"/>
                    <a:pt x="0" y="192"/>
                  </a:cubicBezTo>
                  <a:cubicBezTo>
                    <a:pt x="0" y="191"/>
                    <a:pt x="0" y="191"/>
                    <a:pt x="0" y="190"/>
                  </a:cubicBezTo>
                  <a:cubicBezTo>
                    <a:pt x="0" y="131"/>
                    <a:pt x="0" y="73"/>
                    <a:pt x="0" y="15"/>
                  </a:cubicBezTo>
                  <a:cubicBezTo>
                    <a:pt x="0" y="11"/>
                    <a:pt x="0" y="7"/>
                    <a:pt x="3" y="4"/>
                  </a:cubicBezTo>
                  <a:cubicBezTo>
                    <a:pt x="6" y="1"/>
                    <a:pt x="10" y="0"/>
                    <a:pt x="15" y="0"/>
                  </a:cubicBezTo>
                  <a:cubicBezTo>
                    <a:pt x="53" y="0"/>
                    <a:pt x="91" y="0"/>
                    <a:pt x="129" y="0"/>
                  </a:cubicBezTo>
                  <a:cubicBezTo>
                    <a:pt x="137" y="0"/>
                    <a:pt x="145" y="0"/>
                    <a:pt x="154" y="0"/>
                  </a:cubicBezTo>
                  <a:cubicBezTo>
                    <a:pt x="155" y="0"/>
                    <a:pt x="156" y="0"/>
                    <a:pt x="157" y="0"/>
                  </a:cubicBezTo>
                  <a:close/>
                  <a:moveTo>
                    <a:pt x="117" y="51"/>
                  </a:moveTo>
                  <a:cubicBezTo>
                    <a:pt x="114" y="51"/>
                    <a:pt x="110" y="51"/>
                    <a:pt x="107" y="51"/>
                  </a:cubicBezTo>
                  <a:cubicBezTo>
                    <a:pt x="105" y="50"/>
                    <a:pt x="104" y="51"/>
                    <a:pt x="103" y="53"/>
                  </a:cubicBezTo>
                  <a:cubicBezTo>
                    <a:pt x="94" y="86"/>
                    <a:pt x="84" y="118"/>
                    <a:pt x="75" y="151"/>
                  </a:cubicBezTo>
                  <a:cubicBezTo>
                    <a:pt x="73" y="155"/>
                    <a:pt x="72" y="160"/>
                    <a:pt x="71" y="164"/>
                  </a:cubicBezTo>
                  <a:cubicBezTo>
                    <a:pt x="75" y="164"/>
                    <a:pt x="78" y="164"/>
                    <a:pt x="81" y="164"/>
                  </a:cubicBezTo>
                  <a:cubicBezTo>
                    <a:pt x="83" y="164"/>
                    <a:pt x="84" y="164"/>
                    <a:pt x="85" y="161"/>
                  </a:cubicBezTo>
                  <a:cubicBezTo>
                    <a:pt x="94" y="129"/>
                    <a:pt x="104" y="97"/>
                    <a:pt x="113" y="65"/>
                  </a:cubicBezTo>
                  <a:cubicBezTo>
                    <a:pt x="115" y="60"/>
                    <a:pt x="116" y="56"/>
                    <a:pt x="117" y="51"/>
                  </a:cubicBezTo>
                  <a:close/>
                  <a:moveTo>
                    <a:pt x="129" y="73"/>
                  </a:moveTo>
                  <a:cubicBezTo>
                    <a:pt x="129" y="78"/>
                    <a:pt x="129" y="82"/>
                    <a:pt x="129" y="87"/>
                  </a:cubicBezTo>
                  <a:cubicBezTo>
                    <a:pt x="129" y="88"/>
                    <a:pt x="129" y="89"/>
                    <a:pt x="131" y="90"/>
                  </a:cubicBezTo>
                  <a:cubicBezTo>
                    <a:pt x="140" y="96"/>
                    <a:pt x="149" y="101"/>
                    <a:pt x="158" y="107"/>
                  </a:cubicBezTo>
                  <a:cubicBezTo>
                    <a:pt x="159" y="107"/>
                    <a:pt x="160" y="108"/>
                    <a:pt x="161" y="109"/>
                  </a:cubicBezTo>
                  <a:cubicBezTo>
                    <a:pt x="160" y="109"/>
                    <a:pt x="159" y="110"/>
                    <a:pt x="158" y="110"/>
                  </a:cubicBezTo>
                  <a:cubicBezTo>
                    <a:pt x="151" y="114"/>
                    <a:pt x="144" y="118"/>
                    <a:pt x="137" y="122"/>
                  </a:cubicBezTo>
                  <a:cubicBezTo>
                    <a:pt x="134" y="124"/>
                    <a:pt x="131" y="125"/>
                    <a:pt x="129" y="127"/>
                  </a:cubicBezTo>
                  <a:cubicBezTo>
                    <a:pt x="128" y="130"/>
                    <a:pt x="129" y="133"/>
                    <a:pt x="129" y="136"/>
                  </a:cubicBezTo>
                  <a:cubicBezTo>
                    <a:pt x="129" y="138"/>
                    <a:pt x="129" y="140"/>
                    <a:pt x="129" y="143"/>
                  </a:cubicBezTo>
                  <a:cubicBezTo>
                    <a:pt x="142" y="135"/>
                    <a:pt x="154" y="127"/>
                    <a:pt x="166" y="119"/>
                  </a:cubicBezTo>
                  <a:cubicBezTo>
                    <a:pt x="168" y="117"/>
                    <a:pt x="172" y="116"/>
                    <a:pt x="173" y="114"/>
                  </a:cubicBezTo>
                  <a:cubicBezTo>
                    <a:pt x="174" y="112"/>
                    <a:pt x="173" y="108"/>
                    <a:pt x="173" y="105"/>
                  </a:cubicBezTo>
                  <a:cubicBezTo>
                    <a:pt x="173" y="104"/>
                    <a:pt x="173" y="103"/>
                    <a:pt x="172" y="102"/>
                  </a:cubicBezTo>
                  <a:cubicBezTo>
                    <a:pt x="164" y="97"/>
                    <a:pt x="157" y="92"/>
                    <a:pt x="150" y="87"/>
                  </a:cubicBezTo>
                  <a:cubicBezTo>
                    <a:pt x="143" y="82"/>
                    <a:pt x="136" y="78"/>
                    <a:pt x="129" y="73"/>
                  </a:cubicBezTo>
                  <a:close/>
                  <a:moveTo>
                    <a:pt x="61" y="74"/>
                  </a:moveTo>
                  <a:cubicBezTo>
                    <a:pt x="59" y="75"/>
                    <a:pt x="58" y="75"/>
                    <a:pt x="57" y="76"/>
                  </a:cubicBezTo>
                  <a:cubicBezTo>
                    <a:pt x="45" y="84"/>
                    <a:pt x="33" y="92"/>
                    <a:pt x="21" y="100"/>
                  </a:cubicBezTo>
                  <a:cubicBezTo>
                    <a:pt x="17" y="103"/>
                    <a:pt x="15" y="106"/>
                    <a:pt x="16" y="110"/>
                  </a:cubicBezTo>
                  <a:cubicBezTo>
                    <a:pt x="16" y="111"/>
                    <a:pt x="16" y="112"/>
                    <a:pt x="16" y="113"/>
                  </a:cubicBezTo>
                  <a:cubicBezTo>
                    <a:pt x="17" y="114"/>
                    <a:pt x="17" y="115"/>
                    <a:pt x="18" y="116"/>
                  </a:cubicBezTo>
                  <a:cubicBezTo>
                    <a:pt x="32" y="125"/>
                    <a:pt x="45" y="134"/>
                    <a:pt x="59" y="143"/>
                  </a:cubicBezTo>
                  <a:cubicBezTo>
                    <a:pt x="59" y="143"/>
                    <a:pt x="60" y="143"/>
                    <a:pt x="61" y="143"/>
                  </a:cubicBezTo>
                  <a:cubicBezTo>
                    <a:pt x="61" y="139"/>
                    <a:pt x="61" y="134"/>
                    <a:pt x="61" y="130"/>
                  </a:cubicBezTo>
                  <a:cubicBezTo>
                    <a:pt x="61" y="128"/>
                    <a:pt x="60" y="127"/>
                    <a:pt x="59" y="127"/>
                  </a:cubicBezTo>
                  <a:cubicBezTo>
                    <a:pt x="49" y="121"/>
                    <a:pt x="40" y="116"/>
                    <a:pt x="31" y="111"/>
                  </a:cubicBezTo>
                  <a:cubicBezTo>
                    <a:pt x="30" y="110"/>
                    <a:pt x="30" y="110"/>
                    <a:pt x="29" y="109"/>
                  </a:cubicBezTo>
                  <a:cubicBezTo>
                    <a:pt x="30" y="109"/>
                    <a:pt x="30" y="108"/>
                    <a:pt x="31" y="108"/>
                  </a:cubicBezTo>
                  <a:cubicBezTo>
                    <a:pt x="40" y="102"/>
                    <a:pt x="49" y="97"/>
                    <a:pt x="59" y="91"/>
                  </a:cubicBezTo>
                  <a:cubicBezTo>
                    <a:pt x="60" y="90"/>
                    <a:pt x="61" y="89"/>
                    <a:pt x="61" y="88"/>
                  </a:cubicBezTo>
                  <a:cubicBezTo>
                    <a:pt x="61" y="84"/>
                    <a:pt x="61" y="79"/>
                    <a:pt x="61" y="7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0" name="Freeform 359"/>
            <p:cNvSpPr>
              <a:spLocks/>
            </p:cNvSpPr>
            <p:nvPr/>
          </p:nvSpPr>
          <p:spPr bwMode="auto">
            <a:xfrm>
              <a:off x="9504364" y="895351"/>
              <a:ext cx="76200" cy="192088"/>
            </a:xfrm>
            <a:custGeom>
              <a:avLst/>
              <a:gdLst>
                <a:gd name="T0" fmla="*/ 46 w 46"/>
                <a:gd name="T1" fmla="*/ 1 h 114"/>
                <a:gd name="T2" fmla="*/ 42 w 46"/>
                <a:gd name="T3" fmla="*/ 15 h 114"/>
                <a:gd name="T4" fmla="*/ 14 w 46"/>
                <a:gd name="T5" fmla="*/ 111 h 114"/>
                <a:gd name="T6" fmla="*/ 10 w 46"/>
                <a:gd name="T7" fmla="*/ 114 h 114"/>
                <a:gd name="T8" fmla="*/ 0 w 46"/>
                <a:gd name="T9" fmla="*/ 114 h 114"/>
                <a:gd name="T10" fmla="*/ 4 w 46"/>
                <a:gd name="T11" fmla="*/ 101 h 114"/>
                <a:gd name="T12" fmla="*/ 32 w 46"/>
                <a:gd name="T13" fmla="*/ 3 h 114"/>
                <a:gd name="T14" fmla="*/ 36 w 46"/>
                <a:gd name="T15" fmla="*/ 1 h 114"/>
                <a:gd name="T16" fmla="*/ 46 w 46"/>
                <a:gd name="T17" fmla="*/ 1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" h="114">
                  <a:moveTo>
                    <a:pt x="46" y="1"/>
                  </a:moveTo>
                  <a:cubicBezTo>
                    <a:pt x="45" y="6"/>
                    <a:pt x="44" y="10"/>
                    <a:pt x="42" y="15"/>
                  </a:cubicBezTo>
                  <a:cubicBezTo>
                    <a:pt x="33" y="47"/>
                    <a:pt x="23" y="79"/>
                    <a:pt x="14" y="111"/>
                  </a:cubicBezTo>
                  <a:cubicBezTo>
                    <a:pt x="13" y="114"/>
                    <a:pt x="12" y="114"/>
                    <a:pt x="10" y="114"/>
                  </a:cubicBezTo>
                  <a:cubicBezTo>
                    <a:pt x="7" y="114"/>
                    <a:pt x="4" y="114"/>
                    <a:pt x="0" y="114"/>
                  </a:cubicBezTo>
                  <a:cubicBezTo>
                    <a:pt x="1" y="110"/>
                    <a:pt x="2" y="105"/>
                    <a:pt x="4" y="101"/>
                  </a:cubicBezTo>
                  <a:cubicBezTo>
                    <a:pt x="13" y="68"/>
                    <a:pt x="23" y="36"/>
                    <a:pt x="32" y="3"/>
                  </a:cubicBezTo>
                  <a:cubicBezTo>
                    <a:pt x="33" y="1"/>
                    <a:pt x="34" y="0"/>
                    <a:pt x="36" y="1"/>
                  </a:cubicBezTo>
                  <a:cubicBezTo>
                    <a:pt x="39" y="1"/>
                    <a:pt x="43" y="1"/>
                    <a:pt x="46" y="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1" name="Freeform 360"/>
            <p:cNvSpPr>
              <a:spLocks/>
            </p:cNvSpPr>
            <p:nvPr/>
          </p:nvSpPr>
          <p:spPr bwMode="auto">
            <a:xfrm>
              <a:off x="9599614" y="935039"/>
              <a:ext cx="77788" cy="117475"/>
            </a:xfrm>
            <a:custGeom>
              <a:avLst/>
              <a:gdLst>
                <a:gd name="T0" fmla="*/ 1 w 46"/>
                <a:gd name="T1" fmla="*/ 0 h 70"/>
                <a:gd name="T2" fmla="*/ 22 w 46"/>
                <a:gd name="T3" fmla="*/ 14 h 70"/>
                <a:gd name="T4" fmla="*/ 44 w 46"/>
                <a:gd name="T5" fmla="*/ 29 h 70"/>
                <a:gd name="T6" fmla="*/ 45 w 46"/>
                <a:gd name="T7" fmla="*/ 32 h 70"/>
                <a:gd name="T8" fmla="*/ 45 w 46"/>
                <a:gd name="T9" fmla="*/ 41 h 70"/>
                <a:gd name="T10" fmla="*/ 38 w 46"/>
                <a:gd name="T11" fmla="*/ 46 h 70"/>
                <a:gd name="T12" fmla="*/ 1 w 46"/>
                <a:gd name="T13" fmla="*/ 70 h 70"/>
                <a:gd name="T14" fmla="*/ 1 w 46"/>
                <a:gd name="T15" fmla="*/ 63 h 70"/>
                <a:gd name="T16" fmla="*/ 1 w 46"/>
                <a:gd name="T17" fmla="*/ 54 h 70"/>
                <a:gd name="T18" fmla="*/ 9 w 46"/>
                <a:gd name="T19" fmla="*/ 49 h 70"/>
                <a:gd name="T20" fmla="*/ 30 w 46"/>
                <a:gd name="T21" fmla="*/ 37 h 70"/>
                <a:gd name="T22" fmla="*/ 33 w 46"/>
                <a:gd name="T23" fmla="*/ 36 h 70"/>
                <a:gd name="T24" fmla="*/ 30 w 46"/>
                <a:gd name="T25" fmla="*/ 34 h 70"/>
                <a:gd name="T26" fmla="*/ 3 w 46"/>
                <a:gd name="T27" fmla="*/ 17 h 70"/>
                <a:gd name="T28" fmla="*/ 1 w 46"/>
                <a:gd name="T29" fmla="*/ 14 h 70"/>
                <a:gd name="T30" fmla="*/ 1 w 46"/>
                <a:gd name="T3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" h="70">
                  <a:moveTo>
                    <a:pt x="1" y="0"/>
                  </a:moveTo>
                  <a:cubicBezTo>
                    <a:pt x="8" y="5"/>
                    <a:pt x="15" y="9"/>
                    <a:pt x="22" y="14"/>
                  </a:cubicBezTo>
                  <a:cubicBezTo>
                    <a:pt x="29" y="19"/>
                    <a:pt x="36" y="24"/>
                    <a:pt x="44" y="29"/>
                  </a:cubicBezTo>
                  <a:cubicBezTo>
                    <a:pt x="45" y="30"/>
                    <a:pt x="45" y="31"/>
                    <a:pt x="45" y="32"/>
                  </a:cubicBezTo>
                  <a:cubicBezTo>
                    <a:pt x="45" y="35"/>
                    <a:pt x="46" y="39"/>
                    <a:pt x="45" y="41"/>
                  </a:cubicBezTo>
                  <a:cubicBezTo>
                    <a:pt x="44" y="43"/>
                    <a:pt x="40" y="44"/>
                    <a:pt x="38" y="46"/>
                  </a:cubicBezTo>
                  <a:cubicBezTo>
                    <a:pt x="26" y="54"/>
                    <a:pt x="14" y="62"/>
                    <a:pt x="1" y="70"/>
                  </a:cubicBezTo>
                  <a:cubicBezTo>
                    <a:pt x="1" y="67"/>
                    <a:pt x="1" y="65"/>
                    <a:pt x="1" y="63"/>
                  </a:cubicBezTo>
                  <a:cubicBezTo>
                    <a:pt x="1" y="60"/>
                    <a:pt x="0" y="57"/>
                    <a:pt x="1" y="54"/>
                  </a:cubicBezTo>
                  <a:cubicBezTo>
                    <a:pt x="3" y="52"/>
                    <a:pt x="6" y="51"/>
                    <a:pt x="9" y="49"/>
                  </a:cubicBezTo>
                  <a:cubicBezTo>
                    <a:pt x="16" y="45"/>
                    <a:pt x="23" y="41"/>
                    <a:pt x="30" y="37"/>
                  </a:cubicBezTo>
                  <a:cubicBezTo>
                    <a:pt x="31" y="37"/>
                    <a:pt x="32" y="36"/>
                    <a:pt x="33" y="36"/>
                  </a:cubicBezTo>
                  <a:cubicBezTo>
                    <a:pt x="32" y="35"/>
                    <a:pt x="31" y="34"/>
                    <a:pt x="30" y="34"/>
                  </a:cubicBezTo>
                  <a:cubicBezTo>
                    <a:pt x="21" y="28"/>
                    <a:pt x="12" y="23"/>
                    <a:pt x="3" y="17"/>
                  </a:cubicBezTo>
                  <a:cubicBezTo>
                    <a:pt x="1" y="16"/>
                    <a:pt x="1" y="15"/>
                    <a:pt x="1" y="14"/>
                  </a:cubicBezTo>
                  <a:cubicBezTo>
                    <a:pt x="1" y="9"/>
                    <a:pt x="1" y="5"/>
                    <a:pt x="1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2" name="Freeform 361"/>
            <p:cNvSpPr>
              <a:spLocks/>
            </p:cNvSpPr>
            <p:nvPr/>
          </p:nvSpPr>
          <p:spPr bwMode="auto">
            <a:xfrm>
              <a:off x="9410701" y="936626"/>
              <a:ext cx="76200" cy="115888"/>
            </a:xfrm>
            <a:custGeom>
              <a:avLst/>
              <a:gdLst>
                <a:gd name="T0" fmla="*/ 46 w 46"/>
                <a:gd name="T1" fmla="*/ 0 h 69"/>
                <a:gd name="T2" fmla="*/ 46 w 46"/>
                <a:gd name="T3" fmla="*/ 14 h 69"/>
                <a:gd name="T4" fmla="*/ 44 w 46"/>
                <a:gd name="T5" fmla="*/ 17 h 69"/>
                <a:gd name="T6" fmla="*/ 16 w 46"/>
                <a:gd name="T7" fmla="*/ 34 h 69"/>
                <a:gd name="T8" fmla="*/ 14 w 46"/>
                <a:gd name="T9" fmla="*/ 35 h 69"/>
                <a:gd name="T10" fmla="*/ 16 w 46"/>
                <a:gd name="T11" fmla="*/ 37 h 69"/>
                <a:gd name="T12" fmla="*/ 44 w 46"/>
                <a:gd name="T13" fmla="*/ 53 h 69"/>
                <a:gd name="T14" fmla="*/ 46 w 46"/>
                <a:gd name="T15" fmla="*/ 56 h 69"/>
                <a:gd name="T16" fmla="*/ 46 w 46"/>
                <a:gd name="T17" fmla="*/ 69 h 69"/>
                <a:gd name="T18" fmla="*/ 44 w 46"/>
                <a:gd name="T19" fmla="*/ 69 h 69"/>
                <a:gd name="T20" fmla="*/ 3 w 46"/>
                <a:gd name="T21" fmla="*/ 42 h 69"/>
                <a:gd name="T22" fmla="*/ 1 w 46"/>
                <a:gd name="T23" fmla="*/ 39 h 69"/>
                <a:gd name="T24" fmla="*/ 1 w 46"/>
                <a:gd name="T25" fmla="*/ 36 h 69"/>
                <a:gd name="T26" fmla="*/ 6 w 46"/>
                <a:gd name="T27" fmla="*/ 26 h 69"/>
                <a:gd name="T28" fmla="*/ 42 w 46"/>
                <a:gd name="T29" fmla="*/ 2 h 69"/>
                <a:gd name="T30" fmla="*/ 46 w 46"/>
                <a:gd name="T31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6" h="69">
                  <a:moveTo>
                    <a:pt x="46" y="0"/>
                  </a:moveTo>
                  <a:cubicBezTo>
                    <a:pt x="46" y="5"/>
                    <a:pt x="46" y="10"/>
                    <a:pt x="46" y="14"/>
                  </a:cubicBezTo>
                  <a:cubicBezTo>
                    <a:pt x="46" y="15"/>
                    <a:pt x="45" y="16"/>
                    <a:pt x="44" y="17"/>
                  </a:cubicBezTo>
                  <a:cubicBezTo>
                    <a:pt x="34" y="23"/>
                    <a:pt x="25" y="28"/>
                    <a:pt x="16" y="34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6"/>
                    <a:pt x="15" y="36"/>
                    <a:pt x="16" y="37"/>
                  </a:cubicBezTo>
                  <a:cubicBezTo>
                    <a:pt x="25" y="42"/>
                    <a:pt x="34" y="47"/>
                    <a:pt x="44" y="53"/>
                  </a:cubicBezTo>
                  <a:cubicBezTo>
                    <a:pt x="45" y="53"/>
                    <a:pt x="46" y="54"/>
                    <a:pt x="46" y="56"/>
                  </a:cubicBezTo>
                  <a:cubicBezTo>
                    <a:pt x="46" y="60"/>
                    <a:pt x="46" y="65"/>
                    <a:pt x="46" y="69"/>
                  </a:cubicBezTo>
                  <a:cubicBezTo>
                    <a:pt x="45" y="69"/>
                    <a:pt x="44" y="69"/>
                    <a:pt x="44" y="69"/>
                  </a:cubicBezTo>
                  <a:cubicBezTo>
                    <a:pt x="30" y="60"/>
                    <a:pt x="17" y="51"/>
                    <a:pt x="3" y="42"/>
                  </a:cubicBezTo>
                  <a:cubicBezTo>
                    <a:pt x="2" y="41"/>
                    <a:pt x="2" y="40"/>
                    <a:pt x="1" y="39"/>
                  </a:cubicBezTo>
                  <a:cubicBezTo>
                    <a:pt x="1" y="38"/>
                    <a:pt x="1" y="37"/>
                    <a:pt x="1" y="36"/>
                  </a:cubicBezTo>
                  <a:cubicBezTo>
                    <a:pt x="0" y="32"/>
                    <a:pt x="2" y="29"/>
                    <a:pt x="6" y="26"/>
                  </a:cubicBezTo>
                  <a:cubicBezTo>
                    <a:pt x="18" y="18"/>
                    <a:pt x="30" y="10"/>
                    <a:pt x="42" y="2"/>
                  </a:cubicBezTo>
                  <a:cubicBezTo>
                    <a:pt x="43" y="1"/>
                    <a:pt x="44" y="1"/>
                    <a:pt x="46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2" name="グループ化 2361"/>
          <p:cNvGrpSpPr/>
          <p:nvPr/>
        </p:nvGrpSpPr>
        <p:grpSpPr>
          <a:xfrm>
            <a:off x="9955214" y="825501"/>
            <a:ext cx="409575" cy="317500"/>
            <a:chOff x="9955214" y="825501"/>
            <a:chExt cx="409575" cy="317500"/>
          </a:xfrm>
        </p:grpSpPr>
        <p:sp>
          <p:nvSpPr>
            <p:cNvPr id="2103" name="Freeform 362"/>
            <p:cNvSpPr>
              <a:spLocks/>
            </p:cNvSpPr>
            <p:nvPr/>
          </p:nvSpPr>
          <p:spPr bwMode="auto">
            <a:xfrm>
              <a:off x="9955214" y="825501"/>
              <a:ext cx="344488" cy="317500"/>
            </a:xfrm>
            <a:custGeom>
              <a:avLst/>
              <a:gdLst>
                <a:gd name="T0" fmla="*/ 38 w 205"/>
                <a:gd name="T1" fmla="*/ 189 h 189"/>
                <a:gd name="T2" fmla="*/ 38 w 205"/>
                <a:gd name="T3" fmla="*/ 177 h 189"/>
                <a:gd name="T4" fmla="*/ 53 w 205"/>
                <a:gd name="T5" fmla="*/ 177 h 189"/>
                <a:gd name="T6" fmla="*/ 68 w 205"/>
                <a:gd name="T7" fmla="*/ 175 h 189"/>
                <a:gd name="T8" fmla="*/ 76 w 205"/>
                <a:gd name="T9" fmla="*/ 163 h 189"/>
                <a:gd name="T10" fmla="*/ 74 w 205"/>
                <a:gd name="T11" fmla="*/ 153 h 189"/>
                <a:gd name="T12" fmla="*/ 71 w 205"/>
                <a:gd name="T13" fmla="*/ 151 h 189"/>
                <a:gd name="T14" fmla="*/ 13 w 205"/>
                <a:gd name="T15" fmla="*/ 151 h 189"/>
                <a:gd name="T16" fmla="*/ 0 w 205"/>
                <a:gd name="T17" fmla="*/ 138 h 189"/>
                <a:gd name="T18" fmla="*/ 0 w 205"/>
                <a:gd name="T19" fmla="*/ 13 h 189"/>
                <a:gd name="T20" fmla="*/ 13 w 205"/>
                <a:gd name="T21" fmla="*/ 0 h 189"/>
                <a:gd name="T22" fmla="*/ 191 w 205"/>
                <a:gd name="T23" fmla="*/ 0 h 189"/>
                <a:gd name="T24" fmla="*/ 200 w 205"/>
                <a:gd name="T25" fmla="*/ 2 h 189"/>
                <a:gd name="T26" fmla="*/ 205 w 205"/>
                <a:gd name="T27" fmla="*/ 11 h 189"/>
                <a:gd name="T28" fmla="*/ 205 w 205"/>
                <a:gd name="T29" fmla="*/ 80 h 189"/>
                <a:gd name="T30" fmla="*/ 205 w 205"/>
                <a:gd name="T31" fmla="*/ 81 h 189"/>
                <a:gd name="T32" fmla="*/ 189 w 205"/>
                <a:gd name="T33" fmla="*/ 80 h 189"/>
                <a:gd name="T34" fmla="*/ 189 w 205"/>
                <a:gd name="T35" fmla="*/ 16 h 189"/>
                <a:gd name="T36" fmla="*/ 16 w 205"/>
                <a:gd name="T37" fmla="*/ 16 h 189"/>
                <a:gd name="T38" fmla="*/ 15 w 205"/>
                <a:gd name="T39" fmla="*/ 135 h 189"/>
                <a:gd name="T40" fmla="*/ 18 w 205"/>
                <a:gd name="T41" fmla="*/ 135 h 189"/>
                <a:gd name="T42" fmla="*/ 135 w 205"/>
                <a:gd name="T43" fmla="*/ 135 h 189"/>
                <a:gd name="T44" fmla="*/ 138 w 205"/>
                <a:gd name="T45" fmla="*/ 138 h 189"/>
                <a:gd name="T46" fmla="*/ 142 w 205"/>
                <a:gd name="T47" fmla="*/ 151 h 189"/>
                <a:gd name="T48" fmla="*/ 132 w 205"/>
                <a:gd name="T49" fmla="*/ 151 h 189"/>
                <a:gd name="T50" fmla="*/ 128 w 205"/>
                <a:gd name="T51" fmla="*/ 154 h 189"/>
                <a:gd name="T52" fmla="*/ 126 w 205"/>
                <a:gd name="T53" fmla="*/ 164 h 189"/>
                <a:gd name="T54" fmla="*/ 134 w 205"/>
                <a:gd name="T55" fmla="*/ 174 h 189"/>
                <a:gd name="T56" fmla="*/ 152 w 205"/>
                <a:gd name="T57" fmla="*/ 177 h 189"/>
                <a:gd name="T58" fmla="*/ 162 w 205"/>
                <a:gd name="T59" fmla="*/ 181 h 189"/>
                <a:gd name="T60" fmla="*/ 165 w 205"/>
                <a:gd name="T61" fmla="*/ 184 h 189"/>
                <a:gd name="T62" fmla="*/ 167 w 205"/>
                <a:gd name="T63" fmla="*/ 189 h 189"/>
                <a:gd name="T64" fmla="*/ 38 w 205"/>
                <a:gd name="T65" fmla="*/ 189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05" h="189">
                  <a:moveTo>
                    <a:pt x="38" y="189"/>
                  </a:moveTo>
                  <a:cubicBezTo>
                    <a:pt x="38" y="185"/>
                    <a:pt x="38" y="181"/>
                    <a:pt x="38" y="177"/>
                  </a:cubicBezTo>
                  <a:cubicBezTo>
                    <a:pt x="43" y="177"/>
                    <a:pt x="48" y="177"/>
                    <a:pt x="53" y="177"/>
                  </a:cubicBezTo>
                  <a:cubicBezTo>
                    <a:pt x="58" y="176"/>
                    <a:pt x="63" y="176"/>
                    <a:pt x="68" y="175"/>
                  </a:cubicBezTo>
                  <a:cubicBezTo>
                    <a:pt x="74" y="174"/>
                    <a:pt x="77" y="170"/>
                    <a:pt x="76" y="163"/>
                  </a:cubicBezTo>
                  <a:cubicBezTo>
                    <a:pt x="75" y="160"/>
                    <a:pt x="74" y="156"/>
                    <a:pt x="74" y="153"/>
                  </a:cubicBezTo>
                  <a:cubicBezTo>
                    <a:pt x="73" y="151"/>
                    <a:pt x="72" y="151"/>
                    <a:pt x="71" y="151"/>
                  </a:cubicBezTo>
                  <a:cubicBezTo>
                    <a:pt x="51" y="151"/>
                    <a:pt x="32" y="151"/>
                    <a:pt x="13" y="151"/>
                  </a:cubicBezTo>
                  <a:cubicBezTo>
                    <a:pt x="4" y="151"/>
                    <a:pt x="0" y="145"/>
                    <a:pt x="0" y="138"/>
                  </a:cubicBezTo>
                  <a:cubicBezTo>
                    <a:pt x="0" y="96"/>
                    <a:pt x="0" y="54"/>
                    <a:pt x="0" y="13"/>
                  </a:cubicBezTo>
                  <a:cubicBezTo>
                    <a:pt x="0" y="4"/>
                    <a:pt x="4" y="0"/>
                    <a:pt x="13" y="0"/>
                  </a:cubicBezTo>
                  <a:cubicBezTo>
                    <a:pt x="72" y="0"/>
                    <a:pt x="131" y="0"/>
                    <a:pt x="191" y="0"/>
                  </a:cubicBezTo>
                  <a:cubicBezTo>
                    <a:pt x="194" y="0"/>
                    <a:pt x="197" y="0"/>
                    <a:pt x="200" y="2"/>
                  </a:cubicBezTo>
                  <a:cubicBezTo>
                    <a:pt x="203" y="5"/>
                    <a:pt x="205" y="7"/>
                    <a:pt x="205" y="11"/>
                  </a:cubicBezTo>
                  <a:cubicBezTo>
                    <a:pt x="205" y="34"/>
                    <a:pt x="205" y="57"/>
                    <a:pt x="205" y="80"/>
                  </a:cubicBezTo>
                  <a:cubicBezTo>
                    <a:pt x="205" y="80"/>
                    <a:pt x="205" y="81"/>
                    <a:pt x="205" y="81"/>
                  </a:cubicBezTo>
                  <a:cubicBezTo>
                    <a:pt x="200" y="79"/>
                    <a:pt x="194" y="78"/>
                    <a:pt x="189" y="80"/>
                  </a:cubicBezTo>
                  <a:cubicBezTo>
                    <a:pt x="189" y="59"/>
                    <a:pt x="189" y="37"/>
                    <a:pt x="189" y="16"/>
                  </a:cubicBezTo>
                  <a:cubicBezTo>
                    <a:pt x="131" y="16"/>
                    <a:pt x="74" y="16"/>
                    <a:pt x="16" y="16"/>
                  </a:cubicBezTo>
                  <a:cubicBezTo>
                    <a:pt x="16" y="56"/>
                    <a:pt x="15" y="95"/>
                    <a:pt x="15" y="135"/>
                  </a:cubicBezTo>
                  <a:cubicBezTo>
                    <a:pt x="16" y="135"/>
                    <a:pt x="17" y="135"/>
                    <a:pt x="18" y="135"/>
                  </a:cubicBezTo>
                  <a:cubicBezTo>
                    <a:pt x="57" y="135"/>
                    <a:pt x="96" y="135"/>
                    <a:pt x="135" y="135"/>
                  </a:cubicBezTo>
                  <a:cubicBezTo>
                    <a:pt x="137" y="135"/>
                    <a:pt x="138" y="136"/>
                    <a:pt x="138" y="138"/>
                  </a:cubicBezTo>
                  <a:cubicBezTo>
                    <a:pt x="139" y="142"/>
                    <a:pt x="141" y="146"/>
                    <a:pt x="142" y="151"/>
                  </a:cubicBezTo>
                  <a:cubicBezTo>
                    <a:pt x="139" y="151"/>
                    <a:pt x="135" y="151"/>
                    <a:pt x="132" y="151"/>
                  </a:cubicBezTo>
                  <a:cubicBezTo>
                    <a:pt x="129" y="151"/>
                    <a:pt x="128" y="152"/>
                    <a:pt x="128" y="154"/>
                  </a:cubicBezTo>
                  <a:cubicBezTo>
                    <a:pt x="127" y="157"/>
                    <a:pt x="127" y="160"/>
                    <a:pt x="126" y="164"/>
                  </a:cubicBezTo>
                  <a:cubicBezTo>
                    <a:pt x="126" y="169"/>
                    <a:pt x="129" y="173"/>
                    <a:pt x="134" y="174"/>
                  </a:cubicBezTo>
                  <a:cubicBezTo>
                    <a:pt x="140" y="176"/>
                    <a:pt x="146" y="176"/>
                    <a:pt x="152" y="177"/>
                  </a:cubicBezTo>
                  <a:cubicBezTo>
                    <a:pt x="157" y="177"/>
                    <a:pt x="160" y="177"/>
                    <a:pt x="162" y="181"/>
                  </a:cubicBezTo>
                  <a:cubicBezTo>
                    <a:pt x="163" y="182"/>
                    <a:pt x="164" y="183"/>
                    <a:pt x="165" y="184"/>
                  </a:cubicBezTo>
                  <a:cubicBezTo>
                    <a:pt x="167" y="185"/>
                    <a:pt x="167" y="186"/>
                    <a:pt x="167" y="189"/>
                  </a:cubicBezTo>
                  <a:cubicBezTo>
                    <a:pt x="124" y="189"/>
                    <a:pt x="81" y="189"/>
                    <a:pt x="38" y="18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4" name="Freeform 363"/>
            <p:cNvSpPr>
              <a:spLocks/>
            </p:cNvSpPr>
            <p:nvPr/>
          </p:nvSpPr>
          <p:spPr bwMode="auto">
            <a:xfrm>
              <a:off x="10201276" y="974726"/>
              <a:ext cx="163513" cy="168275"/>
            </a:xfrm>
            <a:custGeom>
              <a:avLst/>
              <a:gdLst>
                <a:gd name="T0" fmla="*/ 98 w 98"/>
                <a:gd name="T1" fmla="*/ 22 h 100"/>
                <a:gd name="T2" fmla="*/ 83 w 98"/>
                <a:gd name="T3" fmla="*/ 73 h 100"/>
                <a:gd name="T4" fmla="*/ 52 w 98"/>
                <a:gd name="T5" fmla="*/ 99 h 100"/>
                <a:gd name="T6" fmla="*/ 46 w 98"/>
                <a:gd name="T7" fmla="*/ 99 h 100"/>
                <a:gd name="T8" fmla="*/ 7 w 98"/>
                <a:gd name="T9" fmla="*/ 59 h 100"/>
                <a:gd name="T10" fmla="*/ 0 w 98"/>
                <a:gd name="T11" fmla="*/ 19 h 100"/>
                <a:gd name="T12" fmla="*/ 9 w 98"/>
                <a:gd name="T13" fmla="*/ 12 h 100"/>
                <a:gd name="T14" fmla="*/ 25 w 98"/>
                <a:gd name="T15" fmla="*/ 15 h 100"/>
                <a:gd name="T16" fmla="*/ 38 w 98"/>
                <a:gd name="T17" fmla="*/ 7 h 100"/>
                <a:gd name="T18" fmla="*/ 44 w 98"/>
                <a:gd name="T19" fmla="*/ 3 h 100"/>
                <a:gd name="T20" fmla="*/ 54 w 98"/>
                <a:gd name="T21" fmla="*/ 3 h 100"/>
                <a:gd name="T22" fmla="*/ 62 w 98"/>
                <a:gd name="T23" fmla="*/ 9 h 100"/>
                <a:gd name="T24" fmla="*/ 88 w 98"/>
                <a:gd name="T25" fmla="*/ 13 h 100"/>
                <a:gd name="T26" fmla="*/ 98 w 98"/>
                <a:gd name="T27" fmla="*/ 20 h 100"/>
                <a:gd name="T28" fmla="*/ 98 w 98"/>
                <a:gd name="T29" fmla="*/ 22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8" h="100">
                  <a:moveTo>
                    <a:pt x="98" y="22"/>
                  </a:moveTo>
                  <a:cubicBezTo>
                    <a:pt x="98" y="40"/>
                    <a:pt x="94" y="58"/>
                    <a:pt x="83" y="73"/>
                  </a:cubicBezTo>
                  <a:cubicBezTo>
                    <a:pt x="75" y="85"/>
                    <a:pt x="65" y="93"/>
                    <a:pt x="52" y="99"/>
                  </a:cubicBezTo>
                  <a:cubicBezTo>
                    <a:pt x="50" y="100"/>
                    <a:pt x="48" y="100"/>
                    <a:pt x="46" y="99"/>
                  </a:cubicBezTo>
                  <a:cubicBezTo>
                    <a:pt x="27" y="91"/>
                    <a:pt x="15" y="77"/>
                    <a:pt x="7" y="59"/>
                  </a:cubicBezTo>
                  <a:cubicBezTo>
                    <a:pt x="1" y="46"/>
                    <a:pt x="0" y="32"/>
                    <a:pt x="0" y="19"/>
                  </a:cubicBezTo>
                  <a:cubicBezTo>
                    <a:pt x="0" y="13"/>
                    <a:pt x="4" y="10"/>
                    <a:pt x="9" y="12"/>
                  </a:cubicBezTo>
                  <a:cubicBezTo>
                    <a:pt x="14" y="15"/>
                    <a:pt x="20" y="16"/>
                    <a:pt x="25" y="15"/>
                  </a:cubicBezTo>
                  <a:cubicBezTo>
                    <a:pt x="31" y="14"/>
                    <a:pt x="35" y="10"/>
                    <a:pt x="38" y="7"/>
                  </a:cubicBezTo>
                  <a:cubicBezTo>
                    <a:pt x="40" y="5"/>
                    <a:pt x="42" y="4"/>
                    <a:pt x="44" y="3"/>
                  </a:cubicBezTo>
                  <a:cubicBezTo>
                    <a:pt x="47" y="0"/>
                    <a:pt x="51" y="0"/>
                    <a:pt x="54" y="3"/>
                  </a:cubicBezTo>
                  <a:cubicBezTo>
                    <a:pt x="57" y="5"/>
                    <a:pt x="59" y="7"/>
                    <a:pt x="62" y="9"/>
                  </a:cubicBezTo>
                  <a:cubicBezTo>
                    <a:pt x="70" y="16"/>
                    <a:pt x="78" y="17"/>
                    <a:pt x="88" y="13"/>
                  </a:cubicBezTo>
                  <a:cubicBezTo>
                    <a:pt x="95" y="10"/>
                    <a:pt x="98" y="12"/>
                    <a:pt x="98" y="20"/>
                  </a:cubicBezTo>
                  <a:cubicBezTo>
                    <a:pt x="98" y="21"/>
                    <a:pt x="98" y="21"/>
                    <a:pt x="98" y="2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5" name="Freeform 364"/>
            <p:cNvSpPr>
              <a:spLocks/>
            </p:cNvSpPr>
            <p:nvPr/>
          </p:nvSpPr>
          <p:spPr bwMode="auto">
            <a:xfrm>
              <a:off x="10069514" y="881064"/>
              <a:ext cx="106363" cy="61913"/>
            </a:xfrm>
            <a:custGeom>
              <a:avLst/>
              <a:gdLst>
                <a:gd name="T0" fmla="*/ 63 w 63"/>
                <a:gd name="T1" fmla="*/ 19 h 37"/>
                <a:gd name="T2" fmla="*/ 41 w 63"/>
                <a:gd name="T3" fmla="*/ 32 h 37"/>
                <a:gd name="T4" fmla="*/ 33 w 63"/>
                <a:gd name="T5" fmla="*/ 36 h 37"/>
                <a:gd name="T6" fmla="*/ 31 w 63"/>
                <a:gd name="T7" fmla="*/ 36 h 37"/>
                <a:gd name="T8" fmla="*/ 1 w 63"/>
                <a:gd name="T9" fmla="*/ 19 h 37"/>
                <a:gd name="T10" fmla="*/ 0 w 63"/>
                <a:gd name="T11" fmla="*/ 18 h 37"/>
                <a:gd name="T12" fmla="*/ 2 w 63"/>
                <a:gd name="T13" fmla="*/ 17 h 37"/>
                <a:gd name="T14" fmla="*/ 30 w 63"/>
                <a:gd name="T15" fmla="*/ 1 h 37"/>
                <a:gd name="T16" fmla="*/ 33 w 63"/>
                <a:gd name="T17" fmla="*/ 1 h 37"/>
                <a:gd name="T18" fmla="*/ 62 w 63"/>
                <a:gd name="T19" fmla="*/ 18 h 37"/>
                <a:gd name="T20" fmla="*/ 63 w 63"/>
                <a:gd name="T21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3" h="37">
                  <a:moveTo>
                    <a:pt x="63" y="19"/>
                  </a:moveTo>
                  <a:cubicBezTo>
                    <a:pt x="56" y="23"/>
                    <a:pt x="48" y="27"/>
                    <a:pt x="41" y="32"/>
                  </a:cubicBezTo>
                  <a:cubicBezTo>
                    <a:pt x="38" y="33"/>
                    <a:pt x="36" y="35"/>
                    <a:pt x="33" y="36"/>
                  </a:cubicBezTo>
                  <a:cubicBezTo>
                    <a:pt x="32" y="36"/>
                    <a:pt x="31" y="37"/>
                    <a:pt x="31" y="36"/>
                  </a:cubicBezTo>
                  <a:cubicBezTo>
                    <a:pt x="21" y="31"/>
                    <a:pt x="11" y="25"/>
                    <a:pt x="1" y="19"/>
                  </a:cubicBezTo>
                  <a:cubicBezTo>
                    <a:pt x="1" y="19"/>
                    <a:pt x="1" y="19"/>
                    <a:pt x="0" y="18"/>
                  </a:cubicBezTo>
                  <a:cubicBezTo>
                    <a:pt x="1" y="18"/>
                    <a:pt x="1" y="18"/>
                    <a:pt x="2" y="17"/>
                  </a:cubicBezTo>
                  <a:cubicBezTo>
                    <a:pt x="11" y="12"/>
                    <a:pt x="21" y="6"/>
                    <a:pt x="30" y="1"/>
                  </a:cubicBezTo>
                  <a:cubicBezTo>
                    <a:pt x="31" y="1"/>
                    <a:pt x="32" y="0"/>
                    <a:pt x="33" y="1"/>
                  </a:cubicBezTo>
                  <a:cubicBezTo>
                    <a:pt x="43" y="6"/>
                    <a:pt x="53" y="12"/>
                    <a:pt x="62" y="18"/>
                  </a:cubicBezTo>
                  <a:cubicBezTo>
                    <a:pt x="63" y="18"/>
                    <a:pt x="63" y="18"/>
                    <a:pt x="63" y="1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6" name="Freeform 365"/>
            <p:cNvSpPr>
              <a:spLocks/>
            </p:cNvSpPr>
            <p:nvPr/>
          </p:nvSpPr>
          <p:spPr bwMode="auto">
            <a:xfrm>
              <a:off x="10126664" y="923926"/>
              <a:ext cx="55563" cy="88900"/>
            </a:xfrm>
            <a:custGeom>
              <a:avLst/>
              <a:gdLst>
                <a:gd name="T0" fmla="*/ 33 w 33"/>
                <a:gd name="T1" fmla="*/ 0 h 53"/>
                <a:gd name="T2" fmla="*/ 32 w 33"/>
                <a:gd name="T3" fmla="*/ 34 h 53"/>
                <a:gd name="T4" fmla="*/ 31 w 33"/>
                <a:gd name="T5" fmla="*/ 36 h 53"/>
                <a:gd name="T6" fmla="*/ 1 w 33"/>
                <a:gd name="T7" fmla="*/ 53 h 53"/>
                <a:gd name="T8" fmla="*/ 1 w 33"/>
                <a:gd name="T9" fmla="*/ 53 h 53"/>
                <a:gd name="T10" fmla="*/ 1 w 33"/>
                <a:gd name="T11" fmla="*/ 52 h 53"/>
                <a:gd name="T12" fmla="*/ 1 w 33"/>
                <a:gd name="T13" fmla="*/ 20 h 53"/>
                <a:gd name="T14" fmla="*/ 2 w 33"/>
                <a:gd name="T15" fmla="*/ 17 h 53"/>
                <a:gd name="T16" fmla="*/ 31 w 33"/>
                <a:gd name="T17" fmla="*/ 0 h 53"/>
                <a:gd name="T18" fmla="*/ 33 w 33"/>
                <a:gd name="T1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53">
                  <a:moveTo>
                    <a:pt x="33" y="0"/>
                  </a:moveTo>
                  <a:cubicBezTo>
                    <a:pt x="33" y="12"/>
                    <a:pt x="33" y="23"/>
                    <a:pt x="32" y="34"/>
                  </a:cubicBezTo>
                  <a:cubicBezTo>
                    <a:pt x="32" y="35"/>
                    <a:pt x="32" y="36"/>
                    <a:pt x="31" y="36"/>
                  </a:cubicBezTo>
                  <a:cubicBezTo>
                    <a:pt x="21" y="42"/>
                    <a:pt x="11" y="48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2"/>
                    <a:pt x="1" y="52"/>
                  </a:cubicBezTo>
                  <a:cubicBezTo>
                    <a:pt x="1" y="41"/>
                    <a:pt x="0" y="30"/>
                    <a:pt x="1" y="20"/>
                  </a:cubicBezTo>
                  <a:cubicBezTo>
                    <a:pt x="1" y="19"/>
                    <a:pt x="1" y="18"/>
                    <a:pt x="2" y="17"/>
                  </a:cubicBezTo>
                  <a:cubicBezTo>
                    <a:pt x="12" y="11"/>
                    <a:pt x="22" y="6"/>
                    <a:pt x="31" y="0"/>
                  </a:cubicBezTo>
                  <a:cubicBezTo>
                    <a:pt x="32" y="0"/>
                    <a:pt x="32" y="0"/>
                    <a:pt x="33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7" name="Freeform 366"/>
            <p:cNvSpPr>
              <a:spLocks/>
            </p:cNvSpPr>
            <p:nvPr/>
          </p:nvSpPr>
          <p:spPr bwMode="auto">
            <a:xfrm>
              <a:off x="10064751" y="923926"/>
              <a:ext cx="53975" cy="88900"/>
            </a:xfrm>
            <a:custGeom>
              <a:avLst/>
              <a:gdLst>
                <a:gd name="T0" fmla="*/ 0 w 32"/>
                <a:gd name="T1" fmla="*/ 0 h 53"/>
                <a:gd name="T2" fmla="*/ 14 w 32"/>
                <a:gd name="T3" fmla="*/ 8 h 53"/>
                <a:gd name="T4" fmla="*/ 30 w 32"/>
                <a:gd name="T5" fmla="*/ 17 h 53"/>
                <a:gd name="T6" fmla="*/ 32 w 32"/>
                <a:gd name="T7" fmla="*/ 19 h 53"/>
                <a:gd name="T8" fmla="*/ 32 w 32"/>
                <a:gd name="T9" fmla="*/ 52 h 53"/>
                <a:gd name="T10" fmla="*/ 31 w 32"/>
                <a:gd name="T11" fmla="*/ 53 h 53"/>
                <a:gd name="T12" fmla="*/ 30 w 32"/>
                <a:gd name="T13" fmla="*/ 53 h 53"/>
                <a:gd name="T14" fmla="*/ 2 w 32"/>
                <a:gd name="T15" fmla="*/ 37 h 53"/>
                <a:gd name="T16" fmla="*/ 0 w 32"/>
                <a:gd name="T17" fmla="*/ 34 h 53"/>
                <a:gd name="T18" fmla="*/ 0 w 32"/>
                <a:gd name="T19" fmla="*/ 1 h 53"/>
                <a:gd name="T20" fmla="*/ 0 w 32"/>
                <a:gd name="T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" h="53">
                  <a:moveTo>
                    <a:pt x="0" y="0"/>
                  </a:moveTo>
                  <a:cubicBezTo>
                    <a:pt x="5" y="3"/>
                    <a:pt x="10" y="5"/>
                    <a:pt x="14" y="8"/>
                  </a:cubicBezTo>
                  <a:cubicBezTo>
                    <a:pt x="20" y="11"/>
                    <a:pt x="25" y="14"/>
                    <a:pt x="30" y="17"/>
                  </a:cubicBezTo>
                  <a:cubicBezTo>
                    <a:pt x="31" y="17"/>
                    <a:pt x="32" y="19"/>
                    <a:pt x="32" y="19"/>
                  </a:cubicBezTo>
                  <a:cubicBezTo>
                    <a:pt x="32" y="30"/>
                    <a:pt x="32" y="41"/>
                    <a:pt x="32" y="52"/>
                  </a:cubicBezTo>
                  <a:cubicBezTo>
                    <a:pt x="32" y="53"/>
                    <a:pt x="32" y="53"/>
                    <a:pt x="31" y="53"/>
                  </a:cubicBezTo>
                  <a:cubicBezTo>
                    <a:pt x="31" y="53"/>
                    <a:pt x="30" y="53"/>
                    <a:pt x="30" y="53"/>
                  </a:cubicBezTo>
                  <a:cubicBezTo>
                    <a:pt x="20" y="47"/>
                    <a:pt x="11" y="42"/>
                    <a:pt x="2" y="37"/>
                  </a:cubicBezTo>
                  <a:cubicBezTo>
                    <a:pt x="1" y="36"/>
                    <a:pt x="0" y="35"/>
                    <a:pt x="0" y="34"/>
                  </a:cubicBezTo>
                  <a:cubicBezTo>
                    <a:pt x="0" y="23"/>
                    <a:pt x="0" y="12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3" name="グループ化 2362"/>
          <p:cNvGrpSpPr/>
          <p:nvPr/>
        </p:nvGrpSpPr>
        <p:grpSpPr>
          <a:xfrm>
            <a:off x="10572751" y="919164"/>
            <a:ext cx="409575" cy="130175"/>
            <a:chOff x="10572751" y="919164"/>
            <a:chExt cx="409575" cy="130175"/>
          </a:xfrm>
        </p:grpSpPr>
        <p:sp>
          <p:nvSpPr>
            <p:cNvPr id="2108" name="Freeform 367"/>
            <p:cNvSpPr>
              <a:spLocks noEditPoints="1"/>
            </p:cNvSpPr>
            <p:nvPr/>
          </p:nvSpPr>
          <p:spPr bwMode="auto">
            <a:xfrm>
              <a:off x="10572751" y="919164"/>
              <a:ext cx="409575" cy="130175"/>
            </a:xfrm>
            <a:custGeom>
              <a:avLst/>
              <a:gdLst>
                <a:gd name="T0" fmla="*/ 122 w 244"/>
                <a:gd name="T1" fmla="*/ 0 h 77"/>
                <a:gd name="T2" fmla="*/ 233 w 244"/>
                <a:gd name="T3" fmla="*/ 0 h 77"/>
                <a:gd name="T4" fmla="*/ 237 w 244"/>
                <a:gd name="T5" fmla="*/ 1 h 77"/>
                <a:gd name="T6" fmla="*/ 244 w 244"/>
                <a:gd name="T7" fmla="*/ 10 h 77"/>
                <a:gd name="T8" fmla="*/ 244 w 244"/>
                <a:gd name="T9" fmla="*/ 67 h 77"/>
                <a:gd name="T10" fmla="*/ 235 w 244"/>
                <a:gd name="T11" fmla="*/ 77 h 77"/>
                <a:gd name="T12" fmla="*/ 233 w 244"/>
                <a:gd name="T13" fmla="*/ 77 h 77"/>
                <a:gd name="T14" fmla="*/ 11 w 244"/>
                <a:gd name="T15" fmla="*/ 77 h 77"/>
                <a:gd name="T16" fmla="*/ 0 w 244"/>
                <a:gd name="T17" fmla="*/ 65 h 77"/>
                <a:gd name="T18" fmla="*/ 0 w 244"/>
                <a:gd name="T19" fmla="*/ 12 h 77"/>
                <a:gd name="T20" fmla="*/ 11 w 244"/>
                <a:gd name="T21" fmla="*/ 0 h 77"/>
                <a:gd name="T22" fmla="*/ 122 w 244"/>
                <a:gd name="T23" fmla="*/ 0 h 77"/>
                <a:gd name="T24" fmla="*/ 202 w 244"/>
                <a:gd name="T25" fmla="*/ 44 h 77"/>
                <a:gd name="T26" fmla="*/ 220 w 244"/>
                <a:gd name="T27" fmla="*/ 44 h 77"/>
                <a:gd name="T28" fmla="*/ 226 w 244"/>
                <a:gd name="T29" fmla="*/ 44 h 77"/>
                <a:gd name="T30" fmla="*/ 229 w 244"/>
                <a:gd name="T31" fmla="*/ 42 h 77"/>
                <a:gd name="T32" fmla="*/ 226 w 244"/>
                <a:gd name="T33" fmla="*/ 39 h 77"/>
                <a:gd name="T34" fmla="*/ 224 w 244"/>
                <a:gd name="T35" fmla="*/ 39 h 77"/>
                <a:gd name="T36" fmla="*/ 199 w 244"/>
                <a:gd name="T37" fmla="*/ 39 h 77"/>
                <a:gd name="T38" fmla="*/ 178 w 244"/>
                <a:gd name="T39" fmla="*/ 39 h 77"/>
                <a:gd name="T40" fmla="*/ 175 w 244"/>
                <a:gd name="T41" fmla="*/ 39 h 77"/>
                <a:gd name="T42" fmla="*/ 175 w 244"/>
                <a:gd name="T43" fmla="*/ 42 h 77"/>
                <a:gd name="T44" fmla="*/ 178 w 244"/>
                <a:gd name="T45" fmla="*/ 44 h 77"/>
                <a:gd name="T46" fmla="*/ 202 w 244"/>
                <a:gd name="T47" fmla="*/ 44 h 77"/>
                <a:gd name="T48" fmla="*/ 201 w 244"/>
                <a:gd name="T49" fmla="*/ 54 h 77"/>
                <a:gd name="T50" fmla="*/ 224 w 244"/>
                <a:gd name="T51" fmla="*/ 54 h 77"/>
                <a:gd name="T52" fmla="*/ 227 w 244"/>
                <a:gd name="T53" fmla="*/ 54 h 77"/>
                <a:gd name="T54" fmla="*/ 229 w 244"/>
                <a:gd name="T55" fmla="*/ 51 h 77"/>
                <a:gd name="T56" fmla="*/ 227 w 244"/>
                <a:gd name="T57" fmla="*/ 48 h 77"/>
                <a:gd name="T58" fmla="*/ 225 w 244"/>
                <a:gd name="T59" fmla="*/ 48 h 77"/>
                <a:gd name="T60" fmla="*/ 179 w 244"/>
                <a:gd name="T61" fmla="*/ 48 h 77"/>
                <a:gd name="T62" fmla="*/ 177 w 244"/>
                <a:gd name="T63" fmla="*/ 48 h 77"/>
                <a:gd name="T64" fmla="*/ 174 w 244"/>
                <a:gd name="T65" fmla="*/ 51 h 77"/>
                <a:gd name="T66" fmla="*/ 176 w 244"/>
                <a:gd name="T67" fmla="*/ 54 h 77"/>
                <a:gd name="T68" fmla="*/ 179 w 244"/>
                <a:gd name="T69" fmla="*/ 54 h 77"/>
                <a:gd name="T70" fmla="*/ 201 w 244"/>
                <a:gd name="T71" fmla="*/ 54 h 77"/>
                <a:gd name="T72" fmla="*/ 202 w 244"/>
                <a:gd name="T73" fmla="*/ 63 h 77"/>
                <a:gd name="T74" fmla="*/ 226 w 244"/>
                <a:gd name="T75" fmla="*/ 63 h 77"/>
                <a:gd name="T76" fmla="*/ 229 w 244"/>
                <a:gd name="T77" fmla="*/ 61 h 77"/>
                <a:gd name="T78" fmla="*/ 225 w 244"/>
                <a:gd name="T79" fmla="*/ 58 h 77"/>
                <a:gd name="T80" fmla="*/ 178 w 244"/>
                <a:gd name="T81" fmla="*/ 58 h 77"/>
                <a:gd name="T82" fmla="*/ 174 w 244"/>
                <a:gd name="T83" fmla="*/ 61 h 77"/>
                <a:gd name="T84" fmla="*/ 178 w 244"/>
                <a:gd name="T85" fmla="*/ 63 h 77"/>
                <a:gd name="T86" fmla="*/ 202 w 244"/>
                <a:gd name="T87" fmla="*/ 63 h 77"/>
                <a:gd name="T88" fmla="*/ 20 w 244"/>
                <a:gd name="T89" fmla="*/ 67 h 77"/>
                <a:gd name="T90" fmla="*/ 29 w 244"/>
                <a:gd name="T91" fmla="*/ 58 h 77"/>
                <a:gd name="T92" fmla="*/ 21 w 244"/>
                <a:gd name="T93" fmla="*/ 49 h 77"/>
                <a:gd name="T94" fmla="*/ 12 w 244"/>
                <a:gd name="T95" fmla="*/ 58 h 77"/>
                <a:gd name="T96" fmla="*/ 20 w 244"/>
                <a:gd name="T97" fmla="*/ 6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44" h="77">
                  <a:moveTo>
                    <a:pt x="122" y="0"/>
                  </a:moveTo>
                  <a:cubicBezTo>
                    <a:pt x="159" y="0"/>
                    <a:pt x="196" y="0"/>
                    <a:pt x="233" y="0"/>
                  </a:cubicBezTo>
                  <a:cubicBezTo>
                    <a:pt x="234" y="0"/>
                    <a:pt x="236" y="0"/>
                    <a:pt x="237" y="1"/>
                  </a:cubicBezTo>
                  <a:cubicBezTo>
                    <a:pt x="242" y="2"/>
                    <a:pt x="244" y="5"/>
                    <a:pt x="244" y="10"/>
                  </a:cubicBezTo>
                  <a:cubicBezTo>
                    <a:pt x="244" y="29"/>
                    <a:pt x="244" y="48"/>
                    <a:pt x="244" y="67"/>
                  </a:cubicBezTo>
                  <a:cubicBezTo>
                    <a:pt x="244" y="72"/>
                    <a:pt x="240" y="76"/>
                    <a:pt x="235" y="77"/>
                  </a:cubicBezTo>
                  <a:cubicBezTo>
                    <a:pt x="234" y="77"/>
                    <a:pt x="234" y="77"/>
                    <a:pt x="233" y="77"/>
                  </a:cubicBezTo>
                  <a:cubicBezTo>
                    <a:pt x="159" y="77"/>
                    <a:pt x="85" y="77"/>
                    <a:pt x="11" y="77"/>
                  </a:cubicBezTo>
                  <a:cubicBezTo>
                    <a:pt x="3" y="77"/>
                    <a:pt x="0" y="73"/>
                    <a:pt x="0" y="65"/>
                  </a:cubicBezTo>
                  <a:cubicBezTo>
                    <a:pt x="0" y="47"/>
                    <a:pt x="0" y="29"/>
                    <a:pt x="0" y="12"/>
                  </a:cubicBezTo>
                  <a:cubicBezTo>
                    <a:pt x="0" y="4"/>
                    <a:pt x="3" y="0"/>
                    <a:pt x="11" y="0"/>
                  </a:cubicBezTo>
                  <a:cubicBezTo>
                    <a:pt x="48" y="0"/>
                    <a:pt x="85" y="0"/>
                    <a:pt x="122" y="0"/>
                  </a:cubicBezTo>
                  <a:close/>
                  <a:moveTo>
                    <a:pt x="202" y="44"/>
                  </a:moveTo>
                  <a:cubicBezTo>
                    <a:pt x="208" y="44"/>
                    <a:pt x="214" y="44"/>
                    <a:pt x="220" y="44"/>
                  </a:cubicBezTo>
                  <a:cubicBezTo>
                    <a:pt x="222" y="44"/>
                    <a:pt x="224" y="44"/>
                    <a:pt x="226" y="44"/>
                  </a:cubicBezTo>
                  <a:cubicBezTo>
                    <a:pt x="228" y="44"/>
                    <a:pt x="229" y="43"/>
                    <a:pt x="229" y="42"/>
                  </a:cubicBezTo>
                  <a:cubicBezTo>
                    <a:pt x="229" y="40"/>
                    <a:pt x="228" y="39"/>
                    <a:pt x="226" y="39"/>
                  </a:cubicBezTo>
                  <a:cubicBezTo>
                    <a:pt x="226" y="39"/>
                    <a:pt x="225" y="39"/>
                    <a:pt x="224" y="39"/>
                  </a:cubicBezTo>
                  <a:cubicBezTo>
                    <a:pt x="216" y="39"/>
                    <a:pt x="208" y="39"/>
                    <a:pt x="199" y="39"/>
                  </a:cubicBezTo>
                  <a:cubicBezTo>
                    <a:pt x="192" y="39"/>
                    <a:pt x="185" y="39"/>
                    <a:pt x="178" y="39"/>
                  </a:cubicBezTo>
                  <a:cubicBezTo>
                    <a:pt x="177" y="39"/>
                    <a:pt x="176" y="39"/>
                    <a:pt x="175" y="39"/>
                  </a:cubicBezTo>
                  <a:cubicBezTo>
                    <a:pt x="175" y="40"/>
                    <a:pt x="174" y="42"/>
                    <a:pt x="175" y="42"/>
                  </a:cubicBezTo>
                  <a:cubicBezTo>
                    <a:pt x="175" y="43"/>
                    <a:pt x="177" y="44"/>
                    <a:pt x="178" y="44"/>
                  </a:cubicBezTo>
                  <a:cubicBezTo>
                    <a:pt x="186" y="44"/>
                    <a:pt x="194" y="44"/>
                    <a:pt x="202" y="44"/>
                  </a:cubicBezTo>
                  <a:close/>
                  <a:moveTo>
                    <a:pt x="201" y="54"/>
                  </a:moveTo>
                  <a:cubicBezTo>
                    <a:pt x="209" y="54"/>
                    <a:pt x="217" y="54"/>
                    <a:pt x="224" y="54"/>
                  </a:cubicBezTo>
                  <a:cubicBezTo>
                    <a:pt x="225" y="54"/>
                    <a:pt x="226" y="54"/>
                    <a:pt x="227" y="54"/>
                  </a:cubicBezTo>
                  <a:cubicBezTo>
                    <a:pt x="228" y="53"/>
                    <a:pt x="229" y="52"/>
                    <a:pt x="229" y="51"/>
                  </a:cubicBezTo>
                  <a:cubicBezTo>
                    <a:pt x="229" y="50"/>
                    <a:pt x="228" y="49"/>
                    <a:pt x="227" y="48"/>
                  </a:cubicBezTo>
                  <a:cubicBezTo>
                    <a:pt x="226" y="48"/>
                    <a:pt x="225" y="48"/>
                    <a:pt x="225" y="48"/>
                  </a:cubicBezTo>
                  <a:cubicBezTo>
                    <a:pt x="209" y="48"/>
                    <a:pt x="194" y="48"/>
                    <a:pt x="179" y="48"/>
                  </a:cubicBezTo>
                  <a:cubicBezTo>
                    <a:pt x="178" y="48"/>
                    <a:pt x="177" y="48"/>
                    <a:pt x="177" y="48"/>
                  </a:cubicBezTo>
                  <a:cubicBezTo>
                    <a:pt x="176" y="49"/>
                    <a:pt x="175" y="50"/>
                    <a:pt x="174" y="51"/>
                  </a:cubicBezTo>
                  <a:cubicBezTo>
                    <a:pt x="174" y="52"/>
                    <a:pt x="176" y="53"/>
                    <a:pt x="176" y="54"/>
                  </a:cubicBezTo>
                  <a:cubicBezTo>
                    <a:pt x="177" y="54"/>
                    <a:pt x="178" y="54"/>
                    <a:pt x="179" y="54"/>
                  </a:cubicBezTo>
                  <a:cubicBezTo>
                    <a:pt x="186" y="54"/>
                    <a:pt x="194" y="54"/>
                    <a:pt x="201" y="54"/>
                  </a:cubicBezTo>
                  <a:close/>
                  <a:moveTo>
                    <a:pt x="202" y="63"/>
                  </a:moveTo>
                  <a:cubicBezTo>
                    <a:pt x="210" y="63"/>
                    <a:pt x="218" y="63"/>
                    <a:pt x="226" y="63"/>
                  </a:cubicBezTo>
                  <a:cubicBezTo>
                    <a:pt x="228" y="63"/>
                    <a:pt x="229" y="63"/>
                    <a:pt x="229" y="61"/>
                  </a:cubicBezTo>
                  <a:cubicBezTo>
                    <a:pt x="229" y="59"/>
                    <a:pt x="228" y="58"/>
                    <a:pt x="225" y="58"/>
                  </a:cubicBezTo>
                  <a:cubicBezTo>
                    <a:pt x="210" y="58"/>
                    <a:pt x="194" y="58"/>
                    <a:pt x="178" y="58"/>
                  </a:cubicBezTo>
                  <a:cubicBezTo>
                    <a:pt x="176" y="58"/>
                    <a:pt x="174" y="59"/>
                    <a:pt x="174" y="61"/>
                  </a:cubicBezTo>
                  <a:cubicBezTo>
                    <a:pt x="175" y="63"/>
                    <a:pt x="176" y="63"/>
                    <a:pt x="178" y="63"/>
                  </a:cubicBezTo>
                  <a:cubicBezTo>
                    <a:pt x="186" y="63"/>
                    <a:pt x="194" y="63"/>
                    <a:pt x="202" y="63"/>
                  </a:cubicBezTo>
                  <a:close/>
                  <a:moveTo>
                    <a:pt x="20" y="67"/>
                  </a:moveTo>
                  <a:cubicBezTo>
                    <a:pt x="25" y="67"/>
                    <a:pt x="29" y="63"/>
                    <a:pt x="29" y="58"/>
                  </a:cubicBezTo>
                  <a:cubicBezTo>
                    <a:pt x="30" y="54"/>
                    <a:pt x="26" y="50"/>
                    <a:pt x="21" y="49"/>
                  </a:cubicBezTo>
                  <a:cubicBezTo>
                    <a:pt x="16" y="49"/>
                    <a:pt x="12" y="53"/>
                    <a:pt x="12" y="58"/>
                  </a:cubicBezTo>
                  <a:cubicBezTo>
                    <a:pt x="12" y="63"/>
                    <a:pt x="16" y="67"/>
                    <a:pt x="20" y="6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09" name="Freeform 368"/>
            <p:cNvSpPr>
              <a:spLocks/>
            </p:cNvSpPr>
            <p:nvPr/>
          </p:nvSpPr>
          <p:spPr bwMode="auto">
            <a:xfrm>
              <a:off x="10864851" y="984251"/>
              <a:ext cx="92075" cy="9525"/>
            </a:xfrm>
            <a:custGeom>
              <a:avLst/>
              <a:gdLst>
                <a:gd name="T0" fmla="*/ 28 w 55"/>
                <a:gd name="T1" fmla="*/ 5 h 5"/>
                <a:gd name="T2" fmla="*/ 4 w 55"/>
                <a:gd name="T3" fmla="*/ 5 h 5"/>
                <a:gd name="T4" fmla="*/ 1 w 55"/>
                <a:gd name="T5" fmla="*/ 3 h 5"/>
                <a:gd name="T6" fmla="*/ 1 w 55"/>
                <a:gd name="T7" fmla="*/ 0 h 5"/>
                <a:gd name="T8" fmla="*/ 4 w 55"/>
                <a:gd name="T9" fmla="*/ 0 h 5"/>
                <a:gd name="T10" fmla="*/ 25 w 55"/>
                <a:gd name="T11" fmla="*/ 0 h 5"/>
                <a:gd name="T12" fmla="*/ 50 w 55"/>
                <a:gd name="T13" fmla="*/ 0 h 5"/>
                <a:gd name="T14" fmla="*/ 52 w 55"/>
                <a:gd name="T15" fmla="*/ 0 h 5"/>
                <a:gd name="T16" fmla="*/ 55 w 55"/>
                <a:gd name="T17" fmla="*/ 3 h 5"/>
                <a:gd name="T18" fmla="*/ 52 w 55"/>
                <a:gd name="T19" fmla="*/ 5 h 5"/>
                <a:gd name="T20" fmla="*/ 46 w 55"/>
                <a:gd name="T21" fmla="*/ 5 h 5"/>
                <a:gd name="T22" fmla="*/ 28 w 55"/>
                <a:gd name="T2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5">
                  <a:moveTo>
                    <a:pt x="28" y="5"/>
                  </a:moveTo>
                  <a:cubicBezTo>
                    <a:pt x="20" y="5"/>
                    <a:pt x="12" y="5"/>
                    <a:pt x="4" y="5"/>
                  </a:cubicBezTo>
                  <a:cubicBezTo>
                    <a:pt x="3" y="5"/>
                    <a:pt x="1" y="4"/>
                    <a:pt x="1" y="3"/>
                  </a:cubicBezTo>
                  <a:cubicBezTo>
                    <a:pt x="0" y="3"/>
                    <a:pt x="1" y="1"/>
                    <a:pt x="1" y="0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1" y="0"/>
                    <a:pt x="18" y="0"/>
                    <a:pt x="25" y="0"/>
                  </a:cubicBezTo>
                  <a:cubicBezTo>
                    <a:pt x="34" y="0"/>
                    <a:pt x="42" y="0"/>
                    <a:pt x="50" y="0"/>
                  </a:cubicBezTo>
                  <a:cubicBezTo>
                    <a:pt x="51" y="0"/>
                    <a:pt x="52" y="0"/>
                    <a:pt x="52" y="0"/>
                  </a:cubicBezTo>
                  <a:cubicBezTo>
                    <a:pt x="54" y="0"/>
                    <a:pt x="55" y="1"/>
                    <a:pt x="55" y="3"/>
                  </a:cubicBezTo>
                  <a:cubicBezTo>
                    <a:pt x="55" y="4"/>
                    <a:pt x="54" y="5"/>
                    <a:pt x="52" y="5"/>
                  </a:cubicBezTo>
                  <a:cubicBezTo>
                    <a:pt x="50" y="5"/>
                    <a:pt x="48" y="5"/>
                    <a:pt x="46" y="5"/>
                  </a:cubicBezTo>
                  <a:cubicBezTo>
                    <a:pt x="40" y="5"/>
                    <a:pt x="34" y="5"/>
                    <a:pt x="2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0" name="Freeform 369"/>
            <p:cNvSpPr>
              <a:spLocks/>
            </p:cNvSpPr>
            <p:nvPr/>
          </p:nvSpPr>
          <p:spPr bwMode="auto">
            <a:xfrm>
              <a:off x="10864851" y="1000126"/>
              <a:ext cx="92075" cy="9525"/>
            </a:xfrm>
            <a:custGeom>
              <a:avLst/>
              <a:gdLst>
                <a:gd name="T0" fmla="*/ 27 w 55"/>
                <a:gd name="T1" fmla="*/ 6 h 6"/>
                <a:gd name="T2" fmla="*/ 5 w 55"/>
                <a:gd name="T3" fmla="*/ 6 h 6"/>
                <a:gd name="T4" fmla="*/ 2 w 55"/>
                <a:gd name="T5" fmla="*/ 6 h 6"/>
                <a:gd name="T6" fmla="*/ 0 w 55"/>
                <a:gd name="T7" fmla="*/ 3 h 6"/>
                <a:gd name="T8" fmla="*/ 3 w 55"/>
                <a:gd name="T9" fmla="*/ 0 h 6"/>
                <a:gd name="T10" fmla="*/ 5 w 55"/>
                <a:gd name="T11" fmla="*/ 0 h 6"/>
                <a:gd name="T12" fmla="*/ 51 w 55"/>
                <a:gd name="T13" fmla="*/ 0 h 6"/>
                <a:gd name="T14" fmla="*/ 53 w 55"/>
                <a:gd name="T15" fmla="*/ 0 h 6"/>
                <a:gd name="T16" fmla="*/ 55 w 55"/>
                <a:gd name="T17" fmla="*/ 3 h 6"/>
                <a:gd name="T18" fmla="*/ 53 w 55"/>
                <a:gd name="T19" fmla="*/ 6 h 6"/>
                <a:gd name="T20" fmla="*/ 50 w 55"/>
                <a:gd name="T21" fmla="*/ 6 h 6"/>
                <a:gd name="T22" fmla="*/ 27 w 55"/>
                <a:gd name="T2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5" h="6">
                  <a:moveTo>
                    <a:pt x="27" y="6"/>
                  </a:moveTo>
                  <a:cubicBezTo>
                    <a:pt x="20" y="6"/>
                    <a:pt x="12" y="6"/>
                    <a:pt x="5" y="6"/>
                  </a:cubicBezTo>
                  <a:cubicBezTo>
                    <a:pt x="4" y="6"/>
                    <a:pt x="3" y="6"/>
                    <a:pt x="2" y="6"/>
                  </a:cubicBezTo>
                  <a:cubicBezTo>
                    <a:pt x="2" y="5"/>
                    <a:pt x="0" y="4"/>
                    <a:pt x="0" y="3"/>
                  </a:cubicBezTo>
                  <a:cubicBezTo>
                    <a:pt x="1" y="2"/>
                    <a:pt x="2" y="1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20" y="0"/>
                    <a:pt x="35" y="0"/>
                    <a:pt x="51" y="0"/>
                  </a:cubicBezTo>
                  <a:cubicBezTo>
                    <a:pt x="51" y="0"/>
                    <a:pt x="52" y="0"/>
                    <a:pt x="53" y="0"/>
                  </a:cubicBezTo>
                  <a:cubicBezTo>
                    <a:pt x="54" y="1"/>
                    <a:pt x="55" y="2"/>
                    <a:pt x="55" y="3"/>
                  </a:cubicBezTo>
                  <a:cubicBezTo>
                    <a:pt x="55" y="4"/>
                    <a:pt x="54" y="5"/>
                    <a:pt x="53" y="6"/>
                  </a:cubicBezTo>
                  <a:cubicBezTo>
                    <a:pt x="52" y="6"/>
                    <a:pt x="51" y="6"/>
                    <a:pt x="50" y="6"/>
                  </a:cubicBezTo>
                  <a:cubicBezTo>
                    <a:pt x="43" y="6"/>
                    <a:pt x="35" y="6"/>
                    <a:pt x="2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1" name="Freeform 370"/>
            <p:cNvSpPr>
              <a:spLocks/>
            </p:cNvSpPr>
            <p:nvPr/>
          </p:nvSpPr>
          <p:spPr bwMode="auto">
            <a:xfrm>
              <a:off x="10864851" y="1016001"/>
              <a:ext cx="92075" cy="9525"/>
            </a:xfrm>
            <a:custGeom>
              <a:avLst/>
              <a:gdLst>
                <a:gd name="T0" fmla="*/ 28 w 55"/>
                <a:gd name="T1" fmla="*/ 5 h 5"/>
                <a:gd name="T2" fmla="*/ 4 w 55"/>
                <a:gd name="T3" fmla="*/ 5 h 5"/>
                <a:gd name="T4" fmla="*/ 0 w 55"/>
                <a:gd name="T5" fmla="*/ 3 h 5"/>
                <a:gd name="T6" fmla="*/ 4 w 55"/>
                <a:gd name="T7" fmla="*/ 0 h 5"/>
                <a:gd name="T8" fmla="*/ 51 w 55"/>
                <a:gd name="T9" fmla="*/ 0 h 5"/>
                <a:gd name="T10" fmla="*/ 55 w 55"/>
                <a:gd name="T11" fmla="*/ 3 h 5"/>
                <a:gd name="T12" fmla="*/ 52 w 55"/>
                <a:gd name="T13" fmla="*/ 5 h 5"/>
                <a:gd name="T14" fmla="*/ 28 w 55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5">
                  <a:moveTo>
                    <a:pt x="28" y="5"/>
                  </a:moveTo>
                  <a:cubicBezTo>
                    <a:pt x="20" y="5"/>
                    <a:pt x="12" y="5"/>
                    <a:pt x="4" y="5"/>
                  </a:cubicBezTo>
                  <a:cubicBezTo>
                    <a:pt x="2" y="5"/>
                    <a:pt x="1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20" y="0"/>
                    <a:pt x="36" y="0"/>
                    <a:pt x="51" y="0"/>
                  </a:cubicBezTo>
                  <a:cubicBezTo>
                    <a:pt x="54" y="0"/>
                    <a:pt x="55" y="1"/>
                    <a:pt x="55" y="3"/>
                  </a:cubicBezTo>
                  <a:cubicBezTo>
                    <a:pt x="55" y="5"/>
                    <a:pt x="54" y="5"/>
                    <a:pt x="52" y="5"/>
                  </a:cubicBezTo>
                  <a:cubicBezTo>
                    <a:pt x="44" y="5"/>
                    <a:pt x="36" y="5"/>
                    <a:pt x="2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2" name="Freeform 371"/>
            <p:cNvSpPr>
              <a:spLocks/>
            </p:cNvSpPr>
            <p:nvPr/>
          </p:nvSpPr>
          <p:spPr bwMode="auto">
            <a:xfrm>
              <a:off x="10593389" y="1001714"/>
              <a:ext cx="30163" cy="30163"/>
            </a:xfrm>
            <a:custGeom>
              <a:avLst/>
              <a:gdLst>
                <a:gd name="T0" fmla="*/ 8 w 18"/>
                <a:gd name="T1" fmla="*/ 18 h 18"/>
                <a:gd name="T2" fmla="*/ 0 w 18"/>
                <a:gd name="T3" fmla="*/ 9 h 18"/>
                <a:gd name="T4" fmla="*/ 9 w 18"/>
                <a:gd name="T5" fmla="*/ 0 h 18"/>
                <a:gd name="T6" fmla="*/ 17 w 18"/>
                <a:gd name="T7" fmla="*/ 9 h 18"/>
                <a:gd name="T8" fmla="*/ 8 w 18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8" y="18"/>
                  </a:moveTo>
                  <a:cubicBezTo>
                    <a:pt x="4" y="18"/>
                    <a:pt x="0" y="14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14" y="1"/>
                    <a:pt x="18" y="5"/>
                    <a:pt x="17" y="9"/>
                  </a:cubicBezTo>
                  <a:cubicBezTo>
                    <a:pt x="17" y="14"/>
                    <a:pt x="13" y="18"/>
                    <a:pt x="8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4" name="グループ化 2363"/>
          <p:cNvGrpSpPr/>
          <p:nvPr/>
        </p:nvGrpSpPr>
        <p:grpSpPr>
          <a:xfrm>
            <a:off x="11295064" y="777876"/>
            <a:ext cx="201613" cy="409575"/>
            <a:chOff x="11295064" y="777876"/>
            <a:chExt cx="201613" cy="409575"/>
          </a:xfrm>
        </p:grpSpPr>
        <p:sp>
          <p:nvSpPr>
            <p:cNvPr id="2113" name="Freeform 372"/>
            <p:cNvSpPr>
              <a:spLocks noEditPoints="1"/>
            </p:cNvSpPr>
            <p:nvPr/>
          </p:nvSpPr>
          <p:spPr bwMode="auto">
            <a:xfrm>
              <a:off x="11295064" y="777876"/>
              <a:ext cx="201613" cy="409575"/>
            </a:xfrm>
            <a:custGeom>
              <a:avLst/>
              <a:gdLst>
                <a:gd name="T0" fmla="*/ 120 w 120"/>
                <a:gd name="T1" fmla="*/ 244 h 244"/>
                <a:gd name="T2" fmla="*/ 0 w 120"/>
                <a:gd name="T3" fmla="*/ 244 h 244"/>
                <a:gd name="T4" fmla="*/ 0 w 120"/>
                <a:gd name="T5" fmla="*/ 242 h 244"/>
                <a:gd name="T6" fmla="*/ 0 w 120"/>
                <a:gd name="T7" fmla="*/ 14 h 244"/>
                <a:gd name="T8" fmla="*/ 14 w 120"/>
                <a:gd name="T9" fmla="*/ 0 h 244"/>
                <a:gd name="T10" fmla="*/ 106 w 120"/>
                <a:gd name="T11" fmla="*/ 0 h 244"/>
                <a:gd name="T12" fmla="*/ 119 w 120"/>
                <a:gd name="T13" fmla="*/ 9 h 244"/>
                <a:gd name="T14" fmla="*/ 120 w 120"/>
                <a:gd name="T15" fmla="*/ 13 h 244"/>
                <a:gd name="T16" fmla="*/ 120 w 120"/>
                <a:gd name="T17" fmla="*/ 242 h 244"/>
                <a:gd name="T18" fmla="*/ 120 w 120"/>
                <a:gd name="T19" fmla="*/ 244 h 244"/>
                <a:gd name="T20" fmla="*/ 18 w 120"/>
                <a:gd name="T21" fmla="*/ 48 h 244"/>
                <a:gd name="T22" fmla="*/ 102 w 120"/>
                <a:gd name="T23" fmla="*/ 48 h 244"/>
                <a:gd name="T24" fmla="*/ 102 w 120"/>
                <a:gd name="T25" fmla="*/ 36 h 244"/>
                <a:gd name="T26" fmla="*/ 18 w 120"/>
                <a:gd name="T27" fmla="*/ 36 h 244"/>
                <a:gd name="T28" fmla="*/ 18 w 120"/>
                <a:gd name="T29" fmla="*/ 48 h 244"/>
                <a:gd name="T30" fmla="*/ 102 w 120"/>
                <a:gd name="T31" fmla="*/ 185 h 244"/>
                <a:gd name="T32" fmla="*/ 18 w 120"/>
                <a:gd name="T33" fmla="*/ 185 h 244"/>
                <a:gd name="T34" fmla="*/ 18 w 120"/>
                <a:gd name="T35" fmla="*/ 197 h 244"/>
                <a:gd name="T36" fmla="*/ 102 w 120"/>
                <a:gd name="T37" fmla="*/ 197 h 244"/>
                <a:gd name="T38" fmla="*/ 102 w 120"/>
                <a:gd name="T39" fmla="*/ 185 h 244"/>
                <a:gd name="T40" fmla="*/ 18 w 120"/>
                <a:gd name="T41" fmla="*/ 209 h 244"/>
                <a:gd name="T42" fmla="*/ 18 w 120"/>
                <a:gd name="T43" fmla="*/ 221 h 244"/>
                <a:gd name="T44" fmla="*/ 102 w 120"/>
                <a:gd name="T45" fmla="*/ 221 h 244"/>
                <a:gd name="T46" fmla="*/ 102 w 120"/>
                <a:gd name="T47" fmla="*/ 209 h 244"/>
                <a:gd name="T48" fmla="*/ 18 w 120"/>
                <a:gd name="T49" fmla="*/ 209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20" h="244">
                  <a:moveTo>
                    <a:pt x="120" y="244"/>
                  </a:moveTo>
                  <a:cubicBezTo>
                    <a:pt x="80" y="244"/>
                    <a:pt x="40" y="244"/>
                    <a:pt x="0" y="244"/>
                  </a:cubicBezTo>
                  <a:cubicBezTo>
                    <a:pt x="0" y="243"/>
                    <a:pt x="0" y="243"/>
                    <a:pt x="0" y="242"/>
                  </a:cubicBezTo>
                  <a:cubicBezTo>
                    <a:pt x="0" y="166"/>
                    <a:pt x="1" y="90"/>
                    <a:pt x="0" y="14"/>
                  </a:cubicBezTo>
                  <a:cubicBezTo>
                    <a:pt x="0" y="4"/>
                    <a:pt x="7" y="0"/>
                    <a:pt x="14" y="0"/>
                  </a:cubicBezTo>
                  <a:cubicBezTo>
                    <a:pt x="45" y="0"/>
                    <a:pt x="76" y="0"/>
                    <a:pt x="106" y="0"/>
                  </a:cubicBezTo>
                  <a:cubicBezTo>
                    <a:pt x="113" y="0"/>
                    <a:pt x="118" y="3"/>
                    <a:pt x="119" y="9"/>
                  </a:cubicBezTo>
                  <a:cubicBezTo>
                    <a:pt x="120" y="10"/>
                    <a:pt x="120" y="12"/>
                    <a:pt x="120" y="13"/>
                  </a:cubicBezTo>
                  <a:cubicBezTo>
                    <a:pt x="120" y="89"/>
                    <a:pt x="120" y="166"/>
                    <a:pt x="120" y="242"/>
                  </a:cubicBezTo>
                  <a:cubicBezTo>
                    <a:pt x="120" y="243"/>
                    <a:pt x="120" y="244"/>
                    <a:pt x="120" y="244"/>
                  </a:cubicBezTo>
                  <a:close/>
                  <a:moveTo>
                    <a:pt x="18" y="48"/>
                  </a:moveTo>
                  <a:cubicBezTo>
                    <a:pt x="46" y="48"/>
                    <a:pt x="74" y="48"/>
                    <a:pt x="102" y="48"/>
                  </a:cubicBezTo>
                  <a:cubicBezTo>
                    <a:pt x="102" y="44"/>
                    <a:pt x="102" y="40"/>
                    <a:pt x="102" y="36"/>
                  </a:cubicBezTo>
                  <a:cubicBezTo>
                    <a:pt x="74" y="36"/>
                    <a:pt x="46" y="36"/>
                    <a:pt x="18" y="36"/>
                  </a:cubicBezTo>
                  <a:cubicBezTo>
                    <a:pt x="18" y="40"/>
                    <a:pt x="18" y="44"/>
                    <a:pt x="18" y="48"/>
                  </a:cubicBezTo>
                  <a:close/>
                  <a:moveTo>
                    <a:pt x="102" y="185"/>
                  </a:moveTo>
                  <a:cubicBezTo>
                    <a:pt x="74" y="185"/>
                    <a:pt x="46" y="185"/>
                    <a:pt x="18" y="185"/>
                  </a:cubicBezTo>
                  <a:cubicBezTo>
                    <a:pt x="18" y="189"/>
                    <a:pt x="18" y="193"/>
                    <a:pt x="18" y="197"/>
                  </a:cubicBezTo>
                  <a:cubicBezTo>
                    <a:pt x="46" y="197"/>
                    <a:pt x="74" y="197"/>
                    <a:pt x="102" y="197"/>
                  </a:cubicBezTo>
                  <a:cubicBezTo>
                    <a:pt x="102" y="193"/>
                    <a:pt x="102" y="189"/>
                    <a:pt x="102" y="185"/>
                  </a:cubicBezTo>
                  <a:close/>
                  <a:moveTo>
                    <a:pt x="18" y="209"/>
                  </a:moveTo>
                  <a:cubicBezTo>
                    <a:pt x="18" y="213"/>
                    <a:pt x="18" y="217"/>
                    <a:pt x="18" y="221"/>
                  </a:cubicBezTo>
                  <a:cubicBezTo>
                    <a:pt x="46" y="221"/>
                    <a:pt x="74" y="221"/>
                    <a:pt x="102" y="221"/>
                  </a:cubicBezTo>
                  <a:cubicBezTo>
                    <a:pt x="102" y="217"/>
                    <a:pt x="102" y="213"/>
                    <a:pt x="102" y="209"/>
                  </a:cubicBezTo>
                  <a:cubicBezTo>
                    <a:pt x="74" y="209"/>
                    <a:pt x="46" y="209"/>
                    <a:pt x="18" y="20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4" name="Freeform 373"/>
            <p:cNvSpPr>
              <a:spLocks/>
            </p:cNvSpPr>
            <p:nvPr/>
          </p:nvSpPr>
          <p:spPr bwMode="auto">
            <a:xfrm>
              <a:off x="11325226" y="838201"/>
              <a:ext cx="141288" cy="20638"/>
            </a:xfrm>
            <a:custGeom>
              <a:avLst/>
              <a:gdLst>
                <a:gd name="T0" fmla="*/ 0 w 84"/>
                <a:gd name="T1" fmla="*/ 12 h 12"/>
                <a:gd name="T2" fmla="*/ 0 w 84"/>
                <a:gd name="T3" fmla="*/ 0 h 12"/>
                <a:gd name="T4" fmla="*/ 84 w 84"/>
                <a:gd name="T5" fmla="*/ 0 h 12"/>
                <a:gd name="T6" fmla="*/ 84 w 84"/>
                <a:gd name="T7" fmla="*/ 12 h 12"/>
                <a:gd name="T8" fmla="*/ 0 w 84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">
                  <a:moveTo>
                    <a:pt x="0" y="12"/>
                  </a:moveTo>
                  <a:cubicBezTo>
                    <a:pt x="0" y="8"/>
                    <a:pt x="0" y="4"/>
                    <a:pt x="0" y="0"/>
                  </a:cubicBezTo>
                  <a:cubicBezTo>
                    <a:pt x="28" y="0"/>
                    <a:pt x="56" y="0"/>
                    <a:pt x="84" y="0"/>
                  </a:cubicBezTo>
                  <a:cubicBezTo>
                    <a:pt x="84" y="4"/>
                    <a:pt x="84" y="8"/>
                    <a:pt x="84" y="12"/>
                  </a:cubicBezTo>
                  <a:cubicBezTo>
                    <a:pt x="56" y="12"/>
                    <a:pt x="28" y="12"/>
                    <a:pt x="0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5" name="Freeform 374"/>
            <p:cNvSpPr>
              <a:spLocks/>
            </p:cNvSpPr>
            <p:nvPr/>
          </p:nvSpPr>
          <p:spPr bwMode="auto">
            <a:xfrm>
              <a:off x="11325226" y="1089026"/>
              <a:ext cx="141288" cy="20638"/>
            </a:xfrm>
            <a:custGeom>
              <a:avLst/>
              <a:gdLst>
                <a:gd name="T0" fmla="*/ 84 w 84"/>
                <a:gd name="T1" fmla="*/ 0 h 12"/>
                <a:gd name="T2" fmla="*/ 84 w 84"/>
                <a:gd name="T3" fmla="*/ 12 h 12"/>
                <a:gd name="T4" fmla="*/ 0 w 84"/>
                <a:gd name="T5" fmla="*/ 12 h 12"/>
                <a:gd name="T6" fmla="*/ 0 w 84"/>
                <a:gd name="T7" fmla="*/ 0 h 12"/>
                <a:gd name="T8" fmla="*/ 84 w 84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">
                  <a:moveTo>
                    <a:pt x="84" y="0"/>
                  </a:moveTo>
                  <a:cubicBezTo>
                    <a:pt x="84" y="4"/>
                    <a:pt x="84" y="8"/>
                    <a:pt x="84" y="12"/>
                  </a:cubicBezTo>
                  <a:cubicBezTo>
                    <a:pt x="56" y="12"/>
                    <a:pt x="28" y="12"/>
                    <a:pt x="0" y="12"/>
                  </a:cubicBezTo>
                  <a:cubicBezTo>
                    <a:pt x="0" y="8"/>
                    <a:pt x="0" y="4"/>
                    <a:pt x="0" y="0"/>
                  </a:cubicBezTo>
                  <a:cubicBezTo>
                    <a:pt x="28" y="0"/>
                    <a:pt x="56" y="0"/>
                    <a:pt x="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6" name="Freeform 375"/>
            <p:cNvSpPr>
              <a:spLocks/>
            </p:cNvSpPr>
            <p:nvPr/>
          </p:nvSpPr>
          <p:spPr bwMode="auto">
            <a:xfrm>
              <a:off x="11325226" y="1128714"/>
              <a:ext cx="141288" cy="20638"/>
            </a:xfrm>
            <a:custGeom>
              <a:avLst/>
              <a:gdLst>
                <a:gd name="T0" fmla="*/ 0 w 84"/>
                <a:gd name="T1" fmla="*/ 0 h 12"/>
                <a:gd name="T2" fmla="*/ 84 w 84"/>
                <a:gd name="T3" fmla="*/ 0 h 12"/>
                <a:gd name="T4" fmla="*/ 84 w 84"/>
                <a:gd name="T5" fmla="*/ 12 h 12"/>
                <a:gd name="T6" fmla="*/ 0 w 84"/>
                <a:gd name="T7" fmla="*/ 12 h 12"/>
                <a:gd name="T8" fmla="*/ 0 w 84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2">
                  <a:moveTo>
                    <a:pt x="0" y="0"/>
                  </a:moveTo>
                  <a:cubicBezTo>
                    <a:pt x="28" y="0"/>
                    <a:pt x="56" y="0"/>
                    <a:pt x="84" y="0"/>
                  </a:cubicBezTo>
                  <a:cubicBezTo>
                    <a:pt x="84" y="4"/>
                    <a:pt x="84" y="8"/>
                    <a:pt x="84" y="12"/>
                  </a:cubicBezTo>
                  <a:cubicBezTo>
                    <a:pt x="56" y="12"/>
                    <a:pt x="28" y="12"/>
                    <a:pt x="0" y="12"/>
                  </a:cubicBezTo>
                  <a:cubicBezTo>
                    <a:pt x="0" y="8"/>
                    <a:pt x="0" y="4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65" name="グループ化 2364"/>
          <p:cNvGrpSpPr/>
          <p:nvPr/>
        </p:nvGrpSpPr>
        <p:grpSpPr>
          <a:xfrm>
            <a:off x="11791857" y="777876"/>
            <a:ext cx="319088" cy="409575"/>
            <a:chOff x="11847514" y="777876"/>
            <a:chExt cx="319088" cy="409575"/>
          </a:xfrm>
        </p:grpSpPr>
        <p:sp>
          <p:nvSpPr>
            <p:cNvPr id="2117" name="Freeform 376"/>
            <p:cNvSpPr>
              <a:spLocks noEditPoints="1"/>
            </p:cNvSpPr>
            <p:nvPr/>
          </p:nvSpPr>
          <p:spPr bwMode="auto">
            <a:xfrm>
              <a:off x="11847514" y="777876"/>
              <a:ext cx="198438" cy="409575"/>
            </a:xfrm>
            <a:custGeom>
              <a:avLst/>
              <a:gdLst>
                <a:gd name="T0" fmla="*/ 65 w 119"/>
                <a:gd name="T1" fmla="*/ 197 h 244"/>
                <a:gd name="T2" fmla="*/ 65 w 119"/>
                <a:gd name="T3" fmla="*/ 209 h 244"/>
                <a:gd name="T4" fmla="*/ 18 w 119"/>
                <a:gd name="T5" fmla="*/ 209 h 244"/>
                <a:gd name="T6" fmla="*/ 18 w 119"/>
                <a:gd name="T7" fmla="*/ 221 h 244"/>
                <a:gd name="T8" fmla="*/ 65 w 119"/>
                <a:gd name="T9" fmla="*/ 221 h 244"/>
                <a:gd name="T10" fmla="*/ 65 w 119"/>
                <a:gd name="T11" fmla="*/ 244 h 244"/>
                <a:gd name="T12" fmla="*/ 0 w 119"/>
                <a:gd name="T13" fmla="*/ 244 h 244"/>
                <a:gd name="T14" fmla="*/ 0 w 119"/>
                <a:gd name="T15" fmla="*/ 242 h 244"/>
                <a:gd name="T16" fmla="*/ 0 w 119"/>
                <a:gd name="T17" fmla="*/ 14 h 244"/>
                <a:gd name="T18" fmla="*/ 14 w 119"/>
                <a:gd name="T19" fmla="*/ 0 h 244"/>
                <a:gd name="T20" fmla="*/ 105 w 119"/>
                <a:gd name="T21" fmla="*/ 0 h 244"/>
                <a:gd name="T22" fmla="*/ 119 w 119"/>
                <a:gd name="T23" fmla="*/ 9 h 244"/>
                <a:gd name="T24" fmla="*/ 119 w 119"/>
                <a:gd name="T25" fmla="*/ 12 h 244"/>
                <a:gd name="T26" fmla="*/ 119 w 119"/>
                <a:gd name="T27" fmla="*/ 141 h 244"/>
                <a:gd name="T28" fmla="*/ 119 w 119"/>
                <a:gd name="T29" fmla="*/ 143 h 244"/>
                <a:gd name="T30" fmla="*/ 71 w 119"/>
                <a:gd name="T31" fmla="*/ 143 h 244"/>
                <a:gd name="T32" fmla="*/ 71 w 119"/>
                <a:gd name="T33" fmla="*/ 149 h 244"/>
                <a:gd name="T34" fmla="*/ 65 w 119"/>
                <a:gd name="T35" fmla="*/ 149 h 244"/>
                <a:gd name="T36" fmla="*/ 65 w 119"/>
                <a:gd name="T37" fmla="*/ 185 h 244"/>
                <a:gd name="T38" fmla="*/ 18 w 119"/>
                <a:gd name="T39" fmla="*/ 185 h 244"/>
                <a:gd name="T40" fmla="*/ 18 w 119"/>
                <a:gd name="T41" fmla="*/ 197 h 244"/>
                <a:gd name="T42" fmla="*/ 65 w 119"/>
                <a:gd name="T43" fmla="*/ 197 h 244"/>
                <a:gd name="T44" fmla="*/ 101 w 119"/>
                <a:gd name="T45" fmla="*/ 36 h 244"/>
                <a:gd name="T46" fmla="*/ 18 w 119"/>
                <a:gd name="T47" fmla="*/ 36 h 244"/>
                <a:gd name="T48" fmla="*/ 18 w 119"/>
                <a:gd name="T49" fmla="*/ 48 h 244"/>
                <a:gd name="T50" fmla="*/ 101 w 119"/>
                <a:gd name="T51" fmla="*/ 48 h 244"/>
                <a:gd name="T52" fmla="*/ 101 w 119"/>
                <a:gd name="T53" fmla="*/ 36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19" h="244">
                  <a:moveTo>
                    <a:pt x="65" y="197"/>
                  </a:moveTo>
                  <a:cubicBezTo>
                    <a:pt x="65" y="201"/>
                    <a:pt x="65" y="205"/>
                    <a:pt x="65" y="209"/>
                  </a:cubicBezTo>
                  <a:cubicBezTo>
                    <a:pt x="49" y="209"/>
                    <a:pt x="34" y="209"/>
                    <a:pt x="18" y="209"/>
                  </a:cubicBezTo>
                  <a:cubicBezTo>
                    <a:pt x="18" y="213"/>
                    <a:pt x="18" y="217"/>
                    <a:pt x="18" y="221"/>
                  </a:cubicBezTo>
                  <a:cubicBezTo>
                    <a:pt x="33" y="221"/>
                    <a:pt x="49" y="221"/>
                    <a:pt x="65" y="221"/>
                  </a:cubicBezTo>
                  <a:cubicBezTo>
                    <a:pt x="65" y="229"/>
                    <a:pt x="65" y="237"/>
                    <a:pt x="65" y="244"/>
                  </a:cubicBezTo>
                  <a:cubicBezTo>
                    <a:pt x="43" y="244"/>
                    <a:pt x="22" y="244"/>
                    <a:pt x="0" y="244"/>
                  </a:cubicBezTo>
                  <a:cubicBezTo>
                    <a:pt x="0" y="243"/>
                    <a:pt x="0" y="243"/>
                    <a:pt x="0" y="242"/>
                  </a:cubicBezTo>
                  <a:cubicBezTo>
                    <a:pt x="0" y="166"/>
                    <a:pt x="0" y="90"/>
                    <a:pt x="0" y="14"/>
                  </a:cubicBezTo>
                  <a:cubicBezTo>
                    <a:pt x="0" y="5"/>
                    <a:pt x="4" y="0"/>
                    <a:pt x="14" y="0"/>
                  </a:cubicBezTo>
                  <a:cubicBezTo>
                    <a:pt x="44" y="0"/>
                    <a:pt x="75" y="0"/>
                    <a:pt x="105" y="0"/>
                  </a:cubicBezTo>
                  <a:cubicBezTo>
                    <a:pt x="113" y="0"/>
                    <a:pt x="117" y="3"/>
                    <a:pt x="119" y="9"/>
                  </a:cubicBezTo>
                  <a:cubicBezTo>
                    <a:pt x="119" y="10"/>
                    <a:pt x="119" y="11"/>
                    <a:pt x="119" y="12"/>
                  </a:cubicBezTo>
                  <a:cubicBezTo>
                    <a:pt x="119" y="55"/>
                    <a:pt x="119" y="98"/>
                    <a:pt x="119" y="141"/>
                  </a:cubicBezTo>
                  <a:cubicBezTo>
                    <a:pt x="119" y="142"/>
                    <a:pt x="119" y="142"/>
                    <a:pt x="119" y="143"/>
                  </a:cubicBezTo>
                  <a:cubicBezTo>
                    <a:pt x="103" y="143"/>
                    <a:pt x="87" y="143"/>
                    <a:pt x="71" y="143"/>
                  </a:cubicBezTo>
                  <a:cubicBezTo>
                    <a:pt x="71" y="145"/>
                    <a:pt x="71" y="147"/>
                    <a:pt x="71" y="149"/>
                  </a:cubicBezTo>
                  <a:cubicBezTo>
                    <a:pt x="69" y="149"/>
                    <a:pt x="67" y="149"/>
                    <a:pt x="65" y="149"/>
                  </a:cubicBezTo>
                  <a:cubicBezTo>
                    <a:pt x="65" y="161"/>
                    <a:pt x="65" y="173"/>
                    <a:pt x="65" y="185"/>
                  </a:cubicBezTo>
                  <a:cubicBezTo>
                    <a:pt x="49" y="185"/>
                    <a:pt x="34" y="185"/>
                    <a:pt x="18" y="185"/>
                  </a:cubicBezTo>
                  <a:cubicBezTo>
                    <a:pt x="18" y="189"/>
                    <a:pt x="18" y="193"/>
                    <a:pt x="18" y="197"/>
                  </a:cubicBezTo>
                  <a:cubicBezTo>
                    <a:pt x="34" y="197"/>
                    <a:pt x="49" y="197"/>
                    <a:pt x="65" y="197"/>
                  </a:cubicBezTo>
                  <a:close/>
                  <a:moveTo>
                    <a:pt x="101" y="36"/>
                  </a:moveTo>
                  <a:cubicBezTo>
                    <a:pt x="73" y="36"/>
                    <a:pt x="45" y="36"/>
                    <a:pt x="18" y="36"/>
                  </a:cubicBezTo>
                  <a:cubicBezTo>
                    <a:pt x="18" y="40"/>
                    <a:pt x="18" y="44"/>
                    <a:pt x="18" y="48"/>
                  </a:cubicBezTo>
                  <a:cubicBezTo>
                    <a:pt x="46" y="48"/>
                    <a:pt x="73" y="48"/>
                    <a:pt x="101" y="48"/>
                  </a:cubicBezTo>
                  <a:cubicBezTo>
                    <a:pt x="101" y="44"/>
                    <a:pt x="101" y="40"/>
                    <a:pt x="101" y="3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8" name="Freeform 377"/>
            <p:cNvSpPr>
              <a:spLocks noEditPoints="1"/>
            </p:cNvSpPr>
            <p:nvPr/>
          </p:nvSpPr>
          <p:spPr bwMode="auto">
            <a:xfrm>
              <a:off x="11977689" y="1038226"/>
              <a:ext cx="188913" cy="149225"/>
            </a:xfrm>
            <a:custGeom>
              <a:avLst/>
              <a:gdLst>
                <a:gd name="T0" fmla="*/ 0 w 112"/>
                <a:gd name="T1" fmla="*/ 6 h 89"/>
                <a:gd name="T2" fmla="*/ 5 w 112"/>
                <a:gd name="T3" fmla="*/ 6 h 89"/>
                <a:gd name="T4" fmla="*/ 5 w 112"/>
                <a:gd name="T5" fmla="*/ 1 h 89"/>
                <a:gd name="T6" fmla="*/ 6 w 112"/>
                <a:gd name="T7" fmla="*/ 0 h 89"/>
                <a:gd name="T8" fmla="*/ 34 w 112"/>
                <a:gd name="T9" fmla="*/ 0 h 89"/>
                <a:gd name="T10" fmla="*/ 53 w 112"/>
                <a:gd name="T11" fmla="*/ 5 h 89"/>
                <a:gd name="T12" fmla="*/ 59 w 112"/>
                <a:gd name="T13" fmla="*/ 5 h 89"/>
                <a:gd name="T14" fmla="*/ 83 w 112"/>
                <a:gd name="T15" fmla="*/ 0 h 89"/>
                <a:gd name="T16" fmla="*/ 104 w 112"/>
                <a:gd name="T17" fmla="*/ 0 h 89"/>
                <a:gd name="T18" fmla="*/ 107 w 112"/>
                <a:gd name="T19" fmla="*/ 0 h 89"/>
                <a:gd name="T20" fmla="*/ 107 w 112"/>
                <a:gd name="T21" fmla="*/ 6 h 89"/>
                <a:gd name="T22" fmla="*/ 112 w 112"/>
                <a:gd name="T23" fmla="*/ 6 h 89"/>
                <a:gd name="T24" fmla="*/ 112 w 112"/>
                <a:gd name="T25" fmla="*/ 24 h 89"/>
                <a:gd name="T26" fmla="*/ 107 w 112"/>
                <a:gd name="T27" fmla="*/ 24 h 89"/>
                <a:gd name="T28" fmla="*/ 107 w 112"/>
                <a:gd name="T29" fmla="*/ 31 h 89"/>
                <a:gd name="T30" fmla="*/ 112 w 112"/>
                <a:gd name="T31" fmla="*/ 31 h 89"/>
                <a:gd name="T32" fmla="*/ 112 w 112"/>
                <a:gd name="T33" fmla="*/ 48 h 89"/>
                <a:gd name="T34" fmla="*/ 107 w 112"/>
                <a:gd name="T35" fmla="*/ 48 h 89"/>
                <a:gd name="T36" fmla="*/ 107 w 112"/>
                <a:gd name="T37" fmla="*/ 54 h 89"/>
                <a:gd name="T38" fmla="*/ 112 w 112"/>
                <a:gd name="T39" fmla="*/ 54 h 89"/>
                <a:gd name="T40" fmla="*/ 112 w 112"/>
                <a:gd name="T41" fmla="*/ 71 h 89"/>
                <a:gd name="T42" fmla="*/ 107 w 112"/>
                <a:gd name="T43" fmla="*/ 72 h 89"/>
                <a:gd name="T44" fmla="*/ 107 w 112"/>
                <a:gd name="T45" fmla="*/ 76 h 89"/>
                <a:gd name="T46" fmla="*/ 109 w 112"/>
                <a:gd name="T47" fmla="*/ 77 h 89"/>
                <a:gd name="T48" fmla="*/ 109 w 112"/>
                <a:gd name="T49" fmla="*/ 89 h 89"/>
                <a:gd name="T50" fmla="*/ 0 w 112"/>
                <a:gd name="T51" fmla="*/ 89 h 89"/>
                <a:gd name="T52" fmla="*/ 0 w 112"/>
                <a:gd name="T53" fmla="*/ 6 h 89"/>
                <a:gd name="T54" fmla="*/ 10 w 112"/>
                <a:gd name="T55" fmla="*/ 4 h 89"/>
                <a:gd name="T56" fmla="*/ 10 w 112"/>
                <a:gd name="T57" fmla="*/ 6 h 89"/>
                <a:gd name="T58" fmla="*/ 9 w 112"/>
                <a:gd name="T59" fmla="*/ 81 h 89"/>
                <a:gd name="T60" fmla="*/ 12 w 112"/>
                <a:gd name="T61" fmla="*/ 83 h 89"/>
                <a:gd name="T62" fmla="*/ 33 w 112"/>
                <a:gd name="T63" fmla="*/ 83 h 89"/>
                <a:gd name="T64" fmla="*/ 49 w 112"/>
                <a:gd name="T65" fmla="*/ 85 h 89"/>
                <a:gd name="T66" fmla="*/ 54 w 112"/>
                <a:gd name="T67" fmla="*/ 87 h 89"/>
                <a:gd name="T68" fmla="*/ 54 w 112"/>
                <a:gd name="T69" fmla="*/ 87 h 89"/>
                <a:gd name="T70" fmla="*/ 54 w 112"/>
                <a:gd name="T71" fmla="*/ 11 h 89"/>
                <a:gd name="T72" fmla="*/ 53 w 112"/>
                <a:gd name="T73" fmla="*/ 9 h 89"/>
                <a:gd name="T74" fmla="*/ 44 w 112"/>
                <a:gd name="T75" fmla="*/ 6 h 89"/>
                <a:gd name="T76" fmla="*/ 10 w 112"/>
                <a:gd name="T77" fmla="*/ 4 h 89"/>
                <a:gd name="T78" fmla="*/ 102 w 112"/>
                <a:gd name="T79" fmla="*/ 4 h 89"/>
                <a:gd name="T80" fmla="*/ 100 w 112"/>
                <a:gd name="T81" fmla="*/ 4 h 89"/>
                <a:gd name="T82" fmla="*/ 80 w 112"/>
                <a:gd name="T83" fmla="*/ 4 h 89"/>
                <a:gd name="T84" fmla="*/ 60 w 112"/>
                <a:gd name="T85" fmla="*/ 8 h 89"/>
                <a:gd name="T86" fmla="*/ 57 w 112"/>
                <a:gd name="T87" fmla="*/ 12 h 89"/>
                <a:gd name="T88" fmla="*/ 57 w 112"/>
                <a:gd name="T89" fmla="*/ 85 h 89"/>
                <a:gd name="T90" fmla="*/ 57 w 112"/>
                <a:gd name="T91" fmla="*/ 87 h 89"/>
                <a:gd name="T92" fmla="*/ 60 w 112"/>
                <a:gd name="T93" fmla="*/ 87 h 89"/>
                <a:gd name="T94" fmla="*/ 75 w 112"/>
                <a:gd name="T95" fmla="*/ 83 h 89"/>
                <a:gd name="T96" fmla="*/ 99 w 112"/>
                <a:gd name="T97" fmla="*/ 83 h 89"/>
                <a:gd name="T98" fmla="*/ 102 w 112"/>
                <a:gd name="T99" fmla="*/ 80 h 89"/>
                <a:gd name="T100" fmla="*/ 102 w 112"/>
                <a:gd name="T101" fmla="*/ 7 h 89"/>
                <a:gd name="T102" fmla="*/ 102 w 112"/>
                <a:gd name="T103" fmla="*/ 4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2" h="89">
                  <a:moveTo>
                    <a:pt x="0" y="6"/>
                  </a:moveTo>
                  <a:cubicBezTo>
                    <a:pt x="1" y="6"/>
                    <a:pt x="3" y="6"/>
                    <a:pt x="5" y="6"/>
                  </a:cubicBezTo>
                  <a:cubicBezTo>
                    <a:pt x="5" y="4"/>
                    <a:pt x="5" y="2"/>
                    <a:pt x="5" y="1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6" y="0"/>
                    <a:pt x="25" y="0"/>
                    <a:pt x="34" y="0"/>
                  </a:cubicBezTo>
                  <a:cubicBezTo>
                    <a:pt x="41" y="0"/>
                    <a:pt x="47" y="2"/>
                    <a:pt x="53" y="5"/>
                  </a:cubicBezTo>
                  <a:cubicBezTo>
                    <a:pt x="55" y="6"/>
                    <a:pt x="57" y="6"/>
                    <a:pt x="59" y="5"/>
                  </a:cubicBezTo>
                  <a:cubicBezTo>
                    <a:pt x="66" y="2"/>
                    <a:pt x="74" y="0"/>
                    <a:pt x="83" y="0"/>
                  </a:cubicBezTo>
                  <a:cubicBezTo>
                    <a:pt x="90" y="0"/>
                    <a:pt x="97" y="0"/>
                    <a:pt x="104" y="0"/>
                  </a:cubicBezTo>
                  <a:cubicBezTo>
                    <a:pt x="105" y="0"/>
                    <a:pt x="105" y="0"/>
                    <a:pt x="107" y="0"/>
                  </a:cubicBezTo>
                  <a:cubicBezTo>
                    <a:pt x="107" y="2"/>
                    <a:pt x="107" y="4"/>
                    <a:pt x="107" y="6"/>
                  </a:cubicBezTo>
                  <a:cubicBezTo>
                    <a:pt x="109" y="6"/>
                    <a:pt x="110" y="6"/>
                    <a:pt x="112" y="6"/>
                  </a:cubicBezTo>
                  <a:cubicBezTo>
                    <a:pt x="112" y="12"/>
                    <a:pt x="112" y="18"/>
                    <a:pt x="112" y="24"/>
                  </a:cubicBezTo>
                  <a:cubicBezTo>
                    <a:pt x="111" y="24"/>
                    <a:pt x="109" y="24"/>
                    <a:pt x="107" y="24"/>
                  </a:cubicBezTo>
                  <a:cubicBezTo>
                    <a:pt x="107" y="26"/>
                    <a:pt x="107" y="28"/>
                    <a:pt x="107" y="31"/>
                  </a:cubicBezTo>
                  <a:cubicBezTo>
                    <a:pt x="109" y="31"/>
                    <a:pt x="110" y="31"/>
                    <a:pt x="112" y="31"/>
                  </a:cubicBezTo>
                  <a:cubicBezTo>
                    <a:pt x="112" y="36"/>
                    <a:pt x="112" y="42"/>
                    <a:pt x="112" y="48"/>
                  </a:cubicBezTo>
                  <a:cubicBezTo>
                    <a:pt x="110" y="48"/>
                    <a:pt x="109" y="48"/>
                    <a:pt x="107" y="48"/>
                  </a:cubicBezTo>
                  <a:cubicBezTo>
                    <a:pt x="107" y="50"/>
                    <a:pt x="107" y="52"/>
                    <a:pt x="107" y="54"/>
                  </a:cubicBezTo>
                  <a:cubicBezTo>
                    <a:pt x="109" y="54"/>
                    <a:pt x="110" y="54"/>
                    <a:pt x="112" y="54"/>
                  </a:cubicBezTo>
                  <a:cubicBezTo>
                    <a:pt x="112" y="60"/>
                    <a:pt x="112" y="66"/>
                    <a:pt x="112" y="71"/>
                  </a:cubicBezTo>
                  <a:cubicBezTo>
                    <a:pt x="110" y="71"/>
                    <a:pt x="109" y="72"/>
                    <a:pt x="107" y="72"/>
                  </a:cubicBezTo>
                  <a:cubicBezTo>
                    <a:pt x="107" y="73"/>
                    <a:pt x="107" y="75"/>
                    <a:pt x="107" y="76"/>
                  </a:cubicBezTo>
                  <a:cubicBezTo>
                    <a:pt x="108" y="77"/>
                    <a:pt x="108" y="77"/>
                    <a:pt x="109" y="77"/>
                  </a:cubicBezTo>
                  <a:cubicBezTo>
                    <a:pt x="109" y="81"/>
                    <a:pt x="109" y="85"/>
                    <a:pt x="109" y="89"/>
                  </a:cubicBezTo>
                  <a:cubicBezTo>
                    <a:pt x="73" y="89"/>
                    <a:pt x="36" y="89"/>
                    <a:pt x="0" y="89"/>
                  </a:cubicBezTo>
                  <a:cubicBezTo>
                    <a:pt x="0" y="62"/>
                    <a:pt x="0" y="34"/>
                    <a:pt x="0" y="6"/>
                  </a:cubicBezTo>
                  <a:close/>
                  <a:moveTo>
                    <a:pt x="10" y="4"/>
                  </a:moveTo>
                  <a:cubicBezTo>
                    <a:pt x="10" y="5"/>
                    <a:pt x="10" y="5"/>
                    <a:pt x="10" y="6"/>
                  </a:cubicBezTo>
                  <a:cubicBezTo>
                    <a:pt x="9" y="31"/>
                    <a:pt x="10" y="56"/>
                    <a:pt x="9" y="81"/>
                  </a:cubicBezTo>
                  <a:cubicBezTo>
                    <a:pt x="9" y="83"/>
                    <a:pt x="10" y="83"/>
                    <a:pt x="12" y="83"/>
                  </a:cubicBezTo>
                  <a:cubicBezTo>
                    <a:pt x="19" y="83"/>
                    <a:pt x="26" y="83"/>
                    <a:pt x="33" y="83"/>
                  </a:cubicBezTo>
                  <a:cubicBezTo>
                    <a:pt x="39" y="84"/>
                    <a:pt x="44" y="85"/>
                    <a:pt x="49" y="85"/>
                  </a:cubicBezTo>
                  <a:cubicBezTo>
                    <a:pt x="51" y="86"/>
                    <a:pt x="53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5" y="61"/>
                    <a:pt x="55" y="36"/>
                    <a:pt x="54" y="11"/>
                  </a:cubicBezTo>
                  <a:cubicBezTo>
                    <a:pt x="54" y="10"/>
                    <a:pt x="54" y="9"/>
                    <a:pt x="53" y="9"/>
                  </a:cubicBezTo>
                  <a:cubicBezTo>
                    <a:pt x="50" y="8"/>
                    <a:pt x="47" y="6"/>
                    <a:pt x="44" y="6"/>
                  </a:cubicBezTo>
                  <a:cubicBezTo>
                    <a:pt x="33" y="3"/>
                    <a:pt x="21" y="5"/>
                    <a:pt x="10" y="4"/>
                  </a:cubicBezTo>
                  <a:close/>
                  <a:moveTo>
                    <a:pt x="102" y="4"/>
                  </a:moveTo>
                  <a:cubicBezTo>
                    <a:pt x="101" y="4"/>
                    <a:pt x="100" y="4"/>
                    <a:pt x="100" y="4"/>
                  </a:cubicBezTo>
                  <a:cubicBezTo>
                    <a:pt x="93" y="4"/>
                    <a:pt x="86" y="4"/>
                    <a:pt x="80" y="4"/>
                  </a:cubicBezTo>
                  <a:cubicBezTo>
                    <a:pt x="73" y="4"/>
                    <a:pt x="66" y="6"/>
                    <a:pt x="60" y="8"/>
                  </a:cubicBezTo>
                  <a:cubicBezTo>
                    <a:pt x="58" y="9"/>
                    <a:pt x="57" y="10"/>
                    <a:pt x="57" y="12"/>
                  </a:cubicBezTo>
                  <a:cubicBezTo>
                    <a:pt x="57" y="36"/>
                    <a:pt x="57" y="61"/>
                    <a:pt x="57" y="85"/>
                  </a:cubicBezTo>
                  <a:cubicBezTo>
                    <a:pt x="57" y="86"/>
                    <a:pt x="57" y="86"/>
                    <a:pt x="57" y="87"/>
                  </a:cubicBezTo>
                  <a:cubicBezTo>
                    <a:pt x="58" y="87"/>
                    <a:pt x="59" y="87"/>
                    <a:pt x="60" y="87"/>
                  </a:cubicBezTo>
                  <a:cubicBezTo>
                    <a:pt x="65" y="85"/>
                    <a:pt x="70" y="83"/>
                    <a:pt x="75" y="83"/>
                  </a:cubicBezTo>
                  <a:cubicBezTo>
                    <a:pt x="83" y="83"/>
                    <a:pt x="91" y="83"/>
                    <a:pt x="99" y="83"/>
                  </a:cubicBezTo>
                  <a:cubicBezTo>
                    <a:pt x="102" y="83"/>
                    <a:pt x="102" y="83"/>
                    <a:pt x="102" y="80"/>
                  </a:cubicBezTo>
                  <a:cubicBezTo>
                    <a:pt x="102" y="56"/>
                    <a:pt x="102" y="32"/>
                    <a:pt x="102" y="7"/>
                  </a:cubicBezTo>
                  <a:cubicBezTo>
                    <a:pt x="102" y="6"/>
                    <a:pt x="102" y="5"/>
                    <a:pt x="102" y="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19" name="Freeform 378"/>
            <p:cNvSpPr>
              <a:spLocks/>
            </p:cNvSpPr>
            <p:nvPr/>
          </p:nvSpPr>
          <p:spPr bwMode="auto">
            <a:xfrm>
              <a:off x="11877676" y="838201"/>
              <a:ext cx="138113" cy="20638"/>
            </a:xfrm>
            <a:custGeom>
              <a:avLst/>
              <a:gdLst>
                <a:gd name="T0" fmla="*/ 83 w 83"/>
                <a:gd name="T1" fmla="*/ 0 h 12"/>
                <a:gd name="T2" fmla="*/ 83 w 83"/>
                <a:gd name="T3" fmla="*/ 12 h 12"/>
                <a:gd name="T4" fmla="*/ 0 w 83"/>
                <a:gd name="T5" fmla="*/ 12 h 12"/>
                <a:gd name="T6" fmla="*/ 0 w 83"/>
                <a:gd name="T7" fmla="*/ 0 h 12"/>
                <a:gd name="T8" fmla="*/ 83 w 8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">
                  <a:moveTo>
                    <a:pt x="83" y="0"/>
                  </a:moveTo>
                  <a:cubicBezTo>
                    <a:pt x="83" y="4"/>
                    <a:pt x="83" y="8"/>
                    <a:pt x="83" y="12"/>
                  </a:cubicBezTo>
                  <a:cubicBezTo>
                    <a:pt x="55" y="12"/>
                    <a:pt x="28" y="12"/>
                    <a:pt x="0" y="12"/>
                  </a:cubicBezTo>
                  <a:cubicBezTo>
                    <a:pt x="0" y="8"/>
                    <a:pt x="0" y="4"/>
                    <a:pt x="0" y="0"/>
                  </a:cubicBezTo>
                  <a:cubicBezTo>
                    <a:pt x="27" y="0"/>
                    <a:pt x="55" y="0"/>
                    <a:pt x="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0" name="Freeform 379"/>
            <p:cNvSpPr>
              <a:spLocks noEditPoints="1"/>
            </p:cNvSpPr>
            <p:nvPr/>
          </p:nvSpPr>
          <p:spPr bwMode="auto">
            <a:xfrm>
              <a:off x="11993564" y="1042989"/>
              <a:ext cx="76200" cy="141288"/>
            </a:xfrm>
            <a:custGeom>
              <a:avLst/>
              <a:gdLst>
                <a:gd name="T0" fmla="*/ 1 w 46"/>
                <a:gd name="T1" fmla="*/ 1 h 84"/>
                <a:gd name="T2" fmla="*/ 35 w 46"/>
                <a:gd name="T3" fmla="*/ 3 h 84"/>
                <a:gd name="T4" fmla="*/ 44 w 46"/>
                <a:gd name="T5" fmla="*/ 6 h 84"/>
                <a:gd name="T6" fmla="*/ 45 w 46"/>
                <a:gd name="T7" fmla="*/ 8 h 84"/>
                <a:gd name="T8" fmla="*/ 45 w 46"/>
                <a:gd name="T9" fmla="*/ 84 h 84"/>
                <a:gd name="T10" fmla="*/ 45 w 46"/>
                <a:gd name="T11" fmla="*/ 84 h 84"/>
                <a:gd name="T12" fmla="*/ 40 w 46"/>
                <a:gd name="T13" fmla="*/ 82 h 84"/>
                <a:gd name="T14" fmla="*/ 24 w 46"/>
                <a:gd name="T15" fmla="*/ 80 h 84"/>
                <a:gd name="T16" fmla="*/ 3 w 46"/>
                <a:gd name="T17" fmla="*/ 80 h 84"/>
                <a:gd name="T18" fmla="*/ 0 w 46"/>
                <a:gd name="T19" fmla="*/ 78 h 84"/>
                <a:gd name="T20" fmla="*/ 1 w 46"/>
                <a:gd name="T21" fmla="*/ 3 h 84"/>
                <a:gd name="T22" fmla="*/ 1 w 46"/>
                <a:gd name="T23" fmla="*/ 1 h 84"/>
                <a:gd name="T24" fmla="*/ 23 w 46"/>
                <a:gd name="T25" fmla="*/ 39 h 84"/>
                <a:gd name="T26" fmla="*/ 19 w 46"/>
                <a:gd name="T27" fmla="*/ 33 h 84"/>
                <a:gd name="T28" fmla="*/ 17 w 46"/>
                <a:gd name="T29" fmla="*/ 32 h 84"/>
                <a:gd name="T30" fmla="*/ 10 w 46"/>
                <a:gd name="T31" fmla="*/ 40 h 84"/>
                <a:gd name="T32" fmla="*/ 12 w 46"/>
                <a:gd name="T33" fmla="*/ 44 h 84"/>
                <a:gd name="T34" fmla="*/ 20 w 46"/>
                <a:gd name="T35" fmla="*/ 46 h 84"/>
                <a:gd name="T36" fmla="*/ 35 w 46"/>
                <a:gd name="T37" fmla="*/ 44 h 84"/>
                <a:gd name="T38" fmla="*/ 37 w 46"/>
                <a:gd name="T39" fmla="*/ 41 h 84"/>
                <a:gd name="T40" fmla="*/ 30 w 46"/>
                <a:gd name="T41" fmla="*/ 32 h 84"/>
                <a:gd name="T42" fmla="*/ 27 w 46"/>
                <a:gd name="T43" fmla="*/ 33 h 84"/>
                <a:gd name="T44" fmla="*/ 23 w 46"/>
                <a:gd name="T45" fmla="*/ 39 h 84"/>
                <a:gd name="T46" fmla="*/ 31 w 46"/>
                <a:gd name="T47" fmla="*/ 22 h 84"/>
                <a:gd name="T48" fmla="*/ 23 w 46"/>
                <a:gd name="T49" fmla="*/ 14 h 84"/>
                <a:gd name="T50" fmla="*/ 16 w 46"/>
                <a:gd name="T51" fmla="*/ 22 h 84"/>
                <a:gd name="T52" fmla="*/ 23 w 46"/>
                <a:gd name="T53" fmla="*/ 29 h 84"/>
                <a:gd name="T54" fmla="*/ 31 w 46"/>
                <a:gd name="T55" fmla="*/ 22 h 84"/>
                <a:gd name="T56" fmla="*/ 8 w 46"/>
                <a:gd name="T57" fmla="*/ 61 h 84"/>
                <a:gd name="T58" fmla="*/ 38 w 46"/>
                <a:gd name="T59" fmla="*/ 61 h 84"/>
                <a:gd name="T60" fmla="*/ 38 w 46"/>
                <a:gd name="T61" fmla="*/ 56 h 84"/>
                <a:gd name="T62" fmla="*/ 8 w 46"/>
                <a:gd name="T63" fmla="*/ 56 h 84"/>
                <a:gd name="T64" fmla="*/ 8 w 46"/>
                <a:gd name="T65" fmla="*/ 61 h 84"/>
                <a:gd name="T66" fmla="*/ 8 w 46"/>
                <a:gd name="T67" fmla="*/ 73 h 84"/>
                <a:gd name="T68" fmla="*/ 38 w 46"/>
                <a:gd name="T69" fmla="*/ 73 h 84"/>
                <a:gd name="T70" fmla="*/ 38 w 46"/>
                <a:gd name="T71" fmla="*/ 68 h 84"/>
                <a:gd name="T72" fmla="*/ 8 w 46"/>
                <a:gd name="T73" fmla="*/ 68 h 84"/>
                <a:gd name="T74" fmla="*/ 8 w 46"/>
                <a:gd name="T75" fmla="*/ 7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6" h="84">
                  <a:moveTo>
                    <a:pt x="1" y="1"/>
                  </a:moveTo>
                  <a:cubicBezTo>
                    <a:pt x="12" y="2"/>
                    <a:pt x="24" y="0"/>
                    <a:pt x="35" y="3"/>
                  </a:cubicBezTo>
                  <a:cubicBezTo>
                    <a:pt x="38" y="3"/>
                    <a:pt x="41" y="5"/>
                    <a:pt x="44" y="6"/>
                  </a:cubicBezTo>
                  <a:cubicBezTo>
                    <a:pt x="45" y="6"/>
                    <a:pt x="45" y="7"/>
                    <a:pt x="45" y="8"/>
                  </a:cubicBezTo>
                  <a:cubicBezTo>
                    <a:pt x="46" y="33"/>
                    <a:pt x="46" y="58"/>
                    <a:pt x="45" y="84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4" y="84"/>
                    <a:pt x="42" y="83"/>
                    <a:pt x="40" y="82"/>
                  </a:cubicBezTo>
                  <a:cubicBezTo>
                    <a:pt x="35" y="82"/>
                    <a:pt x="30" y="81"/>
                    <a:pt x="24" y="80"/>
                  </a:cubicBezTo>
                  <a:cubicBezTo>
                    <a:pt x="17" y="80"/>
                    <a:pt x="10" y="80"/>
                    <a:pt x="3" y="80"/>
                  </a:cubicBezTo>
                  <a:cubicBezTo>
                    <a:pt x="1" y="80"/>
                    <a:pt x="0" y="80"/>
                    <a:pt x="0" y="78"/>
                  </a:cubicBezTo>
                  <a:cubicBezTo>
                    <a:pt x="1" y="53"/>
                    <a:pt x="0" y="28"/>
                    <a:pt x="1" y="3"/>
                  </a:cubicBezTo>
                  <a:cubicBezTo>
                    <a:pt x="1" y="2"/>
                    <a:pt x="1" y="2"/>
                    <a:pt x="1" y="1"/>
                  </a:cubicBezTo>
                  <a:close/>
                  <a:moveTo>
                    <a:pt x="23" y="39"/>
                  </a:moveTo>
                  <a:cubicBezTo>
                    <a:pt x="22" y="37"/>
                    <a:pt x="20" y="35"/>
                    <a:pt x="19" y="33"/>
                  </a:cubicBezTo>
                  <a:cubicBezTo>
                    <a:pt x="18" y="32"/>
                    <a:pt x="18" y="32"/>
                    <a:pt x="17" y="32"/>
                  </a:cubicBezTo>
                  <a:cubicBezTo>
                    <a:pt x="12" y="33"/>
                    <a:pt x="11" y="34"/>
                    <a:pt x="10" y="40"/>
                  </a:cubicBezTo>
                  <a:cubicBezTo>
                    <a:pt x="9" y="42"/>
                    <a:pt x="10" y="44"/>
                    <a:pt x="12" y="44"/>
                  </a:cubicBezTo>
                  <a:cubicBezTo>
                    <a:pt x="15" y="45"/>
                    <a:pt x="17" y="46"/>
                    <a:pt x="20" y="46"/>
                  </a:cubicBezTo>
                  <a:cubicBezTo>
                    <a:pt x="25" y="45"/>
                    <a:pt x="30" y="45"/>
                    <a:pt x="35" y="44"/>
                  </a:cubicBezTo>
                  <a:cubicBezTo>
                    <a:pt x="36" y="44"/>
                    <a:pt x="37" y="42"/>
                    <a:pt x="37" y="41"/>
                  </a:cubicBezTo>
                  <a:cubicBezTo>
                    <a:pt x="37" y="36"/>
                    <a:pt x="35" y="33"/>
                    <a:pt x="30" y="32"/>
                  </a:cubicBezTo>
                  <a:cubicBezTo>
                    <a:pt x="29" y="32"/>
                    <a:pt x="28" y="33"/>
                    <a:pt x="27" y="33"/>
                  </a:cubicBezTo>
                  <a:cubicBezTo>
                    <a:pt x="26" y="35"/>
                    <a:pt x="25" y="37"/>
                    <a:pt x="23" y="39"/>
                  </a:cubicBezTo>
                  <a:close/>
                  <a:moveTo>
                    <a:pt x="31" y="22"/>
                  </a:moveTo>
                  <a:cubicBezTo>
                    <a:pt x="31" y="18"/>
                    <a:pt x="27" y="14"/>
                    <a:pt x="23" y="14"/>
                  </a:cubicBezTo>
                  <a:cubicBezTo>
                    <a:pt x="19" y="14"/>
                    <a:pt x="16" y="18"/>
                    <a:pt x="16" y="22"/>
                  </a:cubicBezTo>
                  <a:cubicBezTo>
                    <a:pt x="16" y="26"/>
                    <a:pt x="19" y="29"/>
                    <a:pt x="23" y="29"/>
                  </a:cubicBezTo>
                  <a:cubicBezTo>
                    <a:pt x="27" y="29"/>
                    <a:pt x="31" y="26"/>
                    <a:pt x="31" y="22"/>
                  </a:cubicBezTo>
                  <a:close/>
                  <a:moveTo>
                    <a:pt x="8" y="61"/>
                  </a:moveTo>
                  <a:cubicBezTo>
                    <a:pt x="18" y="61"/>
                    <a:pt x="28" y="61"/>
                    <a:pt x="38" y="61"/>
                  </a:cubicBezTo>
                  <a:cubicBezTo>
                    <a:pt x="38" y="59"/>
                    <a:pt x="38" y="57"/>
                    <a:pt x="38" y="56"/>
                  </a:cubicBezTo>
                  <a:cubicBezTo>
                    <a:pt x="28" y="56"/>
                    <a:pt x="18" y="56"/>
                    <a:pt x="8" y="56"/>
                  </a:cubicBezTo>
                  <a:cubicBezTo>
                    <a:pt x="8" y="57"/>
                    <a:pt x="8" y="59"/>
                    <a:pt x="8" y="61"/>
                  </a:cubicBezTo>
                  <a:close/>
                  <a:moveTo>
                    <a:pt x="8" y="73"/>
                  </a:moveTo>
                  <a:cubicBezTo>
                    <a:pt x="18" y="73"/>
                    <a:pt x="28" y="73"/>
                    <a:pt x="38" y="73"/>
                  </a:cubicBezTo>
                  <a:cubicBezTo>
                    <a:pt x="38" y="71"/>
                    <a:pt x="38" y="69"/>
                    <a:pt x="38" y="68"/>
                  </a:cubicBezTo>
                  <a:cubicBezTo>
                    <a:pt x="28" y="68"/>
                    <a:pt x="18" y="68"/>
                    <a:pt x="8" y="68"/>
                  </a:cubicBezTo>
                  <a:cubicBezTo>
                    <a:pt x="8" y="69"/>
                    <a:pt x="8" y="71"/>
                    <a:pt x="8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1" name="Freeform 380"/>
            <p:cNvSpPr>
              <a:spLocks noEditPoints="1"/>
            </p:cNvSpPr>
            <p:nvPr/>
          </p:nvSpPr>
          <p:spPr bwMode="auto">
            <a:xfrm>
              <a:off x="12072939" y="1044576"/>
              <a:ext cx="76200" cy="139700"/>
            </a:xfrm>
            <a:custGeom>
              <a:avLst/>
              <a:gdLst>
                <a:gd name="T0" fmla="*/ 45 w 45"/>
                <a:gd name="T1" fmla="*/ 0 h 83"/>
                <a:gd name="T2" fmla="*/ 45 w 45"/>
                <a:gd name="T3" fmla="*/ 3 h 83"/>
                <a:gd name="T4" fmla="*/ 45 w 45"/>
                <a:gd name="T5" fmla="*/ 76 h 83"/>
                <a:gd name="T6" fmla="*/ 42 w 45"/>
                <a:gd name="T7" fmla="*/ 79 h 83"/>
                <a:gd name="T8" fmla="*/ 18 w 45"/>
                <a:gd name="T9" fmla="*/ 79 h 83"/>
                <a:gd name="T10" fmla="*/ 3 w 45"/>
                <a:gd name="T11" fmla="*/ 83 h 83"/>
                <a:gd name="T12" fmla="*/ 0 w 45"/>
                <a:gd name="T13" fmla="*/ 83 h 83"/>
                <a:gd name="T14" fmla="*/ 0 w 45"/>
                <a:gd name="T15" fmla="*/ 81 h 83"/>
                <a:gd name="T16" fmla="*/ 0 w 45"/>
                <a:gd name="T17" fmla="*/ 8 h 83"/>
                <a:gd name="T18" fmla="*/ 3 w 45"/>
                <a:gd name="T19" fmla="*/ 4 h 83"/>
                <a:gd name="T20" fmla="*/ 23 w 45"/>
                <a:gd name="T21" fmla="*/ 0 h 83"/>
                <a:gd name="T22" fmla="*/ 43 w 45"/>
                <a:gd name="T23" fmla="*/ 0 h 83"/>
                <a:gd name="T24" fmla="*/ 45 w 45"/>
                <a:gd name="T25" fmla="*/ 0 h 83"/>
                <a:gd name="T26" fmla="*/ 23 w 45"/>
                <a:gd name="T27" fmla="*/ 38 h 83"/>
                <a:gd name="T28" fmla="*/ 18 w 45"/>
                <a:gd name="T29" fmla="*/ 32 h 83"/>
                <a:gd name="T30" fmla="*/ 16 w 45"/>
                <a:gd name="T31" fmla="*/ 31 h 83"/>
                <a:gd name="T32" fmla="*/ 9 w 45"/>
                <a:gd name="T33" fmla="*/ 39 h 83"/>
                <a:gd name="T34" fmla="*/ 11 w 45"/>
                <a:gd name="T35" fmla="*/ 43 h 83"/>
                <a:gd name="T36" fmla="*/ 19 w 45"/>
                <a:gd name="T37" fmla="*/ 44 h 83"/>
                <a:gd name="T38" fmla="*/ 33 w 45"/>
                <a:gd name="T39" fmla="*/ 43 h 83"/>
                <a:gd name="T40" fmla="*/ 36 w 45"/>
                <a:gd name="T41" fmla="*/ 40 h 83"/>
                <a:gd name="T42" fmla="*/ 29 w 45"/>
                <a:gd name="T43" fmla="*/ 31 h 83"/>
                <a:gd name="T44" fmla="*/ 27 w 45"/>
                <a:gd name="T45" fmla="*/ 32 h 83"/>
                <a:gd name="T46" fmla="*/ 23 w 45"/>
                <a:gd name="T47" fmla="*/ 38 h 83"/>
                <a:gd name="T48" fmla="*/ 23 w 45"/>
                <a:gd name="T49" fmla="*/ 28 h 83"/>
                <a:gd name="T50" fmla="*/ 30 w 45"/>
                <a:gd name="T51" fmla="*/ 20 h 83"/>
                <a:gd name="T52" fmla="*/ 23 w 45"/>
                <a:gd name="T53" fmla="*/ 13 h 83"/>
                <a:gd name="T54" fmla="*/ 15 w 45"/>
                <a:gd name="T55" fmla="*/ 21 h 83"/>
                <a:gd name="T56" fmla="*/ 23 w 45"/>
                <a:gd name="T57" fmla="*/ 28 h 83"/>
                <a:gd name="T58" fmla="*/ 8 w 45"/>
                <a:gd name="T59" fmla="*/ 60 h 83"/>
                <a:gd name="T60" fmla="*/ 38 w 45"/>
                <a:gd name="T61" fmla="*/ 60 h 83"/>
                <a:gd name="T62" fmla="*/ 38 w 45"/>
                <a:gd name="T63" fmla="*/ 55 h 83"/>
                <a:gd name="T64" fmla="*/ 8 w 45"/>
                <a:gd name="T65" fmla="*/ 55 h 83"/>
                <a:gd name="T66" fmla="*/ 8 w 45"/>
                <a:gd name="T67" fmla="*/ 60 h 83"/>
                <a:gd name="T68" fmla="*/ 38 w 45"/>
                <a:gd name="T69" fmla="*/ 67 h 83"/>
                <a:gd name="T70" fmla="*/ 8 w 45"/>
                <a:gd name="T71" fmla="*/ 67 h 83"/>
                <a:gd name="T72" fmla="*/ 8 w 45"/>
                <a:gd name="T73" fmla="*/ 72 h 83"/>
                <a:gd name="T74" fmla="*/ 38 w 45"/>
                <a:gd name="T75" fmla="*/ 72 h 83"/>
                <a:gd name="T76" fmla="*/ 38 w 45"/>
                <a:gd name="T77" fmla="*/ 67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83">
                  <a:moveTo>
                    <a:pt x="45" y="0"/>
                  </a:moveTo>
                  <a:cubicBezTo>
                    <a:pt x="45" y="1"/>
                    <a:pt x="45" y="2"/>
                    <a:pt x="45" y="3"/>
                  </a:cubicBezTo>
                  <a:cubicBezTo>
                    <a:pt x="45" y="28"/>
                    <a:pt x="45" y="52"/>
                    <a:pt x="45" y="76"/>
                  </a:cubicBezTo>
                  <a:cubicBezTo>
                    <a:pt x="45" y="79"/>
                    <a:pt x="45" y="79"/>
                    <a:pt x="42" y="79"/>
                  </a:cubicBezTo>
                  <a:cubicBezTo>
                    <a:pt x="34" y="79"/>
                    <a:pt x="26" y="79"/>
                    <a:pt x="18" y="79"/>
                  </a:cubicBezTo>
                  <a:cubicBezTo>
                    <a:pt x="13" y="79"/>
                    <a:pt x="8" y="81"/>
                    <a:pt x="3" y="83"/>
                  </a:cubicBezTo>
                  <a:cubicBezTo>
                    <a:pt x="2" y="83"/>
                    <a:pt x="1" y="83"/>
                    <a:pt x="0" y="83"/>
                  </a:cubicBezTo>
                  <a:cubicBezTo>
                    <a:pt x="0" y="82"/>
                    <a:pt x="0" y="82"/>
                    <a:pt x="0" y="81"/>
                  </a:cubicBezTo>
                  <a:cubicBezTo>
                    <a:pt x="0" y="57"/>
                    <a:pt x="0" y="32"/>
                    <a:pt x="0" y="8"/>
                  </a:cubicBezTo>
                  <a:cubicBezTo>
                    <a:pt x="0" y="6"/>
                    <a:pt x="1" y="5"/>
                    <a:pt x="3" y="4"/>
                  </a:cubicBezTo>
                  <a:cubicBezTo>
                    <a:pt x="9" y="2"/>
                    <a:pt x="16" y="0"/>
                    <a:pt x="23" y="0"/>
                  </a:cubicBezTo>
                  <a:cubicBezTo>
                    <a:pt x="29" y="0"/>
                    <a:pt x="36" y="0"/>
                    <a:pt x="43" y="0"/>
                  </a:cubicBezTo>
                  <a:cubicBezTo>
                    <a:pt x="43" y="0"/>
                    <a:pt x="44" y="0"/>
                    <a:pt x="45" y="0"/>
                  </a:cubicBezTo>
                  <a:close/>
                  <a:moveTo>
                    <a:pt x="23" y="38"/>
                  </a:moveTo>
                  <a:cubicBezTo>
                    <a:pt x="21" y="36"/>
                    <a:pt x="20" y="34"/>
                    <a:pt x="18" y="32"/>
                  </a:cubicBezTo>
                  <a:cubicBezTo>
                    <a:pt x="18" y="32"/>
                    <a:pt x="17" y="31"/>
                    <a:pt x="16" y="31"/>
                  </a:cubicBezTo>
                  <a:cubicBezTo>
                    <a:pt x="11" y="32"/>
                    <a:pt x="9" y="34"/>
                    <a:pt x="9" y="39"/>
                  </a:cubicBezTo>
                  <a:cubicBezTo>
                    <a:pt x="8" y="41"/>
                    <a:pt x="9" y="43"/>
                    <a:pt x="11" y="43"/>
                  </a:cubicBezTo>
                  <a:cubicBezTo>
                    <a:pt x="14" y="44"/>
                    <a:pt x="16" y="45"/>
                    <a:pt x="19" y="44"/>
                  </a:cubicBezTo>
                  <a:cubicBezTo>
                    <a:pt x="24" y="44"/>
                    <a:pt x="29" y="44"/>
                    <a:pt x="33" y="43"/>
                  </a:cubicBezTo>
                  <a:cubicBezTo>
                    <a:pt x="35" y="43"/>
                    <a:pt x="37" y="42"/>
                    <a:pt x="36" y="40"/>
                  </a:cubicBezTo>
                  <a:cubicBezTo>
                    <a:pt x="36" y="35"/>
                    <a:pt x="34" y="32"/>
                    <a:pt x="29" y="31"/>
                  </a:cubicBezTo>
                  <a:cubicBezTo>
                    <a:pt x="28" y="31"/>
                    <a:pt x="27" y="32"/>
                    <a:pt x="27" y="32"/>
                  </a:cubicBezTo>
                  <a:cubicBezTo>
                    <a:pt x="25" y="34"/>
                    <a:pt x="24" y="36"/>
                    <a:pt x="23" y="38"/>
                  </a:cubicBezTo>
                  <a:close/>
                  <a:moveTo>
                    <a:pt x="23" y="28"/>
                  </a:moveTo>
                  <a:cubicBezTo>
                    <a:pt x="27" y="28"/>
                    <a:pt x="30" y="24"/>
                    <a:pt x="30" y="20"/>
                  </a:cubicBezTo>
                  <a:cubicBezTo>
                    <a:pt x="30" y="16"/>
                    <a:pt x="27" y="13"/>
                    <a:pt x="23" y="13"/>
                  </a:cubicBezTo>
                  <a:cubicBezTo>
                    <a:pt x="18" y="13"/>
                    <a:pt x="15" y="17"/>
                    <a:pt x="15" y="21"/>
                  </a:cubicBezTo>
                  <a:cubicBezTo>
                    <a:pt x="15" y="24"/>
                    <a:pt x="18" y="28"/>
                    <a:pt x="23" y="28"/>
                  </a:cubicBezTo>
                  <a:close/>
                  <a:moveTo>
                    <a:pt x="8" y="60"/>
                  </a:moveTo>
                  <a:cubicBezTo>
                    <a:pt x="18" y="60"/>
                    <a:pt x="28" y="60"/>
                    <a:pt x="38" y="60"/>
                  </a:cubicBezTo>
                  <a:cubicBezTo>
                    <a:pt x="38" y="58"/>
                    <a:pt x="38" y="56"/>
                    <a:pt x="38" y="55"/>
                  </a:cubicBezTo>
                  <a:cubicBezTo>
                    <a:pt x="28" y="55"/>
                    <a:pt x="18" y="55"/>
                    <a:pt x="8" y="55"/>
                  </a:cubicBezTo>
                  <a:cubicBezTo>
                    <a:pt x="8" y="56"/>
                    <a:pt x="8" y="58"/>
                    <a:pt x="8" y="60"/>
                  </a:cubicBezTo>
                  <a:close/>
                  <a:moveTo>
                    <a:pt x="38" y="67"/>
                  </a:moveTo>
                  <a:cubicBezTo>
                    <a:pt x="28" y="67"/>
                    <a:pt x="18" y="67"/>
                    <a:pt x="8" y="67"/>
                  </a:cubicBezTo>
                  <a:cubicBezTo>
                    <a:pt x="8" y="69"/>
                    <a:pt x="8" y="70"/>
                    <a:pt x="8" y="72"/>
                  </a:cubicBezTo>
                  <a:cubicBezTo>
                    <a:pt x="18" y="72"/>
                    <a:pt x="28" y="72"/>
                    <a:pt x="38" y="72"/>
                  </a:cubicBezTo>
                  <a:cubicBezTo>
                    <a:pt x="38" y="70"/>
                    <a:pt x="38" y="68"/>
                    <a:pt x="38" y="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2" name="Freeform 381"/>
            <p:cNvSpPr>
              <a:spLocks/>
            </p:cNvSpPr>
            <p:nvPr/>
          </p:nvSpPr>
          <p:spPr bwMode="auto">
            <a:xfrm>
              <a:off x="12007851" y="1096964"/>
              <a:ext cx="47625" cy="23813"/>
            </a:xfrm>
            <a:custGeom>
              <a:avLst/>
              <a:gdLst>
                <a:gd name="T0" fmla="*/ 14 w 28"/>
                <a:gd name="T1" fmla="*/ 7 h 14"/>
                <a:gd name="T2" fmla="*/ 18 w 28"/>
                <a:gd name="T3" fmla="*/ 1 h 14"/>
                <a:gd name="T4" fmla="*/ 21 w 28"/>
                <a:gd name="T5" fmla="*/ 0 h 14"/>
                <a:gd name="T6" fmla="*/ 28 w 28"/>
                <a:gd name="T7" fmla="*/ 9 h 14"/>
                <a:gd name="T8" fmla="*/ 26 w 28"/>
                <a:gd name="T9" fmla="*/ 12 h 14"/>
                <a:gd name="T10" fmla="*/ 11 w 28"/>
                <a:gd name="T11" fmla="*/ 14 h 14"/>
                <a:gd name="T12" fmla="*/ 3 w 28"/>
                <a:gd name="T13" fmla="*/ 12 h 14"/>
                <a:gd name="T14" fmla="*/ 1 w 28"/>
                <a:gd name="T15" fmla="*/ 8 h 14"/>
                <a:gd name="T16" fmla="*/ 8 w 28"/>
                <a:gd name="T17" fmla="*/ 0 h 14"/>
                <a:gd name="T18" fmla="*/ 10 w 28"/>
                <a:gd name="T19" fmla="*/ 1 h 14"/>
                <a:gd name="T20" fmla="*/ 14 w 28"/>
                <a:gd name="T2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" h="14">
                  <a:moveTo>
                    <a:pt x="14" y="7"/>
                  </a:moveTo>
                  <a:cubicBezTo>
                    <a:pt x="16" y="5"/>
                    <a:pt x="17" y="3"/>
                    <a:pt x="18" y="1"/>
                  </a:cubicBezTo>
                  <a:cubicBezTo>
                    <a:pt x="19" y="1"/>
                    <a:pt x="20" y="0"/>
                    <a:pt x="21" y="0"/>
                  </a:cubicBezTo>
                  <a:cubicBezTo>
                    <a:pt x="26" y="1"/>
                    <a:pt x="28" y="4"/>
                    <a:pt x="28" y="9"/>
                  </a:cubicBezTo>
                  <a:cubicBezTo>
                    <a:pt x="28" y="10"/>
                    <a:pt x="27" y="12"/>
                    <a:pt x="26" y="12"/>
                  </a:cubicBezTo>
                  <a:cubicBezTo>
                    <a:pt x="21" y="13"/>
                    <a:pt x="16" y="13"/>
                    <a:pt x="11" y="14"/>
                  </a:cubicBezTo>
                  <a:cubicBezTo>
                    <a:pt x="8" y="14"/>
                    <a:pt x="6" y="13"/>
                    <a:pt x="3" y="12"/>
                  </a:cubicBezTo>
                  <a:cubicBezTo>
                    <a:pt x="1" y="12"/>
                    <a:pt x="0" y="10"/>
                    <a:pt x="1" y="8"/>
                  </a:cubicBezTo>
                  <a:cubicBezTo>
                    <a:pt x="2" y="2"/>
                    <a:pt x="3" y="1"/>
                    <a:pt x="8" y="0"/>
                  </a:cubicBezTo>
                  <a:cubicBezTo>
                    <a:pt x="9" y="0"/>
                    <a:pt x="9" y="0"/>
                    <a:pt x="10" y="1"/>
                  </a:cubicBezTo>
                  <a:cubicBezTo>
                    <a:pt x="11" y="3"/>
                    <a:pt x="13" y="5"/>
                    <a:pt x="14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3" name="Oval 382"/>
            <p:cNvSpPr>
              <a:spLocks noChangeArrowheads="1"/>
            </p:cNvSpPr>
            <p:nvPr/>
          </p:nvSpPr>
          <p:spPr bwMode="auto">
            <a:xfrm>
              <a:off x="12020551" y="1066801"/>
              <a:ext cx="23813" cy="25400"/>
            </a:xfrm>
            <a:prstGeom prst="ellipse">
              <a:avLst/>
            </a:pr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4" name="Freeform 383"/>
            <p:cNvSpPr>
              <a:spLocks/>
            </p:cNvSpPr>
            <p:nvPr/>
          </p:nvSpPr>
          <p:spPr bwMode="auto">
            <a:xfrm>
              <a:off x="12006264" y="1138239"/>
              <a:ext cx="50800" cy="7938"/>
            </a:xfrm>
            <a:custGeom>
              <a:avLst/>
              <a:gdLst>
                <a:gd name="T0" fmla="*/ 0 w 30"/>
                <a:gd name="T1" fmla="*/ 5 h 5"/>
                <a:gd name="T2" fmla="*/ 0 w 30"/>
                <a:gd name="T3" fmla="*/ 0 h 5"/>
                <a:gd name="T4" fmla="*/ 30 w 30"/>
                <a:gd name="T5" fmla="*/ 0 h 5"/>
                <a:gd name="T6" fmla="*/ 30 w 30"/>
                <a:gd name="T7" fmla="*/ 5 h 5"/>
                <a:gd name="T8" fmla="*/ 0 w 30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">
                  <a:moveTo>
                    <a:pt x="0" y="5"/>
                  </a:moveTo>
                  <a:cubicBezTo>
                    <a:pt x="0" y="3"/>
                    <a:pt x="0" y="1"/>
                    <a:pt x="0" y="0"/>
                  </a:cubicBezTo>
                  <a:cubicBezTo>
                    <a:pt x="10" y="0"/>
                    <a:pt x="20" y="0"/>
                    <a:pt x="30" y="0"/>
                  </a:cubicBezTo>
                  <a:cubicBezTo>
                    <a:pt x="30" y="1"/>
                    <a:pt x="30" y="3"/>
                    <a:pt x="30" y="5"/>
                  </a:cubicBezTo>
                  <a:cubicBezTo>
                    <a:pt x="20" y="5"/>
                    <a:pt x="10" y="5"/>
                    <a:pt x="0" y="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5" name="Freeform 384"/>
            <p:cNvSpPr>
              <a:spLocks/>
            </p:cNvSpPr>
            <p:nvPr/>
          </p:nvSpPr>
          <p:spPr bwMode="auto">
            <a:xfrm>
              <a:off x="12006264" y="1157289"/>
              <a:ext cx="50800" cy="9525"/>
            </a:xfrm>
            <a:custGeom>
              <a:avLst/>
              <a:gdLst>
                <a:gd name="T0" fmla="*/ 0 w 30"/>
                <a:gd name="T1" fmla="*/ 5 h 5"/>
                <a:gd name="T2" fmla="*/ 0 w 30"/>
                <a:gd name="T3" fmla="*/ 0 h 5"/>
                <a:gd name="T4" fmla="*/ 30 w 30"/>
                <a:gd name="T5" fmla="*/ 0 h 5"/>
                <a:gd name="T6" fmla="*/ 30 w 30"/>
                <a:gd name="T7" fmla="*/ 5 h 5"/>
                <a:gd name="T8" fmla="*/ 0 w 30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">
                  <a:moveTo>
                    <a:pt x="0" y="5"/>
                  </a:moveTo>
                  <a:cubicBezTo>
                    <a:pt x="0" y="3"/>
                    <a:pt x="0" y="1"/>
                    <a:pt x="0" y="0"/>
                  </a:cubicBezTo>
                  <a:cubicBezTo>
                    <a:pt x="10" y="0"/>
                    <a:pt x="20" y="0"/>
                    <a:pt x="30" y="0"/>
                  </a:cubicBezTo>
                  <a:cubicBezTo>
                    <a:pt x="30" y="1"/>
                    <a:pt x="30" y="3"/>
                    <a:pt x="30" y="5"/>
                  </a:cubicBezTo>
                  <a:cubicBezTo>
                    <a:pt x="20" y="5"/>
                    <a:pt x="10" y="5"/>
                    <a:pt x="0" y="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6" name="Freeform 385"/>
            <p:cNvSpPr>
              <a:spLocks/>
            </p:cNvSpPr>
            <p:nvPr/>
          </p:nvSpPr>
          <p:spPr bwMode="auto">
            <a:xfrm>
              <a:off x="12087226" y="1096964"/>
              <a:ext cx="47625" cy="23813"/>
            </a:xfrm>
            <a:custGeom>
              <a:avLst/>
              <a:gdLst>
                <a:gd name="T0" fmla="*/ 15 w 29"/>
                <a:gd name="T1" fmla="*/ 7 h 14"/>
                <a:gd name="T2" fmla="*/ 19 w 29"/>
                <a:gd name="T3" fmla="*/ 1 h 14"/>
                <a:gd name="T4" fmla="*/ 21 w 29"/>
                <a:gd name="T5" fmla="*/ 0 h 14"/>
                <a:gd name="T6" fmla="*/ 28 w 29"/>
                <a:gd name="T7" fmla="*/ 9 h 14"/>
                <a:gd name="T8" fmla="*/ 25 w 29"/>
                <a:gd name="T9" fmla="*/ 12 h 14"/>
                <a:gd name="T10" fmla="*/ 11 w 29"/>
                <a:gd name="T11" fmla="*/ 13 h 14"/>
                <a:gd name="T12" fmla="*/ 3 w 29"/>
                <a:gd name="T13" fmla="*/ 12 h 14"/>
                <a:gd name="T14" fmla="*/ 1 w 29"/>
                <a:gd name="T15" fmla="*/ 8 h 14"/>
                <a:gd name="T16" fmla="*/ 8 w 29"/>
                <a:gd name="T17" fmla="*/ 0 h 14"/>
                <a:gd name="T18" fmla="*/ 10 w 29"/>
                <a:gd name="T19" fmla="*/ 1 h 14"/>
                <a:gd name="T20" fmla="*/ 15 w 29"/>
                <a:gd name="T21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" h="14">
                  <a:moveTo>
                    <a:pt x="15" y="7"/>
                  </a:moveTo>
                  <a:cubicBezTo>
                    <a:pt x="16" y="5"/>
                    <a:pt x="17" y="3"/>
                    <a:pt x="19" y="1"/>
                  </a:cubicBezTo>
                  <a:cubicBezTo>
                    <a:pt x="19" y="1"/>
                    <a:pt x="20" y="0"/>
                    <a:pt x="21" y="0"/>
                  </a:cubicBezTo>
                  <a:cubicBezTo>
                    <a:pt x="26" y="1"/>
                    <a:pt x="28" y="4"/>
                    <a:pt x="28" y="9"/>
                  </a:cubicBezTo>
                  <a:cubicBezTo>
                    <a:pt x="29" y="11"/>
                    <a:pt x="27" y="12"/>
                    <a:pt x="25" y="12"/>
                  </a:cubicBezTo>
                  <a:cubicBezTo>
                    <a:pt x="21" y="13"/>
                    <a:pt x="16" y="13"/>
                    <a:pt x="11" y="13"/>
                  </a:cubicBezTo>
                  <a:cubicBezTo>
                    <a:pt x="8" y="14"/>
                    <a:pt x="6" y="13"/>
                    <a:pt x="3" y="12"/>
                  </a:cubicBezTo>
                  <a:cubicBezTo>
                    <a:pt x="1" y="12"/>
                    <a:pt x="0" y="10"/>
                    <a:pt x="1" y="8"/>
                  </a:cubicBezTo>
                  <a:cubicBezTo>
                    <a:pt x="1" y="3"/>
                    <a:pt x="3" y="1"/>
                    <a:pt x="8" y="0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2" y="3"/>
                    <a:pt x="13" y="5"/>
                    <a:pt x="15" y="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7" name="Freeform 386"/>
            <p:cNvSpPr>
              <a:spLocks/>
            </p:cNvSpPr>
            <p:nvPr/>
          </p:nvSpPr>
          <p:spPr bwMode="auto">
            <a:xfrm>
              <a:off x="12098339" y="1066801"/>
              <a:ext cx="25400" cy="25400"/>
            </a:xfrm>
            <a:custGeom>
              <a:avLst/>
              <a:gdLst>
                <a:gd name="T0" fmla="*/ 8 w 15"/>
                <a:gd name="T1" fmla="*/ 15 h 15"/>
                <a:gd name="T2" fmla="*/ 0 w 15"/>
                <a:gd name="T3" fmla="*/ 8 h 15"/>
                <a:gd name="T4" fmla="*/ 8 w 15"/>
                <a:gd name="T5" fmla="*/ 0 h 15"/>
                <a:gd name="T6" fmla="*/ 15 w 15"/>
                <a:gd name="T7" fmla="*/ 7 h 15"/>
                <a:gd name="T8" fmla="*/ 8 w 15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8" y="15"/>
                  </a:moveTo>
                  <a:cubicBezTo>
                    <a:pt x="3" y="15"/>
                    <a:pt x="0" y="11"/>
                    <a:pt x="0" y="8"/>
                  </a:cubicBezTo>
                  <a:cubicBezTo>
                    <a:pt x="0" y="4"/>
                    <a:pt x="3" y="0"/>
                    <a:pt x="8" y="0"/>
                  </a:cubicBezTo>
                  <a:cubicBezTo>
                    <a:pt x="12" y="0"/>
                    <a:pt x="15" y="3"/>
                    <a:pt x="15" y="7"/>
                  </a:cubicBezTo>
                  <a:cubicBezTo>
                    <a:pt x="15" y="11"/>
                    <a:pt x="12" y="15"/>
                    <a:pt x="8" y="1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8" name="Freeform 387"/>
            <p:cNvSpPr>
              <a:spLocks/>
            </p:cNvSpPr>
            <p:nvPr/>
          </p:nvSpPr>
          <p:spPr bwMode="auto">
            <a:xfrm>
              <a:off x="12087226" y="1138239"/>
              <a:ext cx="50800" cy="7938"/>
            </a:xfrm>
            <a:custGeom>
              <a:avLst/>
              <a:gdLst>
                <a:gd name="T0" fmla="*/ 0 w 30"/>
                <a:gd name="T1" fmla="*/ 5 h 5"/>
                <a:gd name="T2" fmla="*/ 0 w 30"/>
                <a:gd name="T3" fmla="*/ 0 h 5"/>
                <a:gd name="T4" fmla="*/ 30 w 30"/>
                <a:gd name="T5" fmla="*/ 0 h 5"/>
                <a:gd name="T6" fmla="*/ 30 w 30"/>
                <a:gd name="T7" fmla="*/ 5 h 5"/>
                <a:gd name="T8" fmla="*/ 0 w 30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">
                  <a:moveTo>
                    <a:pt x="0" y="5"/>
                  </a:moveTo>
                  <a:cubicBezTo>
                    <a:pt x="0" y="3"/>
                    <a:pt x="0" y="1"/>
                    <a:pt x="0" y="0"/>
                  </a:cubicBezTo>
                  <a:cubicBezTo>
                    <a:pt x="10" y="0"/>
                    <a:pt x="20" y="0"/>
                    <a:pt x="30" y="0"/>
                  </a:cubicBezTo>
                  <a:cubicBezTo>
                    <a:pt x="30" y="1"/>
                    <a:pt x="30" y="3"/>
                    <a:pt x="30" y="5"/>
                  </a:cubicBezTo>
                  <a:cubicBezTo>
                    <a:pt x="20" y="5"/>
                    <a:pt x="10" y="5"/>
                    <a:pt x="0" y="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29" name="Freeform 388"/>
            <p:cNvSpPr>
              <a:spLocks/>
            </p:cNvSpPr>
            <p:nvPr/>
          </p:nvSpPr>
          <p:spPr bwMode="auto">
            <a:xfrm>
              <a:off x="12087226" y="1157289"/>
              <a:ext cx="50800" cy="9525"/>
            </a:xfrm>
            <a:custGeom>
              <a:avLst/>
              <a:gdLst>
                <a:gd name="T0" fmla="*/ 30 w 30"/>
                <a:gd name="T1" fmla="*/ 0 h 5"/>
                <a:gd name="T2" fmla="*/ 30 w 30"/>
                <a:gd name="T3" fmla="*/ 5 h 5"/>
                <a:gd name="T4" fmla="*/ 0 w 30"/>
                <a:gd name="T5" fmla="*/ 5 h 5"/>
                <a:gd name="T6" fmla="*/ 0 w 30"/>
                <a:gd name="T7" fmla="*/ 0 h 5"/>
                <a:gd name="T8" fmla="*/ 30 w 30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5">
                  <a:moveTo>
                    <a:pt x="30" y="0"/>
                  </a:moveTo>
                  <a:cubicBezTo>
                    <a:pt x="30" y="1"/>
                    <a:pt x="30" y="3"/>
                    <a:pt x="30" y="5"/>
                  </a:cubicBezTo>
                  <a:cubicBezTo>
                    <a:pt x="20" y="5"/>
                    <a:pt x="10" y="5"/>
                    <a:pt x="0" y="5"/>
                  </a:cubicBezTo>
                  <a:cubicBezTo>
                    <a:pt x="0" y="3"/>
                    <a:pt x="0" y="2"/>
                    <a:pt x="0" y="0"/>
                  </a:cubicBezTo>
                  <a:cubicBezTo>
                    <a:pt x="10" y="0"/>
                    <a:pt x="20" y="0"/>
                    <a:pt x="3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6" name="グループ化 2375"/>
          <p:cNvGrpSpPr/>
          <p:nvPr/>
        </p:nvGrpSpPr>
        <p:grpSpPr>
          <a:xfrm>
            <a:off x="6261101" y="1841914"/>
            <a:ext cx="411163" cy="261938"/>
            <a:chOff x="6261101" y="1763714"/>
            <a:chExt cx="411163" cy="261938"/>
          </a:xfrm>
        </p:grpSpPr>
        <p:sp>
          <p:nvSpPr>
            <p:cNvPr id="2130" name="Freeform 389"/>
            <p:cNvSpPr>
              <a:spLocks noEditPoints="1"/>
            </p:cNvSpPr>
            <p:nvPr/>
          </p:nvSpPr>
          <p:spPr bwMode="auto">
            <a:xfrm>
              <a:off x="6402389" y="1763714"/>
              <a:ext cx="127000" cy="260350"/>
            </a:xfrm>
            <a:custGeom>
              <a:avLst/>
              <a:gdLst>
                <a:gd name="T0" fmla="*/ 76 w 76"/>
                <a:gd name="T1" fmla="*/ 155 h 155"/>
                <a:gd name="T2" fmla="*/ 0 w 76"/>
                <a:gd name="T3" fmla="*/ 155 h 155"/>
                <a:gd name="T4" fmla="*/ 0 w 76"/>
                <a:gd name="T5" fmla="*/ 153 h 155"/>
                <a:gd name="T6" fmla="*/ 0 w 76"/>
                <a:gd name="T7" fmla="*/ 9 h 155"/>
                <a:gd name="T8" fmla="*/ 9 w 76"/>
                <a:gd name="T9" fmla="*/ 0 h 155"/>
                <a:gd name="T10" fmla="*/ 67 w 76"/>
                <a:gd name="T11" fmla="*/ 0 h 155"/>
                <a:gd name="T12" fmla="*/ 76 w 76"/>
                <a:gd name="T13" fmla="*/ 9 h 155"/>
                <a:gd name="T14" fmla="*/ 76 w 76"/>
                <a:gd name="T15" fmla="*/ 153 h 155"/>
                <a:gd name="T16" fmla="*/ 76 w 76"/>
                <a:gd name="T17" fmla="*/ 155 h 155"/>
                <a:gd name="T18" fmla="*/ 14 w 76"/>
                <a:gd name="T19" fmla="*/ 22 h 155"/>
                <a:gd name="T20" fmla="*/ 14 w 76"/>
                <a:gd name="T21" fmla="*/ 31 h 155"/>
                <a:gd name="T22" fmla="*/ 63 w 76"/>
                <a:gd name="T23" fmla="*/ 31 h 155"/>
                <a:gd name="T24" fmla="*/ 63 w 76"/>
                <a:gd name="T25" fmla="*/ 22 h 155"/>
                <a:gd name="T26" fmla="*/ 14 w 76"/>
                <a:gd name="T27" fmla="*/ 22 h 155"/>
                <a:gd name="T28" fmla="*/ 14 w 76"/>
                <a:gd name="T29" fmla="*/ 116 h 155"/>
                <a:gd name="T30" fmla="*/ 14 w 76"/>
                <a:gd name="T31" fmla="*/ 124 h 155"/>
                <a:gd name="T32" fmla="*/ 63 w 76"/>
                <a:gd name="T33" fmla="*/ 124 h 155"/>
                <a:gd name="T34" fmla="*/ 63 w 76"/>
                <a:gd name="T35" fmla="*/ 116 h 155"/>
                <a:gd name="T36" fmla="*/ 14 w 76"/>
                <a:gd name="T37" fmla="*/ 116 h 155"/>
                <a:gd name="T38" fmla="*/ 14 w 76"/>
                <a:gd name="T39" fmla="*/ 142 h 155"/>
                <a:gd name="T40" fmla="*/ 63 w 76"/>
                <a:gd name="T41" fmla="*/ 142 h 155"/>
                <a:gd name="T42" fmla="*/ 63 w 76"/>
                <a:gd name="T43" fmla="*/ 133 h 155"/>
                <a:gd name="T44" fmla="*/ 14 w 76"/>
                <a:gd name="T45" fmla="*/ 133 h 155"/>
                <a:gd name="T46" fmla="*/ 14 w 76"/>
                <a:gd name="T47" fmla="*/ 142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6" h="155">
                  <a:moveTo>
                    <a:pt x="76" y="155"/>
                  </a:moveTo>
                  <a:cubicBezTo>
                    <a:pt x="51" y="155"/>
                    <a:pt x="26" y="155"/>
                    <a:pt x="0" y="155"/>
                  </a:cubicBezTo>
                  <a:cubicBezTo>
                    <a:pt x="0" y="155"/>
                    <a:pt x="0" y="154"/>
                    <a:pt x="0" y="153"/>
                  </a:cubicBezTo>
                  <a:cubicBezTo>
                    <a:pt x="0" y="105"/>
                    <a:pt x="0" y="57"/>
                    <a:pt x="0" y="9"/>
                  </a:cubicBezTo>
                  <a:cubicBezTo>
                    <a:pt x="0" y="3"/>
                    <a:pt x="3" y="0"/>
                    <a:pt x="9" y="0"/>
                  </a:cubicBezTo>
                  <a:cubicBezTo>
                    <a:pt x="29" y="0"/>
                    <a:pt x="48" y="0"/>
                    <a:pt x="67" y="0"/>
                  </a:cubicBezTo>
                  <a:cubicBezTo>
                    <a:pt x="73" y="0"/>
                    <a:pt x="76" y="3"/>
                    <a:pt x="76" y="9"/>
                  </a:cubicBezTo>
                  <a:cubicBezTo>
                    <a:pt x="76" y="57"/>
                    <a:pt x="76" y="105"/>
                    <a:pt x="76" y="153"/>
                  </a:cubicBezTo>
                  <a:cubicBezTo>
                    <a:pt x="76" y="153"/>
                    <a:pt x="76" y="154"/>
                    <a:pt x="76" y="155"/>
                  </a:cubicBezTo>
                  <a:close/>
                  <a:moveTo>
                    <a:pt x="14" y="22"/>
                  </a:moveTo>
                  <a:cubicBezTo>
                    <a:pt x="14" y="25"/>
                    <a:pt x="14" y="28"/>
                    <a:pt x="14" y="31"/>
                  </a:cubicBezTo>
                  <a:cubicBezTo>
                    <a:pt x="30" y="31"/>
                    <a:pt x="46" y="31"/>
                    <a:pt x="63" y="31"/>
                  </a:cubicBezTo>
                  <a:cubicBezTo>
                    <a:pt x="63" y="28"/>
                    <a:pt x="63" y="25"/>
                    <a:pt x="63" y="22"/>
                  </a:cubicBezTo>
                  <a:cubicBezTo>
                    <a:pt x="46" y="22"/>
                    <a:pt x="30" y="22"/>
                    <a:pt x="14" y="22"/>
                  </a:cubicBezTo>
                  <a:close/>
                  <a:moveTo>
                    <a:pt x="14" y="116"/>
                  </a:moveTo>
                  <a:cubicBezTo>
                    <a:pt x="14" y="119"/>
                    <a:pt x="14" y="122"/>
                    <a:pt x="14" y="124"/>
                  </a:cubicBezTo>
                  <a:cubicBezTo>
                    <a:pt x="30" y="124"/>
                    <a:pt x="46" y="124"/>
                    <a:pt x="63" y="124"/>
                  </a:cubicBezTo>
                  <a:cubicBezTo>
                    <a:pt x="63" y="121"/>
                    <a:pt x="63" y="118"/>
                    <a:pt x="63" y="116"/>
                  </a:cubicBezTo>
                  <a:cubicBezTo>
                    <a:pt x="46" y="116"/>
                    <a:pt x="30" y="116"/>
                    <a:pt x="14" y="116"/>
                  </a:cubicBezTo>
                  <a:close/>
                  <a:moveTo>
                    <a:pt x="14" y="142"/>
                  </a:moveTo>
                  <a:cubicBezTo>
                    <a:pt x="30" y="142"/>
                    <a:pt x="46" y="142"/>
                    <a:pt x="63" y="142"/>
                  </a:cubicBezTo>
                  <a:cubicBezTo>
                    <a:pt x="63" y="139"/>
                    <a:pt x="63" y="136"/>
                    <a:pt x="63" y="133"/>
                  </a:cubicBezTo>
                  <a:cubicBezTo>
                    <a:pt x="46" y="133"/>
                    <a:pt x="30" y="133"/>
                    <a:pt x="14" y="133"/>
                  </a:cubicBezTo>
                  <a:cubicBezTo>
                    <a:pt x="14" y="136"/>
                    <a:pt x="14" y="139"/>
                    <a:pt x="14" y="14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1" name="Freeform 390"/>
            <p:cNvSpPr>
              <a:spLocks noEditPoints="1"/>
            </p:cNvSpPr>
            <p:nvPr/>
          </p:nvSpPr>
          <p:spPr bwMode="auto">
            <a:xfrm>
              <a:off x="6261101" y="1763714"/>
              <a:ext cx="128588" cy="261938"/>
            </a:xfrm>
            <a:custGeom>
              <a:avLst/>
              <a:gdLst>
                <a:gd name="T0" fmla="*/ 0 w 76"/>
                <a:gd name="T1" fmla="*/ 156 h 156"/>
                <a:gd name="T2" fmla="*/ 0 w 76"/>
                <a:gd name="T3" fmla="*/ 153 h 156"/>
                <a:gd name="T4" fmla="*/ 0 w 76"/>
                <a:gd name="T5" fmla="*/ 10 h 156"/>
                <a:gd name="T6" fmla="*/ 9 w 76"/>
                <a:gd name="T7" fmla="*/ 0 h 156"/>
                <a:gd name="T8" fmla="*/ 66 w 76"/>
                <a:gd name="T9" fmla="*/ 0 h 156"/>
                <a:gd name="T10" fmla="*/ 75 w 76"/>
                <a:gd name="T11" fmla="*/ 9 h 156"/>
                <a:gd name="T12" fmla="*/ 76 w 76"/>
                <a:gd name="T13" fmla="*/ 153 h 156"/>
                <a:gd name="T14" fmla="*/ 73 w 76"/>
                <a:gd name="T15" fmla="*/ 156 h 156"/>
                <a:gd name="T16" fmla="*/ 2 w 76"/>
                <a:gd name="T17" fmla="*/ 156 h 156"/>
                <a:gd name="T18" fmla="*/ 0 w 76"/>
                <a:gd name="T19" fmla="*/ 156 h 156"/>
                <a:gd name="T20" fmla="*/ 13 w 76"/>
                <a:gd name="T21" fmla="*/ 22 h 156"/>
                <a:gd name="T22" fmla="*/ 13 w 76"/>
                <a:gd name="T23" fmla="*/ 31 h 156"/>
                <a:gd name="T24" fmla="*/ 62 w 76"/>
                <a:gd name="T25" fmla="*/ 31 h 156"/>
                <a:gd name="T26" fmla="*/ 62 w 76"/>
                <a:gd name="T27" fmla="*/ 22 h 156"/>
                <a:gd name="T28" fmla="*/ 13 w 76"/>
                <a:gd name="T29" fmla="*/ 22 h 156"/>
                <a:gd name="T30" fmla="*/ 62 w 76"/>
                <a:gd name="T31" fmla="*/ 116 h 156"/>
                <a:gd name="T32" fmla="*/ 13 w 76"/>
                <a:gd name="T33" fmla="*/ 116 h 156"/>
                <a:gd name="T34" fmla="*/ 13 w 76"/>
                <a:gd name="T35" fmla="*/ 125 h 156"/>
                <a:gd name="T36" fmla="*/ 62 w 76"/>
                <a:gd name="T37" fmla="*/ 125 h 156"/>
                <a:gd name="T38" fmla="*/ 62 w 76"/>
                <a:gd name="T39" fmla="*/ 116 h 156"/>
                <a:gd name="T40" fmla="*/ 62 w 76"/>
                <a:gd name="T41" fmla="*/ 134 h 156"/>
                <a:gd name="T42" fmla="*/ 13 w 76"/>
                <a:gd name="T43" fmla="*/ 134 h 156"/>
                <a:gd name="T44" fmla="*/ 13 w 76"/>
                <a:gd name="T45" fmla="*/ 143 h 156"/>
                <a:gd name="T46" fmla="*/ 62 w 76"/>
                <a:gd name="T47" fmla="*/ 143 h 156"/>
                <a:gd name="T48" fmla="*/ 62 w 76"/>
                <a:gd name="T49" fmla="*/ 134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6" h="156">
                  <a:moveTo>
                    <a:pt x="0" y="156"/>
                  </a:moveTo>
                  <a:cubicBezTo>
                    <a:pt x="0" y="155"/>
                    <a:pt x="0" y="154"/>
                    <a:pt x="0" y="153"/>
                  </a:cubicBezTo>
                  <a:cubicBezTo>
                    <a:pt x="0" y="105"/>
                    <a:pt x="0" y="57"/>
                    <a:pt x="0" y="10"/>
                  </a:cubicBezTo>
                  <a:cubicBezTo>
                    <a:pt x="0" y="3"/>
                    <a:pt x="3" y="0"/>
                    <a:pt x="9" y="0"/>
                  </a:cubicBezTo>
                  <a:cubicBezTo>
                    <a:pt x="28" y="0"/>
                    <a:pt x="47" y="0"/>
                    <a:pt x="66" y="0"/>
                  </a:cubicBezTo>
                  <a:cubicBezTo>
                    <a:pt x="73" y="0"/>
                    <a:pt x="75" y="3"/>
                    <a:pt x="75" y="9"/>
                  </a:cubicBezTo>
                  <a:cubicBezTo>
                    <a:pt x="75" y="57"/>
                    <a:pt x="75" y="105"/>
                    <a:pt x="76" y="153"/>
                  </a:cubicBezTo>
                  <a:cubicBezTo>
                    <a:pt x="76" y="155"/>
                    <a:pt x="75" y="156"/>
                    <a:pt x="73" y="156"/>
                  </a:cubicBezTo>
                  <a:cubicBezTo>
                    <a:pt x="49" y="156"/>
                    <a:pt x="26" y="156"/>
                    <a:pt x="2" y="156"/>
                  </a:cubicBezTo>
                  <a:cubicBezTo>
                    <a:pt x="2" y="156"/>
                    <a:pt x="1" y="156"/>
                    <a:pt x="0" y="156"/>
                  </a:cubicBezTo>
                  <a:close/>
                  <a:moveTo>
                    <a:pt x="13" y="22"/>
                  </a:moveTo>
                  <a:cubicBezTo>
                    <a:pt x="13" y="25"/>
                    <a:pt x="13" y="28"/>
                    <a:pt x="13" y="31"/>
                  </a:cubicBezTo>
                  <a:cubicBezTo>
                    <a:pt x="30" y="31"/>
                    <a:pt x="46" y="31"/>
                    <a:pt x="62" y="31"/>
                  </a:cubicBezTo>
                  <a:cubicBezTo>
                    <a:pt x="62" y="28"/>
                    <a:pt x="62" y="25"/>
                    <a:pt x="62" y="22"/>
                  </a:cubicBezTo>
                  <a:cubicBezTo>
                    <a:pt x="46" y="22"/>
                    <a:pt x="30" y="22"/>
                    <a:pt x="13" y="22"/>
                  </a:cubicBezTo>
                  <a:close/>
                  <a:moveTo>
                    <a:pt x="62" y="116"/>
                  </a:moveTo>
                  <a:cubicBezTo>
                    <a:pt x="46" y="116"/>
                    <a:pt x="30" y="116"/>
                    <a:pt x="13" y="116"/>
                  </a:cubicBezTo>
                  <a:cubicBezTo>
                    <a:pt x="13" y="119"/>
                    <a:pt x="13" y="122"/>
                    <a:pt x="13" y="125"/>
                  </a:cubicBezTo>
                  <a:cubicBezTo>
                    <a:pt x="30" y="125"/>
                    <a:pt x="46" y="125"/>
                    <a:pt x="62" y="125"/>
                  </a:cubicBezTo>
                  <a:cubicBezTo>
                    <a:pt x="62" y="122"/>
                    <a:pt x="62" y="119"/>
                    <a:pt x="62" y="116"/>
                  </a:cubicBezTo>
                  <a:close/>
                  <a:moveTo>
                    <a:pt x="62" y="134"/>
                  </a:moveTo>
                  <a:cubicBezTo>
                    <a:pt x="46" y="134"/>
                    <a:pt x="30" y="134"/>
                    <a:pt x="13" y="134"/>
                  </a:cubicBezTo>
                  <a:cubicBezTo>
                    <a:pt x="13" y="137"/>
                    <a:pt x="13" y="140"/>
                    <a:pt x="13" y="143"/>
                  </a:cubicBezTo>
                  <a:cubicBezTo>
                    <a:pt x="30" y="143"/>
                    <a:pt x="46" y="143"/>
                    <a:pt x="62" y="143"/>
                  </a:cubicBezTo>
                  <a:cubicBezTo>
                    <a:pt x="62" y="140"/>
                    <a:pt x="62" y="137"/>
                    <a:pt x="62" y="13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2" name="Freeform 391"/>
            <p:cNvSpPr>
              <a:spLocks noEditPoints="1"/>
            </p:cNvSpPr>
            <p:nvPr/>
          </p:nvSpPr>
          <p:spPr bwMode="auto">
            <a:xfrm>
              <a:off x="6545264" y="1763714"/>
              <a:ext cx="127000" cy="261938"/>
            </a:xfrm>
            <a:custGeom>
              <a:avLst/>
              <a:gdLst>
                <a:gd name="T0" fmla="*/ 76 w 76"/>
                <a:gd name="T1" fmla="*/ 156 h 156"/>
                <a:gd name="T2" fmla="*/ 73 w 76"/>
                <a:gd name="T3" fmla="*/ 156 h 156"/>
                <a:gd name="T4" fmla="*/ 3 w 76"/>
                <a:gd name="T5" fmla="*/ 156 h 156"/>
                <a:gd name="T6" fmla="*/ 0 w 76"/>
                <a:gd name="T7" fmla="*/ 153 h 156"/>
                <a:gd name="T8" fmla="*/ 0 w 76"/>
                <a:gd name="T9" fmla="*/ 9 h 156"/>
                <a:gd name="T10" fmla="*/ 9 w 76"/>
                <a:gd name="T11" fmla="*/ 0 h 156"/>
                <a:gd name="T12" fmla="*/ 67 w 76"/>
                <a:gd name="T13" fmla="*/ 0 h 156"/>
                <a:gd name="T14" fmla="*/ 76 w 76"/>
                <a:gd name="T15" fmla="*/ 9 h 156"/>
                <a:gd name="T16" fmla="*/ 76 w 76"/>
                <a:gd name="T17" fmla="*/ 153 h 156"/>
                <a:gd name="T18" fmla="*/ 76 w 76"/>
                <a:gd name="T19" fmla="*/ 156 h 156"/>
                <a:gd name="T20" fmla="*/ 13 w 76"/>
                <a:gd name="T21" fmla="*/ 31 h 156"/>
                <a:gd name="T22" fmla="*/ 62 w 76"/>
                <a:gd name="T23" fmla="*/ 31 h 156"/>
                <a:gd name="T24" fmla="*/ 62 w 76"/>
                <a:gd name="T25" fmla="*/ 22 h 156"/>
                <a:gd name="T26" fmla="*/ 13 w 76"/>
                <a:gd name="T27" fmla="*/ 22 h 156"/>
                <a:gd name="T28" fmla="*/ 13 w 76"/>
                <a:gd name="T29" fmla="*/ 31 h 156"/>
                <a:gd name="T30" fmla="*/ 13 w 76"/>
                <a:gd name="T31" fmla="*/ 125 h 156"/>
                <a:gd name="T32" fmla="*/ 62 w 76"/>
                <a:gd name="T33" fmla="*/ 125 h 156"/>
                <a:gd name="T34" fmla="*/ 62 w 76"/>
                <a:gd name="T35" fmla="*/ 116 h 156"/>
                <a:gd name="T36" fmla="*/ 13 w 76"/>
                <a:gd name="T37" fmla="*/ 116 h 156"/>
                <a:gd name="T38" fmla="*/ 13 w 76"/>
                <a:gd name="T39" fmla="*/ 125 h 156"/>
                <a:gd name="T40" fmla="*/ 62 w 76"/>
                <a:gd name="T41" fmla="*/ 134 h 156"/>
                <a:gd name="T42" fmla="*/ 13 w 76"/>
                <a:gd name="T43" fmla="*/ 134 h 156"/>
                <a:gd name="T44" fmla="*/ 13 w 76"/>
                <a:gd name="T45" fmla="*/ 142 h 156"/>
                <a:gd name="T46" fmla="*/ 62 w 76"/>
                <a:gd name="T47" fmla="*/ 142 h 156"/>
                <a:gd name="T48" fmla="*/ 62 w 76"/>
                <a:gd name="T49" fmla="*/ 134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6" h="156">
                  <a:moveTo>
                    <a:pt x="76" y="156"/>
                  </a:moveTo>
                  <a:cubicBezTo>
                    <a:pt x="74" y="156"/>
                    <a:pt x="74" y="156"/>
                    <a:pt x="73" y="156"/>
                  </a:cubicBezTo>
                  <a:cubicBezTo>
                    <a:pt x="50" y="156"/>
                    <a:pt x="26" y="156"/>
                    <a:pt x="3" y="156"/>
                  </a:cubicBezTo>
                  <a:cubicBezTo>
                    <a:pt x="1" y="156"/>
                    <a:pt x="0" y="155"/>
                    <a:pt x="0" y="153"/>
                  </a:cubicBezTo>
                  <a:cubicBezTo>
                    <a:pt x="0" y="105"/>
                    <a:pt x="0" y="57"/>
                    <a:pt x="0" y="9"/>
                  </a:cubicBezTo>
                  <a:cubicBezTo>
                    <a:pt x="0" y="3"/>
                    <a:pt x="3" y="0"/>
                    <a:pt x="9" y="0"/>
                  </a:cubicBezTo>
                  <a:cubicBezTo>
                    <a:pt x="28" y="0"/>
                    <a:pt x="47" y="0"/>
                    <a:pt x="67" y="0"/>
                  </a:cubicBezTo>
                  <a:cubicBezTo>
                    <a:pt x="73" y="0"/>
                    <a:pt x="76" y="3"/>
                    <a:pt x="76" y="9"/>
                  </a:cubicBezTo>
                  <a:cubicBezTo>
                    <a:pt x="76" y="57"/>
                    <a:pt x="76" y="105"/>
                    <a:pt x="76" y="153"/>
                  </a:cubicBezTo>
                  <a:cubicBezTo>
                    <a:pt x="76" y="154"/>
                    <a:pt x="76" y="155"/>
                    <a:pt x="76" y="156"/>
                  </a:cubicBezTo>
                  <a:close/>
                  <a:moveTo>
                    <a:pt x="13" y="31"/>
                  </a:moveTo>
                  <a:cubicBezTo>
                    <a:pt x="30" y="31"/>
                    <a:pt x="46" y="31"/>
                    <a:pt x="62" y="31"/>
                  </a:cubicBezTo>
                  <a:cubicBezTo>
                    <a:pt x="62" y="28"/>
                    <a:pt x="62" y="25"/>
                    <a:pt x="62" y="22"/>
                  </a:cubicBezTo>
                  <a:cubicBezTo>
                    <a:pt x="46" y="22"/>
                    <a:pt x="30" y="22"/>
                    <a:pt x="13" y="22"/>
                  </a:cubicBezTo>
                  <a:cubicBezTo>
                    <a:pt x="13" y="25"/>
                    <a:pt x="13" y="28"/>
                    <a:pt x="13" y="31"/>
                  </a:cubicBezTo>
                  <a:close/>
                  <a:moveTo>
                    <a:pt x="13" y="125"/>
                  </a:moveTo>
                  <a:cubicBezTo>
                    <a:pt x="30" y="125"/>
                    <a:pt x="46" y="125"/>
                    <a:pt x="62" y="125"/>
                  </a:cubicBezTo>
                  <a:cubicBezTo>
                    <a:pt x="62" y="122"/>
                    <a:pt x="62" y="119"/>
                    <a:pt x="62" y="116"/>
                  </a:cubicBezTo>
                  <a:cubicBezTo>
                    <a:pt x="46" y="116"/>
                    <a:pt x="30" y="116"/>
                    <a:pt x="13" y="116"/>
                  </a:cubicBezTo>
                  <a:cubicBezTo>
                    <a:pt x="13" y="119"/>
                    <a:pt x="13" y="122"/>
                    <a:pt x="13" y="125"/>
                  </a:cubicBezTo>
                  <a:close/>
                  <a:moveTo>
                    <a:pt x="62" y="134"/>
                  </a:moveTo>
                  <a:cubicBezTo>
                    <a:pt x="46" y="134"/>
                    <a:pt x="30" y="134"/>
                    <a:pt x="13" y="134"/>
                  </a:cubicBezTo>
                  <a:cubicBezTo>
                    <a:pt x="13" y="137"/>
                    <a:pt x="13" y="140"/>
                    <a:pt x="13" y="142"/>
                  </a:cubicBezTo>
                  <a:cubicBezTo>
                    <a:pt x="30" y="142"/>
                    <a:pt x="46" y="142"/>
                    <a:pt x="62" y="142"/>
                  </a:cubicBezTo>
                  <a:cubicBezTo>
                    <a:pt x="62" y="139"/>
                    <a:pt x="62" y="137"/>
                    <a:pt x="62" y="13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3" name="Freeform 392"/>
            <p:cNvSpPr>
              <a:spLocks/>
            </p:cNvSpPr>
            <p:nvPr/>
          </p:nvSpPr>
          <p:spPr bwMode="auto">
            <a:xfrm>
              <a:off x="6426201" y="1801814"/>
              <a:ext cx="82550" cy="14288"/>
            </a:xfrm>
            <a:custGeom>
              <a:avLst/>
              <a:gdLst>
                <a:gd name="T0" fmla="*/ 0 w 49"/>
                <a:gd name="T1" fmla="*/ 0 h 9"/>
                <a:gd name="T2" fmla="*/ 49 w 49"/>
                <a:gd name="T3" fmla="*/ 0 h 9"/>
                <a:gd name="T4" fmla="*/ 49 w 49"/>
                <a:gd name="T5" fmla="*/ 9 h 9"/>
                <a:gd name="T6" fmla="*/ 0 w 49"/>
                <a:gd name="T7" fmla="*/ 9 h 9"/>
                <a:gd name="T8" fmla="*/ 0 w 4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0" y="0"/>
                  </a:moveTo>
                  <a:cubicBezTo>
                    <a:pt x="16" y="0"/>
                    <a:pt x="32" y="0"/>
                    <a:pt x="49" y="0"/>
                  </a:cubicBezTo>
                  <a:cubicBezTo>
                    <a:pt x="49" y="3"/>
                    <a:pt x="49" y="6"/>
                    <a:pt x="49" y="9"/>
                  </a:cubicBezTo>
                  <a:cubicBezTo>
                    <a:pt x="32" y="9"/>
                    <a:pt x="16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4" name="Freeform 393"/>
            <p:cNvSpPr>
              <a:spLocks/>
            </p:cNvSpPr>
            <p:nvPr/>
          </p:nvSpPr>
          <p:spPr bwMode="auto">
            <a:xfrm>
              <a:off x="6426201" y="1958976"/>
              <a:ext cx="82550" cy="14288"/>
            </a:xfrm>
            <a:custGeom>
              <a:avLst/>
              <a:gdLst>
                <a:gd name="T0" fmla="*/ 0 w 49"/>
                <a:gd name="T1" fmla="*/ 0 h 8"/>
                <a:gd name="T2" fmla="*/ 49 w 49"/>
                <a:gd name="T3" fmla="*/ 0 h 8"/>
                <a:gd name="T4" fmla="*/ 49 w 49"/>
                <a:gd name="T5" fmla="*/ 8 h 8"/>
                <a:gd name="T6" fmla="*/ 0 w 49"/>
                <a:gd name="T7" fmla="*/ 8 h 8"/>
                <a:gd name="T8" fmla="*/ 0 w 4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8">
                  <a:moveTo>
                    <a:pt x="0" y="0"/>
                  </a:moveTo>
                  <a:cubicBezTo>
                    <a:pt x="16" y="0"/>
                    <a:pt x="32" y="0"/>
                    <a:pt x="49" y="0"/>
                  </a:cubicBezTo>
                  <a:cubicBezTo>
                    <a:pt x="49" y="2"/>
                    <a:pt x="49" y="5"/>
                    <a:pt x="49" y="8"/>
                  </a:cubicBezTo>
                  <a:cubicBezTo>
                    <a:pt x="32" y="8"/>
                    <a:pt x="16" y="8"/>
                    <a:pt x="0" y="8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5" name="Freeform 394"/>
            <p:cNvSpPr>
              <a:spLocks/>
            </p:cNvSpPr>
            <p:nvPr/>
          </p:nvSpPr>
          <p:spPr bwMode="auto">
            <a:xfrm>
              <a:off x="6426201" y="1987551"/>
              <a:ext cx="82550" cy="15875"/>
            </a:xfrm>
            <a:custGeom>
              <a:avLst/>
              <a:gdLst>
                <a:gd name="T0" fmla="*/ 0 w 49"/>
                <a:gd name="T1" fmla="*/ 9 h 9"/>
                <a:gd name="T2" fmla="*/ 0 w 49"/>
                <a:gd name="T3" fmla="*/ 0 h 9"/>
                <a:gd name="T4" fmla="*/ 49 w 49"/>
                <a:gd name="T5" fmla="*/ 0 h 9"/>
                <a:gd name="T6" fmla="*/ 49 w 49"/>
                <a:gd name="T7" fmla="*/ 9 h 9"/>
                <a:gd name="T8" fmla="*/ 0 w 4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0" y="9"/>
                  </a:moveTo>
                  <a:cubicBezTo>
                    <a:pt x="0" y="6"/>
                    <a:pt x="0" y="3"/>
                    <a:pt x="0" y="0"/>
                  </a:cubicBezTo>
                  <a:cubicBezTo>
                    <a:pt x="16" y="0"/>
                    <a:pt x="32" y="0"/>
                    <a:pt x="49" y="0"/>
                  </a:cubicBezTo>
                  <a:cubicBezTo>
                    <a:pt x="49" y="3"/>
                    <a:pt x="49" y="6"/>
                    <a:pt x="49" y="9"/>
                  </a:cubicBezTo>
                  <a:cubicBezTo>
                    <a:pt x="32" y="9"/>
                    <a:pt x="16" y="9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6" name="Freeform 395"/>
            <p:cNvSpPr>
              <a:spLocks/>
            </p:cNvSpPr>
            <p:nvPr/>
          </p:nvSpPr>
          <p:spPr bwMode="auto">
            <a:xfrm>
              <a:off x="6283326" y="1801814"/>
              <a:ext cx="82550" cy="14288"/>
            </a:xfrm>
            <a:custGeom>
              <a:avLst/>
              <a:gdLst>
                <a:gd name="T0" fmla="*/ 0 w 49"/>
                <a:gd name="T1" fmla="*/ 0 h 9"/>
                <a:gd name="T2" fmla="*/ 49 w 49"/>
                <a:gd name="T3" fmla="*/ 0 h 9"/>
                <a:gd name="T4" fmla="*/ 49 w 49"/>
                <a:gd name="T5" fmla="*/ 9 h 9"/>
                <a:gd name="T6" fmla="*/ 0 w 49"/>
                <a:gd name="T7" fmla="*/ 9 h 9"/>
                <a:gd name="T8" fmla="*/ 0 w 4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0" y="0"/>
                  </a:moveTo>
                  <a:cubicBezTo>
                    <a:pt x="17" y="0"/>
                    <a:pt x="33" y="0"/>
                    <a:pt x="49" y="0"/>
                  </a:cubicBezTo>
                  <a:cubicBezTo>
                    <a:pt x="49" y="3"/>
                    <a:pt x="49" y="6"/>
                    <a:pt x="49" y="9"/>
                  </a:cubicBezTo>
                  <a:cubicBezTo>
                    <a:pt x="33" y="9"/>
                    <a:pt x="17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7" name="Freeform 396"/>
            <p:cNvSpPr>
              <a:spLocks/>
            </p:cNvSpPr>
            <p:nvPr/>
          </p:nvSpPr>
          <p:spPr bwMode="auto">
            <a:xfrm>
              <a:off x="6283326" y="1958976"/>
              <a:ext cx="82550" cy="15875"/>
            </a:xfrm>
            <a:custGeom>
              <a:avLst/>
              <a:gdLst>
                <a:gd name="T0" fmla="*/ 49 w 49"/>
                <a:gd name="T1" fmla="*/ 0 h 9"/>
                <a:gd name="T2" fmla="*/ 49 w 49"/>
                <a:gd name="T3" fmla="*/ 9 h 9"/>
                <a:gd name="T4" fmla="*/ 0 w 49"/>
                <a:gd name="T5" fmla="*/ 9 h 9"/>
                <a:gd name="T6" fmla="*/ 0 w 49"/>
                <a:gd name="T7" fmla="*/ 0 h 9"/>
                <a:gd name="T8" fmla="*/ 49 w 4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49" y="0"/>
                  </a:moveTo>
                  <a:cubicBezTo>
                    <a:pt x="49" y="3"/>
                    <a:pt x="49" y="6"/>
                    <a:pt x="49" y="9"/>
                  </a:cubicBezTo>
                  <a:cubicBezTo>
                    <a:pt x="33" y="9"/>
                    <a:pt x="17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17" y="0"/>
                    <a:pt x="33" y="0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8" name="Freeform 397"/>
            <p:cNvSpPr>
              <a:spLocks/>
            </p:cNvSpPr>
            <p:nvPr/>
          </p:nvSpPr>
          <p:spPr bwMode="auto">
            <a:xfrm>
              <a:off x="6283326" y="1989139"/>
              <a:ext cx="82550" cy="15875"/>
            </a:xfrm>
            <a:custGeom>
              <a:avLst/>
              <a:gdLst>
                <a:gd name="T0" fmla="*/ 49 w 49"/>
                <a:gd name="T1" fmla="*/ 0 h 9"/>
                <a:gd name="T2" fmla="*/ 49 w 49"/>
                <a:gd name="T3" fmla="*/ 9 h 9"/>
                <a:gd name="T4" fmla="*/ 0 w 49"/>
                <a:gd name="T5" fmla="*/ 9 h 9"/>
                <a:gd name="T6" fmla="*/ 0 w 49"/>
                <a:gd name="T7" fmla="*/ 0 h 9"/>
                <a:gd name="T8" fmla="*/ 49 w 4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49" y="0"/>
                  </a:moveTo>
                  <a:cubicBezTo>
                    <a:pt x="49" y="3"/>
                    <a:pt x="49" y="6"/>
                    <a:pt x="49" y="9"/>
                  </a:cubicBezTo>
                  <a:cubicBezTo>
                    <a:pt x="33" y="9"/>
                    <a:pt x="17" y="9"/>
                    <a:pt x="0" y="9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17" y="0"/>
                    <a:pt x="33" y="0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39" name="Freeform 398"/>
            <p:cNvSpPr>
              <a:spLocks/>
            </p:cNvSpPr>
            <p:nvPr/>
          </p:nvSpPr>
          <p:spPr bwMode="auto">
            <a:xfrm>
              <a:off x="6567489" y="1801814"/>
              <a:ext cx="80963" cy="14288"/>
            </a:xfrm>
            <a:custGeom>
              <a:avLst/>
              <a:gdLst>
                <a:gd name="T0" fmla="*/ 0 w 49"/>
                <a:gd name="T1" fmla="*/ 9 h 9"/>
                <a:gd name="T2" fmla="*/ 0 w 49"/>
                <a:gd name="T3" fmla="*/ 0 h 9"/>
                <a:gd name="T4" fmla="*/ 49 w 49"/>
                <a:gd name="T5" fmla="*/ 0 h 9"/>
                <a:gd name="T6" fmla="*/ 49 w 49"/>
                <a:gd name="T7" fmla="*/ 9 h 9"/>
                <a:gd name="T8" fmla="*/ 0 w 4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0" y="9"/>
                  </a:moveTo>
                  <a:cubicBezTo>
                    <a:pt x="0" y="6"/>
                    <a:pt x="0" y="3"/>
                    <a:pt x="0" y="0"/>
                  </a:cubicBezTo>
                  <a:cubicBezTo>
                    <a:pt x="17" y="0"/>
                    <a:pt x="33" y="0"/>
                    <a:pt x="49" y="0"/>
                  </a:cubicBezTo>
                  <a:cubicBezTo>
                    <a:pt x="49" y="3"/>
                    <a:pt x="49" y="6"/>
                    <a:pt x="49" y="9"/>
                  </a:cubicBezTo>
                  <a:cubicBezTo>
                    <a:pt x="33" y="9"/>
                    <a:pt x="17" y="9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0" name="Freeform 399"/>
            <p:cNvSpPr>
              <a:spLocks/>
            </p:cNvSpPr>
            <p:nvPr/>
          </p:nvSpPr>
          <p:spPr bwMode="auto">
            <a:xfrm>
              <a:off x="6567489" y="1958976"/>
              <a:ext cx="80963" cy="15875"/>
            </a:xfrm>
            <a:custGeom>
              <a:avLst/>
              <a:gdLst>
                <a:gd name="T0" fmla="*/ 0 w 49"/>
                <a:gd name="T1" fmla="*/ 9 h 9"/>
                <a:gd name="T2" fmla="*/ 0 w 49"/>
                <a:gd name="T3" fmla="*/ 0 h 9"/>
                <a:gd name="T4" fmla="*/ 49 w 49"/>
                <a:gd name="T5" fmla="*/ 0 h 9"/>
                <a:gd name="T6" fmla="*/ 49 w 49"/>
                <a:gd name="T7" fmla="*/ 9 h 9"/>
                <a:gd name="T8" fmla="*/ 0 w 49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9">
                  <a:moveTo>
                    <a:pt x="0" y="9"/>
                  </a:moveTo>
                  <a:cubicBezTo>
                    <a:pt x="0" y="6"/>
                    <a:pt x="0" y="3"/>
                    <a:pt x="0" y="0"/>
                  </a:cubicBezTo>
                  <a:cubicBezTo>
                    <a:pt x="17" y="0"/>
                    <a:pt x="33" y="0"/>
                    <a:pt x="49" y="0"/>
                  </a:cubicBezTo>
                  <a:cubicBezTo>
                    <a:pt x="49" y="3"/>
                    <a:pt x="49" y="6"/>
                    <a:pt x="49" y="9"/>
                  </a:cubicBezTo>
                  <a:cubicBezTo>
                    <a:pt x="33" y="9"/>
                    <a:pt x="17" y="9"/>
                    <a:pt x="0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1" name="Freeform 400"/>
            <p:cNvSpPr>
              <a:spLocks/>
            </p:cNvSpPr>
            <p:nvPr/>
          </p:nvSpPr>
          <p:spPr bwMode="auto">
            <a:xfrm>
              <a:off x="6567489" y="1989139"/>
              <a:ext cx="80963" cy="14288"/>
            </a:xfrm>
            <a:custGeom>
              <a:avLst/>
              <a:gdLst>
                <a:gd name="T0" fmla="*/ 49 w 49"/>
                <a:gd name="T1" fmla="*/ 0 h 8"/>
                <a:gd name="T2" fmla="*/ 49 w 49"/>
                <a:gd name="T3" fmla="*/ 8 h 8"/>
                <a:gd name="T4" fmla="*/ 0 w 49"/>
                <a:gd name="T5" fmla="*/ 8 h 8"/>
                <a:gd name="T6" fmla="*/ 0 w 49"/>
                <a:gd name="T7" fmla="*/ 0 h 8"/>
                <a:gd name="T8" fmla="*/ 49 w 49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8">
                  <a:moveTo>
                    <a:pt x="49" y="0"/>
                  </a:moveTo>
                  <a:cubicBezTo>
                    <a:pt x="49" y="3"/>
                    <a:pt x="49" y="5"/>
                    <a:pt x="49" y="8"/>
                  </a:cubicBezTo>
                  <a:cubicBezTo>
                    <a:pt x="33" y="8"/>
                    <a:pt x="17" y="8"/>
                    <a:pt x="0" y="8"/>
                  </a:cubicBezTo>
                  <a:cubicBezTo>
                    <a:pt x="0" y="6"/>
                    <a:pt x="0" y="3"/>
                    <a:pt x="0" y="0"/>
                  </a:cubicBezTo>
                  <a:cubicBezTo>
                    <a:pt x="17" y="0"/>
                    <a:pt x="33" y="0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7" name="グループ化 2376"/>
          <p:cNvGrpSpPr/>
          <p:nvPr/>
        </p:nvGrpSpPr>
        <p:grpSpPr>
          <a:xfrm>
            <a:off x="6883401" y="1767301"/>
            <a:ext cx="401638" cy="411163"/>
            <a:chOff x="6883401" y="1689101"/>
            <a:chExt cx="401638" cy="411163"/>
          </a:xfrm>
        </p:grpSpPr>
        <p:sp>
          <p:nvSpPr>
            <p:cNvPr id="2142" name="Freeform 401"/>
            <p:cNvSpPr>
              <a:spLocks noEditPoints="1"/>
            </p:cNvSpPr>
            <p:nvPr/>
          </p:nvSpPr>
          <p:spPr bwMode="auto">
            <a:xfrm>
              <a:off x="6883401" y="1689101"/>
              <a:ext cx="401638" cy="125413"/>
            </a:xfrm>
            <a:custGeom>
              <a:avLst/>
              <a:gdLst>
                <a:gd name="T0" fmla="*/ 119 w 239"/>
                <a:gd name="T1" fmla="*/ 75 h 75"/>
                <a:gd name="T2" fmla="*/ 11 w 239"/>
                <a:gd name="T3" fmla="*/ 75 h 75"/>
                <a:gd name="T4" fmla="*/ 0 w 239"/>
                <a:gd name="T5" fmla="*/ 64 h 75"/>
                <a:gd name="T6" fmla="*/ 0 w 239"/>
                <a:gd name="T7" fmla="*/ 12 h 75"/>
                <a:gd name="T8" fmla="*/ 11 w 239"/>
                <a:gd name="T9" fmla="*/ 0 h 75"/>
                <a:gd name="T10" fmla="*/ 228 w 239"/>
                <a:gd name="T11" fmla="*/ 0 h 75"/>
                <a:gd name="T12" fmla="*/ 239 w 239"/>
                <a:gd name="T13" fmla="*/ 11 h 75"/>
                <a:gd name="T14" fmla="*/ 239 w 239"/>
                <a:gd name="T15" fmla="*/ 64 h 75"/>
                <a:gd name="T16" fmla="*/ 228 w 239"/>
                <a:gd name="T17" fmla="*/ 75 h 75"/>
                <a:gd name="T18" fmla="*/ 119 w 239"/>
                <a:gd name="T19" fmla="*/ 75 h 75"/>
                <a:gd name="T20" fmla="*/ 197 w 239"/>
                <a:gd name="T21" fmla="*/ 38 h 75"/>
                <a:gd name="T22" fmla="*/ 174 w 239"/>
                <a:gd name="T23" fmla="*/ 38 h 75"/>
                <a:gd name="T24" fmla="*/ 170 w 239"/>
                <a:gd name="T25" fmla="*/ 41 h 75"/>
                <a:gd name="T26" fmla="*/ 174 w 239"/>
                <a:gd name="T27" fmla="*/ 44 h 75"/>
                <a:gd name="T28" fmla="*/ 220 w 239"/>
                <a:gd name="T29" fmla="*/ 44 h 75"/>
                <a:gd name="T30" fmla="*/ 224 w 239"/>
                <a:gd name="T31" fmla="*/ 41 h 75"/>
                <a:gd name="T32" fmla="*/ 220 w 239"/>
                <a:gd name="T33" fmla="*/ 38 h 75"/>
                <a:gd name="T34" fmla="*/ 197 w 239"/>
                <a:gd name="T35" fmla="*/ 38 h 75"/>
                <a:gd name="T36" fmla="*/ 197 w 239"/>
                <a:gd name="T37" fmla="*/ 57 h 75"/>
                <a:gd name="T38" fmla="*/ 173 w 239"/>
                <a:gd name="T39" fmla="*/ 57 h 75"/>
                <a:gd name="T40" fmla="*/ 170 w 239"/>
                <a:gd name="T41" fmla="*/ 59 h 75"/>
                <a:gd name="T42" fmla="*/ 173 w 239"/>
                <a:gd name="T43" fmla="*/ 62 h 75"/>
                <a:gd name="T44" fmla="*/ 175 w 239"/>
                <a:gd name="T45" fmla="*/ 62 h 75"/>
                <a:gd name="T46" fmla="*/ 219 w 239"/>
                <a:gd name="T47" fmla="*/ 62 h 75"/>
                <a:gd name="T48" fmla="*/ 222 w 239"/>
                <a:gd name="T49" fmla="*/ 62 h 75"/>
                <a:gd name="T50" fmla="*/ 223 w 239"/>
                <a:gd name="T51" fmla="*/ 58 h 75"/>
                <a:gd name="T52" fmla="*/ 220 w 239"/>
                <a:gd name="T53" fmla="*/ 57 h 75"/>
                <a:gd name="T54" fmla="*/ 197 w 239"/>
                <a:gd name="T55" fmla="*/ 57 h 75"/>
                <a:gd name="T56" fmla="*/ 197 w 239"/>
                <a:gd name="T57" fmla="*/ 53 h 75"/>
                <a:gd name="T58" fmla="*/ 203 w 239"/>
                <a:gd name="T59" fmla="*/ 53 h 75"/>
                <a:gd name="T60" fmla="*/ 220 w 239"/>
                <a:gd name="T61" fmla="*/ 53 h 75"/>
                <a:gd name="T62" fmla="*/ 224 w 239"/>
                <a:gd name="T63" fmla="*/ 50 h 75"/>
                <a:gd name="T64" fmla="*/ 220 w 239"/>
                <a:gd name="T65" fmla="*/ 47 h 75"/>
                <a:gd name="T66" fmla="*/ 220 w 239"/>
                <a:gd name="T67" fmla="*/ 47 h 75"/>
                <a:gd name="T68" fmla="*/ 174 w 239"/>
                <a:gd name="T69" fmla="*/ 47 h 75"/>
                <a:gd name="T70" fmla="*/ 170 w 239"/>
                <a:gd name="T71" fmla="*/ 50 h 75"/>
                <a:gd name="T72" fmla="*/ 174 w 239"/>
                <a:gd name="T73" fmla="*/ 53 h 75"/>
                <a:gd name="T74" fmla="*/ 197 w 239"/>
                <a:gd name="T75" fmla="*/ 53 h 75"/>
                <a:gd name="T76" fmla="*/ 20 w 239"/>
                <a:gd name="T77" fmla="*/ 49 h 75"/>
                <a:gd name="T78" fmla="*/ 12 w 239"/>
                <a:gd name="T79" fmla="*/ 57 h 75"/>
                <a:gd name="T80" fmla="*/ 20 w 239"/>
                <a:gd name="T81" fmla="*/ 66 h 75"/>
                <a:gd name="T82" fmla="*/ 29 w 239"/>
                <a:gd name="T83" fmla="*/ 57 h 75"/>
                <a:gd name="T84" fmla="*/ 20 w 239"/>
                <a:gd name="T85" fmla="*/ 49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9" h="75">
                  <a:moveTo>
                    <a:pt x="119" y="75"/>
                  </a:moveTo>
                  <a:cubicBezTo>
                    <a:pt x="83" y="75"/>
                    <a:pt x="47" y="75"/>
                    <a:pt x="11" y="75"/>
                  </a:cubicBezTo>
                  <a:cubicBezTo>
                    <a:pt x="3" y="75"/>
                    <a:pt x="0" y="71"/>
                    <a:pt x="0" y="64"/>
                  </a:cubicBezTo>
                  <a:cubicBezTo>
                    <a:pt x="0" y="47"/>
                    <a:pt x="0" y="29"/>
                    <a:pt x="0" y="12"/>
                  </a:cubicBezTo>
                  <a:cubicBezTo>
                    <a:pt x="0" y="4"/>
                    <a:pt x="3" y="0"/>
                    <a:pt x="11" y="0"/>
                  </a:cubicBezTo>
                  <a:cubicBezTo>
                    <a:pt x="83" y="0"/>
                    <a:pt x="155" y="0"/>
                    <a:pt x="228" y="0"/>
                  </a:cubicBezTo>
                  <a:cubicBezTo>
                    <a:pt x="235" y="0"/>
                    <a:pt x="239" y="4"/>
                    <a:pt x="239" y="11"/>
                  </a:cubicBezTo>
                  <a:cubicBezTo>
                    <a:pt x="239" y="29"/>
                    <a:pt x="239" y="47"/>
                    <a:pt x="239" y="64"/>
                  </a:cubicBezTo>
                  <a:cubicBezTo>
                    <a:pt x="239" y="72"/>
                    <a:pt x="235" y="75"/>
                    <a:pt x="228" y="75"/>
                  </a:cubicBezTo>
                  <a:cubicBezTo>
                    <a:pt x="192" y="75"/>
                    <a:pt x="155" y="75"/>
                    <a:pt x="119" y="75"/>
                  </a:cubicBezTo>
                  <a:close/>
                  <a:moveTo>
                    <a:pt x="197" y="38"/>
                  </a:moveTo>
                  <a:cubicBezTo>
                    <a:pt x="189" y="38"/>
                    <a:pt x="182" y="38"/>
                    <a:pt x="174" y="38"/>
                  </a:cubicBezTo>
                  <a:cubicBezTo>
                    <a:pt x="172" y="38"/>
                    <a:pt x="171" y="39"/>
                    <a:pt x="170" y="41"/>
                  </a:cubicBezTo>
                  <a:cubicBezTo>
                    <a:pt x="170" y="43"/>
                    <a:pt x="172" y="44"/>
                    <a:pt x="174" y="44"/>
                  </a:cubicBezTo>
                  <a:cubicBezTo>
                    <a:pt x="189" y="44"/>
                    <a:pt x="205" y="44"/>
                    <a:pt x="220" y="44"/>
                  </a:cubicBezTo>
                  <a:cubicBezTo>
                    <a:pt x="222" y="44"/>
                    <a:pt x="224" y="43"/>
                    <a:pt x="224" y="41"/>
                  </a:cubicBezTo>
                  <a:cubicBezTo>
                    <a:pt x="223" y="39"/>
                    <a:pt x="222" y="38"/>
                    <a:pt x="220" y="38"/>
                  </a:cubicBezTo>
                  <a:cubicBezTo>
                    <a:pt x="212" y="38"/>
                    <a:pt x="205" y="38"/>
                    <a:pt x="197" y="38"/>
                  </a:cubicBezTo>
                  <a:close/>
                  <a:moveTo>
                    <a:pt x="197" y="57"/>
                  </a:moveTo>
                  <a:cubicBezTo>
                    <a:pt x="189" y="57"/>
                    <a:pt x="181" y="57"/>
                    <a:pt x="173" y="57"/>
                  </a:cubicBezTo>
                  <a:cubicBezTo>
                    <a:pt x="172" y="57"/>
                    <a:pt x="170" y="58"/>
                    <a:pt x="170" y="59"/>
                  </a:cubicBezTo>
                  <a:cubicBezTo>
                    <a:pt x="170" y="61"/>
                    <a:pt x="172" y="62"/>
                    <a:pt x="173" y="62"/>
                  </a:cubicBezTo>
                  <a:cubicBezTo>
                    <a:pt x="174" y="62"/>
                    <a:pt x="174" y="62"/>
                    <a:pt x="175" y="62"/>
                  </a:cubicBezTo>
                  <a:cubicBezTo>
                    <a:pt x="190" y="62"/>
                    <a:pt x="204" y="62"/>
                    <a:pt x="219" y="62"/>
                  </a:cubicBezTo>
                  <a:cubicBezTo>
                    <a:pt x="220" y="62"/>
                    <a:pt x="221" y="62"/>
                    <a:pt x="222" y="62"/>
                  </a:cubicBezTo>
                  <a:cubicBezTo>
                    <a:pt x="224" y="61"/>
                    <a:pt x="224" y="59"/>
                    <a:pt x="223" y="58"/>
                  </a:cubicBezTo>
                  <a:cubicBezTo>
                    <a:pt x="222" y="57"/>
                    <a:pt x="221" y="57"/>
                    <a:pt x="220" y="57"/>
                  </a:cubicBezTo>
                  <a:cubicBezTo>
                    <a:pt x="212" y="57"/>
                    <a:pt x="205" y="57"/>
                    <a:pt x="197" y="57"/>
                  </a:cubicBezTo>
                  <a:close/>
                  <a:moveTo>
                    <a:pt x="197" y="53"/>
                  </a:moveTo>
                  <a:cubicBezTo>
                    <a:pt x="199" y="53"/>
                    <a:pt x="201" y="53"/>
                    <a:pt x="203" y="53"/>
                  </a:cubicBezTo>
                  <a:cubicBezTo>
                    <a:pt x="209" y="53"/>
                    <a:pt x="214" y="53"/>
                    <a:pt x="220" y="53"/>
                  </a:cubicBezTo>
                  <a:cubicBezTo>
                    <a:pt x="222" y="53"/>
                    <a:pt x="224" y="52"/>
                    <a:pt x="224" y="50"/>
                  </a:cubicBezTo>
                  <a:cubicBezTo>
                    <a:pt x="224" y="48"/>
                    <a:pt x="222" y="48"/>
                    <a:pt x="220" y="47"/>
                  </a:cubicBezTo>
                  <a:cubicBezTo>
                    <a:pt x="220" y="47"/>
                    <a:pt x="220" y="47"/>
                    <a:pt x="220" y="47"/>
                  </a:cubicBezTo>
                  <a:cubicBezTo>
                    <a:pt x="205" y="47"/>
                    <a:pt x="189" y="47"/>
                    <a:pt x="174" y="47"/>
                  </a:cubicBezTo>
                  <a:cubicBezTo>
                    <a:pt x="172" y="47"/>
                    <a:pt x="170" y="49"/>
                    <a:pt x="170" y="50"/>
                  </a:cubicBezTo>
                  <a:cubicBezTo>
                    <a:pt x="171" y="53"/>
                    <a:pt x="172" y="53"/>
                    <a:pt x="174" y="53"/>
                  </a:cubicBezTo>
                  <a:cubicBezTo>
                    <a:pt x="182" y="53"/>
                    <a:pt x="189" y="53"/>
                    <a:pt x="197" y="53"/>
                  </a:cubicBezTo>
                  <a:close/>
                  <a:moveTo>
                    <a:pt x="20" y="49"/>
                  </a:moveTo>
                  <a:cubicBezTo>
                    <a:pt x="15" y="49"/>
                    <a:pt x="12" y="52"/>
                    <a:pt x="12" y="57"/>
                  </a:cubicBezTo>
                  <a:cubicBezTo>
                    <a:pt x="12" y="62"/>
                    <a:pt x="15" y="66"/>
                    <a:pt x="20" y="66"/>
                  </a:cubicBezTo>
                  <a:cubicBezTo>
                    <a:pt x="25" y="66"/>
                    <a:pt x="29" y="62"/>
                    <a:pt x="29" y="57"/>
                  </a:cubicBezTo>
                  <a:cubicBezTo>
                    <a:pt x="29" y="52"/>
                    <a:pt x="25" y="49"/>
                    <a:pt x="20" y="4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3" name="Freeform 402"/>
            <p:cNvSpPr>
              <a:spLocks noEditPoints="1"/>
            </p:cNvSpPr>
            <p:nvPr/>
          </p:nvSpPr>
          <p:spPr bwMode="auto">
            <a:xfrm>
              <a:off x="6883401" y="1833564"/>
              <a:ext cx="401638" cy="123825"/>
            </a:xfrm>
            <a:custGeom>
              <a:avLst/>
              <a:gdLst>
                <a:gd name="T0" fmla="*/ 119 w 239"/>
                <a:gd name="T1" fmla="*/ 74 h 74"/>
                <a:gd name="T2" fmla="*/ 11 w 239"/>
                <a:gd name="T3" fmla="*/ 74 h 74"/>
                <a:gd name="T4" fmla="*/ 0 w 239"/>
                <a:gd name="T5" fmla="*/ 63 h 74"/>
                <a:gd name="T6" fmla="*/ 0 w 239"/>
                <a:gd name="T7" fmla="*/ 11 h 74"/>
                <a:gd name="T8" fmla="*/ 11 w 239"/>
                <a:gd name="T9" fmla="*/ 0 h 74"/>
                <a:gd name="T10" fmla="*/ 228 w 239"/>
                <a:gd name="T11" fmla="*/ 0 h 74"/>
                <a:gd name="T12" fmla="*/ 238 w 239"/>
                <a:gd name="T13" fmla="*/ 7 h 74"/>
                <a:gd name="T14" fmla="*/ 239 w 239"/>
                <a:gd name="T15" fmla="*/ 10 h 74"/>
                <a:gd name="T16" fmla="*/ 239 w 239"/>
                <a:gd name="T17" fmla="*/ 64 h 74"/>
                <a:gd name="T18" fmla="*/ 228 w 239"/>
                <a:gd name="T19" fmla="*/ 74 h 74"/>
                <a:gd name="T20" fmla="*/ 119 w 239"/>
                <a:gd name="T21" fmla="*/ 74 h 74"/>
                <a:gd name="T22" fmla="*/ 197 w 239"/>
                <a:gd name="T23" fmla="*/ 47 h 74"/>
                <a:gd name="T24" fmla="*/ 174 w 239"/>
                <a:gd name="T25" fmla="*/ 47 h 74"/>
                <a:gd name="T26" fmla="*/ 170 w 239"/>
                <a:gd name="T27" fmla="*/ 49 h 74"/>
                <a:gd name="T28" fmla="*/ 174 w 239"/>
                <a:gd name="T29" fmla="*/ 52 h 74"/>
                <a:gd name="T30" fmla="*/ 175 w 239"/>
                <a:gd name="T31" fmla="*/ 52 h 74"/>
                <a:gd name="T32" fmla="*/ 219 w 239"/>
                <a:gd name="T33" fmla="*/ 52 h 74"/>
                <a:gd name="T34" fmla="*/ 222 w 239"/>
                <a:gd name="T35" fmla="*/ 52 h 74"/>
                <a:gd name="T36" fmla="*/ 224 w 239"/>
                <a:gd name="T37" fmla="*/ 49 h 74"/>
                <a:gd name="T38" fmla="*/ 222 w 239"/>
                <a:gd name="T39" fmla="*/ 47 h 74"/>
                <a:gd name="T40" fmla="*/ 219 w 239"/>
                <a:gd name="T41" fmla="*/ 47 h 74"/>
                <a:gd name="T42" fmla="*/ 197 w 239"/>
                <a:gd name="T43" fmla="*/ 47 h 74"/>
                <a:gd name="T44" fmla="*/ 197 w 239"/>
                <a:gd name="T45" fmla="*/ 56 h 74"/>
                <a:gd name="T46" fmla="*/ 174 w 239"/>
                <a:gd name="T47" fmla="*/ 56 h 74"/>
                <a:gd name="T48" fmla="*/ 170 w 239"/>
                <a:gd name="T49" fmla="*/ 58 h 74"/>
                <a:gd name="T50" fmla="*/ 174 w 239"/>
                <a:gd name="T51" fmla="*/ 61 h 74"/>
                <a:gd name="T52" fmla="*/ 220 w 239"/>
                <a:gd name="T53" fmla="*/ 61 h 74"/>
                <a:gd name="T54" fmla="*/ 224 w 239"/>
                <a:gd name="T55" fmla="*/ 59 h 74"/>
                <a:gd name="T56" fmla="*/ 220 w 239"/>
                <a:gd name="T57" fmla="*/ 56 h 74"/>
                <a:gd name="T58" fmla="*/ 197 w 239"/>
                <a:gd name="T59" fmla="*/ 56 h 74"/>
                <a:gd name="T60" fmla="*/ 197 w 239"/>
                <a:gd name="T61" fmla="*/ 43 h 74"/>
                <a:gd name="T62" fmla="*/ 215 w 239"/>
                <a:gd name="T63" fmla="*/ 43 h 74"/>
                <a:gd name="T64" fmla="*/ 221 w 239"/>
                <a:gd name="T65" fmla="*/ 43 h 74"/>
                <a:gd name="T66" fmla="*/ 224 w 239"/>
                <a:gd name="T67" fmla="*/ 40 h 74"/>
                <a:gd name="T68" fmla="*/ 221 w 239"/>
                <a:gd name="T69" fmla="*/ 37 h 74"/>
                <a:gd name="T70" fmla="*/ 219 w 239"/>
                <a:gd name="T71" fmla="*/ 37 h 74"/>
                <a:gd name="T72" fmla="*/ 190 w 239"/>
                <a:gd name="T73" fmla="*/ 37 h 74"/>
                <a:gd name="T74" fmla="*/ 174 w 239"/>
                <a:gd name="T75" fmla="*/ 37 h 74"/>
                <a:gd name="T76" fmla="*/ 171 w 239"/>
                <a:gd name="T77" fmla="*/ 41 h 74"/>
                <a:gd name="T78" fmla="*/ 174 w 239"/>
                <a:gd name="T79" fmla="*/ 43 h 74"/>
                <a:gd name="T80" fmla="*/ 197 w 239"/>
                <a:gd name="T81" fmla="*/ 43 h 74"/>
                <a:gd name="T82" fmla="*/ 20 w 239"/>
                <a:gd name="T83" fmla="*/ 65 h 74"/>
                <a:gd name="T84" fmla="*/ 29 w 239"/>
                <a:gd name="T85" fmla="*/ 56 h 74"/>
                <a:gd name="T86" fmla="*/ 20 w 239"/>
                <a:gd name="T87" fmla="*/ 48 h 74"/>
                <a:gd name="T88" fmla="*/ 12 w 239"/>
                <a:gd name="T89" fmla="*/ 56 h 74"/>
                <a:gd name="T90" fmla="*/ 20 w 239"/>
                <a:gd name="T91" fmla="*/ 65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39" h="74">
                  <a:moveTo>
                    <a:pt x="119" y="74"/>
                  </a:moveTo>
                  <a:cubicBezTo>
                    <a:pt x="83" y="74"/>
                    <a:pt x="47" y="74"/>
                    <a:pt x="11" y="74"/>
                  </a:cubicBezTo>
                  <a:cubicBezTo>
                    <a:pt x="3" y="74"/>
                    <a:pt x="0" y="71"/>
                    <a:pt x="0" y="63"/>
                  </a:cubicBezTo>
                  <a:cubicBezTo>
                    <a:pt x="0" y="45"/>
                    <a:pt x="0" y="28"/>
                    <a:pt x="0" y="11"/>
                  </a:cubicBezTo>
                  <a:cubicBezTo>
                    <a:pt x="0" y="3"/>
                    <a:pt x="3" y="0"/>
                    <a:pt x="11" y="0"/>
                  </a:cubicBezTo>
                  <a:cubicBezTo>
                    <a:pt x="83" y="0"/>
                    <a:pt x="155" y="0"/>
                    <a:pt x="228" y="0"/>
                  </a:cubicBezTo>
                  <a:cubicBezTo>
                    <a:pt x="234" y="0"/>
                    <a:pt x="237" y="2"/>
                    <a:pt x="238" y="7"/>
                  </a:cubicBezTo>
                  <a:cubicBezTo>
                    <a:pt x="239" y="8"/>
                    <a:pt x="239" y="9"/>
                    <a:pt x="239" y="10"/>
                  </a:cubicBezTo>
                  <a:cubicBezTo>
                    <a:pt x="239" y="28"/>
                    <a:pt x="239" y="46"/>
                    <a:pt x="239" y="64"/>
                  </a:cubicBezTo>
                  <a:cubicBezTo>
                    <a:pt x="239" y="70"/>
                    <a:pt x="235" y="74"/>
                    <a:pt x="228" y="74"/>
                  </a:cubicBezTo>
                  <a:cubicBezTo>
                    <a:pt x="192" y="74"/>
                    <a:pt x="155" y="74"/>
                    <a:pt x="119" y="74"/>
                  </a:cubicBezTo>
                  <a:close/>
                  <a:moveTo>
                    <a:pt x="197" y="47"/>
                  </a:moveTo>
                  <a:cubicBezTo>
                    <a:pt x="189" y="47"/>
                    <a:pt x="182" y="47"/>
                    <a:pt x="174" y="47"/>
                  </a:cubicBezTo>
                  <a:cubicBezTo>
                    <a:pt x="172" y="47"/>
                    <a:pt x="171" y="47"/>
                    <a:pt x="170" y="49"/>
                  </a:cubicBezTo>
                  <a:cubicBezTo>
                    <a:pt x="170" y="51"/>
                    <a:pt x="171" y="52"/>
                    <a:pt x="174" y="52"/>
                  </a:cubicBezTo>
                  <a:cubicBezTo>
                    <a:pt x="174" y="52"/>
                    <a:pt x="175" y="52"/>
                    <a:pt x="175" y="52"/>
                  </a:cubicBezTo>
                  <a:cubicBezTo>
                    <a:pt x="190" y="52"/>
                    <a:pt x="204" y="52"/>
                    <a:pt x="219" y="52"/>
                  </a:cubicBezTo>
                  <a:cubicBezTo>
                    <a:pt x="220" y="52"/>
                    <a:pt x="221" y="52"/>
                    <a:pt x="222" y="52"/>
                  </a:cubicBezTo>
                  <a:cubicBezTo>
                    <a:pt x="223" y="51"/>
                    <a:pt x="224" y="50"/>
                    <a:pt x="224" y="49"/>
                  </a:cubicBezTo>
                  <a:cubicBezTo>
                    <a:pt x="224" y="48"/>
                    <a:pt x="223" y="47"/>
                    <a:pt x="222" y="47"/>
                  </a:cubicBezTo>
                  <a:cubicBezTo>
                    <a:pt x="221" y="46"/>
                    <a:pt x="220" y="47"/>
                    <a:pt x="219" y="47"/>
                  </a:cubicBezTo>
                  <a:cubicBezTo>
                    <a:pt x="212" y="46"/>
                    <a:pt x="204" y="47"/>
                    <a:pt x="197" y="47"/>
                  </a:cubicBezTo>
                  <a:close/>
                  <a:moveTo>
                    <a:pt x="197" y="56"/>
                  </a:moveTo>
                  <a:cubicBezTo>
                    <a:pt x="189" y="56"/>
                    <a:pt x="182" y="56"/>
                    <a:pt x="174" y="56"/>
                  </a:cubicBezTo>
                  <a:cubicBezTo>
                    <a:pt x="172" y="56"/>
                    <a:pt x="171" y="56"/>
                    <a:pt x="170" y="58"/>
                  </a:cubicBezTo>
                  <a:cubicBezTo>
                    <a:pt x="170" y="60"/>
                    <a:pt x="172" y="61"/>
                    <a:pt x="174" y="61"/>
                  </a:cubicBezTo>
                  <a:cubicBezTo>
                    <a:pt x="189" y="61"/>
                    <a:pt x="205" y="61"/>
                    <a:pt x="220" y="61"/>
                  </a:cubicBezTo>
                  <a:cubicBezTo>
                    <a:pt x="222" y="61"/>
                    <a:pt x="224" y="61"/>
                    <a:pt x="224" y="59"/>
                  </a:cubicBezTo>
                  <a:cubicBezTo>
                    <a:pt x="224" y="56"/>
                    <a:pt x="222" y="56"/>
                    <a:pt x="220" y="56"/>
                  </a:cubicBezTo>
                  <a:cubicBezTo>
                    <a:pt x="212" y="56"/>
                    <a:pt x="205" y="56"/>
                    <a:pt x="197" y="56"/>
                  </a:cubicBezTo>
                  <a:close/>
                  <a:moveTo>
                    <a:pt x="197" y="43"/>
                  </a:moveTo>
                  <a:cubicBezTo>
                    <a:pt x="203" y="43"/>
                    <a:pt x="209" y="43"/>
                    <a:pt x="215" y="43"/>
                  </a:cubicBezTo>
                  <a:cubicBezTo>
                    <a:pt x="217" y="43"/>
                    <a:pt x="219" y="43"/>
                    <a:pt x="221" y="43"/>
                  </a:cubicBezTo>
                  <a:cubicBezTo>
                    <a:pt x="223" y="43"/>
                    <a:pt x="224" y="42"/>
                    <a:pt x="224" y="40"/>
                  </a:cubicBezTo>
                  <a:cubicBezTo>
                    <a:pt x="224" y="38"/>
                    <a:pt x="223" y="37"/>
                    <a:pt x="221" y="37"/>
                  </a:cubicBezTo>
                  <a:cubicBezTo>
                    <a:pt x="220" y="37"/>
                    <a:pt x="220" y="37"/>
                    <a:pt x="219" y="37"/>
                  </a:cubicBezTo>
                  <a:cubicBezTo>
                    <a:pt x="209" y="37"/>
                    <a:pt x="200" y="37"/>
                    <a:pt x="190" y="37"/>
                  </a:cubicBezTo>
                  <a:cubicBezTo>
                    <a:pt x="184" y="37"/>
                    <a:pt x="179" y="37"/>
                    <a:pt x="174" y="37"/>
                  </a:cubicBezTo>
                  <a:cubicBezTo>
                    <a:pt x="171" y="37"/>
                    <a:pt x="169" y="39"/>
                    <a:pt x="171" y="41"/>
                  </a:cubicBezTo>
                  <a:cubicBezTo>
                    <a:pt x="171" y="42"/>
                    <a:pt x="173" y="43"/>
                    <a:pt x="174" y="43"/>
                  </a:cubicBezTo>
                  <a:cubicBezTo>
                    <a:pt x="182" y="43"/>
                    <a:pt x="189" y="43"/>
                    <a:pt x="197" y="43"/>
                  </a:cubicBezTo>
                  <a:close/>
                  <a:moveTo>
                    <a:pt x="20" y="65"/>
                  </a:moveTo>
                  <a:cubicBezTo>
                    <a:pt x="25" y="65"/>
                    <a:pt x="29" y="61"/>
                    <a:pt x="29" y="56"/>
                  </a:cubicBezTo>
                  <a:cubicBezTo>
                    <a:pt x="29" y="52"/>
                    <a:pt x="25" y="48"/>
                    <a:pt x="20" y="48"/>
                  </a:cubicBezTo>
                  <a:cubicBezTo>
                    <a:pt x="15" y="48"/>
                    <a:pt x="12" y="51"/>
                    <a:pt x="12" y="56"/>
                  </a:cubicBezTo>
                  <a:cubicBezTo>
                    <a:pt x="12" y="61"/>
                    <a:pt x="15" y="65"/>
                    <a:pt x="20" y="6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4" name="Freeform 403"/>
            <p:cNvSpPr>
              <a:spLocks noEditPoints="1"/>
            </p:cNvSpPr>
            <p:nvPr/>
          </p:nvSpPr>
          <p:spPr bwMode="auto">
            <a:xfrm>
              <a:off x="6883401" y="1976439"/>
              <a:ext cx="401638" cy="123825"/>
            </a:xfrm>
            <a:custGeom>
              <a:avLst/>
              <a:gdLst>
                <a:gd name="T0" fmla="*/ 119 w 239"/>
                <a:gd name="T1" fmla="*/ 74 h 74"/>
                <a:gd name="T2" fmla="*/ 10 w 239"/>
                <a:gd name="T3" fmla="*/ 74 h 74"/>
                <a:gd name="T4" fmla="*/ 0 w 239"/>
                <a:gd name="T5" fmla="*/ 64 h 74"/>
                <a:gd name="T6" fmla="*/ 0 w 239"/>
                <a:gd name="T7" fmla="*/ 10 h 74"/>
                <a:gd name="T8" fmla="*/ 10 w 239"/>
                <a:gd name="T9" fmla="*/ 0 h 74"/>
                <a:gd name="T10" fmla="*/ 228 w 239"/>
                <a:gd name="T11" fmla="*/ 0 h 74"/>
                <a:gd name="T12" fmla="*/ 239 w 239"/>
                <a:gd name="T13" fmla="*/ 10 h 74"/>
                <a:gd name="T14" fmla="*/ 239 w 239"/>
                <a:gd name="T15" fmla="*/ 64 h 74"/>
                <a:gd name="T16" fmla="*/ 228 w 239"/>
                <a:gd name="T17" fmla="*/ 74 h 74"/>
                <a:gd name="T18" fmla="*/ 119 w 239"/>
                <a:gd name="T19" fmla="*/ 74 h 74"/>
                <a:gd name="T20" fmla="*/ 197 w 239"/>
                <a:gd name="T21" fmla="*/ 46 h 74"/>
                <a:gd name="T22" fmla="*/ 175 w 239"/>
                <a:gd name="T23" fmla="*/ 46 h 74"/>
                <a:gd name="T24" fmla="*/ 172 w 239"/>
                <a:gd name="T25" fmla="*/ 47 h 74"/>
                <a:gd name="T26" fmla="*/ 170 w 239"/>
                <a:gd name="T27" fmla="*/ 49 h 74"/>
                <a:gd name="T28" fmla="*/ 173 w 239"/>
                <a:gd name="T29" fmla="*/ 52 h 74"/>
                <a:gd name="T30" fmla="*/ 175 w 239"/>
                <a:gd name="T31" fmla="*/ 52 h 74"/>
                <a:gd name="T32" fmla="*/ 219 w 239"/>
                <a:gd name="T33" fmla="*/ 52 h 74"/>
                <a:gd name="T34" fmla="*/ 224 w 239"/>
                <a:gd name="T35" fmla="*/ 49 h 74"/>
                <a:gd name="T36" fmla="*/ 220 w 239"/>
                <a:gd name="T37" fmla="*/ 46 h 74"/>
                <a:gd name="T38" fmla="*/ 218 w 239"/>
                <a:gd name="T39" fmla="*/ 46 h 74"/>
                <a:gd name="T40" fmla="*/ 197 w 239"/>
                <a:gd name="T41" fmla="*/ 46 h 74"/>
                <a:gd name="T42" fmla="*/ 197 w 239"/>
                <a:gd name="T43" fmla="*/ 37 h 74"/>
                <a:gd name="T44" fmla="*/ 174 w 239"/>
                <a:gd name="T45" fmla="*/ 37 h 74"/>
                <a:gd name="T46" fmla="*/ 170 w 239"/>
                <a:gd name="T47" fmla="*/ 40 h 74"/>
                <a:gd name="T48" fmla="*/ 174 w 239"/>
                <a:gd name="T49" fmla="*/ 43 h 74"/>
                <a:gd name="T50" fmla="*/ 175 w 239"/>
                <a:gd name="T51" fmla="*/ 43 h 74"/>
                <a:gd name="T52" fmla="*/ 219 w 239"/>
                <a:gd name="T53" fmla="*/ 43 h 74"/>
                <a:gd name="T54" fmla="*/ 222 w 239"/>
                <a:gd name="T55" fmla="*/ 43 h 74"/>
                <a:gd name="T56" fmla="*/ 223 w 239"/>
                <a:gd name="T57" fmla="*/ 39 h 74"/>
                <a:gd name="T58" fmla="*/ 220 w 239"/>
                <a:gd name="T59" fmla="*/ 37 h 74"/>
                <a:gd name="T60" fmla="*/ 197 w 239"/>
                <a:gd name="T61" fmla="*/ 37 h 74"/>
                <a:gd name="T62" fmla="*/ 197 w 239"/>
                <a:gd name="T63" fmla="*/ 61 h 74"/>
                <a:gd name="T64" fmla="*/ 220 w 239"/>
                <a:gd name="T65" fmla="*/ 61 h 74"/>
                <a:gd name="T66" fmla="*/ 224 w 239"/>
                <a:gd name="T67" fmla="*/ 59 h 74"/>
                <a:gd name="T68" fmla="*/ 220 w 239"/>
                <a:gd name="T69" fmla="*/ 56 h 74"/>
                <a:gd name="T70" fmla="*/ 174 w 239"/>
                <a:gd name="T71" fmla="*/ 56 h 74"/>
                <a:gd name="T72" fmla="*/ 170 w 239"/>
                <a:gd name="T73" fmla="*/ 59 h 74"/>
                <a:gd name="T74" fmla="*/ 174 w 239"/>
                <a:gd name="T75" fmla="*/ 61 h 74"/>
                <a:gd name="T76" fmla="*/ 197 w 239"/>
                <a:gd name="T77" fmla="*/ 61 h 74"/>
                <a:gd name="T78" fmla="*/ 20 w 239"/>
                <a:gd name="T79" fmla="*/ 48 h 74"/>
                <a:gd name="T80" fmla="*/ 12 w 239"/>
                <a:gd name="T81" fmla="*/ 56 h 74"/>
                <a:gd name="T82" fmla="*/ 20 w 239"/>
                <a:gd name="T83" fmla="*/ 65 h 74"/>
                <a:gd name="T84" fmla="*/ 29 w 239"/>
                <a:gd name="T85" fmla="*/ 56 h 74"/>
                <a:gd name="T86" fmla="*/ 20 w 239"/>
                <a:gd name="T87" fmla="*/ 48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39" h="74">
                  <a:moveTo>
                    <a:pt x="119" y="74"/>
                  </a:moveTo>
                  <a:cubicBezTo>
                    <a:pt x="83" y="74"/>
                    <a:pt x="47" y="74"/>
                    <a:pt x="10" y="74"/>
                  </a:cubicBezTo>
                  <a:cubicBezTo>
                    <a:pt x="4" y="74"/>
                    <a:pt x="0" y="70"/>
                    <a:pt x="0" y="64"/>
                  </a:cubicBezTo>
                  <a:cubicBezTo>
                    <a:pt x="0" y="46"/>
                    <a:pt x="0" y="28"/>
                    <a:pt x="0" y="10"/>
                  </a:cubicBezTo>
                  <a:cubicBezTo>
                    <a:pt x="0" y="3"/>
                    <a:pt x="3" y="0"/>
                    <a:pt x="10" y="0"/>
                  </a:cubicBezTo>
                  <a:cubicBezTo>
                    <a:pt x="83" y="0"/>
                    <a:pt x="156" y="0"/>
                    <a:pt x="228" y="0"/>
                  </a:cubicBezTo>
                  <a:cubicBezTo>
                    <a:pt x="235" y="0"/>
                    <a:pt x="239" y="3"/>
                    <a:pt x="239" y="10"/>
                  </a:cubicBezTo>
                  <a:cubicBezTo>
                    <a:pt x="239" y="28"/>
                    <a:pt x="239" y="46"/>
                    <a:pt x="239" y="64"/>
                  </a:cubicBezTo>
                  <a:cubicBezTo>
                    <a:pt x="239" y="70"/>
                    <a:pt x="235" y="74"/>
                    <a:pt x="228" y="74"/>
                  </a:cubicBezTo>
                  <a:cubicBezTo>
                    <a:pt x="192" y="74"/>
                    <a:pt x="156" y="74"/>
                    <a:pt x="119" y="74"/>
                  </a:cubicBezTo>
                  <a:close/>
                  <a:moveTo>
                    <a:pt x="197" y="46"/>
                  </a:moveTo>
                  <a:cubicBezTo>
                    <a:pt x="190" y="46"/>
                    <a:pt x="182" y="46"/>
                    <a:pt x="175" y="46"/>
                  </a:cubicBezTo>
                  <a:cubicBezTo>
                    <a:pt x="174" y="46"/>
                    <a:pt x="173" y="46"/>
                    <a:pt x="172" y="47"/>
                  </a:cubicBezTo>
                  <a:cubicBezTo>
                    <a:pt x="171" y="47"/>
                    <a:pt x="170" y="49"/>
                    <a:pt x="170" y="49"/>
                  </a:cubicBezTo>
                  <a:cubicBezTo>
                    <a:pt x="170" y="50"/>
                    <a:pt x="172" y="51"/>
                    <a:pt x="173" y="52"/>
                  </a:cubicBezTo>
                  <a:cubicBezTo>
                    <a:pt x="173" y="52"/>
                    <a:pt x="174" y="52"/>
                    <a:pt x="175" y="52"/>
                  </a:cubicBezTo>
                  <a:cubicBezTo>
                    <a:pt x="190" y="52"/>
                    <a:pt x="204" y="52"/>
                    <a:pt x="219" y="52"/>
                  </a:cubicBezTo>
                  <a:cubicBezTo>
                    <a:pt x="222" y="52"/>
                    <a:pt x="224" y="51"/>
                    <a:pt x="224" y="49"/>
                  </a:cubicBezTo>
                  <a:cubicBezTo>
                    <a:pt x="224" y="48"/>
                    <a:pt x="222" y="47"/>
                    <a:pt x="220" y="46"/>
                  </a:cubicBezTo>
                  <a:cubicBezTo>
                    <a:pt x="219" y="46"/>
                    <a:pt x="219" y="46"/>
                    <a:pt x="218" y="46"/>
                  </a:cubicBezTo>
                  <a:cubicBezTo>
                    <a:pt x="211" y="46"/>
                    <a:pt x="204" y="46"/>
                    <a:pt x="197" y="46"/>
                  </a:cubicBezTo>
                  <a:close/>
                  <a:moveTo>
                    <a:pt x="197" y="37"/>
                  </a:moveTo>
                  <a:cubicBezTo>
                    <a:pt x="189" y="37"/>
                    <a:pt x="182" y="37"/>
                    <a:pt x="174" y="37"/>
                  </a:cubicBezTo>
                  <a:cubicBezTo>
                    <a:pt x="172" y="37"/>
                    <a:pt x="170" y="38"/>
                    <a:pt x="170" y="40"/>
                  </a:cubicBezTo>
                  <a:cubicBezTo>
                    <a:pt x="170" y="42"/>
                    <a:pt x="172" y="43"/>
                    <a:pt x="174" y="43"/>
                  </a:cubicBezTo>
                  <a:cubicBezTo>
                    <a:pt x="174" y="43"/>
                    <a:pt x="175" y="43"/>
                    <a:pt x="175" y="43"/>
                  </a:cubicBezTo>
                  <a:cubicBezTo>
                    <a:pt x="190" y="43"/>
                    <a:pt x="204" y="43"/>
                    <a:pt x="219" y="43"/>
                  </a:cubicBezTo>
                  <a:cubicBezTo>
                    <a:pt x="220" y="43"/>
                    <a:pt x="221" y="43"/>
                    <a:pt x="222" y="43"/>
                  </a:cubicBezTo>
                  <a:cubicBezTo>
                    <a:pt x="223" y="42"/>
                    <a:pt x="224" y="40"/>
                    <a:pt x="223" y="39"/>
                  </a:cubicBezTo>
                  <a:cubicBezTo>
                    <a:pt x="223" y="38"/>
                    <a:pt x="221" y="37"/>
                    <a:pt x="220" y="37"/>
                  </a:cubicBezTo>
                  <a:cubicBezTo>
                    <a:pt x="212" y="37"/>
                    <a:pt x="205" y="37"/>
                    <a:pt x="197" y="37"/>
                  </a:cubicBezTo>
                  <a:close/>
                  <a:moveTo>
                    <a:pt x="197" y="61"/>
                  </a:moveTo>
                  <a:cubicBezTo>
                    <a:pt x="205" y="61"/>
                    <a:pt x="212" y="61"/>
                    <a:pt x="220" y="61"/>
                  </a:cubicBezTo>
                  <a:cubicBezTo>
                    <a:pt x="222" y="61"/>
                    <a:pt x="224" y="61"/>
                    <a:pt x="224" y="59"/>
                  </a:cubicBezTo>
                  <a:cubicBezTo>
                    <a:pt x="224" y="57"/>
                    <a:pt x="222" y="56"/>
                    <a:pt x="220" y="56"/>
                  </a:cubicBezTo>
                  <a:cubicBezTo>
                    <a:pt x="205" y="56"/>
                    <a:pt x="189" y="56"/>
                    <a:pt x="174" y="56"/>
                  </a:cubicBezTo>
                  <a:cubicBezTo>
                    <a:pt x="172" y="56"/>
                    <a:pt x="170" y="57"/>
                    <a:pt x="170" y="59"/>
                  </a:cubicBezTo>
                  <a:cubicBezTo>
                    <a:pt x="171" y="61"/>
                    <a:pt x="172" y="61"/>
                    <a:pt x="174" y="61"/>
                  </a:cubicBezTo>
                  <a:cubicBezTo>
                    <a:pt x="182" y="61"/>
                    <a:pt x="189" y="61"/>
                    <a:pt x="197" y="61"/>
                  </a:cubicBezTo>
                  <a:close/>
                  <a:moveTo>
                    <a:pt x="20" y="48"/>
                  </a:moveTo>
                  <a:cubicBezTo>
                    <a:pt x="15" y="48"/>
                    <a:pt x="12" y="51"/>
                    <a:pt x="12" y="56"/>
                  </a:cubicBezTo>
                  <a:cubicBezTo>
                    <a:pt x="12" y="61"/>
                    <a:pt x="15" y="65"/>
                    <a:pt x="20" y="65"/>
                  </a:cubicBezTo>
                  <a:cubicBezTo>
                    <a:pt x="25" y="65"/>
                    <a:pt x="29" y="61"/>
                    <a:pt x="29" y="56"/>
                  </a:cubicBezTo>
                  <a:cubicBezTo>
                    <a:pt x="29" y="52"/>
                    <a:pt x="25" y="48"/>
                    <a:pt x="20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5" name="Freeform 404"/>
            <p:cNvSpPr>
              <a:spLocks/>
            </p:cNvSpPr>
            <p:nvPr/>
          </p:nvSpPr>
          <p:spPr bwMode="auto">
            <a:xfrm>
              <a:off x="7169151" y="1752601"/>
              <a:ext cx="90488" cy="9525"/>
            </a:xfrm>
            <a:custGeom>
              <a:avLst/>
              <a:gdLst>
                <a:gd name="T0" fmla="*/ 27 w 54"/>
                <a:gd name="T1" fmla="*/ 0 h 6"/>
                <a:gd name="T2" fmla="*/ 50 w 54"/>
                <a:gd name="T3" fmla="*/ 0 h 6"/>
                <a:gd name="T4" fmla="*/ 54 w 54"/>
                <a:gd name="T5" fmla="*/ 3 h 6"/>
                <a:gd name="T6" fmla="*/ 50 w 54"/>
                <a:gd name="T7" fmla="*/ 6 h 6"/>
                <a:gd name="T8" fmla="*/ 4 w 54"/>
                <a:gd name="T9" fmla="*/ 6 h 6"/>
                <a:gd name="T10" fmla="*/ 0 w 54"/>
                <a:gd name="T11" fmla="*/ 3 h 6"/>
                <a:gd name="T12" fmla="*/ 4 w 54"/>
                <a:gd name="T13" fmla="*/ 0 h 6"/>
                <a:gd name="T14" fmla="*/ 27 w 54"/>
                <a:gd name="T1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6">
                  <a:moveTo>
                    <a:pt x="27" y="0"/>
                  </a:moveTo>
                  <a:cubicBezTo>
                    <a:pt x="35" y="0"/>
                    <a:pt x="42" y="0"/>
                    <a:pt x="50" y="0"/>
                  </a:cubicBezTo>
                  <a:cubicBezTo>
                    <a:pt x="52" y="0"/>
                    <a:pt x="53" y="1"/>
                    <a:pt x="54" y="3"/>
                  </a:cubicBezTo>
                  <a:cubicBezTo>
                    <a:pt x="54" y="5"/>
                    <a:pt x="52" y="6"/>
                    <a:pt x="50" y="6"/>
                  </a:cubicBezTo>
                  <a:cubicBezTo>
                    <a:pt x="35" y="6"/>
                    <a:pt x="19" y="6"/>
                    <a:pt x="4" y="6"/>
                  </a:cubicBezTo>
                  <a:cubicBezTo>
                    <a:pt x="2" y="6"/>
                    <a:pt x="0" y="5"/>
                    <a:pt x="0" y="3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12" y="0"/>
                    <a:pt x="19" y="0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46" name="Freeform 405"/>
            <p:cNvSpPr>
              <a:spLocks/>
            </p:cNvSpPr>
            <p:nvPr/>
          </p:nvSpPr>
          <p:spPr bwMode="auto">
            <a:xfrm>
              <a:off x="7169151" y="1784351"/>
              <a:ext cx="90488" cy="7938"/>
            </a:xfrm>
            <a:custGeom>
              <a:avLst/>
              <a:gdLst>
                <a:gd name="T0" fmla="*/ 27 w 54"/>
                <a:gd name="T1" fmla="*/ 0 h 5"/>
                <a:gd name="T2" fmla="*/ 50 w 54"/>
                <a:gd name="T3" fmla="*/ 0 h 5"/>
                <a:gd name="T4" fmla="*/ 53 w 54"/>
                <a:gd name="T5" fmla="*/ 1 h 5"/>
                <a:gd name="T6" fmla="*/ 52 w 54"/>
                <a:gd name="T7" fmla="*/ 5 h 5"/>
                <a:gd name="T8" fmla="*/ 49 w 54"/>
                <a:gd name="T9" fmla="*/ 5 h 5"/>
                <a:gd name="T10" fmla="*/ 5 w 54"/>
                <a:gd name="T11" fmla="*/ 5 h 5"/>
                <a:gd name="T12" fmla="*/ 3 w 54"/>
                <a:gd name="T13" fmla="*/ 5 h 5"/>
                <a:gd name="T14" fmla="*/ 0 w 54"/>
                <a:gd name="T15" fmla="*/ 2 h 5"/>
                <a:gd name="T16" fmla="*/ 3 w 54"/>
                <a:gd name="T17" fmla="*/ 0 h 5"/>
                <a:gd name="T18" fmla="*/ 27 w 54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5">
                  <a:moveTo>
                    <a:pt x="27" y="0"/>
                  </a:moveTo>
                  <a:cubicBezTo>
                    <a:pt x="35" y="0"/>
                    <a:pt x="42" y="0"/>
                    <a:pt x="50" y="0"/>
                  </a:cubicBezTo>
                  <a:cubicBezTo>
                    <a:pt x="51" y="0"/>
                    <a:pt x="52" y="0"/>
                    <a:pt x="53" y="1"/>
                  </a:cubicBezTo>
                  <a:cubicBezTo>
                    <a:pt x="54" y="2"/>
                    <a:pt x="54" y="4"/>
                    <a:pt x="52" y="5"/>
                  </a:cubicBezTo>
                  <a:cubicBezTo>
                    <a:pt x="51" y="5"/>
                    <a:pt x="50" y="5"/>
                    <a:pt x="49" y="5"/>
                  </a:cubicBezTo>
                  <a:cubicBezTo>
                    <a:pt x="34" y="5"/>
                    <a:pt x="20" y="5"/>
                    <a:pt x="5" y="5"/>
                  </a:cubicBezTo>
                  <a:cubicBezTo>
                    <a:pt x="4" y="5"/>
                    <a:pt x="4" y="5"/>
                    <a:pt x="3" y="5"/>
                  </a:cubicBezTo>
                  <a:cubicBezTo>
                    <a:pt x="2" y="5"/>
                    <a:pt x="0" y="4"/>
                    <a:pt x="0" y="2"/>
                  </a:cubicBezTo>
                  <a:cubicBezTo>
                    <a:pt x="0" y="1"/>
                    <a:pt x="2" y="0"/>
                    <a:pt x="3" y="0"/>
                  </a:cubicBezTo>
                  <a:cubicBezTo>
                    <a:pt x="11" y="0"/>
                    <a:pt x="19" y="0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407"/>
            <p:cNvSpPr>
              <a:spLocks/>
            </p:cNvSpPr>
            <p:nvPr/>
          </p:nvSpPr>
          <p:spPr bwMode="auto">
            <a:xfrm>
              <a:off x="7169151" y="1766888"/>
              <a:ext cx="90488" cy="11113"/>
            </a:xfrm>
            <a:custGeom>
              <a:avLst/>
              <a:gdLst>
                <a:gd name="T0" fmla="*/ 27 w 54"/>
                <a:gd name="T1" fmla="*/ 6 h 6"/>
                <a:gd name="T2" fmla="*/ 4 w 54"/>
                <a:gd name="T3" fmla="*/ 6 h 6"/>
                <a:gd name="T4" fmla="*/ 0 w 54"/>
                <a:gd name="T5" fmla="*/ 3 h 6"/>
                <a:gd name="T6" fmla="*/ 4 w 54"/>
                <a:gd name="T7" fmla="*/ 0 h 6"/>
                <a:gd name="T8" fmla="*/ 50 w 54"/>
                <a:gd name="T9" fmla="*/ 0 h 6"/>
                <a:gd name="T10" fmla="*/ 50 w 54"/>
                <a:gd name="T11" fmla="*/ 0 h 6"/>
                <a:gd name="T12" fmla="*/ 54 w 54"/>
                <a:gd name="T13" fmla="*/ 3 h 6"/>
                <a:gd name="T14" fmla="*/ 50 w 54"/>
                <a:gd name="T15" fmla="*/ 6 h 6"/>
                <a:gd name="T16" fmla="*/ 33 w 54"/>
                <a:gd name="T17" fmla="*/ 6 h 6"/>
                <a:gd name="T18" fmla="*/ 27 w 54"/>
                <a:gd name="T1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6">
                  <a:moveTo>
                    <a:pt x="27" y="6"/>
                  </a:moveTo>
                  <a:cubicBezTo>
                    <a:pt x="19" y="6"/>
                    <a:pt x="12" y="6"/>
                    <a:pt x="4" y="6"/>
                  </a:cubicBezTo>
                  <a:cubicBezTo>
                    <a:pt x="2" y="6"/>
                    <a:pt x="1" y="6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9" y="0"/>
                    <a:pt x="35" y="0"/>
                    <a:pt x="50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2" y="1"/>
                    <a:pt x="54" y="1"/>
                    <a:pt x="54" y="3"/>
                  </a:cubicBezTo>
                  <a:cubicBezTo>
                    <a:pt x="54" y="5"/>
                    <a:pt x="52" y="6"/>
                    <a:pt x="50" y="6"/>
                  </a:cubicBezTo>
                  <a:cubicBezTo>
                    <a:pt x="44" y="6"/>
                    <a:pt x="39" y="6"/>
                    <a:pt x="33" y="6"/>
                  </a:cubicBezTo>
                  <a:cubicBezTo>
                    <a:pt x="31" y="6"/>
                    <a:pt x="29" y="6"/>
                    <a:pt x="27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Oval 408"/>
            <p:cNvSpPr>
              <a:spLocks noChangeArrowheads="1"/>
            </p:cNvSpPr>
            <p:nvPr/>
          </p:nvSpPr>
          <p:spPr bwMode="auto">
            <a:xfrm>
              <a:off x="6904038" y="1771651"/>
              <a:ext cx="28575" cy="285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409"/>
            <p:cNvSpPr>
              <a:spLocks/>
            </p:cNvSpPr>
            <p:nvPr/>
          </p:nvSpPr>
          <p:spPr bwMode="auto">
            <a:xfrm>
              <a:off x="7169151" y="1909763"/>
              <a:ext cx="90488" cy="11113"/>
            </a:xfrm>
            <a:custGeom>
              <a:avLst/>
              <a:gdLst>
                <a:gd name="T0" fmla="*/ 27 w 54"/>
                <a:gd name="T1" fmla="*/ 1 h 6"/>
                <a:gd name="T2" fmla="*/ 49 w 54"/>
                <a:gd name="T3" fmla="*/ 1 h 6"/>
                <a:gd name="T4" fmla="*/ 52 w 54"/>
                <a:gd name="T5" fmla="*/ 1 h 6"/>
                <a:gd name="T6" fmla="*/ 54 w 54"/>
                <a:gd name="T7" fmla="*/ 3 h 6"/>
                <a:gd name="T8" fmla="*/ 52 w 54"/>
                <a:gd name="T9" fmla="*/ 6 h 6"/>
                <a:gd name="T10" fmla="*/ 49 w 54"/>
                <a:gd name="T11" fmla="*/ 6 h 6"/>
                <a:gd name="T12" fmla="*/ 5 w 54"/>
                <a:gd name="T13" fmla="*/ 6 h 6"/>
                <a:gd name="T14" fmla="*/ 4 w 54"/>
                <a:gd name="T15" fmla="*/ 6 h 6"/>
                <a:gd name="T16" fmla="*/ 0 w 54"/>
                <a:gd name="T17" fmla="*/ 3 h 6"/>
                <a:gd name="T18" fmla="*/ 4 w 54"/>
                <a:gd name="T19" fmla="*/ 1 h 6"/>
                <a:gd name="T20" fmla="*/ 27 w 54"/>
                <a:gd name="T2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6">
                  <a:moveTo>
                    <a:pt x="27" y="1"/>
                  </a:moveTo>
                  <a:cubicBezTo>
                    <a:pt x="34" y="1"/>
                    <a:pt x="42" y="0"/>
                    <a:pt x="49" y="1"/>
                  </a:cubicBezTo>
                  <a:cubicBezTo>
                    <a:pt x="50" y="1"/>
                    <a:pt x="51" y="0"/>
                    <a:pt x="52" y="1"/>
                  </a:cubicBezTo>
                  <a:cubicBezTo>
                    <a:pt x="53" y="1"/>
                    <a:pt x="54" y="2"/>
                    <a:pt x="54" y="3"/>
                  </a:cubicBezTo>
                  <a:cubicBezTo>
                    <a:pt x="54" y="4"/>
                    <a:pt x="53" y="5"/>
                    <a:pt x="52" y="6"/>
                  </a:cubicBezTo>
                  <a:cubicBezTo>
                    <a:pt x="51" y="6"/>
                    <a:pt x="50" y="6"/>
                    <a:pt x="49" y="6"/>
                  </a:cubicBezTo>
                  <a:cubicBezTo>
                    <a:pt x="34" y="6"/>
                    <a:pt x="20" y="6"/>
                    <a:pt x="5" y="6"/>
                  </a:cubicBezTo>
                  <a:cubicBezTo>
                    <a:pt x="5" y="6"/>
                    <a:pt x="4" y="6"/>
                    <a:pt x="4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1" y="1"/>
                    <a:pt x="2" y="1"/>
                    <a:pt x="4" y="1"/>
                  </a:cubicBezTo>
                  <a:cubicBezTo>
                    <a:pt x="12" y="1"/>
                    <a:pt x="19" y="1"/>
                    <a:pt x="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410"/>
            <p:cNvSpPr>
              <a:spLocks/>
            </p:cNvSpPr>
            <p:nvPr/>
          </p:nvSpPr>
          <p:spPr bwMode="auto">
            <a:xfrm>
              <a:off x="7169151" y="1927226"/>
              <a:ext cx="90488" cy="7938"/>
            </a:xfrm>
            <a:custGeom>
              <a:avLst/>
              <a:gdLst>
                <a:gd name="T0" fmla="*/ 27 w 54"/>
                <a:gd name="T1" fmla="*/ 0 h 5"/>
                <a:gd name="T2" fmla="*/ 50 w 54"/>
                <a:gd name="T3" fmla="*/ 0 h 5"/>
                <a:gd name="T4" fmla="*/ 54 w 54"/>
                <a:gd name="T5" fmla="*/ 3 h 5"/>
                <a:gd name="T6" fmla="*/ 50 w 54"/>
                <a:gd name="T7" fmla="*/ 5 h 5"/>
                <a:gd name="T8" fmla="*/ 4 w 54"/>
                <a:gd name="T9" fmla="*/ 5 h 5"/>
                <a:gd name="T10" fmla="*/ 0 w 54"/>
                <a:gd name="T11" fmla="*/ 2 h 5"/>
                <a:gd name="T12" fmla="*/ 4 w 54"/>
                <a:gd name="T13" fmla="*/ 0 h 5"/>
                <a:gd name="T14" fmla="*/ 27 w 54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">
                  <a:moveTo>
                    <a:pt x="27" y="0"/>
                  </a:moveTo>
                  <a:cubicBezTo>
                    <a:pt x="35" y="0"/>
                    <a:pt x="42" y="0"/>
                    <a:pt x="50" y="0"/>
                  </a:cubicBezTo>
                  <a:cubicBezTo>
                    <a:pt x="52" y="0"/>
                    <a:pt x="54" y="0"/>
                    <a:pt x="54" y="3"/>
                  </a:cubicBezTo>
                  <a:cubicBezTo>
                    <a:pt x="54" y="5"/>
                    <a:pt x="52" y="5"/>
                    <a:pt x="50" y="5"/>
                  </a:cubicBezTo>
                  <a:cubicBezTo>
                    <a:pt x="35" y="5"/>
                    <a:pt x="19" y="5"/>
                    <a:pt x="4" y="5"/>
                  </a:cubicBezTo>
                  <a:cubicBezTo>
                    <a:pt x="2" y="5"/>
                    <a:pt x="0" y="4"/>
                    <a:pt x="0" y="2"/>
                  </a:cubicBezTo>
                  <a:cubicBezTo>
                    <a:pt x="1" y="0"/>
                    <a:pt x="2" y="0"/>
                    <a:pt x="4" y="0"/>
                  </a:cubicBezTo>
                  <a:cubicBezTo>
                    <a:pt x="12" y="0"/>
                    <a:pt x="19" y="0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" name="Freeform 411"/>
            <p:cNvSpPr>
              <a:spLocks/>
            </p:cNvSpPr>
            <p:nvPr/>
          </p:nvSpPr>
          <p:spPr bwMode="auto">
            <a:xfrm>
              <a:off x="7167563" y="1895476"/>
              <a:ext cx="92075" cy="9525"/>
            </a:xfrm>
            <a:custGeom>
              <a:avLst/>
              <a:gdLst>
                <a:gd name="T0" fmla="*/ 28 w 55"/>
                <a:gd name="T1" fmla="*/ 6 h 6"/>
                <a:gd name="T2" fmla="*/ 5 w 55"/>
                <a:gd name="T3" fmla="*/ 6 h 6"/>
                <a:gd name="T4" fmla="*/ 2 w 55"/>
                <a:gd name="T5" fmla="*/ 4 h 6"/>
                <a:gd name="T6" fmla="*/ 5 w 55"/>
                <a:gd name="T7" fmla="*/ 0 h 6"/>
                <a:gd name="T8" fmla="*/ 21 w 55"/>
                <a:gd name="T9" fmla="*/ 0 h 6"/>
                <a:gd name="T10" fmla="*/ 50 w 55"/>
                <a:gd name="T11" fmla="*/ 0 h 6"/>
                <a:gd name="T12" fmla="*/ 52 w 55"/>
                <a:gd name="T13" fmla="*/ 0 h 6"/>
                <a:gd name="T14" fmla="*/ 55 w 55"/>
                <a:gd name="T15" fmla="*/ 3 h 6"/>
                <a:gd name="T16" fmla="*/ 52 w 55"/>
                <a:gd name="T17" fmla="*/ 6 h 6"/>
                <a:gd name="T18" fmla="*/ 46 w 55"/>
                <a:gd name="T19" fmla="*/ 6 h 6"/>
                <a:gd name="T20" fmla="*/ 28 w 55"/>
                <a:gd name="T2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5" h="6">
                  <a:moveTo>
                    <a:pt x="28" y="6"/>
                  </a:moveTo>
                  <a:cubicBezTo>
                    <a:pt x="20" y="6"/>
                    <a:pt x="13" y="6"/>
                    <a:pt x="5" y="6"/>
                  </a:cubicBezTo>
                  <a:cubicBezTo>
                    <a:pt x="4" y="6"/>
                    <a:pt x="2" y="5"/>
                    <a:pt x="2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0" y="0"/>
                    <a:pt x="15" y="0"/>
                    <a:pt x="21" y="0"/>
                  </a:cubicBezTo>
                  <a:cubicBezTo>
                    <a:pt x="31" y="0"/>
                    <a:pt x="40" y="0"/>
                    <a:pt x="50" y="0"/>
                  </a:cubicBezTo>
                  <a:cubicBezTo>
                    <a:pt x="51" y="0"/>
                    <a:pt x="51" y="0"/>
                    <a:pt x="52" y="0"/>
                  </a:cubicBezTo>
                  <a:cubicBezTo>
                    <a:pt x="54" y="0"/>
                    <a:pt x="55" y="1"/>
                    <a:pt x="55" y="3"/>
                  </a:cubicBezTo>
                  <a:cubicBezTo>
                    <a:pt x="55" y="5"/>
                    <a:pt x="54" y="6"/>
                    <a:pt x="52" y="6"/>
                  </a:cubicBezTo>
                  <a:cubicBezTo>
                    <a:pt x="50" y="6"/>
                    <a:pt x="48" y="6"/>
                    <a:pt x="46" y="6"/>
                  </a:cubicBezTo>
                  <a:cubicBezTo>
                    <a:pt x="40" y="6"/>
                    <a:pt x="34" y="6"/>
                    <a:pt x="28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412"/>
            <p:cNvSpPr>
              <a:spLocks/>
            </p:cNvSpPr>
            <p:nvPr/>
          </p:nvSpPr>
          <p:spPr bwMode="auto">
            <a:xfrm>
              <a:off x="6904038" y="1914526"/>
              <a:ext cx="28575" cy="28575"/>
            </a:xfrm>
            <a:custGeom>
              <a:avLst/>
              <a:gdLst>
                <a:gd name="T0" fmla="*/ 8 w 17"/>
                <a:gd name="T1" fmla="*/ 17 h 17"/>
                <a:gd name="T2" fmla="*/ 0 w 17"/>
                <a:gd name="T3" fmla="*/ 8 h 17"/>
                <a:gd name="T4" fmla="*/ 8 w 17"/>
                <a:gd name="T5" fmla="*/ 0 h 17"/>
                <a:gd name="T6" fmla="*/ 17 w 17"/>
                <a:gd name="T7" fmla="*/ 8 h 17"/>
                <a:gd name="T8" fmla="*/ 8 w 17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8" y="17"/>
                  </a:move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cubicBezTo>
                    <a:pt x="13" y="0"/>
                    <a:pt x="17" y="4"/>
                    <a:pt x="17" y="8"/>
                  </a:cubicBezTo>
                  <a:cubicBezTo>
                    <a:pt x="17" y="13"/>
                    <a:pt x="13" y="17"/>
                    <a:pt x="8" y="1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413"/>
            <p:cNvSpPr>
              <a:spLocks/>
            </p:cNvSpPr>
            <p:nvPr/>
          </p:nvSpPr>
          <p:spPr bwMode="auto">
            <a:xfrm>
              <a:off x="7169151" y="2052638"/>
              <a:ext cx="90488" cy="11113"/>
            </a:xfrm>
            <a:custGeom>
              <a:avLst/>
              <a:gdLst>
                <a:gd name="T0" fmla="*/ 27 w 54"/>
                <a:gd name="T1" fmla="*/ 0 h 6"/>
                <a:gd name="T2" fmla="*/ 48 w 54"/>
                <a:gd name="T3" fmla="*/ 0 h 6"/>
                <a:gd name="T4" fmla="*/ 50 w 54"/>
                <a:gd name="T5" fmla="*/ 0 h 6"/>
                <a:gd name="T6" fmla="*/ 54 w 54"/>
                <a:gd name="T7" fmla="*/ 3 h 6"/>
                <a:gd name="T8" fmla="*/ 49 w 54"/>
                <a:gd name="T9" fmla="*/ 6 h 6"/>
                <a:gd name="T10" fmla="*/ 5 w 54"/>
                <a:gd name="T11" fmla="*/ 6 h 6"/>
                <a:gd name="T12" fmla="*/ 3 w 54"/>
                <a:gd name="T13" fmla="*/ 6 h 6"/>
                <a:gd name="T14" fmla="*/ 0 w 54"/>
                <a:gd name="T15" fmla="*/ 3 h 6"/>
                <a:gd name="T16" fmla="*/ 2 w 54"/>
                <a:gd name="T17" fmla="*/ 1 h 6"/>
                <a:gd name="T18" fmla="*/ 5 w 54"/>
                <a:gd name="T19" fmla="*/ 0 h 6"/>
                <a:gd name="T20" fmla="*/ 27 w 54"/>
                <a:gd name="T2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" h="6">
                  <a:moveTo>
                    <a:pt x="27" y="0"/>
                  </a:moveTo>
                  <a:cubicBezTo>
                    <a:pt x="34" y="0"/>
                    <a:pt x="41" y="0"/>
                    <a:pt x="48" y="0"/>
                  </a:cubicBezTo>
                  <a:cubicBezTo>
                    <a:pt x="49" y="0"/>
                    <a:pt x="49" y="0"/>
                    <a:pt x="50" y="0"/>
                  </a:cubicBezTo>
                  <a:cubicBezTo>
                    <a:pt x="52" y="1"/>
                    <a:pt x="54" y="2"/>
                    <a:pt x="54" y="3"/>
                  </a:cubicBezTo>
                  <a:cubicBezTo>
                    <a:pt x="54" y="5"/>
                    <a:pt x="52" y="6"/>
                    <a:pt x="49" y="6"/>
                  </a:cubicBezTo>
                  <a:cubicBezTo>
                    <a:pt x="34" y="6"/>
                    <a:pt x="20" y="6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2" y="5"/>
                    <a:pt x="0" y="4"/>
                    <a:pt x="0" y="3"/>
                  </a:cubicBezTo>
                  <a:cubicBezTo>
                    <a:pt x="0" y="3"/>
                    <a:pt x="1" y="1"/>
                    <a:pt x="2" y="1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12" y="0"/>
                    <a:pt x="20" y="0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414"/>
            <p:cNvSpPr>
              <a:spLocks/>
            </p:cNvSpPr>
            <p:nvPr/>
          </p:nvSpPr>
          <p:spPr bwMode="auto">
            <a:xfrm>
              <a:off x="7169151" y="2038351"/>
              <a:ext cx="90488" cy="9525"/>
            </a:xfrm>
            <a:custGeom>
              <a:avLst/>
              <a:gdLst>
                <a:gd name="T0" fmla="*/ 27 w 54"/>
                <a:gd name="T1" fmla="*/ 0 h 6"/>
                <a:gd name="T2" fmla="*/ 50 w 54"/>
                <a:gd name="T3" fmla="*/ 0 h 6"/>
                <a:gd name="T4" fmla="*/ 53 w 54"/>
                <a:gd name="T5" fmla="*/ 2 h 6"/>
                <a:gd name="T6" fmla="*/ 52 w 54"/>
                <a:gd name="T7" fmla="*/ 6 h 6"/>
                <a:gd name="T8" fmla="*/ 49 w 54"/>
                <a:gd name="T9" fmla="*/ 6 h 6"/>
                <a:gd name="T10" fmla="*/ 5 w 54"/>
                <a:gd name="T11" fmla="*/ 6 h 6"/>
                <a:gd name="T12" fmla="*/ 4 w 54"/>
                <a:gd name="T13" fmla="*/ 6 h 6"/>
                <a:gd name="T14" fmla="*/ 0 w 54"/>
                <a:gd name="T15" fmla="*/ 3 h 6"/>
                <a:gd name="T16" fmla="*/ 4 w 54"/>
                <a:gd name="T17" fmla="*/ 0 h 6"/>
                <a:gd name="T18" fmla="*/ 27 w 54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" h="6">
                  <a:moveTo>
                    <a:pt x="27" y="0"/>
                  </a:moveTo>
                  <a:cubicBezTo>
                    <a:pt x="35" y="0"/>
                    <a:pt x="42" y="0"/>
                    <a:pt x="50" y="0"/>
                  </a:cubicBezTo>
                  <a:cubicBezTo>
                    <a:pt x="51" y="0"/>
                    <a:pt x="53" y="1"/>
                    <a:pt x="53" y="2"/>
                  </a:cubicBezTo>
                  <a:cubicBezTo>
                    <a:pt x="54" y="3"/>
                    <a:pt x="53" y="5"/>
                    <a:pt x="52" y="6"/>
                  </a:cubicBezTo>
                  <a:cubicBezTo>
                    <a:pt x="51" y="6"/>
                    <a:pt x="50" y="6"/>
                    <a:pt x="49" y="6"/>
                  </a:cubicBezTo>
                  <a:cubicBezTo>
                    <a:pt x="34" y="6"/>
                    <a:pt x="20" y="6"/>
                    <a:pt x="5" y="6"/>
                  </a:cubicBezTo>
                  <a:cubicBezTo>
                    <a:pt x="5" y="6"/>
                    <a:pt x="4" y="6"/>
                    <a:pt x="4" y="6"/>
                  </a:cubicBezTo>
                  <a:cubicBezTo>
                    <a:pt x="2" y="6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2" y="0"/>
                    <a:pt x="19" y="0"/>
                    <a:pt x="2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415"/>
            <p:cNvSpPr>
              <a:spLocks/>
            </p:cNvSpPr>
            <p:nvPr/>
          </p:nvSpPr>
          <p:spPr bwMode="auto">
            <a:xfrm>
              <a:off x="7169151" y="2070101"/>
              <a:ext cx="90488" cy="7938"/>
            </a:xfrm>
            <a:custGeom>
              <a:avLst/>
              <a:gdLst>
                <a:gd name="T0" fmla="*/ 27 w 54"/>
                <a:gd name="T1" fmla="*/ 5 h 5"/>
                <a:gd name="T2" fmla="*/ 4 w 54"/>
                <a:gd name="T3" fmla="*/ 5 h 5"/>
                <a:gd name="T4" fmla="*/ 0 w 54"/>
                <a:gd name="T5" fmla="*/ 3 h 5"/>
                <a:gd name="T6" fmla="*/ 4 w 54"/>
                <a:gd name="T7" fmla="*/ 0 h 5"/>
                <a:gd name="T8" fmla="*/ 50 w 54"/>
                <a:gd name="T9" fmla="*/ 0 h 5"/>
                <a:gd name="T10" fmla="*/ 54 w 54"/>
                <a:gd name="T11" fmla="*/ 3 h 5"/>
                <a:gd name="T12" fmla="*/ 50 w 54"/>
                <a:gd name="T13" fmla="*/ 5 h 5"/>
                <a:gd name="T14" fmla="*/ 27 w 54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" h="5">
                  <a:moveTo>
                    <a:pt x="27" y="5"/>
                  </a:moveTo>
                  <a:cubicBezTo>
                    <a:pt x="19" y="5"/>
                    <a:pt x="12" y="5"/>
                    <a:pt x="4" y="5"/>
                  </a:cubicBezTo>
                  <a:cubicBezTo>
                    <a:pt x="2" y="5"/>
                    <a:pt x="1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9" y="0"/>
                    <a:pt x="35" y="0"/>
                    <a:pt x="50" y="0"/>
                  </a:cubicBezTo>
                  <a:cubicBezTo>
                    <a:pt x="52" y="0"/>
                    <a:pt x="54" y="1"/>
                    <a:pt x="54" y="3"/>
                  </a:cubicBezTo>
                  <a:cubicBezTo>
                    <a:pt x="54" y="5"/>
                    <a:pt x="52" y="5"/>
                    <a:pt x="50" y="5"/>
                  </a:cubicBezTo>
                  <a:cubicBezTo>
                    <a:pt x="42" y="5"/>
                    <a:pt x="35" y="5"/>
                    <a:pt x="27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0" name="Freeform 416"/>
            <p:cNvSpPr>
              <a:spLocks/>
            </p:cNvSpPr>
            <p:nvPr/>
          </p:nvSpPr>
          <p:spPr bwMode="auto">
            <a:xfrm>
              <a:off x="6904038" y="2057401"/>
              <a:ext cx="28575" cy="28575"/>
            </a:xfrm>
            <a:custGeom>
              <a:avLst/>
              <a:gdLst>
                <a:gd name="T0" fmla="*/ 8 w 17"/>
                <a:gd name="T1" fmla="*/ 0 h 17"/>
                <a:gd name="T2" fmla="*/ 17 w 17"/>
                <a:gd name="T3" fmla="*/ 8 h 17"/>
                <a:gd name="T4" fmla="*/ 8 w 17"/>
                <a:gd name="T5" fmla="*/ 17 h 17"/>
                <a:gd name="T6" fmla="*/ 0 w 17"/>
                <a:gd name="T7" fmla="*/ 8 h 17"/>
                <a:gd name="T8" fmla="*/ 8 w 1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8" y="0"/>
                  </a:moveTo>
                  <a:cubicBezTo>
                    <a:pt x="13" y="0"/>
                    <a:pt x="17" y="4"/>
                    <a:pt x="17" y="8"/>
                  </a:cubicBezTo>
                  <a:cubicBezTo>
                    <a:pt x="17" y="13"/>
                    <a:pt x="13" y="17"/>
                    <a:pt x="8" y="17"/>
                  </a:cubicBezTo>
                  <a:cubicBezTo>
                    <a:pt x="3" y="17"/>
                    <a:pt x="0" y="13"/>
                    <a:pt x="0" y="8"/>
                  </a:cubicBezTo>
                  <a:cubicBezTo>
                    <a:pt x="0" y="3"/>
                    <a:pt x="3" y="0"/>
                    <a:pt x="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8" name="グループ化 2377"/>
          <p:cNvGrpSpPr/>
          <p:nvPr/>
        </p:nvGrpSpPr>
        <p:grpSpPr>
          <a:xfrm>
            <a:off x="7486651" y="1767301"/>
            <a:ext cx="415925" cy="412750"/>
            <a:chOff x="7486651" y="1689101"/>
            <a:chExt cx="415925" cy="412750"/>
          </a:xfrm>
        </p:grpSpPr>
        <p:sp>
          <p:nvSpPr>
            <p:cNvPr id="1921" name="Freeform 417"/>
            <p:cNvSpPr>
              <a:spLocks noEditPoints="1"/>
            </p:cNvSpPr>
            <p:nvPr/>
          </p:nvSpPr>
          <p:spPr bwMode="auto">
            <a:xfrm>
              <a:off x="7486651" y="1689101"/>
              <a:ext cx="415925" cy="412750"/>
            </a:xfrm>
            <a:custGeom>
              <a:avLst/>
              <a:gdLst>
                <a:gd name="T0" fmla="*/ 227 w 248"/>
                <a:gd name="T1" fmla="*/ 186 h 246"/>
                <a:gd name="T2" fmla="*/ 199 w 248"/>
                <a:gd name="T3" fmla="*/ 180 h 246"/>
                <a:gd name="T4" fmla="*/ 179 w 248"/>
                <a:gd name="T5" fmla="*/ 203 h 246"/>
                <a:gd name="T6" fmla="*/ 181 w 248"/>
                <a:gd name="T7" fmla="*/ 236 h 246"/>
                <a:gd name="T8" fmla="*/ 152 w 248"/>
                <a:gd name="T9" fmla="*/ 240 h 246"/>
                <a:gd name="T10" fmla="*/ 143 w 248"/>
                <a:gd name="T11" fmla="*/ 220 h 246"/>
                <a:gd name="T12" fmla="*/ 110 w 248"/>
                <a:gd name="T13" fmla="*/ 216 h 246"/>
                <a:gd name="T14" fmla="*/ 104 w 248"/>
                <a:gd name="T15" fmla="*/ 223 h 246"/>
                <a:gd name="T16" fmla="*/ 87 w 248"/>
                <a:gd name="T17" fmla="*/ 244 h 246"/>
                <a:gd name="T18" fmla="*/ 61 w 248"/>
                <a:gd name="T19" fmla="*/ 225 h 246"/>
                <a:gd name="T20" fmla="*/ 70 w 248"/>
                <a:gd name="T21" fmla="*/ 203 h 246"/>
                <a:gd name="T22" fmla="*/ 49 w 248"/>
                <a:gd name="T23" fmla="*/ 179 h 246"/>
                <a:gd name="T24" fmla="*/ 25 w 248"/>
                <a:gd name="T25" fmla="*/ 185 h 246"/>
                <a:gd name="T26" fmla="*/ 12 w 248"/>
                <a:gd name="T27" fmla="*/ 183 h 246"/>
                <a:gd name="T28" fmla="*/ 6 w 248"/>
                <a:gd name="T29" fmla="*/ 151 h 246"/>
                <a:gd name="T30" fmla="*/ 31 w 248"/>
                <a:gd name="T31" fmla="*/ 133 h 246"/>
                <a:gd name="T32" fmla="*/ 29 w 248"/>
                <a:gd name="T33" fmla="*/ 105 h 246"/>
                <a:gd name="T34" fmla="*/ 4 w 248"/>
                <a:gd name="T35" fmla="*/ 83 h 246"/>
                <a:gd name="T36" fmla="*/ 22 w 248"/>
                <a:gd name="T37" fmla="*/ 60 h 246"/>
                <a:gd name="T38" fmla="*/ 44 w 248"/>
                <a:gd name="T39" fmla="*/ 68 h 246"/>
                <a:gd name="T40" fmla="*/ 68 w 248"/>
                <a:gd name="T41" fmla="*/ 48 h 246"/>
                <a:gd name="T42" fmla="*/ 63 w 248"/>
                <a:gd name="T43" fmla="*/ 26 h 246"/>
                <a:gd name="T44" fmla="*/ 64 w 248"/>
                <a:gd name="T45" fmla="*/ 11 h 246"/>
                <a:gd name="T46" fmla="*/ 96 w 248"/>
                <a:gd name="T47" fmla="*/ 5 h 246"/>
                <a:gd name="T48" fmla="*/ 114 w 248"/>
                <a:gd name="T49" fmla="*/ 30 h 246"/>
                <a:gd name="T50" fmla="*/ 143 w 248"/>
                <a:gd name="T51" fmla="*/ 27 h 246"/>
                <a:gd name="T52" fmla="*/ 153 w 248"/>
                <a:gd name="T53" fmla="*/ 4 h 246"/>
                <a:gd name="T54" fmla="*/ 185 w 248"/>
                <a:gd name="T55" fmla="*/ 11 h 246"/>
                <a:gd name="T56" fmla="*/ 181 w 248"/>
                <a:gd name="T57" fmla="*/ 38 h 246"/>
                <a:gd name="T58" fmla="*/ 183 w 248"/>
                <a:gd name="T59" fmla="*/ 50 h 246"/>
                <a:gd name="T60" fmla="*/ 204 w 248"/>
                <a:gd name="T61" fmla="*/ 68 h 246"/>
                <a:gd name="T62" fmla="*/ 227 w 248"/>
                <a:gd name="T63" fmla="*/ 59 h 246"/>
                <a:gd name="T64" fmla="*/ 246 w 248"/>
                <a:gd name="T65" fmla="*/ 86 h 246"/>
                <a:gd name="T66" fmla="*/ 223 w 248"/>
                <a:gd name="T67" fmla="*/ 103 h 246"/>
                <a:gd name="T68" fmla="*/ 217 w 248"/>
                <a:gd name="T69" fmla="*/ 137 h 246"/>
                <a:gd name="T70" fmla="*/ 232 w 248"/>
                <a:gd name="T71" fmla="*/ 146 h 246"/>
                <a:gd name="T72" fmla="*/ 246 w 248"/>
                <a:gd name="T73" fmla="*/ 160 h 246"/>
                <a:gd name="T74" fmla="*/ 230 w 248"/>
                <a:gd name="T75" fmla="*/ 187 h 246"/>
                <a:gd name="T76" fmla="*/ 189 w 248"/>
                <a:gd name="T77" fmla="*/ 123 h 246"/>
                <a:gd name="T78" fmla="*/ 59 w 248"/>
                <a:gd name="T79" fmla="*/ 123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48" h="246">
                  <a:moveTo>
                    <a:pt x="230" y="187"/>
                  </a:moveTo>
                  <a:cubicBezTo>
                    <a:pt x="229" y="187"/>
                    <a:pt x="228" y="187"/>
                    <a:pt x="227" y="186"/>
                  </a:cubicBezTo>
                  <a:cubicBezTo>
                    <a:pt x="220" y="183"/>
                    <a:pt x="213" y="181"/>
                    <a:pt x="206" y="178"/>
                  </a:cubicBezTo>
                  <a:cubicBezTo>
                    <a:pt x="202" y="176"/>
                    <a:pt x="202" y="176"/>
                    <a:pt x="199" y="180"/>
                  </a:cubicBezTo>
                  <a:cubicBezTo>
                    <a:pt x="193" y="186"/>
                    <a:pt x="186" y="192"/>
                    <a:pt x="180" y="198"/>
                  </a:cubicBezTo>
                  <a:cubicBezTo>
                    <a:pt x="178" y="200"/>
                    <a:pt x="178" y="201"/>
                    <a:pt x="179" y="203"/>
                  </a:cubicBezTo>
                  <a:cubicBezTo>
                    <a:pt x="181" y="210"/>
                    <a:pt x="184" y="217"/>
                    <a:pt x="187" y="223"/>
                  </a:cubicBezTo>
                  <a:cubicBezTo>
                    <a:pt x="190" y="230"/>
                    <a:pt x="188" y="234"/>
                    <a:pt x="181" y="236"/>
                  </a:cubicBezTo>
                  <a:cubicBezTo>
                    <a:pt x="175" y="239"/>
                    <a:pt x="168" y="242"/>
                    <a:pt x="162" y="244"/>
                  </a:cubicBezTo>
                  <a:cubicBezTo>
                    <a:pt x="157" y="246"/>
                    <a:pt x="154" y="245"/>
                    <a:pt x="152" y="240"/>
                  </a:cubicBezTo>
                  <a:cubicBezTo>
                    <a:pt x="149" y="234"/>
                    <a:pt x="147" y="228"/>
                    <a:pt x="144" y="222"/>
                  </a:cubicBezTo>
                  <a:cubicBezTo>
                    <a:pt x="144" y="221"/>
                    <a:pt x="144" y="221"/>
                    <a:pt x="143" y="220"/>
                  </a:cubicBezTo>
                  <a:cubicBezTo>
                    <a:pt x="141" y="215"/>
                    <a:pt x="141" y="215"/>
                    <a:pt x="136" y="216"/>
                  </a:cubicBezTo>
                  <a:cubicBezTo>
                    <a:pt x="128" y="217"/>
                    <a:pt x="119" y="217"/>
                    <a:pt x="110" y="216"/>
                  </a:cubicBezTo>
                  <a:cubicBezTo>
                    <a:pt x="109" y="216"/>
                    <a:pt x="107" y="216"/>
                    <a:pt x="107" y="217"/>
                  </a:cubicBezTo>
                  <a:cubicBezTo>
                    <a:pt x="106" y="219"/>
                    <a:pt x="105" y="221"/>
                    <a:pt x="104" y="223"/>
                  </a:cubicBezTo>
                  <a:cubicBezTo>
                    <a:pt x="101" y="229"/>
                    <a:pt x="99" y="235"/>
                    <a:pt x="97" y="240"/>
                  </a:cubicBezTo>
                  <a:cubicBezTo>
                    <a:pt x="95" y="245"/>
                    <a:pt x="92" y="246"/>
                    <a:pt x="87" y="244"/>
                  </a:cubicBezTo>
                  <a:cubicBezTo>
                    <a:pt x="79" y="241"/>
                    <a:pt x="72" y="238"/>
                    <a:pt x="65" y="235"/>
                  </a:cubicBezTo>
                  <a:cubicBezTo>
                    <a:pt x="60" y="233"/>
                    <a:pt x="59" y="230"/>
                    <a:pt x="61" y="225"/>
                  </a:cubicBezTo>
                  <a:cubicBezTo>
                    <a:pt x="63" y="219"/>
                    <a:pt x="66" y="213"/>
                    <a:pt x="68" y="207"/>
                  </a:cubicBezTo>
                  <a:cubicBezTo>
                    <a:pt x="69" y="206"/>
                    <a:pt x="69" y="205"/>
                    <a:pt x="70" y="203"/>
                  </a:cubicBezTo>
                  <a:cubicBezTo>
                    <a:pt x="71" y="201"/>
                    <a:pt x="70" y="200"/>
                    <a:pt x="68" y="198"/>
                  </a:cubicBezTo>
                  <a:cubicBezTo>
                    <a:pt x="62" y="192"/>
                    <a:pt x="55" y="185"/>
                    <a:pt x="49" y="179"/>
                  </a:cubicBezTo>
                  <a:cubicBezTo>
                    <a:pt x="47" y="177"/>
                    <a:pt x="46" y="177"/>
                    <a:pt x="44" y="177"/>
                  </a:cubicBezTo>
                  <a:cubicBezTo>
                    <a:pt x="38" y="180"/>
                    <a:pt x="31" y="182"/>
                    <a:pt x="25" y="185"/>
                  </a:cubicBezTo>
                  <a:cubicBezTo>
                    <a:pt x="23" y="186"/>
                    <a:pt x="22" y="186"/>
                    <a:pt x="21" y="187"/>
                  </a:cubicBezTo>
                  <a:cubicBezTo>
                    <a:pt x="17" y="188"/>
                    <a:pt x="14" y="187"/>
                    <a:pt x="12" y="183"/>
                  </a:cubicBezTo>
                  <a:cubicBezTo>
                    <a:pt x="9" y="175"/>
                    <a:pt x="6" y="167"/>
                    <a:pt x="2" y="159"/>
                  </a:cubicBezTo>
                  <a:cubicBezTo>
                    <a:pt x="1" y="156"/>
                    <a:pt x="3" y="152"/>
                    <a:pt x="6" y="151"/>
                  </a:cubicBezTo>
                  <a:cubicBezTo>
                    <a:pt x="12" y="148"/>
                    <a:pt x="18" y="146"/>
                    <a:pt x="24" y="143"/>
                  </a:cubicBezTo>
                  <a:cubicBezTo>
                    <a:pt x="31" y="140"/>
                    <a:pt x="31" y="140"/>
                    <a:pt x="31" y="133"/>
                  </a:cubicBezTo>
                  <a:cubicBezTo>
                    <a:pt x="31" y="125"/>
                    <a:pt x="31" y="117"/>
                    <a:pt x="32" y="109"/>
                  </a:cubicBezTo>
                  <a:cubicBezTo>
                    <a:pt x="32" y="107"/>
                    <a:pt x="31" y="106"/>
                    <a:pt x="29" y="105"/>
                  </a:cubicBezTo>
                  <a:cubicBezTo>
                    <a:pt x="23" y="102"/>
                    <a:pt x="16" y="99"/>
                    <a:pt x="10" y="96"/>
                  </a:cubicBezTo>
                  <a:cubicBezTo>
                    <a:pt x="1" y="93"/>
                    <a:pt x="0" y="91"/>
                    <a:pt x="4" y="83"/>
                  </a:cubicBezTo>
                  <a:cubicBezTo>
                    <a:pt x="7" y="77"/>
                    <a:pt x="9" y="70"/>
                    <a:pt x="12" y="64"/>
                  </a:cubicBezTo>
                  <a:cubicBezTo>
                    <a:pt x="14" y="59"/>
                    <a:pt x="17" y="57"/>
                    <a:pt x="22" y="60"/>
                  </a:cubicBezTo>
                  <a:cubicBezTo>
                    <a:pt x="28" y="62"/>
                    <a:pt x="34" y="64"/>
                    <a:pt x="40" y="67"/>
                  </a:cubicBezTo>
                  <a:cubicBezTo>
                    <a:pt x="41" y="67"/>
                    <a:pt x="42" y="68"/>
                    <a:pt x="44" y="68"/>
                  </a:cubicBezTo>
                  <a:cubicBezTo>
                    <a:pt x="46" y="69"/>
                    <a:pt x="47" y="69"/>
                    <a:pt x="49" y="67"/>
                  </a:cubicBezTo>
                  <a:cubicBezTo>
                    <a:pt x="55" y="60"/>
                    <a:pt x="62" y="54"/>
                    <a:pt x="68" y="48"/>
                  </a:cubicBezTo>
                  <a:cubicBezTo>
                    <a:pt x="70" y="46"/>
                    <a:pt x="71" y="45"/>
                    <a:pt x="70" y="43"/>
                  </a:cubicBezTo>
                  <a:cubicBezTo>
                    <a:pt x="68" y="37"/>
                    <a:pt x="65" y="31"/>
                    <a:pt x="63" y="26"/>
                  </a:cubicBezTo>
                  <a:cubicBezTo>
                    <a:pt x="62" y="23"/>
                    <a:pt x="61" y="21"/>
                    <a:pt x="60" y="19"/>
                  </a:cubicBezTo>
                  <a:cubicBezTo>
                    <a:pt x="59" y="16"/>
                    <a:pt x="60" y="13"/>
                    <a:pt x="64" y="11"/>
                  </a:cubicBezTo>
                  <a:cubicBezTo>
                    <a:pt x="72" y="8"/>
                    <a:pt x="80" y="4"/>
                    <a:pt x="88" y="1"/>
                  </a:cubicBezTo>
                  <a:cubicBezTo>
                    <a:pt x="92" y="0"/>
                    <a:pt x="95" y="1"/>
                    <a:pt x="96" y="5"/>
                  </a:cubicBezTo>
                  <a:cubicBezTo>
                    <a:pt x="99" y="11"/>
                    <a:pt x="102" y="18"/>
                    <a:pt x="104" y="24"/>
                  </a:cubicBezTo>
                  <a:cubicBezTo>
                    <a:pt x="107" y="30"/>
                    <a:pt x="107" y="30"/>
                    <a:pt x="114" y="30"/>
                  </a:cubicBezTo>
                  <a:cubicBezTo>
                    <a:pt x="122" y="29"/>
                    <a:pt x="129" y="29"/>
                    <a:pt x="137" y="30"/>
                  </a:cubicBezTo>
                  <a:cubicBezTo>
                    <a:pt x="140" y="30"/>
                    <a:pt x="142" y="30"/>
                    <a:pt x="143" y="27"/>
                  </a:cubicBezTo>
                  <a:cubicBezTo>
                    <a:pt x="146" y="20"/>
                    <a:pt x="149" y="13"/>
                    <a:pt x="152" y="6"/>
                  </a:cubicBezTo>
                  <a:cubicBezTo>
                    <a:pt x="152" y="6"/>
                    <a:pt x="152" y="5"/>
                    <a:pt x="153" y="4"/>
                  </a:cubicBezTo>
                  <a:cubicBezTo>
                    <a:pt x="154" y="1"/>
                    <a:pt x="157" y="0"/>
                    <a:pt x="160" y="1"/>
                  </a:cubicBezTo>
                  <a:cubicBezTo>
                    <a:pt x="169" y="4"/>
                    <a:pt x="177" y="8"/>
                    <a:pt x="185" y="11"/>
                  </a:cubicBezTo>
                  <a:cubicBezTo>
                    <a:pt x="188" y="13"/>
                    <a:pt x="189" y="16"/>
                    <a:pt x="188" y="20"/>
                  </a:cubicBezTo>
                  <a:cubicBezTo>
                    <a:pt x="186" y="26"/>
                    <a:pt x="183" y="32"/>
                    <a:pt x="181" y="38"/>
                  </a:cubicBezTo>
                  <a:cubicBezTo>
                    <a:pt x="180" y="38"/>
                    <a:pt x="180" y="38"/>
                    <a:pt x="180" y="39"/>
                  </a:cubicBezTo>
                  <a:cubicBezTo>
                    <a:pt x="177" y="45"/>
                    <a:pt x="178" y="45"/>
                    <a:pt x="183" y="50"/>
                  </a:cubicBezTo>
                  <a:cubicBezTo>
                    <a:pt x="188" y="55"/>
                    <a:pt x="194" y="61"/>
                    <a:pt x="199" y="67"/>
                  </a:cubicBezTo>
                  <a:cubicBezTo>
                    <a:pt x="201" y="69"/>
                    <a:pt x="202" y="69"/>
                    <a:pt x="204" y="68"/>
                  </a:cubicBezTo>
                  <a:cubicBezTo>
                    <a:pt x="209" y="67"/>
                    <a:pt x="214" y="65"/>
                    <a:pt x="218" y="63"/>
                  </a:cubicBezTo>
                  <a:cubicBezTo>
                    <a:pt x="221" y="62"/>
                    <a:pt x="224" y="60"/>
                    <a:pt x="227" y="59"/>
                  </a:cubicBezTo>
                  <a:cubicBezTo>
                    <a:pt x="231" y="58"/>
                    <a:pt x="235" y="59"/>
                    <a:pt x="236" y="63"/>
                  </a:cubicBezTo>
                  <a:cubicBezTo>
                    <a:pt x="240" y="71"/>
                    <a:pt x="243" y="78"/>
                    <a:pt x="246" y="86"/>
                  </a:cubicBezTo>
                  <a:cubicBezTo>
                    <a:pt x="248" y="90"/>
                    <a:pt x="246" y="93"/>
                    <a:pt x="242" y="95"/>
                  </a:cubicBezTo>
                  <a:cubicBezTo>
                    <a:pt x="236" y="98"/>
                    <a:pt x="229" y="100"/>
                    <a:pt x="223" y="103"/>
                  </a:cubicBezTo>
                  <a:cubicBezTo>
                    <a:pt x="217" y="106"/>
                    <a:pt x="217" y="106"/>
                    <a:pt x="217" y="112"/>
                  </a:cubicBezTo>
                  <a:cubicBezTo>
                    <a:pt x="217" y="120"/>
                    <a:pt x="217" y="129"/>
                    <a:pt x="217" y="137"/>
                  </a:cubicBezTo>
                  <a:cubicBezTo>
                    <a:pt x="217" y="139"/>
                    <a:pt x="218" y="140"/>
                    <a:pt x="219" y="141"/>
                  </a:cubicBezTo>
                  <a:cubicBezTo>
                    <a:pt x="223" y="143"/>
                    <a:pt x="227" y="145"/>
                    <a:pt x="232" y="146"/>
                  </a:cubicBezTo>
                  <a:cubicBezTo>
                    <a:pt x="235" y="148"/>
                    <a:pt x="239" y="149"/>
                    <a:pt x="242" y="151"/>
                  </a:cubicBezTo>
                  <a:cubicBezTo>
                    <a:pt x="246" y="152"/>
                    <a:pt x="248" y="156"/>
                    <a:pt x="246" y="160"/>
                  </a:cubicBezTo>
                  <a:cubicBezTo>
                    <a:pt x="243" y="167"/>
                    <a:pt x="240" y="175"/>
                    <a:pt x="236" y="183"/>
                  </a:cubicBezTo>
                  <a:cubicBezTo>
                    <a:pt x="235" y="185"/>
                    <a:pt x="233" y="187"/>
                    <a:pt x="230" y="187"/>
                  </a:cubicBezTo>
                  <a:close/>
                  <a:moveTo>
                    <a:pt x="124" y="188"/>
                  </a:moveTo>
                  <a:cubicBezTo>
                    <a:pt x="160" y="188"/>
                    <a:pt x="189" y="159"/>
                    <a:pt x="189" y="123"/>
                  </a:cubicBezTo>
                  <a:cubicBezTo>
                    <a:pt x="189" y="87"/>
                    <a:pt x="160" y="58"/>
                    <a:pt x="124" y="58"/>
                  </a:cubicBezTo>
                  <a:cubicBezTo>
                    <a:pt x="88" y="58"/>
                    <a:pt x="59" y="87"/>
                    <a:pt x="59" y="123"/>
                  </a:cubicBezTo>
                  <a:cubicBezTo>
                    <a:pt x="59" y="159"/>
                    <a:pt x="88" y="188"/>
                    <a:pt x="124" y="18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2" name="Oval 418"/>
            <p:cNvSpPr>
              <a:spLocks noChangeArrowheads="1"/>
            </p:cNvSpPr>
            <p:nvPr/>
          </p:nvSpPr>
          <p:spPr bwMode="auto">
            <a:xfrm>
              <a:off x="7585076" y="1785938"/>
              <a:ext cx="219075" cy="2190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79" name="グループ化 2378"/>
          <p:cNvGrpSpPr/>
          <p:nvPr/>
        </p:nvGrpSpPr>
        <p:grpSpPr>
          <a:xfrm>
            <a:off x="8135938" y="1767301"/>
            <a:ext cx="352425" cy="411163"/>
            <a:chOff x="8135938" y="1689101"/>
            <a:chExt cx="352425" cy="411163"/>
          </a:xfrm>
        </p:grpSpPr>
        <p:sp>
          <p:nvSpPr>
            <p:cNvPr id="1923" name="Freeform 419"/>
            <p:cNvSpPr>
              <a:spLocks/>
            </p:cNvSpPr>
            <p:nvPr/>
          </p:nvSpPr>
          <p:spPr bwMode="auto">
            <a:xfrm>
              <a:off x="8135938" y="1689101"/>
              <a:ext cx="352425" cy="323850"/>
            </a:xfrm>
            <a:custGeom>
              <a:avLst/>
              <a:gdLst>
                <a:gd name="T0" fmla="*/ 111 w 210"/>
                <a:gd name="T1" fmla="*/ 181 h 193"/>
                <a:gd name="T2" fmla="*/ 111 w 210"/>
                <a:gd name="T3" fmla="*/ 193 h 193"/>
                <a:gd name="T4" fmla="*/ 100 w 210"/>
                <a:gd name="T5" fmla="*/ 193 h 193"/>
                <a:gd name="T6" fmla="*/ 100 w 210"/>
                <a:gd name="T7" fmla="*/ 181 h 193"/>
                <a:gd name="T8" fmla="*/ 96 w 210"/>
                <a:gd name="T9" fmla="*/ 181 h 193"/>
                <a:gd name="T10" fmla="*/ 18 w 210"/>
                <a:gd name="T11" fmla="*/ 181 h 193"/>
                <a:gd name="T12" fmla="*/ 1 w 210"/>
                <a:gd name="T13" fmla="*/ 168 h 193"/>
                <a:gd name="T14" fmla="*/ 0 w 210"/>
                <a:gd name="T15" fmla="*/ 163 h 193"/>
                <a:gd name="T16" fmla="*/ 0 w 210"/>
                <a:gd name="T17" fmla="*/ 49 h 193"/>
                <a:gd name="T18" fmla="*/ 19 w 210"/>
                <a:gd name="T19" fmla="*/ 31 h 193"/>
                <a:gd name="T20" fmla="*/ 88 w 210"/>
                <a:gd name="T21" fmla="*/ 31 h 193"/>
                <a:gd name="T22" fmla="*/ 97 w 210"/>
                <a:gd name="T23" fmla="*/ 27 h 193"/>
                <a:gd name="T24" fmla="*/ 111 w 210"/>
                <a:gd name="T25" fmla="*/ 10 h 193"/>
                <a:gd name="T26" fmla="*/ 133 w 210"/>
                <a:gd name="T27" fmla="*/ 0 h 193"/>
                <a:gd name="T28" fmla="*/ 172 w 210"/>
                <a:gd name="T29" fmla="*/ 0 h 193"/>
                <a:gd name="T30" fmla="*/ 193 w 210"/>
                <a:gd name="T31" fmla="*/ 9 h 193"/>
                <a:gd name="T32" fmla="*/ 201 w 210"/>
                <a:gd name="T33" fmla="*/ 18 h 193"/>
                <a:gd name="T34" fmla="*/ 210 w 210"/>
                <a:gd name="T35" fmla="*/ 39 h 193"/>
                <a:gd name="T36" fmla="*/ 210 w 210"/>
                <a:gd name="T37" fmla="*/ 163 h 193"/>
                <a:gd name="T38" fmla="*/ 197 w 210"/>
                <a:gd name="T39" fmla="*/ 180 h 193"/>
                <a:gd name="T40" fmla="*/ 192 w 210"/>
                <a:gd name="T41" fmla="*/ 181 h 193"/>
                <a:gd name="T42" fmla="*/ 114 w 210"/>
                <a:gd name="T43" fmla="*/ 181 h 193"/>
                <a:gd name="T44" fmla="*/ 111 w 210"/>
                <a:gd name="T45" fmla="*/ 181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10" h="193">
                  <a:moveTo>
                    <a:pt x="111" y="181"/>
                  </a:moveTo>
                  <a:cubicBezTo>
                    <a:pt x="111" y="185"/>
                    <a:pt x="111" y="189"/>
                    <a:pt x="111" y="193"/>
                  </a:cubicBezTo>
                  <a:cubicBezTo>
                    <a:pt x="107" y="193"/>
                    <a:pt x="104" y="193"/>
                    <a:pt x="100" y="193"/>
                  </a:cubicBezTo>
                  <a:cubicBezTo>
                    <a:pt x="100" y="189"/>
                    <a:pt x="100" y="185"/>
                    <a:pt x="100" y="181"/>
                  </a:cubicBezTo>
                  <a:cubicBezTo>
                    <a:pt x="98" y="181"/>
                    <a:pt x="97" y="181"/>
                    <a:pt x="96" y="181"/>
                  </a:cubicBezTo>
                  <a:cubicBezTo>
                    <a:pt x="70" y="181"/>
                    <a:pt x="44" y="181"/>
                    <a:pt x="18" y="181"/>
                  </a:cubicBezTo>
                  <a:cubicBezTo>
                    <a:pt x="9" y="181"/>
                    <a:pt x="3" y="176"/>
                    <a:pt x="1" y="168"/>
                  </a:cubicBezTo>
                  <a:cubicBezTo>
                    <a:pt x="1" y="166"/>
                    <a:pt x="0" y="165"/>
                    <a:pt x="0" y="163"/>
                  </a:cubicBezTo>
                  <a:cubicBezTo>
                    <a:pt x="0" y="125"/>
                    <a:pt x="1" y="87"/>
                    <a:pt x="0" y="49"/>
                  </a:cubicBezTo>
                  <a:cubicBezTo>
                    <a:pt x="0" y="38"/>
                    <a:pt x="8" y="30"/>
                    <a:pt x="19" y="31"/>
                  </a:cubicBezTo>
                  <a:cubicBezTo>
                    <a:pt x="42" y="31"/>
                    <a:pt x="65" y="31"/>
                    <a:pt x="88" y="31"/>
                  </a:cubicBezTo>
                  <a:cubicBezTo>
                    <a:pt x="92" y="31"/>
                    <a:pt x="94" y="29"/>
                    <a:pt x="97" y="27"/>
                  </a:cubicBezTo>
                  <a:cubicBezTo>
                    <a:pt x="102" y="21"/>
                    <a:pt x="107" y="16"/>
                    <a:pt x="111" y="10"/>
                  </a:cubicBezTo>
                  <a:cubicBezTo>
                    <a:pt x="117" y="4"/>
                    <a:pt x="124" y="0"/>
                    <a:pt x="133" y="0"/>
                  </a:cubicBezTo>
                  <a:cubicBezTo>
                    <a:pt x="146" y="1"/>
                    <a:pt x="159" y="0"/>
                    <a:pt x="172" y="0"/>
                  </a:cubicBezTo>
                  <a:cubicBezTo>
                    <a:pt x="180" y="0"/>
                    <a:pt x="187" y="3"/>
                    <a:pt x="193" y="9"/>
                  </a:cubicBezTo>
                  <a:cubicBezTo>
                    <a:pt x="196" y="12"/>
                    <a:pt x="199" y="15"/>
                    <a:pt x="201" y="18"/>
                  </a:cubicBezTo>
                  <a:cubicBezTo>
                    <a:pt x="207" y="24"/>
                    <a:pt x="210" y="31"/>
                    <a:pt x="210" y="39"/>
                  </a:cubicBezTo>
                  <a:cubicBezTo>
                    <a:pt x="210" y="80"/>
                    <a:pt x="210" y="122"/>
                    <a:pt x="210" y="163"/>
                  </a:cubicBezTo>
                  <a:cubicBezTo>
                    <a:pt x="210" y="172"/>
                    <a:pt x="206" y="178"/>
                    <a:pt x="197" y="180"/>
                  </a:cubicBezTo>
                  <a:cubicBezTo>
                    <a:pt x="196" y="181"/>
                    <a:pt x="194" y="181"/>
                    <a:pt x="192" y="181"/>
                  </a:cubicBezTo>
                  <a:cubicBezTo>
                    <a:pt x="166" y="181"/>
                    <a:pt x="140" y="181"/>
                    <a:pt x="114" y="181"/>
                  </a:cubicBezTo>
                  <a:cubicBezTo>
                    <a:pt x="113" y="181"/>
                    <a:pt x="112" y="181"/>
                    <a:pt x="111" y="18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4" name="Freeform 420"/>
            <p:cNvSpPr>
              <a:spLocks noEditPoints="1"/>
            </p:cNvSpPr>
            <p:nvPr/>
          </p:nvSpPr>
          <p:spPr bwMode="auto">
            <a:xfrm>
              <a:off x="8264526" y="2022476"/>
              <a:ext cx="96838" cy="77788"/>
            </a:xfrm>
            <a:custGeom>
              <a:avLst/>
              <a:gdLst>
                <a:gd name="T0" fmla="*/ 29 w 58"/>
                <a:gd name="T1" fmla="*/ 46 h 46"/>
                <a:gd name="T2" fmla="*/ 12 w 58"/>
                <a:gd name="T3" fmla="*/ 46 h 46"/>
                <a:gd name="T4" fmla="*/ 0 w 58"/>
                <a:gd name="T5" fmla="*/ 36 h 46"/>
                <a:gd name="T6" fmla="*/ 0 w 58"/>
                <a:gd name="T7" fmla="*/ 10 h 46"/>
                <a:gd name="T8" fmla="*/ 12 w 58"/>
                <a:gd name="T9" fmla="*/ 0 h 46"/>
                <a:gd name="T10" fmla="*/ 46 w 58"/>
                <a:gd name="T11" fmla="*/ 0 h 46"/>
                <a:gd name="T12" fmla="*/ 58 w 58"/>
                <a:gd name="T13" fmla="*/ 12 h 46"/>
                <a:gd name="T14" fmla="*/ 58 w 58"/>
                <a:gd name="T15" fmla="*/ 34 h 46"/>
                <a:gd name="T16" fmla="*/ 46 w 58"/>
                <a:gd name="T17" fmla="*/ 46 h 46"/>
                <a:gd name="T18" fmla="*/ 29 w 58"/>
                <a:gd name="T19" fmla="*/ 46 h 46"/>
                <a:gd name="T20" fmla="*/ 12 w 58"/>
                <a:gd name="T21" fmla="*/ 34 h 46"/>
                <a:gd name="T22" fmla="*/ 47 w 58"/>
                <a:gd name="T23" fmla="*/ 34 h 46"/>
                <a:gd name="T24" fmla="*/ 47 w 58"/>
                <a:gd name="T25" fmla="*/ 11 h 46"/>
                <a:gd name="T26" fmla="*/ 12 w 58"/>
                <a:gd name="T27" fmla="*/ 11 h 46"/>
                <a:gd name="T28" fmla="*/ 12 w 58"/>
                <a:gd name="T29" fmla="*/ 3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" h="46">
                  <a:moveTo>
                    <a:pt x="29" y="46"/>
                  </a:moveTo>
                  <a:cubicBezTo>
                    <a:pt x="23" y="46"/>
                    <a:pt x="18" y="46"/>
                    <a:pt x="12" y="46"/>
                  </a:cubicBezTo>
                  <a:cubicBezTo>
                    <a:pt x="6" y="46"/>
                    <a:pt x="1" y="42"/>
                    <a:pt x="0" y="36"/>
                  </a:cubicBezTo>
                  <a:cubicBezTo>
                    <a:pt x="0" y="27"/>
                    <a:pt x="0" y="19"/>
                    <a:pt x="0" y="10"/>
                  </a:cubicBezTo>
                  <a:cubicBezTo>
                    <a:pt x="1" y="4"/>
                    <a:pt x="6" y="0"/>
                    <a:pt x="12" y="0"/>
                  </a:cubicBezTo>
                  <a:cubicBezTo>
                    <a:pt x="23" y="0"/>
                    <a:pt x="35" y="0"/>
                    <a:pt x="46" y="0"/>
                  </a:cubicBezTo>
                  <a:cubicBezTo>
                    <a:pt x="53" y="0"/>
                    <a:pt x="58" y="4"/>
                    <a:pt x="58" y="12"/>
                  </a:cubicBezTo>
                  <a:cubicBezTo>
                    <a:pt x="58" y="19"/>
                    <a:pt x="58" y="27"/>
                    <a:pt x="58" y="34"/>
                  </a:cubicBezTo>
                  <a:cubicBezTo>
                    <a:pt x="58" y="41"/>
                    <a:pt x="53" y="46"/>
                    <a:pt x="46" y="46"/>
                  </a:cubicBezTo>
                  <a:cubicBezTo>
                    <a:pt x="41" y="46"/>
                    <a:pt x="35" y="46"/>
                    <a:pt x="29" y="46"/>
                  </a:cubicBezTo>
                  <a:close/>
                  <a:moveTo>
                    <a:pt x="12" y="34"/>
                  </a:moveTo>
                  <a:cubicBezTo>
                    <a:pt x="24" y="34"/>
                    <a:pt x="35" y="34"/>
                    <a:pt x="47" y="34"/>
                  </a:cubicBezTo>
                  <a:cubicBezTo>
                    <a:pt x="47" y="27"/>
                    <a:pt x="47" y="19"/>
                    <a:pt x="47" y="11"/>
                  </a:cubicBezTo>
                  <a:cubicBezTo>
                    <a:pt x="35" y="11"/>
                    <a:pt x="23" y="11"/>
                    <a:pt x="12" y="11"/>
                  </a:cubicBezTo>
                  <a:cubicBezTo>
                    <a:pt x="12" y="19"/>
                    <a:pt x="12" y="27"/>
                    <a:pt x="12" y="3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5" name="Freeform 421"/>
            <p:cNvSpPr>
              <a:spLocks/>
            </p:cNvSpPr>
            <p:nvPr/>
          </p:nvSpPr>
          <p:spPr bwMode="auto">
            <a:xfrm>
              <a:off x="8137526" y="2051051"/>
              <a:ext cx="115888" cy="19050"/>
            </a:xfrm>
            <a:custGeom>
              <a:avLst/>
              <a:gdLst>
                <a:gd name="T0" fmla="*/ 0 w 69"/>
                <a:gd name="T1" fmla="*/ 11 h 11"/>
                <a:gd name="T2" fmla="*/ 0 w 69"/>
                <a:gd name="T3" fmla="*/ 0 h 11"/>
                <a:gd name="T4" fmla="*/ 69 w 69"/>
                <a:gd name="T5" fmla="*/ 0 h 11"/>
                <a:gd name="T6" fmla="*/ 69 w 69"/>
                <a:gd name="T7" fmla="*/ 11 h 11"/>
                <a:gd name="T8" fmla="*/ 0 w 69"/>
                <a:gd name="T9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">
                  <a:moveTo>
                    <a:pt x="0" y="11"/>
                  </a:moveTo>
                  <a:cubicBezTo>
                    <a:pt x="0" y="8"/>
                    <a:pt x="0" y="4"/>
                    <a:pt x="0" y="0"/>
                  </a:cubicBezTo>
                  <a:cubicBezTo>
                    <a:pt x="23" y="0"/>
                    <a:pt x="46" y="0"/>
                    <a:pt x="69" y="0"/>
                  </a:cubicBezTo>
                  <a:cubicBezTo>
                    <a:pt x="69" y="4"/>
                    <a:pt x="69" y="8"/>
                    <a:pt x="69" y="11"/>
                  </a:cubicBezTo>
                  <a:cubicBezTo>
                    <a:pt x="46" y="11"/>
                    <a:pt x="23" y="11"/>
                    <a:pt x="0" y="1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6" name="Freeform 422"/>
            <p:cNvSpPr>
              <a:spLocks/>
            </p:cNvSpPr>
            <p:nvPr/>
          </p:nvSpPr>
          <p:spPr bwMode="auto">
            <a:xfrm>
              <a:off x="8370888" y="2051051"/>
              <a:ext cx="117475" cy="20638"/>
            </a:xfrm>
            <a:custGeom>
              <a:avLst/>
              <a:gdLst>
                <a:gd name="T0" fmla="*/ 0 w 70"/>
                <a:gd name="T1" fmla="*/ 12 h 12"/>
                <a:gd name="T2" fmla="*/ 0 w 70"/>
                <a:gd name="T3" fmla="*/ 0 h 12"/>
                <a:gd name="T4" fmla="*/ 3 w 70"/>
                <a:gd name="T5" fmla="*/ 0 h 12"/>
                <a:gd name="T6" fmla="*/ 67 w 70"/>
                <a:gd name="T7" fmla="*/ 0 h 12"/>
                <a:gd name="T8" fmla="*/ 70 w 70"/>
                <a:gd name="T9" fmla="*/ 3 h 12"/>
                <a:gd name="T10" fmla="*/ 70 w 70"/>
                <a:gd name="T11" fmla="*/ 12 h 12"/>
                <a:gd name="T12" fmla="*/ 0 w 7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2">
                  <a:moveTo>
                    <a:pt x="0" y="12"/>
                  </a:moveTo>
                  <a:cubicBezTo>
                    <a:pt x="0" y="8"/>
                    <a:pt x="0" y="4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24" y="0"/>
                    <a:pt x="46" y="0"/>
                    <a:pt x="67" y="0"/>
                  </a:cubicBezTo>
                  <a:cubicBezTo>
                    <a:pt x="70" y="0"/>
                    <a:pt x="70" y="1"/>
                    <a:pt x="70" y="3"/>
                  </a:cubicBezTo>
                  <a:cubicBezTo>
                    <a:pt x="70" y="6"/>
                    <a:pt x="70" y="9"/>
                    <a:pt x="70" y="12"/>
                  </a:cubicBezTo>
                  <a:cubicBezTo>
                    <a:pt x="47" y="12"/>
                    <a:pt x="24" y="12"/>
                    <a:pt x="0" y="1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7" name="Freeform 423"/>
            <p:cNvSpPr>
              <a:spLocks/>
            </p:cNvSpPr>
            <p:nvPr/>
          </p:nvSpPr>
          <p:spPr bwMode="auto">
            <a:xfrm>
              <a:off x="8283576" y="2041526"/>
              <a:ext cx="58738" cy="38100"/>
            </a:xfrm>
            <a:custGeom>
              <a:avLst/>
              <a:gdLst>
                <a:gd name="T0" fmla="*/ 0 w 35"/>
                <a:gd name="T1" fmla="*/ 23 h 23"/>
                <a:gd name="T2" fmla="*/ 0 w 35"/>
                <a:gd name="T3" fmla="*/ 0 h 23"/>
                <a:gd name="T4" fmla="*/ 35 w 35"/>
                <a:gd name="T5" fmla="*/ 0 h 23"/>
                <a:gd name="T6" fmla="*/ 35 w 35"/>
                <a:gd name="T7" fmla="*/ 23 h 23"/>
                <a:gd name="T8" fmla="*/ 0 w 35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3">
                  <a:moveTo>
                    <a:pt x="0" y="23"/>
                  </a:moveTo>
                  <a:cubicBezTo>
                    <a:pt x="0" y="16"/>
                    <a:pt x="0" y="8"/>
                    <a:pt x="0" y="0"/>
                  </a:cubicBezTo>
                  <a:cubicBezTo>
                    <a:pt x="11" y="0"/>
                    <a:pt x="23" y="0"/>
                    <a:pt x="35" y="0"/>
                  </a:cubicBezTo>
                  <a:cubicBezTo>
                    <a:pt x="35" y="8"/>
                    <a:pt x="35" y="16"/>
                    <a:pt x="35" y="23"/>
                  </a:cubicBezTo>
                  <a:cubicBezTo>
                    <a:pt x="23" y="23"/>
                    <a:pt x="12" y="23"/>
                    <a:pt x="0" y="2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0" name="グループ化 2379"/>
          <p:cNvGrpSpPr/>
          <p:nvPr/>
        </p:nvGrpSpPr>
        <p:grpSpPr>
          <a:xfrm>
            <a:off x="8724901" y="1859376"/>
            <a:ext cx="409575" cy="260350"/>
            <a:chOff x="8724901" y="1781176"/>
            <a:chExt cx="409575" cy="260350"/>
          </a:xfrm>
        </p:grpSpPr>
        <p:sp>
          <p:nvSpPr>
            <p:cNvPr id="1928" name="Freeform 424"/>
            <p:cNvSpPr>
              <a:spLocks noEditPoints="1"/>
            </p:cNvSpPr>
            <p:nvPr/>
          </p:nvSpPr>
          <p:spPr bwMode="auto">
            <a:xfrm>
              <a:off x="8724901" y="1781176"/>
              <a:ext cx="409575" cy="260350"/>
            </a:xfrm>
            <a:custGeom>
              <a:avLst/>
              <a:gdLst>
                <a:gd name="T0" fmla="*/ 0 w 244"/>
                <a:gd name="T1" fmla="*/ 155 h 155"/>
                <a:gd name="T2" fmla="*/ 0 w 244"/>
                <a:gd name="T3" fmla="*/ 0 h 155"/>
                <a:gd name="T4" fmla="*/ 244 w 244"/>
                <a:gd name="T5" fmla="*/ 0 h 155"/>
                <a:gd name="T6" fmla="*/ 244 w 244"/>
                <a:gd name="T7" fmla="*/ 155 h 155"/>
                <a:gd name="T8" fmla="*/ 0 w 244"/>
                <a:gd name="T9" fmla="*/ 155 h 155"/>
                <a:gd name="T10" fmla="*/ 130 w 244"/>
                <a:gd name="T11" fmla="*/ 123 h 155"/>
                <a:gd name="T12" fmla="*/ 133 w 244"/>
                <a:gd name="T13" fmla="*/ 123 h 155"/>
                <a:gd name="T14" fmla="*/ 215 w 244"/>
                <a:gd name="T15" fmla="*/ 123 h 155"/>
                <a:gd name="T16" fmla="*/ 218 w 244"/>
                <a:gd name="T17" fmla="*/ 120 h 155"/>
                <a:gd name="T18" fmla="*/ 218 w 244"/>
                <a:gd name="T19" fmla="*/ 35 h 155"/>
                <a:gd name="T20" fmla="*/ 218 w 244"/>
                <a:gd name="T21" fmla="*/ 32 h 155"/>
                <a:gd name="T22" fmla="*/ 130 w 244"/>
                <a:gd name="T23" fmla="*/ 32 h 155"/>
                <a:gd name="T24" fmla="*/ 130 w 244"/>
                <a:gd name="T25" fmla="*/ 123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155">
                  <a:moveTo>
                    <a:pt x="0" y="155"/>
                  </a:moveTo>
                  <a:cubicBezTo>
                    <a:pt x="0" y="104"/>
                    <a:pt x="0" y="52"/>
                    <a:pt x="0" y="0"/>
                  </a:cubicBezTo>
                  <a:cubicBezTo>
                    <a:pt x="81" y="0"/>
                    <a:pt x="163" y="0"/>
                    <a:pt x="244" y="0"/>
                  </a:cubicBezTo>
                  <a:cubicBezTo>
                    <a:pt x="244" y="52"/>
                    <a:pt x="244" y="104"/>
                    <a:pt x="244" y="155"/>
                  </a:cubicBezTo>
                  <a:cubicBezTo>
                    <a:pt x="163" y="155"/>
                    <a:pt x="82" y="155"/>
                    <a:pt x="0" y="155"/>
                  </a:cubicBezTo>
                  <a:close/>
                  <a:moveTo>
                    <a:pt x="130" y="123"/>
                  </a:moveTo>
                  <a:cubicBezTo>
                    <a:pt x="131" y="123"/>
                    <a:pt x="132" y="123"/>
                    <a:pt x="133" y="123"/>
                  </a:cubicBezTo>
                  <a:cubicBezTo>
                    <a:pt x="160" y="123"/>
                    <a:pt x="188" y="122"/>
                    <a:pt x="215" y="123"/>
                  </a:cubicBezTo>
                  <a:cubicBezTo>
                    <a:pt x="218" y="123"/>
                    <a:pt x="218" y="122"/>
                    <a:pt x="218" y="120"/>
                  </a:cubicBezTo>
                  <a:cubicBezTo>
                    <a:pt x="218" y="91"/>
                    <a:pt x="218" y="63"/>
                    <a:pt x="218" y="35"/>
                  </a:cubicBezTo>
                  <a:cubicBezTo>
                    <a:pt x="218" y="34"/>
                    <a:pt x="218" y="33"/>
                    <a:pt x="218" y="32"/>
                  </a:cubicBezTo>
                  <a:cubicBezTo>
                    <a:pt x="189" y="32"/>
                    <a:pt x="159" y="32"/>
                    <a:pt x="130" y="32"/>
                  </a:cubicBezTo>
                  <a:cubicBezTo>
                    <a:pt x="130" y="62"/>
                    <a:pt x="130" y="92"/>
                    <a:pt x="130" y="12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9" name="Freeform 425"/>
            <p:cNvSpPr>
              <a:spLocks noEditPoints="1"/>
            </p:cNvSpPr>
            <p:nvPr/>
          </p:nvSpPr>
          <p:spPr bwMode="auto">
            <a:xfrm>
              <a:off x="8943976" y="1835151"/>
              <a:ext cx="147638" cy="152400"/>
            </a:xfrm>
            <a:custGeom>
              <a:avLst/>
              <a:gdLst>
                <a:gd name="T0" fmla="*/ 0 w 88"/>
                <a:gd name="T1" fmla="*/ 91 h 91"/>
                <a:gd name="T2" fmla="*/ 0 w 88"/>
                <a:gd name="T3" fmla="*/ 0 h 91"/>
                <a:gd name="T4" fmla="*/ 88 w 88"/>
                <a:gd name="T5" fmla="*/ 0 h 91"/>
                <a:gd name="T6" fmla="*/ 88 w 88"/>
                <a:gd name="T7" fmla="*/ 3 h 91"/>
                <a:gd name="T8" fmla="*/ 88 w 88"/>
                <a:gd name="T9" fmla="*/ 88 h 91"/>
                <a:gd name="T10" fmla="*/ 85 w 88"/>
                <a:gd name="T11" fmla="*/ 91 h 91"/>
                <a:gd name="T12" fmla="*/ 3 w 88"/>
                <a:gd name="T13" fmla="*/ 91 h 91"/>
                <a:gd name="T14" fmla="*/ 0 w 88"/>
                <a:gd name="T15" fmla="*/ 91 h 91"/>
                <a:gd name="T16" fmla="*/ 5 w 88"/>
                <a:gd name="T17" fmla="*/ 57 h 91"/>
                <a:gd name="T18" fmla="*/ 82 w 88"/>
                <a:gd name="T19" fmla="*/ 57 h 91"/>
                <a:gd name="T20" fmla="*/ 82 w 88"/>
                <a:gd name="T21" fmla="*/ 34 h 91"/>
                <a:gd name="T22" fmla="*/ 5 w 88"/>
                <a:gd name="T23" fmla="*/ 34 h 91"/>
                <a:gd name="T24" fmla="*/ 5 w 88"/>
                <a:gd name="T25" fmla="*/ 57 h 91"/>
                <a:gd name="T26" fmla="*/ 25 w 88"/>
                <a:gd name="T27" fmla="*/ 25 h 91"/>
                <a:gd name="T28" fmla="*/ 25 w 88"/>
                <a:gd name="T29" fmla="*/ 5 h 91"/>
                <a:gd name="T30" fmla="*/ 5 w 88"/>
                <a:gd name="T31" fmla="*/ 5 h 91"/>
                <a:gd name="T32" fmla="*/ 5 w 88"/>
                <a:gd name="T33" fmla="*/ 25 h 91"/>
                <a:gd name="T34" fmla="*/ 25 w 88"/>
                <a:gd name="T35" fmla="*/ 25 h 91"/>
                <a:gd name="T36" fmla="*/ 34 w 88"/>
                <a:gd name="T37" fmla="*/ 5 h 91"/>
                <a:gd name="T38" fmla="*/ 34 w 88"/>
                <a:gd name="T39" fmla="*/ 25 h 91"/>
                <a:gd name="T40" fmla="*/ 53 w 88"/>
                <a:gd name="T41" fmla="*/ 25 h 91"/>
                <a:gd name="T42" fmla="*/ 53 w 88"/>
                <a:gd name="T43" fmla="*/ 5 h 91"/>
                <a:gd name="T44" fmla="*/ 34 w 88"/>
                <a:gd name="T45" fmla="*/ 5 h 91"/>
                <a:gd name="T46" fmla="*/ 62 w 88"/>
                <a:gd name="T47" fmla="*/ 5 h 91"/>
                <a:gd name="T48" fmla="*/ 62 w 88"/>
                <a:gd name="T49" fmla="*/ 25 h 91"/>
                <a:gd name="T50" fmla="*/ 82 w 88"/>
                <a:gd name="T51" fmla="*/ 25 h 91"/>
                <a:gd name="T52" fmla="*/ 82 w 88"/>
                <a:gd name="T53" fmla="*/ 5 h 91"/>
                <a:gd name="T54" fmla="*/ 62 w 88"/>
                <a:gd name="T55" fmla="*/ 5 h 91"/>
                <a:gd name="T56" fmla="*/ 34 w 88"/>
                <a:gd name="T57" fmla="*/ 65 h 91"/>
                <a:gd name="T58" fmla="*/ 34 w 88"/>
                <a:gd name="T59" fmla="*/ 86 h 91"/>
                <a:gd name="T60" fmla="*/ 53 w 88"/>
                <a:gd name="T61" fmla="*/ 86 h 91"/>
                <a:gd name="T62" fmla="*/ 53 w 88"/>
                <a:gd name="T63" fmla="*/ 65 h 91"/>
                <a:gd name="T64" fmla="*/ 34 w 88"/>
                <a:gd name="T65" fmla="*/ 65 h 91"/>
                <a:gd name="T66" fmla="*/ 62 w 88"/>
                <a:gd name="T67" fmla="*/ 86 h 91"/>
                <a:gd name="T68" fmla="*/ 82 w 88"/>
                <a:gd name="T69" fmla="*/ 86 h 91"/>
                <a:gd name="T70" fmla="*/ 82 w 88"/>
                <a:gd name="T71" fmla="*/ 65 h 91"/>
                <a:gd name="T72" fmla="*/ 62 w 88"/>
                <a:gd name="T73" fmla="*/ 65 h 91"/>
                <a:gd name="T74" fmla="*/ 62 w 88"/>
                <a:gd name="T75" fmla="*/ 86 h 91"/>
                <a:gd name="T76" fmla="*/ 5 w 88"/>
                <a:gd name="T77" fmla="*/ 65 h 91"/>
                <a:gd name="T78" fmla="*/ 6 w 88"/>
                <a:gd name="T79" fmla="*/ 84 h 91"/>
                <a:gd name="T80" fmla="*/ 7 w 88"/>
                <a:gd name="T81" fmla="*/ 86 h 91"/>
                <a:gd name="T82" fmla="*/ 20 w 88"/>
                <a:gd name="T83" fmla="*/ 86 h 91"/>
                <a:gd name="T84" fmla="*/ 25 w 88"/>
                <a:gd name="T85" fmla="*/ 86 h 91"/>
                <a:gd name="T86" fmla="*/ 25 w 88"/>
                <a:gd name="T87" fmla="*/ 65 h 91"/>
                <a:gd name="T88" fmla="*/ 5 w 88"/>
                <a:gd name="T89" fmla="*/ 6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88" h="91">
                  <a:moveTo>
                    <a:pt x="0" y="91"/>
                  </a:moveTo>
                  <a:cubicBezTo>
                    <a:pt x="0" y="60"/>
                    <a:pt x="0" y="30"/>
                    <a:pt x="0" y="0"/>
                  </a:cubicBezTo>
                  <a:cubicBezTo>
                    <a:pt x="29" y="0"/>
                    <a:pt x="59" y="0"/>
                    <a:pt x="88" y="0"/>
                  </a:cubicBezTo>
                  <a:cubicBezTo>
                    <a:pt x="88" y="1"/>
                    <a:pt x="88" y="2"/>
                    <a:pt x="88" y="3"/>
                  </a:cubicBezTo>
                  <a:cubicBezTo>
                    <a:pt x="88" y="31"/>
                    <a:pt x="88" y="59"/>
                    <a:pt x="88" y="88"/>
                  </a:cubicBezTo>
                  <a:cubicBezTo>
                    <a:pt x="88" y="90"/>
                    <a:pt x="88" y="91"/>
                    <a:pt x="85" y="91"/>
                  </a:cubicBezTo>
                  <a:cubicBezTo>
                    <a:pt x="58" y="90"/>
                    <a:pt x="30" y="91"/>
                    <a:pt x="3" y="91"/>
                  </a:cubicBezTo>
                  <a:cubicBezTo>
                    <a:pt x="2" y="91"/>
                    <a:pt x="1" y="91"/>
                    <a:pt x="0" y="91"/>
                  </a:cubicBezTo>
                  <a:close/>
                  <a:moveTo>
                    <a:pt x="5" y="57"/>
                  </a:moveTo>
                  <a:cubicBezTo>
                    <a:pt x="31" y="57"/>
                    <a:pt x="56" y="57"/>
                    <a:pt x="82" y="57"/>
                  </a:cubicBezTo>
                  <a:cubicBezTo>
                    <a:pt x="82" y="49"/>
                    <a:pt x="82" y="41"/>
                    <a:pt x="82" y="34"/>
                  </a:cubicBezTo>
                  <a:cubicBezTo>
                    <a:pt x="56" y="34"/>
                    <a:pt x="31" y="34"/>
                    <a:pt x="5" y="34"/>
                  </a:cubicBezTo>
                  <a:cubicBezTo>
                    <a:pt x="5" y="41"/>
                    <a:pt x="5" y="49"/>
                    <a:pt x="5" y="57"/>
                  </a:cubicBezTo>
                  <a:close/>
                  <a:moveTo>
                    <a:pt x="25" y="25"/>
                  </a:moveTo>
                  <a:cubicBezTo>
                    <a:pt x="25" y="18"/>
                    <a:pt x="25" y="12"/>
                    <a:pt x="25" y="5"/>
                  </a:cubicBezTo>
                  <a:cubicBezTo>
                    <a:pt x="18" y="5"/>
                    <a:pt x="12" y="5"/>
                    <a:pt x="5" y="5"/>
                  </a:cubicBezTo>
                  <a:cubicBezTo>
                    <a:pt x="5" y="12"/>
                    <a:pt x="5" y="19"/>
                    <a:pt x="5" y="25"/>
                  </a:cubicBezTo>
                  <a:cubicBezTo>
                    <a:pt x="12" y="25"/>
                    <a:pt x="18" y="25"/>
                    <a:pt x="25" y="25"/>
                  </a:cubicBezTo>
                  <a:close/>
                  <a:moveTo>
                    <a:pt x="34" y="5"/>
                  </a:moveTo>
                  <a:cubicBezTo>
                    <a:pt x="34" y="12"/>
                    <a:pt x="34" y="19"/>
                    <a:pt x="34" y="25"/>
                  </a:cubicBezTo>
                  <a:cubicBezTo>
                    <a:pt x="41" y="25"/>
                    <a:pt x="47" y="25"/>
                    <a:pt x="53" y="25"/>
                  </a:cubicBezTo>
                  <a:cubicBezTo>
                    <a:pt x="53" y="18"/>
                    <a:pt x="53" y="12"/>
                    <a:pt x="53" y="5"/>
                  </a:cubicBezTo>
                  <a:cubicBezTo>
                    <a:pt x="47" y="5"/>
                    <a:pt x="41" y="5"/>
                    <a:pt x="34" y="5"/>
                  </a:cubicBezTo>
                  <a:close/>
                  <a:moveTo>
                    <a:pt x="62" y="5"/>
                  </a:moveTo>
                  <a:cubicBezTo>
                    <a:pt x="62" y="12"/>
                    <a:pt x="62" y="19"/>
                    <a:pt x="62" y="25"/>
                  </a:cubicBezTo>
                  <a:cubicBezTo>
                    <a:pt x="69" y="25"/>
                    <a:pt x="75" y="25"/>
                    <a:pt x="82" y="25"/>
                  </a:cubicBezTo>
                  <a:cubicBezTo>
                    <a:pt x="82" y="18"/>
                    <a:pt x="82" y="12"/>
                    <a:pt x="82" y="5"/>
                  </a:cubicBezTo>
                  <a:cubicBezTo>
                    <a:pt x="75" y="5"/>
                    <a:pt x="69" y="5"/>
                    <a:pt x="62" y="5"/>
                  </a:cubicBezTo>
                  <a:close/>
                  <a:moveTo>
                    <a:pt x="34" y="65"/>
                  </a:moveTo>
                  <a:cubicBezTo>
                    <a:pt x="34" y="72"/>
                    <a:pt x="34" y="79"/>
                    <a:pt x="34" y="86"/>
                  </a:cubicBezTo>
                  <a:cubicBezTo>
                    <a:pt x="41" y="86"/>
                    <a:pt x="47" y="86"/>
                    <a:pt x="53" y="86"/>
                  </a:cubicBezTo>
                  <a:cubicBezTo>
                    <a:pt x="53" y="79"/>
                    <a:pt x="53" y="72"/>
                    <a:pt x="53" y="65"/>
                  </a:cubicBezTo>
                  <a:cubicBezTo>
                    <a:pt x="47" y="65"/>
                    <a:pt x="41" y="65"/>
                    <a:pt x="34" y="65"/>
                  </a:cubicBezTo>
                  <a:close/>
                  <a:moveTo>
                    <a:pt x="62" y="86"/>
                  </a:moveTo>
                  <a:cubicBezTo>
                    <a:pt x="69" y="86"/>
                    <a:pt x="75" y="86"/>
                    <a:pt x="82" y="86"/>
                  </a:cubicBezTo>
                  <a:cubicBezTo>
                    <a:pt x="82" y="79"/>
                    <a:pt x="82" y="72"/>
                    <a:pt x="82" y="65"/>
                  </a:cubicBezTo>
                  <a:cubicBezTo>
                    <a:pt x="75" y="65"/>
                    <a:pt x="69" y="65"/>
                    <a:pt x="62" y="65"/>
                  </a:cubicBezTo>
                  <a:cubicBezTo>
                    <a:pt x="62" y="72"/>
                    <a:pt x="62" y="79"/>
                    <a:pt x="62" y="86"/>
                  </a:cubicBezTo>
                  <a:close/>
                  <a:moveTo>
                    <a:pt x="5" y="65"/>
                  </a:moveTo>
                  <a:cubicBezTo>
                    <a:pt x="5" y="72"/>
                    <a:pt x="5" y="78"/>
                    <a:pt x="6" y="84"/>
                  </a:cubicBezTo>
                  <a:cubicBezTo>
                    <a:pt x="6" y="85"/>
                    <a:pt x="7" y="86"/>
                    <a:pt x="7" y="86"/>
                  </a:cubicBezTo>
                  <a:cubicBezTo>
                    <a:pt x="11" y="86"/>
                    <a:pt x="16" y="86"/>
                    <a:pt x="20" y="86"/>
                  </a:cubicBezTo>
                  <a:cubicBezTo>
                    <a:pt x="21" y="86"/>
                    <a:pt x="23" y="86"/>
                    <a:pt x="25" y="86"/>
                  </a:cubicBezTo>
                  <a:cubicBezTo>
                    <a:pt x="25" y="79"/>
                    <a:pt x="25" y="72"/>
                    <a:pt x="25" y="65"/>
                  </a:cubicBezTo>
                  <a:cubicBezTo>
                    <a:pt x="18" y="65"/>
                    <a:pt x="12" y="65"/>
                    <a:pt x="5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0" name="Freeform 426"/>
            <p:cNvSpPr>
              <a:spLocks/>
            </p:cNvSpPr>
            <p:nvPr/>
          </p:nvSpPr>
          <p:spPr bwMode="auto">
            <a:xfrm>
              <a:off x="8951913" y="1892301"/>
              <a:ext cx="128588" cy="38100"/>
            </a:xfrm>
            <a:custGeom>
              <a:avLst/>
              <a:gdLst>
                <a:gd name="T0" fmla="*/ 0 w 77"/>
                <a:gd name="T1" fmla="*/ 23 h 23"/>
                <a:gd name="T2" fmla="*/ 0 w 77"/>
                <a:gd name="T3" fmla="*/ 0 h 23"/>
                <a:gd name="T4" fmla="*/ 77 w 77"/>
                <a:gd name="T5" fmla="*/ 0 h 23"/>
                <a:gd name="T6" fmla="*/ 77 w 77"/>
                <a:gd name="T7" fmla="*/ 23 h 23"/>
                <a:gd name="T8" fmla="*/ 0 w 77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23">
                  <a:moveTo>
                    <a:pt x="0" y="23"/>
                  </a:moveTo>
                  <a:cubicBezTo>
                    <a:pt x="0" y="15"/>
                    <a:pt x="0" y="7"/>
                    <a:pt x="0" y="0"/>
                  </a:cubicBezTo>
                  <a:cubicBezTo>
                    <a:pt x="26" y="0"/>
                    <a:pt x="51" y="0"/>
                    <a:pt x="77" y="0"/>
                  </a:cubicBezTo>
                  <a:cubicBezTo>
                    <a:pt x="77" y="7"/>
                    <a:pt x="77" y="15"/>
                    <a:pt x="77" y="23"/>
                  </a:cubicBezTo>
                  <a:cubicBezTo>
                    <a:pt x="51" y="23"/>
                    <a:pt x="26" y="23"/>
                    <a:pt x="0" y="23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1" name="Freeform 427"/>
            <p:cNvSpPr>
              <a:spLocks/>
            </p:cNvSpPr>
            <p:nvPr/>
          </p:nvSpPr>
          <p:spPr bwMode="auto">
            <a:xfrm>
              <a:off x="8951913" y="1843088"/>
              <a:ext cx="33338" cy="33338"/>
            </a:xfrm>
            <a:custGeom>
              <a:avLst/>
              <a:gdLst>
                <a:gd name="T0" fmla="*/ 20 w 20"/>
                <a:gd name="T1" fmla="*/ 20 h 20"/>
                <a:gd name="T2" fmla="*/ 0 w 20"/>
                <a:gd name="T3" fmla="*/ 20 h 20"/>
                <a:gd name="T4" fmla="*/ 0 w 20"/>
                <a:gd name="T5" fmla="*/ 0 h 20"/>
                <a:gd name="T6" fmla="*/ 20 w 20"/>
                <a:gd name="T7" fmla="*/ 0 h 20"/>
                <a:gd name="T8" fmla="*/ 20 w 20"/>
                <a:gd name="T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20" y="20"/>
                  </a:moveTo>
                  <a:cubicBezTo>
                    <a:pt x="13" y="20"/>
                    <a:pt x="7" y="20"/>
                    <a:pt x="0" y="20"/>
                  </a:cubicBezTo>
                  <a:cubicBezTo>
                    <a:pt x="0" y="14"/>
                    <a:pt x="0" y="7"/>
                    <a:pt x="0" y="0"/>
                  </a:cubicBezTo>
                  <a:cubicBezTo>
                    <a:pt x="7" y="0"/>
                    <a:pt x="13" y="0"/>
                    <a:pt x="20" y="0"/>
                  </a:cubicBezTo>
                  <a:cubicBezTo>
                    <a:pt x="20" y="7"/>
                    <a:pt x="20" y="13"/>
                    <a:pt x="20" y="2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1" name="Freeform 428"/>
            <p:cNvSpPr>
              <a:spLocks/>
            </p:cNvSpPr>
            <p:nvPr/>
          </p:nvSpPr>
          <p:spPr bwMode="auto">
            <a:xfrm>
              <a:off x="9001126" y="1843088"/>
              <a:ext cx="31750" cy="33338"/>
            </a:xfrm>
            <a:custGeom>
              <a:avLst/>
              <a:gdLst>
                <a:gd name="T0" fmla="*/ 0 w 19"/>
                <a:gd name="T1" fmla="*/ 0 h 20"/>
                <a:gd name="T2" fmla="*/ 19 w 19"/>
                <a:gd name="T3" fmla="*/ 0 h 20"/>
                <a:gd name="T4" fmla="*/ 19 w 19"/>
                <a:gd name="T5" fmla="*/ 20 h 20"/>
                <a:gd name="T6" fmla="*/ 0 w 19"/>
                <a:gd name="T7" fmla="*/ 20 h 20"/>
                <a:gd name="T8" fmla="*/ 0 w 1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0" y="0"/>
                  </a:moveTo>
                  <a:cubicBezTo>
                    <a:pt x="7" y="0"/>
                    <a:pt x="13" y="0"/>
                    <a:pt x="19" y="0"/>
                  </a:cubicBezTo>
                  <a:cubicBezTo>
                    <a:pt x="19" y="7"/>
                    <a:pt x="19" y="13"/>
                    <a:pt x="19" y="20"/>
                  </a:cubicBezTo>
                  <a:cubicBezTo>
                    <a:pt x="13" y="20"/>
                    <a:pt x="7" y="20"/>
                    <a:pt x="0" y="20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9" name="Freeform 429"/>
            <p:cNvSpPr>
              <a:spLocks/>
            </p:cNvSpPr>
            <p:nvPr/>
          </p:nvSpPr>
          <p:spPr bwMode="auto">
            <a:xfrm>
              <a:off x="9047163" y="1843088"/>
              <a:ext cx="33338" cy="33338"/>
            </a:xfrm>
            <a:custGeom>
              <a:avLst/>
              <a:gdLst>
                <a:gd name="T0" fmla="*/ 0 w 20"/>
                <a:gd name="T1" fmla="*/ 0 h 20"/>
                <a:gd name="T2" fmla="*/ 20 w 20"/>
                <a:gd name="T3" fmla="*/ 0 h 20"/>
                <a:gd name="T4" fmla="*/ 20 w 20"/>
                <a:gd name="T5" fmla="*/ 20 h 20"/>
                <a:gd name="T6" fmla="*/ 0 w 20"/>
                <a:gd name="T7" fmla="*/ 20 h 20"/>
                <a:gd name="T8" fmla="*/ 0 w 20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0">
                  <a:moveTo>
                    <a:pt x="0" y="0"/>
                  </a:moveTo>
                  <a:cubicBezTo>
                    <a:pt x="7" y="0"/>
                    <a:pt x="13" y="0"/>
                    <a:pt x="20" y="0"/>
                  </a:cubicBezTo>
                  <a:cubicBezTo>
                    <a:pt x="20" y="7"/>
                    <a:pt x="20" y="13"/>
                    <a:pt x="20" y="20"/>
                  </a:cubicBezTo>
                  <a:cubicBezTo>
                    <a:pt x="13" y="20"/>
                    <a:pt x="7" y="20"/>
                    <a:pt x="0" y="20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8" name="Freeform 430"/>
            <p:cNvSpPr>
              <a:spLocks/>
            </p:cNvSpPr>
            <p:nvPr/>
          </p:nvSpPr>
          <p:spPr bwMode="auto">
            <a:xfrm>
              <a:off x="9001126" y="1944688"/>
              <a:ext cx="31750" cy="34925"/>
            </a:xfrm>
            <a:custGeom>
              <a:avLst/>
              <a:gdLst>
                <a:gd name="T0" fmla="*/ 0 w 19"/>
                <a:gd name="T1" fmla="*/ 0 h 21"/>
                <a:gd name="T2" fmla="*/ 19 w 19"/>
                <a:gd name="T3" fmla="*/ 0 h 21"/>
                <a:gd name="T4" fmla="*/ 19 w 19"/>
                <a:gd name="T5" fmla="*/ 21 h 21"/>
                <a:gd name="T6" fmla="*/ 0 w 19"/>
                <a:gd name="T7" fmla="*/ 21 h 21"/>
                <a:gd name="T8" fmla="*/ 0 w 19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1">
                  <a:moveTo>
                    <a:pt x="0" y="0"/>
                  </a:moveTo>
                  <a:cubicBezTo>
                    <a:pt x="7" y="0"/>
                    <a:pt x="13" y="0"/>
                    <a:pt x="19" y="0"/>
                  </a:cubicBezTo>
                  <a:cubicBezTo>
                    <a:pt x="19" y="7"/>
                    <a:pt x="19" y="14"/>
                    <a:pt x="19" y="21"/>
                  </a:cubicBezTo>
                  <a:cubicBezTo>
                    <a:pt x="13" y="21"/>
                    <a:pt x="7" y="21"/>
                    <a:pt x="0" y="21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3" name="Freeform 431"/>
            <p:cNvSpPr>
              <a:spLocks/>
            </p:cNvSpPr>
            <p:nvPr/>
          </p:nvSpPr>
          <p:spPr bwMode="auto">
            <a:xfrm>
              <a:off x="9047163" y="1944688"/>
              <a:ext cx="33338" cy="34925"/>
            </a:xfrm>
            <a:custGeom>
              <a:avLst/>
              <a:gdLst>
                <a:gd name="T0" fmla="*/ 0 w 20"/>
                <a:gd name="T1" fmla="*/ 21 h 21"/>
                <a:gd name="T2" fmla="*/ 0 w 20"/>
                <a:gd name="T3" fmla="*/ 0 h 21"/>
                <a:gd name="T4" fmla="*/ 20 w 20"/>
                <a:gd name="T5" fmla="*/ 0 h 21"/>
                <a:gd name="T6" fmla="*/ 20 w 20"/>
                <a:gd name="T7" fmla="*/ 21 h 21"/>
                <a:gd name="T8" fmla="*/ 0 w 2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21">
                  <a:moveTo>
                    <a:pt x="0" y="21"/>
                  </a:moveTo>
                  <a:cubicBezTo>
                    <a:pt x="0" y="14"/>
                    <a:pt x="0" y="7"/>
                    <a:pt x="0" y="0"/>
                  </a:cubicBezTo>
                  <a:cubicBezTo>
                    <a:pt x="7" y="0"/>
                    <a:pt x="13" y="0"/>
                    <a:pt x="20" y="0"/>
                  </a:cubicBezTo>
                  <a:cubicBezTo>
                    <a:pt x="20" y="7"/>
                    <a:pt x="20" y="14"/>
                    <a:pt x="20" y="21"/>
                  </a:cubicBezTo>
                  <a:cubicBezTo>
                    <a:pt x="13" y="21"/>
                    <a:pt x="7" y="21"/>
                    <a:pt x="0" y="2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4" name="Freeform 432"/>
            <p:cNvSpPr>
              <a:spLocks/>
            </p:cNvSpPr>
            <p:nvPr/>
          </p:nvSpPr>
          <p:spPr bwMode="auto">
            <a:xfrm>
              <a:off x="8951913" y="1944688"/>
              <a:ext cx="33338" cy="34925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0 h 21"/>
                <a:gd name="T4" fmla="*/ 20 w 20"/>
                <a:gd name="T5" fmla="*/ 21 h 21"/>
                <a:gd name="T6" fmla="*/ 15 w 20"/>
                <a:gd name="T7" fmla="*/ 21 h 21"/>
                <a:gd name="T8" fmla="*/ 2 w 20"/>
                <a:gd name="T9" fmla="*/ 21 h 21"/>
                <a:gd name="T10" fmla="*/ 1 w 20"/>
                <a:gd name="T11" fmla="*/ 19 h 21"/>
                <a:gd name="T12" fmla="*/ 0 w 20"/>
                <a:gd name="T13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7" y="0"/>
                    <a:pt x="13" y="0"/>
                    <a:pt x="20" y="0"/>
                  </a:cubicBezTo>
                  <a:cubicBezTo>
                    <a:pt x="20" y="7"/>
                    <a:pt x="20" y="14"/>
                    <a:pt x="20" y="21"/>
                  </a:cubicBezTo>
                  <a:cubicBezTo>
                    <a:pt x="18" y="21"/>
                    <a:pt x="16" y="21"/>
                    <a:pt x="15" y="21"/>
                  </a:cubicBezTo>
                  <a:cubicBezTo>
                    <a:pt x="11" y="21"/>
                    <a:pt x="6" y="21"/>
                    <a:pt x="2" y="21"/>
                  </a:cubicBezTo>
                  <a:cubicBezTo>
                    <a:pt x="2" y="21"/>
                    <a:pt x="1" y="20"/>
                    <a:pt x="1" y="19"/>
                  </a:cubicBezTo>
                  <a:cubicBezTo>
                    <a:pt x="0" y="13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1" name="グループ化 2380"/>
          <p:cNvGrpSpPr/>
          <p:nvPr/>
        </p:nvGrpSpPr>
        <p:grpSpPr>
          <a:xfrm>
            <a:off x="9342438" y="1803813"/>
            <a:ext cx="409575" cy="339725"/>
            <a:chOff x="9342438" y="1725613"/>
            <a:chExt cx="409575" cy="339725"/>
          </a:xfrm>
        </p:grpSpPr>
        <p:sp>
          <p:nvSpPr>
            <p:cNvPr id="2045" name="Freeform 433"/>
            <p:cNvSpPr>
              <a:spLocks/>
            </p:cNvSpPr>
            <p:nvPr/>
          </p:nvSpPr>
          <p:spPr bwMode="auto">
            <a:xfrm>
              <a:off x="9342438" y="1725613"/>
              <a:ext cx="409575" cy="339725"/>
            </a:xfrm>
            <a:custGeom>
              <a:avLst/>
              <a:gdLst>
                <a:gd name="T0" fmla="*/ 0 w 244"/>
                <a:gd name="T1" fmla="*/ 202 h 202"/>
                <a:gd name="T2" fmla="*/ 0 w 244"/>
                <a:gd name="T3" fmla="*/ 0 h 202"/>
                <a:gd name="T4" fmla="*/ 20 w 244"/>
                <a:gd name="T5" fmla="*/ 0 h 202"/>
                <a:gd name="T6" fmla="*/ 20 w 244"/>
                <a:gd name="T7" fmla="*/ 181 h 202"/>
                <a:gd name="T8" fmla="*/ 224 w 244"/>
                <a:gd name="T9" fmla="*/ 181 h 202"/>
                <a:gd name="T10" fmla="*/ 224 w 244"/>
                <a:gd name="T11" fmla="*/ 0 h 202"/>
                <a:gd name="T12" fmla="*/ 244 w 244"/>
                <a:gd name="T13" fmla="*/ 0 h 202"/>
                <a:gd name="T14" fmla="*/ 244 w 244"/>
                <a:gd name="T15" fmla="*/ 202 h 202"/>
                <a:gd name="T16" fmla="*/ 0 w 244"/>
                <a:gd name="T17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4" h="202">
                  <a:moveTo>
                    <a:pt x="0" y="202"/>
                  </a:moveTo>
                  <a:cubicBezTo>
                    <a:pt x="0" y="135"/>
                    <a:pt x="0" y="67"/>
                    <a:pt x="0" y="0"/>
                  </a:cubicBezTo>
                  <a:cubicBezTo>
                    <a:pt x="7" y="0"/>
                    <a:pt x="13" y="0"/>
                    <a:pt x="20" y="0"/>
                  </a:cubicBezTo>
                  <a:cubicBezTo>
                    <a:pt x="20" y="60"/>
                    <a:pt x="20" y="121"/>
                    <a:pt x="20" y="181"/>
                  </a:cubicBezTo>
                  <a:cubicBezTo>
                    <a:pt x="88" y="181"/>
                    <a:pt x="156" y="181"/>
                    <a:pt x="224" y="181"/>
                  </a:cubicBezTo>
                  <a:cubicBezTo>
                    <a:pt x="224" y="121"/>
                    <a:pt x="224" y="60"/>
                    <a:pt x="224" y="0"/>
                  </a:cubicBezTo>
                  <a:cubicBezTo>
                    <a:pt x="231" y="0"/>
                    <a:pt x="237" y="0"/>
                    <a:pt x="244" y="0"/>
                  </a:cubicBezTo>
                  <a:cubicBezTo>
                    <a:pt x="244" y="67"/>
                    <a:pt x="244" y="135"/>
                    <a:pt x="244" y="202"/>
                  </a:cubicBezTo>
                  <a:cubicBezTo>
                    <a:pt x="163" y="202"/>
                    <a:pt x="81" y="202"/>
                    <a:pt x="0" y="20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6" name="Freeform 434"/>
            <p:cNvSpPr>
              <a:spLocks/>
            </p:cNvSpPr>
            <p:nvPr/>
          </p:nvSpPr>
          <p:spPr bwMode="auto">
            <a:xfrm>
              <a:off x="9402763" y="1935163"/>
              <a:ext cx="288925" cy="69850"/>
            </a:xfrm>
            <a:custGeom>
              <a:avLst/>
              <a:gdLst>
                <a:gd name="T0" fmla="*/ 172 w 172"/>
                <a:gd name="T1" fmla="*/ 0 h 41"/>
                <a:gd name="T2" fmla="*/ 172 w 172"/>
                <a:gd name="T3" fmla="*/ 41 h 41"/>
                <a:gd name="T4" fmla="*/ 0 w 172"/>
                <a:gd name="T5" fmla="*/ 41 h 41"/>
                <a:gd name="T6" fmla="*/ 0 w 172"/>
                <a:gd name="T7" fmla="*/ 0 h 41"/>
                <a:gd name="T8" fmla="*/ 172 w 17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41">
                  <a:moveTo>
                    <a:pt x="172" y="0"/>
                  </a:moveTo>
                  <a:cubicBezTo>
                    <a:pt x="172" y="13"/>
                    <a:pt x="172" y="27"/>
                    <a:pt x="172" y="41"/>
                  </a:cubicBezTo>
                  <a:cubicBezTo>
                    <a:pt x="115" y="41"/>
                    <a:pt x="58" y="41"/>
                    <a:pt x="0" y="41"/>
                  </a:cubicBezTo>
                  <a:cubicBezTo>
                    <a:pt x="0" y="27"/>
                    <a:pt x="0" y="13"/>
                    <a:pt x="0" y="0"/>
                  </a:cubicBezTo>
                  <a:cubicBezTo>
                    <a:pt x="57" y="0"/>
                    <a:pt x="115" y="0"/>
                    <a:pt x="172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7" name="Freeform 435"/>
            <p:cNvSpPr>
              <a:spLocks/>
            </p:cNvSpPr>
            <p:nvPr/>
          </p:nvSpPr>
          <p:spPr bwMode="auto">
            <a:xfrm>
              <a:off x="9402763" y="1725613"/>
              <a:ext cx="288925" cy="68263"/>
            </a:xfrm>
            <a:custGeom>
              <a:avLst/>
              <a:gdLst>
                <a:gd name="T0" fmla="*/ 0 w 172"/>
                <a:gd name="T1" fmla="*/ 41 h 41"/>
                <a:gd name="T2" fmla="*/ 0 w 172"/>
                <a:gd name="T3" fmla="*/ 0 h 41"/>
                <a:gd name="T4" fmla="*/ 172 w 172"/>
                <a:gd name="T5" fmla="*/ 0 h 41"/>
                <a:gd name="T6" fmla="*/ 172 w 172"/>
                <a:gd name="T7" fmla="*/ 41 h 41"/>
                <a:gd name="T8" fmla="*/ 0 w 172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41">
                  <a:moveTo>
                    <a:pt x="0" y="41"/>
                  </a:moveTo>
                  <a:cubicBezTo>
                    <a:pt x="0" y="27"/>
                    <a:pt x="0" y="13"/>
                    <a:pt x="0" y="0"/>
                  </a:cubicBezTo>
                  <a:cubicBezTo>
                    <a:pt x="58" y="0"/>
                    <a:pt x="115" y="0"/>
                    <a:pt x="172" y="0"/>
                  </a:cubicBezTo>
                  <a:cubicBezTo>
                    <a:pt x="172" y="13"/>
                    <a:pt x="172" y="27"/>
                    <a:pt x="172" y="41"/>
                  </a:cubicBezTo>
                  <a:cubicBezTo>
                    <a:pt x="115" y="41"/>
                    <a:pt x="58" y="41"/>
                    <a:pt x="0" y="4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436"/>
            <p:cNvSpPr>
              <a:spLocks/>
            </p:cNvSpPr>
            <p:nvPr/>
          </p:nvSpPr>
          <p:spPr bwMode="auto">
            <a:xfrm>
              <a:off x="9402763" y="1830388"/>
              <a:ext cx="288925" cy="68263"/>
            </a:xfrm>
            <a:custGeom>
              <a:avLst/>
              <a:gdLst>
                <a:gd name="T0" fmla="*/ 0 w 172"/>
                <a:gd name="T1" fmla="*/ 0 h 41"/>
                <a:gd name="T2" fmla="*/ 172 w 172"/>
                <a:gd name="T3" fmla="*/ 0 h 41"/>
                <a:gd name="T4" fmla="*/ 172 w 172"/>
                <a:gd name="T5" fmla="*/ 41 h 41"/>
                <a:gd name="T6" fmla="*/ 0 w 172"/>
                <a:gd name="T7" fmla="*/ 41 h 41"/>
                <a:gd name="T8" fmla="*/ 0 w 172"/>
                <a:gd name="T9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41">
                  <a:moveTo>
                    <a:pt x="0" y="0"/>
                  </a:moveTo>
                  <a:cubicBezTo>
                    <a:pt x="58" y="0"/>
                    <a:pt x="115" y="0"/>
                    <a:pt x="172" y="0"/>
                  </a:cubicBezTo>
                  <a:cubicBezTo>
                    <a:pt x="172" y="14"/>
                    <a:pt x="172" y="27"/>
                    <a:pt x="172" y="41"/>
                  </a:cubicBezTo>
                  <a:cubicBezTo>
                    <a:pt x="115" y="41"/>
                    <a:pt x="58" y="41"/>
                    <a:pt x="0" y="41"/>
                  </a:cubicBezTo>
                  <a:cubicBezTo>
                    <a:pt x="0" y="27"/>
                    <a:pt x="0" y="14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2" name="グループ化 2381"/>
          <p:cNvGrpSpPr/>
          <p:nvPr/>
        </p:nvGrpSpPr>
        <p:grpSpPr>
          <a:xfrm>
            <a:off x="9953626" y="1768888"/>
            <a:ext cx="409575" cy="409575"/>
            <a:chOff x="9953626" y="1690688"/>
            <a:chExt cx="409575" cy="409575"/>
          </a:xfrm>
        </p:grpSpPr>
        <p:sp>
          <p:nvSpPr>
            <p:cNvPr id="333" name="Freeform 437"/>
            <p:cNvSpPr>
              <a:spLocks/>
            </p:cNvSpPr>
            <p:nvPr/>
          </p:nvSpPr>
          <p:spPr bwMode="auto">
            <a:xfrm>
              <a:off x="9953626" y="1690688"/>
              <a:ext cx="409575" cy="409575"/>
            </a:xfrm>
            <a:custGeom>
              <a:avLst/>
              <a:gdLst>
                <a:gd name="T0" fmla="*/ 0 w 244"/>
                <a:gd name="T1" fmla="*/ 244 h 244"/>
                <a:gd name="T2" fmla="*/ 0 w 244"/>
                <a:gd name="T3" fmla="*/ 0 h 244"/>
                <a:gd name="T4" fmla="*/ 12 w 244"/>
                <a:gd name="T5" fmla="*/ 0 h 244"/>
                <a:gd name="T6" fmla="*/ 12 w 244"/>
                <a:gd name="T7" fmla="*/ 232 h 244"/>
                <a:gd name="T8" fmla="*/ 244 w 244"/>
                <a:gd name="T9" fmla="*/ 232 h 244"/>
                <a:gd name="T10" fmla="*/ 244 w 244"/>
                <a:gd name="T11" fmla="*/ 244 h 244"/>
                <a:gd name="T12" fmla="*/ 0 w 244"/>
                <a:gd name="T13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244">
                  <a:moveTo>
                    <a:pt x="0" y="244"/>
                  </a:moveTo>
                  <a:cubicBezTo>
                    <a:pt x="0" y="162"/>
                    <a:pt x="0" y="81"/>
                    <a:pt x="0" y="0"/>
                  </a:cubicBezTo>
                  <a:cubicBezTo>
                    <a:pt x="4" y="0"/>
                    <a:pt x="8" y="0"/>
                    <a:pt x="12" y="0"/>
                  </a:cubicBezTo>
                  <a:cubicBezTo>
                    <a:pt x="12" y="77"/>
                    <a:pt x="12" y="155"/>
                    <a:pt x="12" y="232"/>
                  </a:cubicBezTo>
                  <a:cubicBezTo>
                    <a:pt x="89" y="232"/>
                    <a:pt x="167" y="232"/>
                    <a:pt x="244" y="232"/>
                  </a:cubicBezTo>
                  <a:cubicBezTo>
                    <a:pt x="244" y="236"/>
                    <a:pt x="244" y="240"/>
                    <a:pt x="244" y="244"/>
                  </a:cubicBezTo>
                  <a:cubicBezTo>
                    <a:pt x="163" y="244"/>
                    <a:pt x="82" y="244"/>
                    <a:pt x="0" y="244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Freeform 438"/>
            <p:cNvSpPr>
              <a:spLocks/>
            </p:cNvSpPr>
            <p:nvPr/>
          </p:nvSpPr>
          <p:spPr bwMode="auto">
            <a:xfrm>
              <a:off x="9993313" y="1690688"/>
              <a:ext cx="109538" cy="109538"/>
            </a:xfrm>
            <a:custGeom>
              <a:avLst/>
              <a:gdLst>
                <a:gd name="T0" fmla="*/ 0 w 65"/>
                <a:gd name="T1" fmla="*/ 0 h 65"/>
                <a:gd name="T2" fmla="*/ 65 w 65"/>
                <a:gd name="T3" fmla="*/ 0 h 65"/>
                <a:gd name="T4" fmla="*/ 65 w 65"/>
                <a:gd name="T5" fmla="*/ 65 h 65"/>
                <a:gd name="T6" fmla="*/ 0 w 65"/>
                <a:gd name="T7" fmla="*/ 65 h 65"/>
                <a:gd name="T8" fmla="*/ 0 w 65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0" y="0"/>
                  </a:moveTo>
                  <a:cubicBezTo>
                    <a:pt x="22" y="0"/>
                    <a:pt x="43" y="0"/>
                    <a:pt x="65" y="0"/>
                  </a:cubicBezTo>
                  <a:cubicBezTo>
                    <a:pt x="65" y="21"/>
                    <a:pt x="65" y="43"/>
                    <a:pt x="65" y="65"/>
                  </a:cubicBezTo>
                  <a:cubicBezTo>
                    <a:pt x="43" y="65"/>
                    <a:pt x="22" y="65"/>
                    <a:pt x="0" y="65"/>
                  </a:cubicBezTo>
                  <a:cubicBezTo>
                    <a:pt x="0" y="43"/>
                    <a:pt x="0" y="21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Freeform 439"/>
            <p:cNvSpPr>
              <a:spLocks/>
            </p:cNvSpPr>
            <p:nvPr/>
          </p:nvSpPr>
          <p:spPr bwMode="auto">
            <a:xfrm>
              <a:off x="10125076" y="1690688"/>
              <a:ext cx="109538" cy="109538"/>
            </a:xfrm>
            <a:custGeom>
              <a:avLst/>
              <a:gdLst>
                <a:gd name="T0" fmla="*/ 0 w 65"/>
                <a:gd name="T1" fmla="*/ 65 h 65"/>
                <a:gd name="T2" fmla="*/ 0 w 65"/>
                <a:gd name="T3" fmla="*/ 0 h 65"/>
                <a:gd name="T4" fmla="*/ 65 w 65"/>
                <a:gd name="T5" fmla="*/ 0 h 65"/>
                <a:gd name="T6" fmla="*/ 65 w 65"/>
                <a:gd name="T7" fmla="*/ 65 h 65"/>
                <a:gd name="T8" fmla="*/ 0 w 65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0" y="65"/>
                  </a:moveTo>
                  <a:cubicBezTo>
                    <a:pt x="0" y="43"/>
                    <a:pt x="0" y="21"/>
                    <a:pt x="0" y="0"/>
                  </a:cubicBezTo>
                  <a:cubicBezTo>
                    <a:pt x="21" y="0"/>
                    <a:pt x="43" y="0"/>
                    <a:pt x="65" y="0"/>
                  </a:cubicBezTo>
                  <a:cubicBezTo>
                    <a:pt x="65" y="21"/>
                    <a:pt x="65" y="43"/>
                    <a:pt x="65" y="65"/>
                  </a:cubicBezTo>
                  <a:cubicBezTo>
                    <a:pt x="43" y="65"/>
                    <a:pt x="22" y="65"/>
                    <a:pt x="0" y="6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Freeform 440"/>
            <p:cNvSpPr>
              <a:spLocks/>
            </p:cNvSpPr>
            <p:nvPr/>
          </p:nvSpPr>
          <p:spPr bwMode="auto">
            <a:xfrm>
              <a:off x="10253663" y="1690688"/>
              <a:ext cx="109538" cy="109538"/>
            </a:xfrm>
            <a:custGeom>
              <a:avLst/>
              <a:gdLst>
                <a:gd name="T0" fmla="*/ 0 w 65"/>
                <a:gd name="T1" fmla="*/ 65 h 65"/>
                <a:gd name="T2" fmla="*/ 0 w 65"/>
                <a:gd name="T3" fmla="*/ 0 h 65"/>
                <a:gd name="T4" fmla="*/ 65 w 65"/>
                <a:gd name="T5" fmla="*/ 0 h 65"/>
                <a:gd name="T6" fmla="*/ 65 w 65"/>
                <a:gd name="T7" fmla="*/ 65 h 65"/>
                <a:gd name="T8" fmla="*/ 0 w 65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0" y="65"/>
                  </a:moveTo>
                  <a:cubicBezTo>
                    <a:pt x="0" y="43"/>
                    <a:pt x="0" y="21"/>
                    <a:pt x="0" y="0"/>
                  </a:cubicBezTo>
                  <a:cubicBezTo>
                    <a:pt x="22" y="0"/>
                    <a:pt x="43" y="0"/>
                    <a:pt x="65" y="0"/>
                  </a:cubicBezTo>
                  <a:cubicBezTo>
                    <a:pt x="65" y="21"/>
                    <a:pt x="65" y="43"/>
                    <a:pt x="65" y="65"/>
                  </a:cubicBezTo>
                  <a:cubicBezTo>
                    <a:pt x="44" y="65"/>
                    <a:pt x="22" y="65"/>
                    <a:pt x="0" y="6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7" name="Freeform 441"/>
            <p:cNvSpPr>
              <a:spLocks/>
            </p:cNvSpPr>
            <p:nvPr/>
          </p:nvSpPr>
          <p:spPr bwMode="auto">
            <a:xfrm>
              <a:off x="10125076" y="1819276"/>
              <a:ext cx="109538" cy="111125"/>
            </a:xfrm>
            <a:custGeom>
              <a:avLst/>
              <a:gdLst>
                <a:gd name="T0" fmla="*/ 65 w 65"/>
                <a:gd name="T1" fmla="*/ 66 h 66"/>
                <a:gd name="T2" fmla="*/ 0 w 65"/>
                <a:gd name="T3" fmla="*/ 66 h 66"/>
                <a:gd name="T4" fmla="*/ 0 w 65"/>
                <a:gd name="T5" fmla="*/ 0 h 66"/>
                <a:gd name="T6" fmla="*/ 65 w 65"/>
                <a:gd name="T7" fmla="*/ 0 h 66"/>
                <a:gd name="T8" fmla="*/ 65 w 65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6">
                  <a:moveTo>
                    <a:pt x="65" y="66"/>
                  </a:moveTo>
                  <a:cubicBezTo>
                    <a:pt x="43" y="66"/>
                    <a:pt x="22" y="66"/>
                    <a:pt x="0" y="66"/>
                  </a:cubicBezTo>
                  <a:cubicBezTo>
                    <a:pt x="0" y="44"/>
                    <a:pt x="0" y="22"/>
                    <a:pt x="0" y="0"/>
                  </a:cubicBezTo>
                  <a:cubicBezTo>
                    <a:pt x="21" y="0"/>
                    <a:pt x="43" y="0"/>
                    <a:pt x="65" y="0"/>
                  </a:cubicBezTo>
                  <a:cubicBezTo>
                    <a:pt x="65" y="22"/>
                    <a:pt x="65" y="44"/>
                    <a:pt x="65" y="6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Freeform 442"/>
            <p:cNvSpPr>
              <a:spLocks/>
            </p:cNvSpPr>
            <p:nvPr/>
          </p:nvSpPr>
          <p:spPr bwMode="auto">
            <a:xfrm>
              <a:off x="10253663" y="1819276"/>
              <a:ext cx="109538" cy="111125"/>
            </a:xfrm>
            <a:custGeom>
              <a:avLst/>
              <a:gdLst>
                <a:gd name="T0" fmla="*/ 0 w 65"/>
                <a:gd name="T1" fmla="*/ 66 h 66"/>
                <a:gd name="T2" fmla="*/ 0 w 65"/>
                <a:gd name="T3" fmla="*/ 0 h 66"/>
                <a:gd name="T4" fmla="*/ 65 w 65"/>
                <a:gd name="T5" fmla="*/ 0 h 66"/>
                <a:gd name="T6" fmla="*/ 65 w 65"/>
                <a:gd name="T7" fmla="*/ 66 h 66"/>
                <a:gd name="T8" fmla="*/ 0 w 65"/>
                <a:gd name="T9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6">
                  <a:moveTo>
                    <a:pt x="0" y="66"/>
                  </a:moveTo>
                  <a:cubicBezTo>
                    <a:pt x="0" y="44"/>
                    <a:pt x="0" y="22"/>
                    <a:pt x="0" y="0"/>
                  </a:cubicBezTo>
                  <a:cubicBezTo>
                    <a:pt x="22" y="0"/>
                    <a:pt x="44" y="0"/>
                    <a:pt x="65" y="0"/>
                  </a:cubicBezTo>
                  <a:cubicBezTo>
                    <a:pt x="65" y="22"/>
                    <a:pt x="65" y="44"/>
                    <a:pt x="65" y="66"/>
                  </a:cubicBezTo>
                  <a:cubicBezTo>
                    <a:pt x="44" y="66"/>
                    <a:pt x="22" y="66"/>
                    <a:pt x="0" y="6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Freeform 443"/>
            <p:cNvSpPr>
              <a:spLocks/>
            </p:cNvSpPr>
            <p:nvPr/>
          </p:nvSpPr>
          <p:spPr bwMode="auto">
            <a:xfrm>
              <a:off x="9993313" y="1819276"/>
              <a:ext cx="109538" cy="111125"/>
            </a:xfrm>
            <a:custGeom>
              <a:avLst/>
              <a:gdLst>
                <a:gd name="T0" fmla="*/ 0 w 65"/>
                <a:gd name="T1" fmla="*/ 0 h 66"/>
                <a:gd name="T2" fmla="*/ 65 w 65"/>
                <a:gd name="T3" fmla="*/ 0 h 66"/>
                <a:gd name="T4" fmla="*/ 65 w 65"/>
                <a:gd name="T5" fmla="*/ 3 h 66"/>
                <a:gd name="T6" fmla="*/ 65 w 65"/>
                <a:gd name="T7" fmla="*/ 63 h 66"/>
                <a:gd name="T8" fmla="*/ 62 w 65"/>
                <a:gd name="T9" fmla="*/ 66 h 66"/>
                <a:gd name="T10" fmla="*/ 2 w 65"/>
                <a:gd name="T11" fmla="*/ 66 h 66"/>
                <a:gd name="T12" fmla="*/ 0 w 65"/>
                <a:gd name="T13" fmla="*/ 63 h 66"/>
                <a:gd name="T14" fmla="*/ 0 w 65"/>
                <a:gd name="T15" fmla="*/ 2 h 66"/>
                <a:gd name="T16" fmla="*/ 0 w 65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5" h="66">
                  <a:moveTo>
                    <a:pt x="0" y="0"/>
                  </a:moveTo>
                  <a:cubicBezTo>
                    <a:pt x="22" y="0"/>
                    <a:pt x="43" y="0"/>
                    <a:pt x="65" y="0"/>
                  </a:cubicBezTo>
                  <a:cubicBezTo>
                    <a:pt x="65" y="1"/>
                    <a:pt x="65" y="2"/>
                    <a:pt x="65" y="3"/>
                  </a:cubicBezTo>
                  <a:cubicBezTo>
                    <a:pt x="65" y="23"/>
                    <a:pt x="65" y="43"/>
                    <a:pt x="65" y="63"/>
                  </a:cubicBezTo>
                  <a:cubicBezTo>
                    <a:pt x="65" y="65"/>
                    <a:pt x="65" y="66"/>
                    <a:pt x="62" y="66"/>
                  </a:cubicBezTo>
                  <a:cubicBezTo>
                    <a:pt x="42" y="66"/>
                    <a:pt x="22" y="66"/>
                    <a:pt x="2" y="66"/>
                  </a:cubicBezTo>
                  <a:cubicBezTo>
                    <a:pt x="1" y="66"/>
                    <a:pt x="0" y="66"/>
                    <a:pt x="0" y="63"/>
                  </a:cubicBezTo>
                  <a:cubicBezTo>
                    <a:pt x="0" y="43"/>
                    <a:pt x="0" y="23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0" name="Freeform 444"/>
            <p:cNvSpPr>
              <a:spLocks/>
            </p:cNvSpPr>
            <p:nvPr/>
          </p:nvSpPr>
          <p:spPr bwMode="auto">
            <a:xfrm>
              <a:off x="9993313" y="1951038"/>
              <a:ext cx="109538" cy="109538"/>
            </a:xfrm>
            <a:custGeom>
              <a:avLst/>
              <a:gdLst>
                <a:gd name="T0" fmla="*/ 65 w 65"/>
                <a:gd name="T1" fmla="*/ 65 h 65"/>
                <a:gd name="T2" fmla="*/ 0 w 65"/>
                <a:gd name="T3" fmla="*/ 65 h 65"/>
                <a:gd name="T4" fmla="*/ 0 w 65"/>
                <a:gd name="T5" fmla="*/ 0 h 65"/>
                <a:gd name="T6" fmla="*/ 3 w 65"/>
                <a:gd name="T7" fmla="*/ 0 h 65"/>
                <a:gd name="T8" fmla="*/ 63 w 65"/>
                <a:gd name="T9" fmla="*/ 0 h 65"/>
                <a:gd name="T10" fmla="*/ 65 w 65"/>
                <a:gd name="T11" fmla="*/ 2 h 65"/>
                <a:gd name="T12" fmla="*/ 65 w 65"/>
                <a:gd name="T13" fmla="*/ 63 h 65"/>
                <a:gd name="T14" fmla="*/ 65 w 65"/>
                <a:gd name="T1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5" h="65">
                  <a:moveTo>
                    <a:pt x="65" y="65"/>
                  </a:moveTo>
                  <a:cubicBezTo>
                    <a:pt x="43" y="65"/>
                    <a:pt x="22" y="65"/>
                    <a:pt x="0" y="65"/>
                  </a:cubicBezTo>
                  <a:cubicBezTo>
                    <a:pt x="0" y="43"/>
                    <a:pt x="0" y="22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23" y="0"/>
                    <a:pt x="43" y="0"/>
                    <a:pt x="63" y="0"/>
                  </a:cubicBezTo>
                  <a:cubicBezTo>
                    <a:pt x="64" y="0"/>
                    <a:pt x="65" y="0"/>
                    <a:pt x="65" y="2"/>
                  </a:cubicBezTo>
                  <a:cubicBezTo>
                    <a:pt x="65" y="22"/>
                    <a:pt x="65" y="43"/>
                    <a:pt x="65" y="63"/>
                  </a:cubicBezTo>
                  <a:cubicBezTo>
                    <a:pt x="65" y="64"/>
                    <a:pt x="65" y="64"/>
                    <a:pt x="65" y="6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Freeform 445"/>
            <p:cNvSpPr>
              <a:spLocks/>
            </p:cNvSpPr>
            <p:nvPr/>
          </p:nvSpPr>
          <p:spPr bwMode="auto">
            <a:xfrm>
              <a:off x="10125076" y="1951038"/>
              <a:ext cx="109538" cy="109538"/>
            </a:xfrm>
            <a:custGeom>
              <a:avLst/>
              <a:gdLst>
                <a:gd name="T0" fmla="*/ 65 w 65"/>
                <a:gd name="T1" fmla="*/ 65 h 65"/>
                <a:gd name="T2" fmla="*/ 0 w 65"/>
                <a:gd name="T3" fmla="*/ 65 h 65"/>
                <a:gd name="T4" fmla="*/ 0 w 65"/>
                <a:gd name="T5" fmla="*/ 0 h 65"/>
                <a:gd name="T6" fmla="*/ 65 w 65"/>
                <a:gd name="T7" fmla="*/ 0 h 65"/>
                <a:gd name="T8" fmla="*/ 65 w 65"/>
                <a:gd name="T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5" y="65"/>
                  </a:moveTo>
                  <a:cubicBezTo>
                    <a:pt x="43" y="65"/>
                    <a:pt x="21" y="65"/>
                    <a:pt x="0" y="65"/>
                  </a:cubicBezTo>
                  <a:cubicBezTo>
                    <a:pt x="0" y="43"/>
                    <a:pt x="0" y="22"/>
                    <a:pt x="0" y="0"/>
                  </a:cubicBezTo>
                  <a:cubicBezTo>
                    <a:pt x="21" y="0"/>
                    <a:pt x="43" y="0"/>
                    <a:pt x="65" y="0"/>
                  </a:cubicBezTo>
                  <a:cubicBezTo>
                    <a:pt x="65" y="22"/>
                    <a:pt x="65" y="43"/>
                    <a:pt x="65" y="6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Freeform 446"/>
            <p:cNvSpPr>
              <a:spLocks/>
            </p:cNvSpPr>
            <p:nvPr/>
          </p:nvSpPr>
          <p:spPr bwMode="auto">
            <a:xfrm>
              <a:off x="10253663" y="1951038"/>
              <a:ext cx="109538" cy="109538"/>
            </a:xfrm>
            <a:custGeom>
              <a:avLst/>
              <a:gdLst>
                <a:gd name="T0" fmla="*/ 65 w 65"/>
                <a:gd name="T1" fmla="*/ 0 h 65"/>
                <a:gd name="T2" fmla="*/ 65 w 65"/>
                <a:gd name="T3" fmla="*/ 65 h 65"/>
                <a:gd name="T4" fmla="*/ 0 w 65"/>
                <a:gd name="T5" fmla="*/ 65 h 65"/>
                <a:gd name="T6" fmla="*/ 0 w 65"/>
                <a:gd name="T7" fmla="*/ 0 h 65"/>
                <a:gd name="T8" fmla="*/ 65 w 65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65">
                  <a:moveTo>
                    <a:pt x="65" y="0"/>
                  </a:moveTo>
                  <a:cubicBezTo>
                    <a:pt x="65" y="22"/>
                    <a:pt x="65" y="43"/>
                    <a:pt x="65" y="65"/>
                  </a:cubicBezTo>
                  <a:cubicBezTo>
                    <a:pt x="44" y="65"/>
                    <a:pt x="22" y="65"/>
                    <a:pt x="0" y="65"/>
                  </a:cubicBezTo>
                  <a:cubicBezTo>
                    <a:pt x="0" y="43"/>
                    <a:pt x="0" y="22"/>
                    <a:pt x="0" y="0"/>
                  </a:cubicBezTo>
                  <a:cubicBezTo>
                    <a:pt x="22" y="0"/>
                    <a:pt x="44" y="0"/>
                    <a:pt x="65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3" name="グループ化 2382"/>
          <p:cNvGrpSpPr/>
          <p:nvPr/>
        </p:nvGrpSpPr>
        <p:grpSpPr>
          <a:xfrm>
            <a:off x="10571163" y="1822863"/>
            <a:ext cx="409575" cy="301625"/>
            <a:chOff x="10571163" y="1744663"/>
            <a:chExt cx="409575" cy="301625"/>
          </a:xfrm>
        </p:grpSpPr>
        <p:sp>
          <p:nvSpPr>
            <p:cNvPr id="343" name="Freeform 447"/>
            <p:cNvSpPr>
              <a:spLocks noEditPoints="1"/>
            </p:cNvSpPr>
            <p:nvPr/>
          </p:nvSpPr>
          <p:spPr bwMode="auto">
            <a:xfrm>
              <a:off x="10571163" y="1744663"/>
              <a:ext cx="409575" cy="301625"/>
            </a:xfrm>
            <a:custGeom>
              <a:avLst/>
              <a:gdLst>
                <a:gd name="T0" fmla="*/ 122 w 244"/>
                <a:gd name="T1" fmla="*/ 0 h 180"/>
                <a:gd name="T2" fmla="*/ 228 w 244"/>
                <a:gd name="T3" fmla="*/ 0 h 180"/>
                <a:gd name="T4" fmla="*/ 236 w 244"/>
                <a:gd name="T5" fmla="*/ 2 h 180"/>
                <a:gd name="T6" fmla="*/ 244 w 244"/>
                <a:gd name="T7" fmla="*/ 15 h 180"/>
                <a:gd name="T8" fmla="*/ 244 w 244"/>
                <a:gd name="T9" fmla="*/ 164 h 180"/>
                <a:gd name="T10" fmla="*/ 229 w 244"/>
                <a:gd name="T11" fmla="*/ 180 h 180"/>
                <a:gd name="T12" fmla="*/ 228 w 244"/>
                <a:gd name="T13" fmla="*/ 180 h 180"/>
                <a:gd name="T14" fmla="*/ 15 w 244"/>
                <a:gd name="T15" fmla="*/ 180 h 180"/>
                <a:gd name="T16" fmla="*/ 1 w 244"/>
                <a:gd name="T17" fmla="*/ 170 h 180"/>
                <a:gd name="T18" fmla="*/ 0 w 244"/>
                <a:gd name="T19" fmla="*/ 164 h 180"/>
                <a:gd name="T20" fmla="*/ 0 w 244"/>
                <a:gd name="T21" fmla="*/ 16 h 180"/>
                <a:gd name="T22" fmla="*/ 5 w 244"/>
                <a:gd name="T23" fmla="*/ 3 h 180"/>
                <a:gd name="T24" fmla="*/ 15 w 244"/>
                <a:gd name="T25" fmla="*/ 0 h 180"/>
                <a:gd name="T26" fmla="*/ 122 w 244"/>
                <a:gd name="T27" fmla="*/ 0 h 180"/>
                <a:gd name="T28" fmla="*/ 226 w 244"/>
                <a:gd name="T29" fmla="*/ 19 h 180"/>
                <a:gd name="T30" fmla="*/ 223 w 244"/>
                <a:gd name="T31" fmla="*/ 19 h 180"/>
                <a:gd name="T32" fmla="*/ 22 w 244"/>
                <a:gd name="T33" fmla="*/ 19 h 180"/>
                <a:gd name="T34" fmla="*/ 19 w 244"/>
                <a:gd name="T35" fmla="*/ 22 h 180"/>
                <a:gd name="T36" fmla="*/ 19 w 244"/>
                <a:gd name="T37" fmla="*/ 158 h 180"/>
                <a:gd name="T38" fmla="*/ 22 w 244"/>
                <a:gd name="T39" fmla="*/ 161 h 180"/>
                <a:gd name="T40" fmla="*/ 222 w 244"/>
                <a:gd name="T41" fmla="*/ 161 h 180"/>
                <a:gd name="T42" fmla="*/ 226 w 244"/>
                <a:gd name="T43" fmla="*/ 158 h 180"/>
                <a:gd name="T44" fmla="*/ 226 w 244"/>
                <a:gd name="T45" fmla="*/ 21 h 180"/>
                <a:gd name="T46" fmla="*/ 226 w 244"/>
                <a:gd name="T47" fmla="*/ 19 h 180"/>
                <a:gd name="T48" fmla="*/ 122 w 244"/>
                <a:gd name="T49" fmla="*/ 175 h 180"/>
                <a:gd name="T50" fmla="*/ 122 w 244"/>
                <a:gd name="T51" fmla="*/ 174 h 180"/>
                <a:gd name="T52" fmla="*/ 139 w 244"/>
                <a:gd name="T53" fmla="*/ 174 h 180"/>
                <a:gd name="T54" fmla="*/ 143 w 244"/>
                <a:gd name="T55" fmla="*/ 171 h 180"/>
                <a:gd name="T56" fmla="*/ 139 w 244"/>
                <a:gd name="T57" fmla="*/ 166 h 180"/>
                <a:gd name="T58" fmla="*/ 137 w 244"/>
                <a:gd name="T59" fmla="*/ 166 h 180"/>
                <a:gd name="T60" fmla="*/ 108 w 244"/>
                <a:gd name="T61" fmla="*/ 166 h 180"/>
                <a:gd name="T62" fmla="*/ 105 w 244"/>
                <a:gd name="T63" fmla="*/ 167 h 180"/>
                <a:gd name="T64" fmla="*/ 101 w 244"/>
                <a:gd name="T65" fmla="*/ 171 h 180"/>
                <a:gd name="T66" fmla="*/ 105 w 244"/>
                <a:gd name="T67" fmla="*/ 174 h 180"/>
                <a:gd name="T68" fmla="*/ 107 w 244"/>
                <a:gd name="T69" fmla="*/ 174 h 180"/>
                <a:gd name="T70" fmla="*/ 122 w 244"/>
                <a:gd name="T71" fmla="*/ 175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44" h="180">
                  <a:moveTo>
                    <a:pt x="122" y="0"/>
                  </a:moveTo>
                  <a:cubicBezTo>
                    <a:pt x="157" y="0"/>
                    <a:pt x="192" y="0"/>
                    <a:pt x="228" y="0"/>
                  </a:cubicBezTo>
                  <a:cubicBezTo>
                    <a:pt x="231" y="0"/>
                    <a:pt x="234" y="1"/>
                    <a:pt x="236" y="2"/>
                  </a:cubicBezTo>
                  <a:cubicBezTo>
                    <a:pt x="242" y="5"/>
                    <a:pt x="244" y="9"/>
                    <a:pt x="244" y="15"/>
                  </a:cubicBezTo>
                  <a:cubicBezTo>
                    <a:pt x="244" y="65"/>
                    <a:pt x="244" y="115"/>
                    <a:pt x="244" y="164"/>
                  </a:cubicBezTo>
                  <a:cubicBezTo>
                    <a:pt x="244" y="173"/>
                    <a:pt x="238" y="180"/>
                    <a:pt x="229" y="180"/>
                  </a:cubicBezTo>
                  <a:cubicBezTo>
                    <a:pt x="228" y="180"/>
                    <a:pt x="228" y="180"/>
                    <a:pt x="228" y="180"/>
                  </a:cubicBezTo>
                  <a:cubicBezTo>
                    <a:pt x="157" y="180"/>
                    <a:pt x="86" y="180"/>
                    <a:pt x="15" y="180"/>
                  </a:cubicBezTo>
                  <a:cubicBezTo>
                    <a:pt x="8" y="180"/>
                    <a:pt x="3" y="176"/>
                    <a:pt x="1" y="170"/>
                  </a:cubicBezTo>
                  <a:cubicBezTo>
                    <a:pt x="0" y="168"/>
                    <a:pt x="0" y="166"/>
                    <a:pt x="0" y="164"/>
                  </a:cubicBezTo>
                  <a:cubicBezTo>
                    <a:pt x="0" y="115"/>
                    <a:pt x="0" y="65"/>
                    <a:pt x="0" y="16"/>
                  </a:cubicBezTo>
                  <a:cubicBezTo>
                    <a:pt x="0" y="11"/>
                    <a:pt x="1" y="6"/>
                    <a:pt x="5" y="3"/>
                  </a:cubicBezTo>
                  <a:cubicBezTo>
                    <a:pt x="8" y="1"/>
                    <a:pt x="11" y="0"/>
                    <a:pt x="15" y="0"/>
                  </a:cubicBezTo>
                  <a:cubicBezTo>
                    <a:pt x="51" y="0"/>
                    <a:pt x="86" y="0"/>
                    <a:pt x="122" y="0"/>
                  </a:cubicBezTo>
                  <a:close/>
                  <a:moveTo>
                    <a:pt x="226" y="19"/>
                  </a:moveTo>
                  <a:cubicBezTo>
                    <a:pt x="224" y="19"/>
                    <a:pt x="224" y="19"/>
                    <a:pt x="223" y="19"/>
                  </a:cubicBezTo>
                  <a:cubicBezTo>
                    <a:pt x="156" y="19"/>
                    <a:pt x="89" y="19"/>
                    <a:pt x="22" y="19"/>
                  </a:cubicBezTo>
                  <a:cubicBezTo>
                    <a:pt x="19" y="19"/>
                    <a:pt x="19" y="19"/>
                    <a:pt x="19" y="22"/>
                  </a:cubicBezTo>
                  <a:cubicBezTo>
                    <a:pt x="19" y="67"/>
                    <a:pt x="19" y="112"/>
                    <a:pt x="19" y="158"/>
                  </a:cubicBezTo>
                  <a:cubicBezTo>
                    <a:pt x="19" y="161"/>
                    <a:pt x="19" y="161"/>
                    <a:pt x="22" y="161"/>
                  </a:cubicBezTo>
                  <a:cubicBezTo>
                    <a:pt x="89" y="161"/>
                    <a:pt x="156" y="161"/>
                    <a:pt x="222" y="161"/>
                  </a:cubicBezTo>
                  <a:cubicBezTo>
                    <a:pt x="226" y="161"/>
                    <a:pt x="226" y="161"/>
                    <a:pt x="226" y="158"/>
                  </a:cubicBezTo>
                  <a:cubicBezTo>
                    <a:pt x="226" y="112"/>
                    <a:pt x="226" y="67"/>
                    <a:pt x="226" y="21"/>
                  </a:cubicBezTo>
                  <a:cubicBezTo>
                    <a:pt x="226" y="21"/>
                    <a:pt x="226" y="20"/>
                    <a:pt x="226" y="19"/>
                  </a:cubicBezTo>
                  <a:close/>
                  <a:moveTo>
                    <a:pt x="122" y="175"/>
                  </a:moveTo>
                  <a:cubicBezTo>
                    <a:pt x="122" y="174"/>
                    <a:pt x="122" y="174"/>
                    <a:pt x="122" y="174"/>
                  </a:cubicBezTo>
                  <a:cubicBezTo>
                    <a:pt x="128" y="174"/>
                    <a:pt x="133" y="175"/>
                    <a:pt x="139" y="174"/>
                  </a:cubicBezTo>
                  <a:cubicBezTo>
                    <a:pt x="141" y="174"/>
                    <a:pt x="143" y="173"/>
                    <a:pt x="143" y="171"/>
                  </a:cubicBezTo>
                  <a:cubicBezTo>
                    <a:pt x="143" y="169"/>
                    <a:pt x="141" y="167"/>
                    <a:pt x="139" y="166"/>
                  </a:cubicBezTo>
                  <a:cubicBezTo>
                    <a:pt x="138" y="166"/>
                    <a:pt x="138" y="166"/>
                    <a:pt x="137" y="166"/>
                  </a:cubicBezTo>
                  <a:cubicBezTo>
                    <a:pt x="127" y="166"/>
                    <a:pt x="117" y="166"/>
                    <a:pt x="108" y="166"/>
                  </a:cubicBezTo>
                  <a:cubicBezTo>
                    <a:pt x="107" y="166"/>
                    <a:pt x="106" y="166"/>
                    <a:pt x="105" y="167"/>
                  </a:cubicBezTo>
                  <a:cubicBezTo>
                    <a:pt x="103" y="167"/>
                    <a:pt x="101" y="168"/>
                    <a:pt x="101" y="171"/>
                  </a:cubicBezTo>
                  <a:cubicBezTo>
                    <a:pt x="102" y="173"/>
                    <a:pt x="103" y="174"/>
                    <a:pt x="105" y="174"/>
                  </a:cubicBezTo>
                  <a:cubicBezTo>
                    <a:pt x="106" y="175"/>
                    <a:pt x="107" y="174"/>
                    <a:pt x="107" y="174"/>
                  </a:cubicBezTo>
                  <a:cubicBezTo>
                    <a:pt x="112" y="175"/>
                    <a:pt x="117" y="175"/>
                    <a:pt x="122" y="17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Freeform 448"/>
            <p:cNvSpPr>
              <a:spLocks/>
            </p:cNvSpPr>
            <p:nvPr/>
          </p:nvSpPr>
          <p:spPr bwMode="auto">
            <a:xfrm>
              <a:off x="10602913" y="1776413"/>
              <a:ext cx="347663" cy="238125"/>
            </a:xfrm>
            <a:custGeom>
              <a:avLst/>
              <a:gdLst>
                <a:gd name="T0" fmla="*/ 207 w 207"/>
                <a:gd name="T1" fmla="*/ 0 h 142"/>
                <a:gd name="T2" fmla="*/ 207 w 207"/>
                <a:gd name="T3" fmla="*/ 2 h 142"/>
                <a:gd name="T4" fmla="*/ 207 w 207"/>
                <a:gd name="T5" fmla="*/ 139 h 142"/>
                <a:gd name="T6" fmla="*/ 203 w 207"/>
                <a:gd name="T7" fmla="*/ 142 h 142"/>
                <a:gd name="T8" fmla="*/ 3 w 207"/>
                <a:gd name="T9" fmla="*/ 142 h 142"/>
                <a:gd name="T10" fmla="*/ 0 w 207"/>
                <a:gd name="T11" fmla="*/ 139 h 142"/>
                <a:gd name="T12" fmla="*/ 0 w 207"/>
                <a:gd name="T13" fmla="*/ 3 h 142"/>
                <a:gd name="T14" fmla="*/ 3 w 207"/>
                <a:gd name="T15" fmla="*/ 0 h 142"/>
                <a:gd name="T16" fmla="*/ 204 w 207"/>
                <a:gd name="T17" fmla="*/ 0 h 142"/>
                <a:gd name="T18" fmla="*/ 207 w 207"/>
                <a:gd name="T19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7" h="142">
                  <a:moveTo>
                    <a:pt x="207" y="0"/>
                  </a:moveTo>
                  <a:cubicBezTo>
                    <a:pt x="207" y="1"/>
                    <a:pt x="207" y="2"/>
                    <a:pt x="207" y="2"/>
                  </a:cubicBezTo>
                  <a:cubicBezTo>
                    <a:pt x="207" y="48"/>
                    <a:pt x="207" y="93"/>
                    <a:pt x="207" y="139"/>
                  </a:cubicBezTo>
                  <a:cubicBezTo>
                    <a:pt x="207" y="142"/>
                    <a:pt x="207" y="142"/>
                    <a:pt x="203" y="142"/>
                  </a:cubicBezTo>
                  <a:cubicBezTo>
                    <a:pt x="137" y="142"/>
                    <a:pt x="70" y="142"/>
                    <a:pt x="3" y="142"/>
                  </a:cubicBezTo>
                  <a:cubicBezTo>
                    <a:pt x="0" y="142"/>
                    <a:pt x="0" y="142"/>
                    <a:pt x="0" y="139"/>
                  </a:cubicBezTo>
                  <a:cubicBezTo>
                    <a:pt x="0" y="93"/>
                    <a:pt x="0" y="48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70" y="0"/>
                    <a:pt x="137" y="0"/>
                    <a:pt x="204" y="0"/>
                  </a:cubicBezTo>
                  <a:cubicBezTo>
                    <a:pt x="205" y="0"/>
                    <a:pt x="205" y="0"/>
                    <a:pt x="20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Freeform 449"/>
            <p:cNvSpPr>
              <a:spLocks/>
            </p:cNvSpPr>
            <p:nvPr/>
          </p:nvSpPr>
          <p:spPr bwMode="auto">
            <a:xfrm>
              <a:off x="10741026" y="2022476"/>
              <a:ext cx="69850" cy="15875"/>
            </a:xfrm>
            <a:custGeom>
              <a:avLst/>
              <a:gdLst>
                <a:gd name="T0" fmla="*/ 21 w 42"/>
                <a:gd name="T1" fmla="*/ 9 h 9"/>
                <a:gd name="T2" fmla="*/ 6 w 42"/>
                <a:gd name="T3" fmla="*/ 8 h 9"/>
                <a:gd name="T4" fmla="*/ 4 w 42"/>
                <a:gd name="T5" fmla="*/ 8 h 9"/>
                <a:gd name="T6" fmla="*/ 0 w 42"/>
                <a:gd name="T7" fmla="*/ 5 h 9"/>
                <a:gd name="T8" fmla="*/ 4 w 42"/>
                <a:gd name="T9" fmla="*/ 1 h 9"/>
                <a:gd name="T10" fmla="*/ 7 w 42"/>
                <a:gd name="T11" fmla="*/ 0 h 9"/>
                <a:gd name="T12" fmla="*/ 36 w 42"/>
                <a:gd name="T13" fmla="*/ 0 h 9"/>
                <a:gd name="T14" fmla="*/ 38 w 42"/>
                <a:gd name="T15" fmla="*/ 0 h 9"/>
                <a:gd name="T16" fmla="*/ 42 w 42"/>
                <a:gd name="T17" fmla="*/ 5 h 9"/>
                <a:gd name="T18" fmla="*/ 38 w 42"/>
                <a:gd name="T19" fmla="*/ 8 h 9"/>
                <a:gd name="T20" fmla="*/ 21 w 42"/>
                <a:gd name="T21" fmla="*/ 8 h 9"/>
                <a:gd name="T22" fmla="*/ 21 w 42"/>
                <a:gd name="T2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2" h="9">
                  <a:moveTo>
                    <a:pt x="21" y="9"/>
                  </a:moveTo>
                  <a:cubicBezTo>
                    <a:pt x="16" y="9"/>
                    <a:pt x="11" y="9"/>
                    <a:pt x="6" y="8"/>
                  </a:cubicBezTo>
                  <a:cubicBezTo>
                    <a:pt x="6" y="8"/>
                    <a:pt x="5" y="9"/>
                    <a:pt x="4" y="8"/>
                  </a:cubicBezTo>
                  <a:cubicBezTo>
                    <a:pt x="2" y="8"/>
                    <a:pt x="1" y="7"/>
                    <a:pt x="0" y="5"/>
                  </a:cubicBezTo>
                  <a:cubicBezTo>
                    <a:pt x="0" y="2"/>
                    <a:pt x="2" y="1"/>
                    <a:pt x="4" y="1"/>
                  </a:cubicBezTo>
                  <a:cubicBezTo>
                    <a:pt x="5" y="0"/>
                    <a:pt x="6" y="0"/>
                    <a:pt x="7" y="0"/>
                  </a:cubicBezTo>
                  <a:cubicBezTo>
                    <a:pt x="16" y="0"/>
                    <a:pt x="26" y="0"/>
                    <a:pt x="36" y="0"/>
                  </a:cubicBezTo>
                  <a:cubicBezTo>
                    <a:pt x="37" y="0"/>
                    <a:pt x="37" y="0"/>
                    <a:pt x="38" y="0"/>
                  </a:cubicBezTo>
                  <a:cubicBezTo>
                    <a:pt x="40" y="1"/>
                    <a:pt x="42" y="3"/>
                    <a:pt x="42" y="5"/>
                  </a:cubicBezTo>
                  <a:cubicBezTo>
                    <a:pt x="42" y="7"/>
                    <a:pt x="40" y="8"/>
                    <a:pt x="38" y="8"/>
                  </a:cubicBezTo>
                  <a:cubicBezTo>
                    <a:pt x="32" y="9"/>
                    <a:pt x="27" y="8"/>
                    <a:pt x="21" y="8"/>
                  </a:cubicBezTo>
                  <a:cubicBezTo>
                    <a:pt x="21" y="8"/>
                    <a:pt x="21" y="8"/>
                    <a:pt x="21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84" name="グループ化 2383"/>
          <p:cNvGrpSpPr/>
          <p:nvPr/>
        </p:nvGrpSpPr>
        <p:grpSpPr>
          <a:xfrm>
            <a:off x="11187113" y="1781588"/>
            <a:ext cx="411163" cy="387350"/>
            <a:chOff x="11187113" y="1703388"/>
            <a:chExt cx="411163" cy="387350"/>
          </a:xfrm>
        </p:grpSpPr>
        <p:sp>
          <p:nvSpPr>
            <p:cNvPr id="346" name="Freeform 450"/>
            <p:cNvSpPr>
              <a:spLocks/>
            </p:cNvSpPr>
            <p:nvPr/>
          </p:nvSpPr>
          <p:spPr bwMode="auto">
            <a:xfrm>
              <a:off x="11202988" y="1703388"/>
              <a:ext cx="395288" cy="384175"/>
            </a:xfrm>
            <a:custGeom>
              <a:avLst/>
              <a:gdLst>
                <a:gd name="T0" fmla="*/ 34 w 236"/>
                <a:gd name="T1" fmla="*/ 181 h 228"/>
                <a:gd name="T2" fmla="*/ 39 w 236"/>
                <a:gd name="T3" fmla="*/ 181 h 228"/>
                <a:gd name="T4" fmla="*/ 100 w 236"/>
                <a:gd name="T5" fmla="*/ 122 h 228"/>
                <a:gd name="T6" fmla="*/ 100 w 236"/>
                <a:gd name="T7" fmla="*/ 121 h 228"/>
                <a:gd name="T8" fmla="*/ 101 w 236"/>
                <a:gd name="T9" fmla="*/ 117 h 228"/>
                <a:gd name="T10" fmla="*/ 90 w 236"/>
                <a:gd name="T11" fmla="*/ 106 h 228"/>
                <a:gd name="T12" fmla="*/ 90 w 236"/>
                <a:gd name="T13" fmla="*/ 106 h 228"/>
                <a:gd name="T14" fmla="*/ 91 w 236"/>
                <a:gd name="T15" fmla="*/ 104 h 228"/>
                <a:gd name="T16" fmla="*/ 103 w 236"/>
                <a:gd name="T17" fmla="*/ 93 h 228"/>
                <a:gd name="T18" fmla="*/ 106 w 236"/>
                <a:gd name="T19" fmla="*/ 92 h 228"/>
                <a:gd name="T20" fmla="*/ 133 w 236"/>
                <a:gd name="T21" fmla="*/ 67 h 228"/>
                <a:gd name="T22" fmla="*/ 134 w 236"/>
                <a:gd name="T23" fmla="*/ 63 h 228"/>
                <a:gd name="T24" fmla="*/ 198 w 236"/>
                <a:gd name="T25" fmla="*/ 1 h 228"/>
                <a:gd name="T26" fmla="*/ 199 w 236"/>
                <a:gd name="T27" fmla="*/ 0 h 228"/>
                <a:gd name="T28" fmla="*/ 236 w 236"/>
                <a:gd name="T29" fmla="*/ 36 h 228"/>
                <a:gd name="T30" fmla="*/ 233 w 236"/>
                <a:gd name="T31" fmla="*/ 39 h 228"/>
                <a:gd name="T32" fmla="*/ 171 w 236"/>
                <a:gd name="T33" fmla="*/ 98 h 228"/>
                <a:gd name="T34" fmla="*/ 167 w 236"/>
                <a:gd name="T35" fmla="*/ 100 h 228"/>
                <a:gd name="T36" fmla="*/ 141 w 236"/>
                <a:gd name="T37" fmla="*/ 126 h 228"/>
                <a:gd name="T38" fmla="*/ 140 w 236"/>
                <a:gd name="T39" fmla="*/ 128 h 228"/>
                <a:gd name="T40" fmla="*/ 126 w 236"/>
                <a:gd name="T41" fmla="*/ 142 h 228"/>
                <a:gd name="T42" fmla="*/ 120 w 236"/>
                <a:gd name="T43" fmla="*/ 136 h 228"/>
                <a:gd name="T44" fmla="*/ 114 w 236"/>
                <a:gd name="T45" fmla="*/ 130 h 228"/>
                <a:gd name="T46" fmla="*/ 111 w 236"/>
                <a:gd name="T47" fmla="*/ 130 h 228"/>
                <a:gd name="T48" fmla="*/ 77 w 236"/>
                <a:gd name="T49" fmla="*/ 163 h 228"/>
                <a:gd name="T50" fmla="*/ 48 w 236"/>
                <a:gd name="T51" fmla="*/ 191 h 228"/>
                <a:gd name="T52" fmla="*/ 46 w 236"/>
                <a:gd name="T53" fmla="*/ 193 h 228"/>
                <a:gd name="T54" fmla="*/ 48 w 236"/>
                <a:gd name="T55" fmla="*/ 196 h 228"/>
                <a:gd name="T56" fmla="*/ 42 w 236"/>
                <a:gd name="T57" fmla="*/ 204 h 228"/>
                <a:gd name="T58" fmla="*/ 29 w 236"/>
                <a:gd name="T59" fmla="*/ 213 h 228"/>
                <a:gd name="T60" fmla="*/ 7 w 236"/>
                <a:gd name="T61" fmla="*/ 227 h 228"/>
                <a:gd name="T62" fmla="*/ 3 w 236"/>
                <a:gd name="T63" fmla="*/ 226 h 228"/>
                <a:gd name="T64" fmla="*/ 3 w 236"/>
                <a:gd name="T65" fmla="*/ 219 h 228"/>
                <a:gd name="T66" fmla="*/ 19 w 236"/>
                <a:gd name="T67" fmla="*/ 195 h 228"/>
                <a:gd name="T68" fmla="*/ 25 w 236"/>
                <a:gd name="T69" fmla="*/ 188 h 228"/>
                <a:gd name="T70" fmla="*/ 34 w 236"/>
                <a:gd name="T71" fmla="*/ 181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6" h="228">
                  <a:moveTo>
                    <a:pt x="34" y="181"/>
                  </a:moveTo>
                  <a:cubicBezTo>
                    <a:pt x="36" y="184"/>
                    <a:pt x="37" y="183"/>
                    <a:pt x="39" y="181"/>
                  </a:cubicBezTo>
                  <a:cubicBezTo>
                    <a:pt x="59" y="162"/>
                    <a:pt x="79" y="142"/>
                    <a:pt x="100" y="122"/>
                  </a:cubicBezTo>
                  <a:cubicBezTo>
                    <a:pt x="100" y="122"/>
                    <a:pt x="100" y="122"/>
                    <a:pt x="100" y="121"/>
                  </a:cubicBezTo>
                  <a:cubicBezTo>
                    <a:pt x="103" y="119"/>
                    <a:pt x="103" y="119"/>
                    <a:pt x="101" y="117"/>
                  </a:cubicBezTo>
                  <a:cubicBezTo>
                    <a:pt x="97" y="113"/>
                    <a:pt x="94" y="109"/>
                    <a:pt x="90" y="106"/>
                  </a:cubicBezTo>
                  <a:cubicBezTo>
                    <a:pt x="90" y="106"/>
                    <a:pt x="90" y="106"/>
                    <a:pt x="90" y="106"/>
                  </a:cubicBezTo>
                  <a:cubicBezTo>
                    <a:pt x="90" y="106"/>
                    <a:pt x="91" y="105"/>
                    <a:pt x="91" y="104"/>
                  </a:cubicBezTo>
                  <a:cubicBezTo>
                    <a:pt x="95" y="101"/>
                    <a:pt x="99" y="97"/>
                    <a:pt x="103" y="93"/>
                  </a:cubicBezTo>
                  <a:cubicBezTo>
                    <a:pt x="104" y="92"/>
                    <a:pt x="105" y="92"/>
                    <a:pt x="106" y="92"/>
                  </a:cubicBezTo>
                  <a:cubicBezTo>
                    <a:pt x="121" y="92"/>
                    <a:pt x="133" y="80"/>
                    <a:pt x="133" y="67"/>
                  </a:cubicBezTo>
                  <a:cubicBezTo>
                    <a:pt x="133" y="65"/>
                    <a:pt x="133" y="64"/>
                    <a:pt x="134" y="63"/>
                  </a:cubicBezTo>
                  <a:cubicBezTo>
                    <a:pt x="156" y="42"/>
                    <a:pt x="177" y="21"/>
                    <a:pt x="198" y="1"/>
                  </a:cubicBezTo>
                  <a:cubicBezTo>
                    <a:pt x="198" y="0"/>
                    <a:pt x="199" y="0"/>
                    <a:pt x="199" y="0"/>
                  </a:cubicBezTo>
                  <a:cubicBezTo>
                    <a:pt x="211" y="12"/>
                    <a:pt x="224" y="23"/>
                    <a:pt x="236" y="36"/>
                  </a:cubicBezTo>
                  <a:cubicBezTo>
                    <a:pt x="235" y="37"/>
                    <a:pt x="234" y="38"/>
                    <a:pt x="233" y="39"/>
                  </a:cubicBezTo>
                  <a:cubicBezTo>
                    <a:pt x="212" y="58"/>
                    <a:pt x="192" y="78"/>
                    <a:pt x="171" y="98"/>
                  </a:cubicBezTo>
                  <a:cubicBezTo>
                    <a:pt x="170" y="99"/>
                    <a:pt x="169" y="100"/>
                    <a:pt x="167" y="100"/>
                  </a:cubicBezTo>
                  <a:cubicBezTo>
                    <a:pt x="152" y="100"/>
                    <a:pt x="141" y="111"/>
                    <a:pt x="141" y="126"/>
                  </a:cubicBezTo>
                  <a:cubicBezTo>
                    <a:pt x="141" y="126"/>
                    <a:pt x="141" y="128"/>
                    <a:pt x="140" y="128"/>
                  </a:cubicBezTo>
                  <a:cubicBezTo>
                    <a:pt x="136" y="133"/>
                    <a:pt x="131" y="137"/>
                    <a:pt x="126" y="142"/>
                  </a:cubicBezTo>
                  <a:cubicBezTo>
                    <a:pt x="124" y="140"/>
                    <a:pt x="122" y="138"/>
                    <a:pt x="120" y="136"/>
                  </a:cubicBezTo>
                  <a:cubicBezTo>
                    <a:pt x="118" y="134"/>
                    <a:pt x="116" y="132"/>
                    <a:pt x="114" y="130"/>
                  </a:cubicBezTo>
                  <a:cubicBezTo>
                    <a:pt x="113" y="129"/>
                    <a:pt x="112" y="129"/>
                    <a:pt x="111" y="130"/>
                  </a:cubicBezTo>
                  <a:cubicBezTo>
                    <a:pt x="100" y="141"/>
                    <a:pt x="88" y="152"/>
                    <a:pt x="77" y="163"/>
                  </a:cubicBezTo>
                  <a:cubicBezTo>
                    <a:pt x="68" y="172"/>
                    <a:pt x="58" y="182"/>
                    <a:pt x="48" y="191"/>
                  </a:cubicBezTo>
                  <a:cubicBezTo>
                    <a:pt x="48" y="192"/>
                    <a:pt x="47" y="192"/>
                    <a:pt x="46" y="193"/>
                  </a:cubicBezTo>
                  <a:cubicBezTo>
                    <a:pt x="47" y="194"/>
                    <a:pt x="48" y="195"/>
                    <a:pt x="48" y="196"/>
                  </a:cubicBezTo>
                  <a:cubicBezTo>
                    <a:pt x="46" y="198"/>
                    <a:pt x="44" y="201"/>
                    <a:pt x="42" y="204"/>
                  </a:cubicBezTo>
                  <a:cubicBezTo>
                    <a:pt x="39" y="208"/>
                    <a:pt x="34" y="211"/>
                    <a:pt x="29" y="213"/>
                  </a:cubicBezTo>
                  <a:cubicBezTo>
                    <a:pt x="22" y="218"/>
                    <a:pt x="15" y="222"/>
                    <a:pt x="7" y="227"/>
                  </a:cubicBezTo>
                  <a:cubicBezTo>
                    <a:pt x="6" y="228"/>
                    <a:pt x="5" y="228"/>
                    <a:pt x="3" y="226"/>
                  </a:cubicBezTo>
                  <a:cubicBezTo>
                    <a:pt x="0" y="223"/>
                    <a:pt x="0" y="223"/>
                    <a:pt x="3" y="219"/>
                  </a:cubicBezTo>
                  <a:cubicBezTo>
                    <a:pt x="8" y="211"/>
                    <a:pt x="13" y="203"/>
                    <a:pt x="19" y="195"/>
                  </a:cubicBezTo>
                  <a:cubicBezTo>
                    <a:pt x="21" y="192"/>
                    <a:pt x="23" y="190"/>
                    <a:pt x="25" y="188"/>
                  </a:cubicBezTo>
                  <a:cubicBezTo>
                    <a:pt x="28" y="186"/>
                    <a:pt x="31" y="184"/>
                    <a:pt x="34" y="18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Freeform 451"/>
            <p:cNvSpPr>
              <a:spLocks/>
            </p:cNvSpPr>
            <p:nvPr/>
          </p:nvSpPr>
          <p:spPr bwMode="auto">
            <a:xfrm>
              <a:off x="11187113" y="1711326"/>
              <a:ext cx="195263" cy="201613"/>
            </a:xfrm>
            <a:custGeom>
              <a:avLst/>
              <a:gdLst>
                <a:gd name="T0" fmla="*/ 41 w 116"/>
                <a:gd name="T1" fmla="*/ 3 h 120"/>
                <a:gd name="T2" fmla="*/ 78 w 116"/>
                <a:gd name="T3" fmla="*/ 7 h 120"/>
                <a:gd name="T4" fmla="*/ 105 w 116"/>
                <a:gd name="T5" fmla="*/ 47 h 120"/>
                <a:gd name="T6" fmla="*/ 104 w 116"/>
                <a:gd name="T7" fmla="*/ 62 h 120"/>
                <a:gd name="T8" fmla="*/ 105 w 116"/>
                <a:gd name="T9" fmla="*/ 67 h 120"/>
                <a:gd name="T10" fmla="*/ 116 w 116"/>
                <a:gd name="T11" fmla="*/ 79 h 120"/>
                <a:gd name="T12" fmla="*/ 110 w 116"/>
                <a:gd name="T13" fmla="*/ 79 h 120"/>
                <a:gd name="T14" fmla="*/ 107 w 116"/>
                <a:gd name="T15" fmla="*/ 80 h 120"/>
                <a:gd name="T16" fmla="*/ 87 w 116"/>
                <a:gd name="T17" fmla="*/ 99 h 120"/>
                <a:gd name="T18" fmla="*/ 87 w 116"/>
                <a:gd name="T19" fmla="*/ 103 h 120"/>
                <a:gd name="T20" fmla="*/ 98 w 116"/>
                <a:gd name="T21" fmla="*/ 115 h 120"/>
                <a:gd name="T22" fmla="*/ 92 w 116"/>
                <a:gd name="T23" fmla="*/ 120 h 120"/>
                <a:gd name="T24" fmla="*/ 90 w 116"/>
                <a:gd name="T25" fmla="*/ 119 h 120"/>
                <a:gd name="T26" fmla="*/ 72 w 116"/>
                <a:gd name="T27" fmla="*/ 101 h 120"/>
                <a:gd name="T28" fmla="*/ 67 w 116"/>
                <a:gd name="T29" fmla="*/ 100 h 120"/>
                <a:gd name="T30" fmla="*/ 8 w 116"/>
                <a:gd name="T31" fmla="*/ 77 h 120"/>
                <a:gd name="T32" fmla="*/ 3 w 116"/>
                <a:gd name="T33" fmla="*/ 40 h 120"/>
                <a:gd name="T34" fmla="*/ 3 w 116"/>
                <a:gd name="T35" fmla="*/ 39 h 120"/>
                <a:gd name="T36" fmla="*/ 5 w 116"/>
                <a:gd name="T37" fmla="*/ 41 h 120"/>
                <a:gd name="T38" fmla="*/ 30 w 116"/>
                <a:gd name="T39" fmla="*/ 66 h 120"/>
                <a:gd name="T40" fmla="*/ 34 w 116"/>
                <a:gd name="T41" fmla="*/ 67 h 120"/>
                <a:gd name="T42" fmla="*/ 59 w 116"/>
                <a:gd name="T43" fmla="*/ 60 h 120"/>
                <a:gd name="T44" fmla="*/ 62 w 116"/>
                <a:gd name="T45" fmla="*/ 57 h 120"/>
                <a:gd name="T46" fmla="*/ 69 w 116"/>
                <a:gd name="T47" fmla="*/ 34 h 120"/>
                <a:gd name="T48" fmla="*/ 67 w 116"/>
                <a:gd name="T49" fmla="*/ 29 h 120"/>
                <a:gd name="T50" fmla="*/ 43 w 116"/>
                <a:gd name="T51" fmla="*/ 5 h 120"/>
                <a:gd name="T52" fmla="*/ 40 w 116"/>
                <a:gd name="T53" fmla="*/ 3 h 120"/>
                <a:gd name="T54" fmla="*/ 41 w 116"/>
                <a:gd name="T55" fmla="*/ 3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6" h="120">
                  <a:moveTo>
                    <a:pt x="41" y="3"/>
                  </a:moveTo>
                  <a:cubicBezTo>
                    <a:pt x="54" y="0"/>
                    <a:pt x="66" y="1"/>
                    <a:pt x="78" y="7"/>
                  </a:cubicBezTo>
                  <a:cubicBezTo>
                    <a:pt x="94" y="16"/>
                    <a:pt x="103" y="29"/>
                    <a:pt x="105" y="47"/>
                  </a:cubicBezTo>
                  <a:cubicBezTo>
                    <a:pt x="105" y="52"/>
                    <a:pt x="104" y="57"/>
                    <a:pt x="104" y="62"/>
                  </a:cubicBezTo>
                  <a:cubicBezTo>
                    <a:pt x="103" y="64"/>
                    <a:pt x="104" y="66"/>
                    <a:pt x="105" y="67"/>
                  </a:cubicBezTo>
                  <a:cubicBezTo>
                    <a:pt x="109" y="71"/>
                    <a:pt x="112" y="75"/>
                    <a:pt x="116" y="79"/>
                  </a:cubicBezTo>
                  <a:cubicBezTo>
                    <a:pt x="114" y="79"/>
                    <a:pt x="112" y="79"/>
                    <a:pt x="110" y="79"/>
                  </a:cubicBezTo>
                  <a:cubicBezTo>
                    <a:pt x="109" y="79"/>
                    <a:pt x="108" y="79"/>
                    <a:pt x="107" y="80"/>
                  </a:cubicBezTo>
                  <a:cubicBezTo>
                    <a:pt x="100" y="86"/>
                    <a:pt x="94" y="93"/>
                    <a:pt x="87" y="99"/>
                  </a:cubicBezTo>
                  <a:cubicBezTo>
                    <a:pt x="85" y="101"/>
                    <a:pt x="86" y="101"/>
                    <a:pt x="87" y="103"/>
                  </a:cubicBezTo>
                  <a:cubicBezTo>
                    <a:pt x="90" y="107"/>
                    <a:pt x="94" y="110"/>
                    <a:pt x="98" y="115"/>
                  </a:cubicBezTo>
                  <a:cubicBezTo>
                    <a:pt x="96" y="116"/>
                    <a:pt x="94" y="118"/>
                    <a:pt x="92" y="120"/>
                  </a:cubicBezTo>
                  <a:cubicBezTo>
                    <a:pt x="91" y="120"/>
                    <a:pt x="91" y="119"/>
                    <a:pt x="90" y="119"/>
                  </a:cubicBezTo>
                  <a:cubicBezTo>
                    <a:pt x="84" y="113"/>
                    <a:pt x="78" y="107"/>
                    <a:pt x="72" y="101"/>
                  </a:cubicBezTo>
                  <a:cubicBezTo>
                    <a:pt x="70" y="99"/>
                    <a:pt x="69" y="99"/>
                    <a:pt x="67" y="100"/>
                  </a:cubicBezTo>
                  <a:cubicBezTo>
                    <a:pt x="44" y="106"/>
                    <a:pt x="21" y="97"/>
                    <a:pt x="8" y="77"/>
                  </a:cubicBezTo>
                  <a:cubicBezTo>
                    <a:pt x="2" y="65"/>
                    <a:pt x="0" y="53"/>
                    <a:pt x="3" y="40"/>
                  </a:cubicBezTo>
                  <a:cubicBezTo>
                    <a:pt x="3" y="40"/>
                    <a:pt x="3" y="40"/>
                    <a:pt x="3" y="39"/>
                  </a:cubicBezTo>
                  <a:cubicBezTo>
                    <a:pt x="4" y="40"/>
                    <a:pt x="5" y="40"/>
                    <a:pt x="5" y="41"/>
                  </a:cubicBezTo>
                  <a:cubicBezTo>
                    <a:pt x="14" y="49"/>
                    <a:pt x="22" y="57"/>
                    <a:pt x="30" y="66"/>
                  </a:cubicBezTo>
                  <a:cubicBezTo>
                    <a:pt x="32" y="67"/>
                    <a:pt x="33" y="67"/>
                    <a:pt x="34" y="67"/>
                  </a:cubicBezTo>
                  <a:cubicBezTo>
                    <a:pt x="42" y="65"/>
                    <a:pt x="51" y="62"/>
                    <a:pt x="59" y="60"/>
                  </a:cubicBezTo>
                  <a:cubicBezTo>
                    <a:pt x="61" y="60"/>
                    <a:pt x="62" y="59"/>
                    <a:pt x="62" y="57"/>
                  </a:cubicBezTo>
                  <a:cubicBezTo>
                    <a:pt x="64" y="49"/>
                    <a:pt x="66" y="41"/>
                    <a:pt x="69" y="34"/>
                  </a:cubicBezTo>
                  <a:cubicBezTo>
                    <a:pt x="69" y="32"/>
                    <a:pt x="69" y="30"/>
                    <a:pt x="67" y="29"/>
                  </a:cubicBezTo>
                  <a:cubicBezTo>
                    <a:pt x="59" y="21"/>
                    <a:pt x="51" y="13"/>
                    <a:pt x="43" y="5"/>
                  </a:cubicBezTo>
                  <a:cubicBezTo>
                    <a:pt x="42" y="4"/>
                    <a:pt x="41" y="4"/>
                    <a:pt x="40" y="3"/>
                  </a:cubicBezTo>
                  <a:cubicBezTo>
                    <a:pt x="40" y="3"/>
                    <a:pt x="41" y="3"/>
                    <a:pt x="41" y="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Freeform 452"/>
            <p:cNvSpPr>
              <a:spLocks/>
            </p:cNvSpPr>
            <p:nvPr/>
          </p:nvSpPr>
          <p:spPr bwMode="auto">
            <a:xfrm>
              <a:off x="11383963" y="1912938"/>
              <a:ext cx="195263" cy="177800"/>
            </a:xfrm>
            <a:custGeom>
              <a:avLst/>
              <a:gdLst>
                <a:gd name="T0" fmla="*/ 0 w 116"/>
                <a:gd name="T1" fmla="*/ 25 h 106"/>
                <a:gd name="T2" fmla="*/ 6 w 116"/>
                <a:gd name="T3" fmla="*/ 19 h 106"/>
                <a:gd name="T4" fmla="*/ 8 w 116"/>
                <a:gd name="T5" fmla="*/ 20 h 106"/>
                <a:gd name="T6" fmla="*/ 18 w 116"/>
                <a:gd name="T7" fmla="*/ 29 h 106"/>
                <a:gd name="T8" fmla="*/ 20 w 116"/>
                <a:gd name="T9" fmla="*/ 31 h 106"/>
                <a:gd name="T10" fmla="*/ 22 w 116"/>
                <a:gd name="T11" fmla="*/ 29 h 106"/>
                <a:gd name="T12" fmla="*/ 41 w 116"/>
                <a:gd name="T13" fmla="*/ 10 h 106"/>
                <a:gd name="T14" fmla="*/ 43 w 116"/>
                <a:gd name="T15" fmla="*/ 6 h 106"/>
                <a:gd name="T16" fmla="*/ 43 w 116"/>
                <a:gd name="T17" fmla="*/ 0 h 106"/>
                <a:gd name="T18" fmla="*/ 45 w 116"/>
                <a:gd name="T19" fmla="*/ 1 h 106"/>
                <a:gd name="T20" fmla="*/ 108 w 116"/>
                <a:gd name="T21" fmla="*/ 63 h 106"/>
                <a:gd name="T22" fmla="*/ 116 w 116"/>
                <a:gd name="T23" fmla="*/ 80 h 106"/>
                <a:gd name="T24" fmla="*/ 100 w 116"/>
                <a:gd name="T25" fmla="*/ 102 h 106"/>
                <a:gd name="T26" fmla="*/ 74 w 116"/>
                <a:gd name="T27" fmla="*/ 96 h 106"/>
                <a:gd name="T28" fmla="*/ 20 w 116"/>
                <a:gd name="T29" fmla="*/ 44 h 106"/>
                <a:gd name="T30" fmla="*/ 2 w 116"/>
                <a:gd name="T31" fmla="*/ 26 h 106"/>
                <a:gd name="T32" fmla="*/ 0 w 116"/>
                <a:gd name="T33" fmla="*/ 25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6" h="106">
                  <a:moveTo>
                    <a:pt x="0" y="25"/>
                  </a:moveTo>
                  <a:cubicBezTo>
                    <a:pt x="2" y="23"/>
                    <a:pt x="4" y="21"/>
                    <a:pt x="6" y="19"/>
                  </a:cubicBezTo>
                  <a:cubicBezTo>
                    <a:pt x="6" y="19"/>
                    <a:pt x="8" y="19"/>
                    <a:pt x="8" y="20"/>
                  </a:cubicBezTo>
                  <a:cubicBezTo>
                    <a:pt x="11" y="23"/>
                    <a:pt x="15" y="26"/>
                    <a:pt x="18" y="29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1" y="30"/>
                    <a:pt x="21" y="30"/>
                    <a:pt x="22" y="29"/>
                  </a:cubicBezTo>
                  <a:cubicBezTo>
                    <a:pt x="28" y="23"/>
                    <a:pt x="35" y="17"/>
                    <a:pt x="41" y="10"/>
                  </a:cubicBezTo>
                  <a:cubicBezTo>
                    <a:pt x="43" y="9"/>
                    <a:pt x="44" y="8"/>
                    <a:pt x="43" y="6"/>
                  </a:cubicBezTo>
                  <a:cubicBezTo>
                    <a:pt x="43" y="4"/>
                    <a:pt x="43" y="2"/>
                    <a:pt x="43" y="0"/>
                  </a:cubicBezTo>
                  <a:cubicBezTo>
                    <a:pt x="44" y="1"/>
                    <a:pt x="44" y="1"/>
                    <a:pt x="45" y="1"/>
                  </a:cubicBezTo>
                  <a:cubicBezTo>
                    <a:pt x="66" y="22"/>
                    <a:pt x="87" y="43"/>
                    <a:pt x="108" y="63"/>
                  </a:cubicBezTo>
                  <a:cubicBezTo>
                    <a:pt x="113" y="68"/>
                    <a:pt x="116" y="74"/>
                    <a:pt x="116" y="80"/>
                  </a:cubicBezTo>
                  <a:cubicBezTo>
                    <a:pt x="116" y="91"/>
                    <a:pt x="110" y="99"/>
                    <a:pt x="100" y="102"/>
                  </a:cubicBezTo>
                  <a:cubicBezTo>
                    <a:pt x="90" y="106"/>
                    <a:pt x="81" y="104"/>
                    <a:pt x="74" y="96"/>
                  </a:cubicBezTo>
                  <a:cubicBezTo>
                    <a:pt x="56" y="79"/>
                    <a:pt x="38" y="61"/>
                    <a:pt x="20" y="44"/>
                  </a:cubicBezTo>
                  <a:cubicBezTo>
                    <a:pt x="14" y="38"/>
                    <a:pt x="8" y="32"/>
                    <a:pt x="2" y="26"/>
                  </a:cubicBezTo>
                  <a:cubicBezTo>
                    <a:pt x="1" y="26"/>
                    <a:pt x="1" y="25"/>
                    <a:pt x="0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49" name="Freeform 453"/>
          <p:cNvSpPr>
            <a:spLocks/>
          </p:cNvSpPr>
          <p:nvPr/>
        </p:nvSpPr>
        <p:spPr bwMode="auto">
          <a:xfrm>
            <a:off x="11736280" y="1872076"/>
            <a:ext cx="409575" cy="195263"/>
          </a:xfrm>
          <a:custGeom>
            <a:avLst/>
            <a:gdLst>
              <a:gd name="T0" fmla="*/ 146 w 244"/>
              <a:gd name="T1" fmla="*/ 93 h 116"/>
              <a:gd name="T2" fmla="*/ 146 w 244"/>
              <a:gd name="T3" fmla="*/ 81 h 116"/>
              <a:gd name="T4" fmla="*/ 181 w 244"/>
              <a:gd name="T5" fmla="*/ 81 h 116"/>
              <a:gd name="T6" fmla="*/ 181 w 244"/>
              <a:gd name="T7" fmla="*/ 116 h 116"/>
              <a:gd name="T8" fmla="*/ 146 w 244"/>
              <a:gd name="T9" fmla="*/ 116 h 116"/>
              <a:gd name="T10" fmla="*/ 146 w 244"/>
              <a:gd name="T11" fmla="*/ 108 h 116"/>
              <a:gd name="T12" fmla="*/ 143 w 244"/>
              <a:gd name="T13" fmla="*/ 105 h 116"/>
              <a:gd name="T14" fmla="*/ 127 w 244"/>
              <a:gd name="T15" fmla="*/ 103 h 116"/>
              <a:gd name="T16" fmla="*/ 110 w 244"/>
              <a:gd name="T17" fmla="*/ 90 h 116"/>
              <a:gd name="T18" fmla="*/ 104 w 244"/>
              <a:gd name="T19" fmla="*/ 74 h 116"/>
              <a:gd name="T20" fmla="*/ 102 w 244"/>
              <a:gd name="T21" fmla="*/ 70 h 116"/>
              <a:gd name="T22" fmla="*/ 92 w 244"/>
              <a:gd name="T23" fmla="*/ 65 h 116"/>
              <a:gd name="T24" fmla="*/ 45 w 244"/>
              <a:gd name="T25" fmla="*/ 65 h 116"/>
              <a:gd name="T26" fmla="*/ 41 w 244"/>
              <a:gd name="T27" fmla="*/ 67 h 116"/>
              <a:gd name="T28" fmla="*/ 18 w 244"/>
              <a:gd name="T29" fmla="*/ 80 h 116"/>
              <a:gd name="T30" fmla="*/ 0 w 244"/>
              <a:gd name="T31" fmla="*/ 60 h 116"/>
              <a:gd name="T32" fmla="*/ 17 w 244"/>
              <a:gd name="T33" fmla="*/ 38 h 116"/>
              <a:gd name="T34" fmla="*/ 42 w 244"/>
              <a:gd name="T35" fmla="*/ 51 h 116"/>
              <a:gd name="T36" fmla="*/ 45 w 244"/>
              <a:gd name="T37" fmla="*/ 53 h 116"/>
              <a:gd name="T38" fmla="*/ 64 w 244"/>
              <a:gd name="T39" fmla="*/ 53 h 116"/>
              <a:gd name="T40" fmla="*/ 75 w 244"/>
              <a:gd name="T41" fmla="*/ 47 h 116"/>
              <a:gd name="T42" fmla="*/ 80 w 244"/>
              <a:gd name="T43" fmla="*/ 38 h 116"/>
              <a:gd name="T44" fmla="*/ 106 w 244"/>
              <a:gd name="T45" fmla="*/ 19 h 116"/>
              <a:gd name="T46" fmla="*/ 120 w 244"/>
              <a:gd name="T47" fmla="*/ 18 h 116"/>
              <a:gd name="T48" fmla="*/ 124 w 244"/>
              <a:gd name="T49" fmla="*/ 15 h 116"/>
              <a:gd name="T50" fmla="*/ 158 w 244"/>
              <a:gd name="T51" fmla="*/ 12 h 116"/>
              <a:gd name="T52" fmla="*/ 157 w 244"/>
              <a:gd name="T53" fmla="*/ 36 h 116"/>
              <a:gd name="T54" fmla="*/ 133 w 244"/>
              <a:gd name="T55" fmla="*/ 41 h 116"/>
              <a:gd name="T56" fmla="*/ 124 w 244"/>
              <a:gd name="T57" fmla="*/ 31 h 116"/>
              <a:gd name="T58" fmla="*/ 121 w 244"/>
              <a:gd name="T59" fmla="*/ 29 h 116"/>
              <a:gd name="T60" fmla="*/ 103 w 244"/>
              <a:gd name="T61" fmla="*/ 31 h 116"/>
              <a:gd name="T62" fmla="*/ 91 w 244"/>
              <a:gd name="T63" fmla="*/ 40 h 116"/>
              <a:gd name="T64" fmla="*/ 85 w 244"/>
              <a:gd name="T65" fmla="*/ 53 h 116"/>
              <a:gd name="T66" fmla="*/ 88 w 244"/>
              <a:gd name="T67" fmla="*/ 53 h 116"/>
              <a:gd name="T68" fmla="*/ 198 w 244"/>
              <a:gd name="T69" fmla="*/ 53 h 116"/>
              <a:gd name="T70" fmla="*/ 201 w 244"/>
              <a:gd name="T71" fmla="*/ 50 h 116"/>
              <a:gd name="T72" fmla="*/ 201 w 244"/>
              <a:gd name="T73" fmla="*/ 34 h 116"/>
              <a:gd name="T74" fmla="*/ 244 w 244"/>
              <a:gd name="T75" fmla="*/ 61 h 116"/>
              <a:gd name="T76" fmla="*/ 201 w 244"/>
              <a:gd name="T77" fmla="*/ 84 h 116"/>
              <a:gd name="T78" fmla="*/ 201 w 244"/>
              <a:gd name="T79" fmla="*/ 80 h 116"/>
              <a:gd name="T80" fmla="*/ 201 w 244"/>
              <a:gd name="T81" fmla="*/ 67 h 116"/>
              <a:gd name="T82" fmla="*/ 199 w 244"/>
              <a:gd name="T83" fmla="*/ 65 h 116"/>
              <a:gd name="T84" fmla="*/ 124 w 244"/>
              <a:gd name="T85" fmla="*/ 65 h 116"/>
              <a:gd name="T86" fmla="*/ 113 w 244"/>
              <a:gd name="T87" fmla="*/ 65 h 116"/>
              <a:gd name="T88" fmla="*/ 122 w 244"/>
              <a:gd name="T89" fmla="*/ 88 h 116"/>
              <a:gd name="T90" fmla="*/ 128 w 244"/>
              <a:gd name="T91" fmla="*/ 92 h 116"/>
              <a:gd name="T92" fmla="*/ 146 w 244"/>
              <a:gd name="T93" fmla="*/ 93 h 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44" h="116">
                <a:moveTo>
                  <a:pt x="146" y="93"/>
                </a:moveTo>
                <a:cubicBezTo>
                  <a:pt x="146" y="89"/>
                  <a:pt x="146" y="85"/>
                  <a:pt x="146" y="81"/>
                </a:cubicBezTo>
                <a:cubicBezTo>
                  <a:pt x="158" y="81"/>
                  <a:pt x="169" y="81"/>
                  <a:pt x="181" y="81"/>
                </a:cubicBezTo>
                <a:cubicBezTo>
                  <a:pt x="181" y="93"/>
                  <a:pt x="181" y="104"/>
                  <a:pt x="181" y="116"/>
                </a:cubicBezTo>
                <a:cubicBezTo>
                  <a:pt x="170" y="116"/>
                  <a:pt x="158" y="116"/>
                  <a:pt x="146" y="116"/>
                </a:cubicBezTo>
                <a:cubicBezTo>
                  <a:pt x="146" y="113"/>
                  <a:pt x="146" y="110"/>
                  <a:pt x="146" y="108"/>
                </a:cubicBezTo>
                <a:cubicBezTo>
                  <a:pt x="146" y="104"/>
                  <a:pt x="146" y="105"/>
                  <a:pt x="143" y="105"/>
                </a:cubicBezTo>
                <a:cubicBezTo>
                  <a:pt x="137" y="104"/>
                  <a:pt x="132" y="104"/>
                  <a:pt x="127" y="103"/>
                </a:cubicBezTo>
                <a:cubicBezTo>
                  <a:pt x="119" y="102"/>
                  <a:pt x="113" y="98"/>
                  <a:pt x="110" y="90"/>
                </a:cubicBezTo>
                <a:cubicBezTo>
                  <a:pt x="108" y="85"/>
                  <a:pt x="106" y="80"/>
                  <a:pt x="104" y="74"/>
                </a:cubicBezTo>
                <a:cubicBezTo>
                  <a:pt x="104" y="73"/>
                  <a:pt x="103" y="72"/>
                  <a:pt x="102" y="70"/>
                </a:cubicBezTo>
                <a:cubicBezTo>
                  <a:pt x="100" y="66"/>
                  <a:pt x="97" y="65"/>
                  <a:pt x="92" y="65"/>
                </a:cubicBezTo>
                <a:cubicBezTo>
                  <a:pt x="76" y="65"/>
                  <a:pt x="61" y="65"/>
                  <a:pt x="45" y="65"/>
                </a:cubicBezTo>
                <a:cubicBezTo>
                  <a:pt x="43" y="65"/>
                  <a:pt x="42" y="65"/>
                  <a:pt x="41" y="67"/>
                </a:cubicBezTo>
                <a:cubicBezTo>
                  <a:pt x="38" y="77"/>
                  <a:pt x="27" y="82"/>
                  <a:pt x="18" y="80"/>
                </a:cubicBezTo>
                <a:cubicBezTo>
                  <a:pt x="8" y="78"/>
                  <a:pt x="0" y="70"/>
                  <a:pt x="0" y="60"/>
                </a:cubicBezTo>
                <a:cubicBezTo>
                  <a:pt x="0" y="49"/>
                  <a:pt x="7" y="40"/>
                  <a:pt x="17" y="38"/>
                </a:cubicBezTo>
                <a:cubicBezTo>
                  <a:pt x="27" y="36"/>
                  <a:pt x="38" y="41"/>
                  <a:pt x="42" y="51"/>
                </a:cubicBezTo>
                <a:cubicBezTo>
                  <a:pt x="42" y="53"/>
                  <a:pt x="43" y="53"/>
                  <a:pt x="45" y="53"/>
                </a:cubicBezTo>
                <a:cubicBezTo>
                  <a:pt x="51" y="53"/>
                  <a:pt x="58" y="53"/>
                  <a:pt x="64" y="53"/>
                </a:cubicBezTo>
                <a:cubicBezTo>
                  <a:pt x="69" y="53"/>
                  <a:pt x="72" y="51"/>
                  <a:pt x="75" y="47"/>
                </a:cubicBezTo>
                <a:cubicBezTo>
                  <a:pt x="76" y="44"/>
                  <a:pt x="78" y="41"/>
                  <a:pt x="80" y="38"/>
                </a:cubicBezTo>
                <a:cubicBezTo>
                  <a:pt x="85" y="26"/>
                  <a:pt x="94" y="20"/>
                  <a:pt x="106" y="19"/>
                </a:cubicBezTo>
                <a:cubicBezTo>
                  <a:pt x="111" y="18"/>
                  <a:pt x="115" y="18"/>
                  <a:pt x="120" y="18"/>
                </a:cubicBezTo>
                <a:cubicBezTo>
                  <a:pt x="122" y="18"/>
                  <a:pt x="123" y="17"/>
                  <a:pt x="124" y="15"/>
                </a:cubicBezTo>
                <a:cubicBezTo>
                  <a:pt x="131" y="1"/>
                  <a:pt x="148" y="0"/>
                  <a:pt x="158" y="12"/>
                </a:cubicBezTo>
                <a:cubicBezTo>
                  <a:pt x="163" y="19"/>
                  <a:pt x="163" y="29"/>
                  <a:pt x="157" y="36"/>
                </a:cubicBezTo>
                <a:cubicBezTo>
                  <a:pt x="151" y="43"/>
                  <a:pt x="141" y="45"/>
                  <a:pt x="133" y="41"/>
                </a:cubicBezTo>
                <a:cubicBezTo>
                  <a:pt x="129" y="39"/>
                  <a:pt x="126" y="35"/>
                  <a:pt x="124" y="31"/>
                </a:cubicBezTo>
                <a:cubicBezTo>
                  <a:pt x="123" y="29"/>
                  <a:pt x="122" y="29"/>
                  <a:pt x="121" y="29"/>
                </a:cubicBezTo>
                <a:cubicBezTo>
                  <a:pt x="115" y="30"/>
                  <a:pt x="109" y="30"/>
                  <a:pt x="103" y="31"/>
                </a:cubicBezTo>
                <a:cubicBezTo>
                  <a:pt x="98" y="32"/>
                  <a:pt x="94" y="35"/>
                  <a:pt x="91" y="40"/>
                </a:cubicBezTo>
                <a:cubicBezTo>
                  <a:pt x="89" y="45"/>
                  <a:pt x="87" y="49"/>
                  <a:pt x="85" y="53"/>
                </a:cubicBezTo>
                <a:cubicBezTo>
                  <a:pt x="86" y="53"/>
                  <a:pt x="87" y="53"/>
                  <a:pt x="88" y="53"/>
                </a:cubicBezTo>
                <a:cubicBezTo>
                  <a:pt x="125" y="53"/>
                  <a:pt x="161" y="53"/>
                  <a:pt x="198" y="53"/>
                </a:cubicBezTo>
                <a:cubicBezTo>
                  <a:pt x="201" y="53"/>
                  <a:pt x="201" y="53"/>
                  <a:pt x="201" y="50"/>
                </a:cubicBezTo>
                <a:cubicBezTo>
                  <a:pt x="201" y="45"/>
                  <a:pt x="201" y="39"/>
                  <a:pt x="201" y="34"/>
                </a:cubicBezTo>
                <a:cubicBezTo>
                  <a:pt x="216" y="43"/>
                  <a:pt x="230" y="52"/>
                  <a:pt x="244" y="61"/>
                </a:cubicBezTo>
                <a:cubicBezTo>
                  <a:pt x="230" y="69"/>
                  <a:pt x="216" y="76"/>
                  <a:pt x="201" y="84"/>
                </a:cubicBezTo>
                <a:cubicBezTo>
                  <a:pt x="201" y="83"/>
                  <a:pt x="201" y="82"/>
                  <a:pt x="201" y="80"/>
                </a:cubicBezTo>
                <a:cubicBezTo>
                  <a:pt x="201" y="76"/>
                  <a:pt x="201" y="72"/>
                  <a:pt x="201" y="67"/>
                </a:cubicBezTo>
                <a:cubicBezTo>
                  <a:pt x="202" y="65"/>
                  <a:pt x="201" y="65"/>
                  <a:pt x="199" y="65"/>
                </a:cubicBezTo>
                <a:cubicBezTo>
                  <a:pt x="174" y="65"/>
                  <a:pt x="149" y="65"/>
                  <a:pt x="124" y="65"/>
                </a:cubicBezTo>
                <a:cubicBezTo>
                  <a:pt x="120" y="65"/>
                  <a:pt x="117" y="65"/>
                  <a:pt x="113" y="65"/>
                </a:cubicBezTo>
                <a:cubicBezTo>
                  <a:pt x="116" y="73"/>
                  <a:pt x="119" y="80"/>
                  <a:pt x="122" y="88"/>
                </a:cubicBezTo>
                <a:cubicBezTo>
                  <a:pt x="123" y="90"/>
                  <a:pt x="126" y="92"/>
                  <a:pt x="128" y="92"/>
                </a:cubicBezTo>
                <a:cubicBezTo>
                  <a:pt x="134" y="93"/>
                  <a:pt x="140" y="93"/>
                  <a:pt x="146" y="93"/>
                </a:cubicBezTo>
                <a:close/>
              </a:path>
            </a:pathLst>
          </a:custGeom>
          <a:solidFill>
            <a:srgbClr val="00188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2393" name="グループ化 2392"/>
          <p:cNvGrpSpPr/>
          <p:nvPr/>
        </p:nvGrpSpPr>
        <p:grpSpPr>
          <a:xfrm>
            <a:off x="6276976" y="2822761"/>
            <a:ext cx="309562" cy="411163"/>
            <a:chOff x="6276976" y="2749438"/>
            <a:chExt cx="309562" cy="411163"/>
          </a:xfrm>
        </p:grpSpPr>
        <p:sp>
          <p:nvSpPr>
            <p:cNvPr id="350" name="Freeform 454"/>
            <p:cNvSpPr>
              <a:spLocks noEditPoints="1"/>
            </p:cNvSpPr>
            <p:nvPr/>
          </p:nvSpPr>
          <p:spPr bwMode="auto">
            <a:xfrm>
              <a:off x="6276976" y="2749438"/>
              <a:ext cx="198438" cy="407988"/>
            </a:xfrm>
            <a:custGeom>
              <a:avLst/>
              <a:gdLst>
                <a:gd name="T0" fmla="*/ 0 w 118"/>
                <a:gd name="T1" fmla="*/ 243 h 243"/>
                <a:gd name="T2" fmla="*/ 0 w 118"/>
                <a:gd name="T3" fmla="*/ 240 h 243"/>
                <a:gd name="T4" fmla="*/ 0 w 118"/>
                <a:gd name="T5" fmla="*/ 14 h 243"/>
                <a:gd name="T6" fmla="*/ 13 w 118"/>
                <a:gd name="T7" fmla="*/ 0 h 243"/>
                <a:gd name="T8" fmla="*/ 105 w 118"/>
                <a:gd name="T9" fmla="*/ 0 h 243"/>
                <a:gd name="T10" fmla="*/ 118 w 118"/>
                <a:gd name="T11" fmla="*/ 14 h 243"/>
                <a:gd name="T12" fmla="*/ 118 w 118"/>
                <a:gd name="T13" fmla="*/ 117 h 243"/>
                <a:gd name="T14" fmla="*/ 115 w 118"/>
                <a:gd name="T15" fmla="*/ 120 h 243"/>
                <a:gd name="T16" fmla="*/ 67 w 118"/>
                <a:gd name="T17" fmla="*/ 155 h 243"/>
                <a:gd name="T18" fmla="*/ 59 w 118"/>
                <a:gd name="T19" fmla="*/ 182 h 243"/>
                <a:gd name="T20" fmla="*/ 59 w 118"/>
                <a:gd name="T21" fmla="*/ 183 h 243"/>
                <a:gd name="T22" fmla="*/ 59 w 118"/>
                <a:gd name="T23" fmla="*/ 184 h 243"/>
                <a:gd name="T24" fmla="*/ 18 w 118"/>
                <a:gd name="T25" fmla="*/ 184 h 243"/>
                <a:gd name="T26" fmla="*/ 18 w 118"/>
                <a:gd name="T27" fmla="*/ 196 h 243"/>
                <a:gd name="T28" fmla="*/ 59 w 118"/>
                <a:gd name="T29" fmla="*/ 196 h 243"/>
                <a:gd name="T30" fmla="*/ 62 w 118"/>
                <a:gd name="T31" fmla="*/ 208 h 243"/>
                <a:gd name="T32" fmla="*/ 18 w 118"/>
                <a:gd name="T33" fmla="*/ 208 h 243"/>
                <a:gd name="T34" fmla="*/ 18 w 118"/>
                <a:gd name="T35" fmla="*/ 220 h 243"/>
                <a:gd name="T36" fmla="*/ 21 w 118"/>
                <a:gd name="T37" fmla="*/ 220 h 243"/>
                <a:gd name="T38" fmla="*/ 65 w 118"/>
                <a:gd name="T39" fmla="*/ 220 h 243"/>
                <a:gd name="T40" fmla="*/ 68 w 118"/>
                <a:gd name="T41" fmla="*/ 221 h 243"/>
                <a:gd name="T42" fmla="*/ 87 w 118"/>
                <a:gd name="T43" fmla="*/ 242 h 243"/>
                <a:gd name="T44" fmla="*/ 88 w 118"/>
                <a:gd name="T45" fmla="*/ 243 h 243"/>
                <a:gd name="T46" fmla="*/ 0 w 118"/>
                <a:gd name="T47" fmla="*/ 243 h 243"/>
                <a:gd name="T48" fmla="*/ 101 w 118"/>
                <a:gd name="T49" fmla="*/ 36 h 243"/>
                <a:gd name="T50" fmla="*/ 18 w 118"/>
                <a:gd name="T51" fmla="*/ 36 h 243"/>
                <a:gd name="T52" fmla="*/ 18 w 118"/>
                <a:gd name="T53" fmla="*/ 48 h 243"/>
                <a:gd name="T54" fmla="*/ 101 w 118"/>
                <a:gd name="T55" fmla="*/ 48 h 243"/>
                <a:gd name="T56" fmla="*/ 101 w 118"/>
                <a:gd name="T57" fmla="*/ 36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243">
                  <a:moveTo>
                    <a:pt x="0" y="243"/>
                  </a:moveTo>
                  <a:cubicBezTo>
                    <a:pt x="0" y="242"/>
                    <a:pt x="0" y="241"/>
                    <a:pt x="0" y="240"/>
                  </a:cubicBezTo>
                  <a:cubicBezTo>
                    <a:pt x="0" y="165"/>
                    <a:pt x="0" y="89"/>
                    <a:pt x="0" y="14"/>
                  </a:cubicBezTo>
                  <a:cubicBezTo>
                    <a:pt x="0" y="5"/>
                    <a:pt x="4" y="0"/>
                    <a:pt x="13" y="0"/>
                  </a:cubicBezTo>
                  <a:cubicBezTo>
                    <a:pt x="44" y="0"/>
                    <a:pt x="74" y="0"/>
                    <a:pt x="105" y="0"/>
                  </a:cubicBezTo>
                  <a:cubicBezTo>
                    <a:pt x="114" y="0"/>
                    <a:pt x="118" y="5"/>
                    <a:pt x="118" y="14"/>
                  </a:cubicBezTo>
                  <a:cubicBezTo>
                    <a:pt x="118" y="48"/>
                    <a:pt x="118" y="82"/>
                    <a:pt x="118" y="117"/>
                  </a:cubicBezTo>
                  <a:cubicBezTo>
                    <a:pt x="118" y="119"/>
                    <a:pt x="118" y="120"/>
                    <a:pt x="115" y="120"/>
                  </a:cubicBezTo>
                  <a:cubicBezTo>
                    <a:pt x="94" y="124"/>
                    <a:pt x="78" y="136"/>
                    <a:pt x="67" y="155"/>
                  </a:cubicBezTo>
                  <a:cubicBezTo>
                    <a:pt x="63" y="163"/>
                    <a:pt x="60" y="172"/>
                    <a:pt x="59" y="182"/>
                  </a:cubicBezTo>
                  <a:cubicBezTo>
                    <a:pt x="59" y="182"/>
                    <a:pt x="59" y="183"/>
                    <a:pt x="59" y="183"/>
                  </a:cubicBezTo>
                  <a:cubicBezTo>
                    <a:pt x="59" y="184"/>
                    <a:pt x="59" y="184"/>
                    <a:pt x="59" y="184"/>
                  </a:cubicBezTo>
                  <a:cubicBezTo>
                    <a:pt x="45" y="184"/>
                    <a:pt x="31" y="184"/>
                    <a:pt x="18" y="184"/>
                  </a:cubicBezTo>
                  <a:cubicBezTo>
                    <a:pt x="18" y="188"/>
                    <a:pt x="18" y="192"/>
                    <a:pt x="18" y="196"/>
                  </a:cubicBezTo>
                  <a:cubicBezTo>
                    <a:pt x="32" y="196"/>
                    <a:pt x="45" y="196"/>
                    <a:pt x="59" y="196"/>
                  </a:cubicBezTo>
                  <a:cubicBezTo>
                    <a:pt x="60" y="200"/>
                    <a:pt x="61" y="204"/>
                    <a:pt x="62" y="208"/>
                  </a:cubicBezTo>
                  <a:cubicBezTo>
                    <a:pt x="47" y="208"/>
                    <a:pt x="32" y="208"/>
                    <a:pt x="18" y="208"/>
                  </a:cubicBezTo>
                  <a:cubicBezTo>
                    <a:pt x="18" y="212"/>
                    <a:pt x="18" y="216"/>
                    <a:pt x="18" y="220"/>
                  </a:cubicBezTo>
                  <a:cubicBezTo>
                    <a:pt x="19" y="220"/>
                    <a:pt x="20" y="220"/>
                    <a:pt x="21" y="220"/>
                  </a:cubicBezTo>
                  <a:cubicBezTo>
                    <a:pt x="35" y="220"/>
                    <a:pt x="50" y="220"/>
                    <a:pt x="65" y="220"/>
                  </a:cubicBezTo>
                  <a:cubicBezTo>
                    <a:pt x="66" y="220"/>
                    <a:pt x="67" y="220"/>
                    <a:pt x="68" y="221"/>
                  </a:cubicBezTo>
                  <a:cubicBezTo>
                    <a:pt x="73" y="230"/>
                    <a:pt x="79" y="236"/>
                    <a:pt x="87" y="242"/>
                  </a:cubicBezTo>
                  <a:cubicBezTo>
                    <a:pt x="87" y="242"/>
                    <a:pt x="87" y="243"/>
                    <a:pt x="88" y="243"/>
                  </a:cubicBezTo>
                  <a:cubicBezTo>
                    <a:pt x="58" y="243"/>
                    <a:pt x="29" y="243"/>
                    <a:pt x="0" y="243"/>
                  </a:cubicBezTo>
                  <a:close/>
                  <a:moveTo>
                    <a:pt x="101" y="36"/>
                  </a:moveTo>
                  <a:cubicBezTo>
                    <a:pt x="73" y="36"/>
                    <a:pt x="45" y="36"/>
                    <a:pt x="18" y="36"/>
                  </a:cubicBezTo>
                  <a:cubicBezTo>
                    <a:pt x="18" y="40"/>
                    <a:pt x="18" y="44"/>
                    <a:pt x="18" y="48"/>
                  </a:cubicBezTo>
                  <a:cubicBezTo>
                    <a:pt x="45" y="48"/>
                    <a:pt x="73" y="48"/>
                    <a:pt x="101" y="48"/>
                  </a:cubicBezTo>
                  <a:cubicBezTo>
                    <a:pt x="101" y="44"/>
                    <a:pt x="101" y="40"/>
                    <a:pt x="101" y="36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1" name="Freeform 455"/>
            <p:cNvSpPr>
              <a:spLocks noEditPoints="1"/>
            </p:cNvSpPr>
            <p:nvPr/>
          </p:nvSpPr>
          <p:spPr bwMode="auto">
            <a:xfrm>
              <a:off x="6392863" y="2965338"/>
              <a:ext cx="193675" cy="195263"/>
            </a:xfrm>
            <a:custGeom>
              <a:avLst/>
              <a:gdLst>
                <a:gd name="T0" fmla="*/ 116 w 116"/>
                <a:gd name="T1" fmla="*/ 58 h 116"/>
                <a:gd name="T2" fmla="*/ 58 w 116"/>
                <a:gd name="T3" fmla="*/ 116 h 116"/>
                <a:gd name="T4" fmla="*/ 0 w 116"/>
                <a:gd name="T5" fmla="*/ 58 h 116"/>
                <a:gd name="T6" fmla="*/ 58 w 116"/>
                <a:gd name="T7" fmla="*/ 0 h 116"/>
                <a:gd name="T8" fmla="*/ 116 w 116"/>
                <a:gd name="T9" fmla="*/ 58 h 116"/>
                <a:gd name="T10" fmla="*/ 76 w 116"/>
                <a:gd name="T11" fmla="*/ 53 h 116"/>
                <a:gd name="T12" fmla="*/ 75 w 116"/>
                <a:gd name="T13" fmla="*/ 38 h 116"/>
                <a:gd name="T14" fmla="*/ 42 w 116"/>
                <a:gd name="T15" fmla="*/ 38 h 116"/>
                <a:gd name="T16" fmla="*/ 40 w 116"/>
                <a:gd name="T17" fmla="*/ 53 h 116"/>
                <a:gd name="T18" fmla="*/ 76 w 116"/>
                <a:gd name="T19" fmla="*/ 53 h 116"/>
                <a:gd name="T20" fmla="*/ 75 w 116"/>
                <a:gd name="T21" fmla="*/ 77 h 116"/>
                <a:gd name="T22" fmla="*/ 76 w 116"/>
                <a:gd name="T23" fmla="*/ 63 h 116"/>
                <a:gd name="T24" fmla="*/ 40 w 116"/>
                <a:gd name="T25" fmla="*/ 63 h 116"/>
                <a:gd name="T26" fmla="*/ 41 w 116"/>
                <a:gd name="T27" fmla="*/ 77 h 116"/>
                <a:gd name="T28" fmla="*/ 75 w 116"/>
                <a:gd name="T29" fmla="*/ 77 h 116"/>
                <a:gd name="T30" fmla="*/ 44 w 116"/>
                <a:gd name="T31" fmla="*/ 86 h 116"/>
                <a:gd name="T32" fmla="*/ 49 w 116"/>
                <a:gd name="T33" fmla="*/ 100 h 116"/>
                <a:gd name="T34" fmla="*/ 54 w 116"/>
                <a:gd name="T35" fmla="*/ 106 h 116"/>
                <a:gd name="T36" fmla="*/ 62 w 116"/>
                <a:gd name="T37" fmla="*/ 106 h 116"/>
                <a:gd name="T38" fmla="*/ 73 w 116"/>
                <a:gd name="T39" fmla="*/ 86 h 116"/>
                <a:gd name="T40" fmla="*/ 44 w 116"/>
                <a:gd name="T41" fmla="*/ 86 h 116"/>
                <a:gd name="T42" fmla="*/ 9 w 116"/>
                <a:gd name="T43" fmla="*/ 53 h 116"/>
                <a:gd name="T44" fmla="*/ 31 w 116"/>
                <a:gd name="T45" fmla="*/ 53 h 116"/>
                <a:gd name="T46" fmla="*/ 33 w 116"/>
                <a:gd name="T47" fmla="*/ 36 h 116"/>
                <a:gd name="T48" fmla="*/ 17 w 116"/>
                <a:gd name="T49" fmla="*/ 31 h 116"/>
                <a:gd name="T50" fmla="*/ 9 w 116"/>
                <a:gd name="T51" fmla="*/ 53 h 116"/>
                <a:gd name="T52" fmla="*/ 107 w 116"/>
                <a:gd name="T53" fmla="*/ 53 h 116"/>
                <a:gd name="T54" fmla="*/ 99 w 116"/>
                <a:gd name="T55" fmla="*/ 31 h 116"/>
                <a:gd name="T56" fmla="*/ 83 w 116"/>
                <a:gd name="T57" fmla="*/ 36 h 116"/>
                <a:gd name="T58" fmla="*/ 85 w 116"/>
                <a:gd name="T59" fmla="*/ 53 h 116"/>
                <a:gd name="T60" fmla="*/ 107 w 116"/>
                <a:gd name="T61" fmla="*/ 53 h 116"/>
                <a:gd name="T62" fmla="*/ 44 w 116"/>
                <a:gd name="T63" fmla="*/ 29 h 116"/>
                <a:gd name="T64" fmla="*/ 72 w 116"/>
                <a:gd name="T65" fmla="*/ 29 h 116"/>
                <a:gd name="T66" fmla="*/ 63 w 116"/>
                <a:gd name="T67" fmla="*/ 12 h 116"/>
                <a:gd name="T68" fmla="*/ 53 w 116"/>
                <a:gd name="T69" fmla="*/ 12 h 116"/>
                <a:gd name="T70" fmla="*/ 44 w 116"/>
                <a:gd name="T71" fmla="*/ 29 h 116"/>
                <a:gd name="T72" fmla="*/ 83 w 116"/>
                <a:gd name="T73" fmla="*/ 79 h 116"/>
                <a:gd name="T74" fmla="*/ 100 w 116"/>
                <a:gd name="T75" fmla="*/ 84 h 116"/>
                <a:gd name="T76" fmla="*/ 107 w 116"/>
                <a:gd name="T77" fmla="*/ 63 h 116"/>
                <a:gd name="T78" fmla="*/ 85 w 116"/>
                <a:gd name="T79" fmla="*/ 63 h 116"/>
                <a:gd name="T80" fmla="*/ 83 w 116"/>
                <a:gd name="T81" fmla="*/ 79 h 116"/>
                <a:gd name="T82" fmla="*/ 31 w 116"/>
                <a:gd name="T83" fmla="*/ 63 h 116"/>
                <a:gd name="T84" fmla="*/ 9 w 116"/>
                <a:gd name="T85" fmla="*/ 63 h 116"/>
                <a:gd name="T86" fmla="*/ 16 w 116"/>
                <a:gd name="T87" fmla="*/ 84 h 116"/>
                <a:gd name="T88" fmla="*/ 33 w 116"/>
                <a:gd name="T89" fmla="*/ 79 h 116"/>
                <a:gd name="T90" fmla="*/ 31 w 116"/>
                <a:gd name="T91" fmla="*/ 63 h 116"/>
                <a:gd name="T92" fmla="*/ 41 w 116"/>
                <a:gd name="T93" fmla="*/ 104 h 116"/>
                <a:gd name="T94" fmla="*/ 34 w 116"/>
                <a:gd name="T95" fmla="*/ 88 h 116"/>
                <a:gd name="T96" fmla="*/ 22 w 116"/>
                <a:gd name="T97" fmla="*/ 91 h 116"/>
                <a:gd name="T98" fmla="*/ 41 w 116"/>
                <a:gd name="T99" fmla="*/ 104 h 116"/>
                <a:gd name="T100" fmla="*/ 94 w 116"/>
                <a:gd name="T101" fmla="*/ 91 h 116"/>
                <a:gd name="T102" fmla="*/ 82 w 116"/>
                <a:gd name="T103" fmla="*/ 88 h 116"/>
                <a:gd name="T104" fmla="*/ 75 w 116"/>
                <a:gd name="T105" fmla="*/ 104 h 116"/>
                <a:gd name="T106" fmla="*/ 94 w 116"/>
                <a:gd name="T107" fmla="*/ 91 h 116"/>
                <a:gd name="T108" fmla="*/ 75 w 116"/>
                <a:gd name="T109" fmla="*/ 12 h 116"/>
                <a:gd name="T110" fmla="*/ 81 w 116"/>
                <a:gd name="T111" fmla="*/ 27 h 116"/>
                <a:gd name="T112" fmla="*/ 93 w 116"/>
                <a:gd name="T113" fmla="*/ 24 h 116"/>
                <a:gd name="T114" fmla="*/ 75 w 116"/>
                <a:gd name="T115" fmla="*/ 12 h 116"/>
                <a:gd name="T116" fmla="*/ 41 w 116"/>
                <a:gd name="T117" fmla="*/ 12 h 116"/>
                <a:gd name="T118" fmla="*/ 23 w 116"/>
                <a:gd name="T119" fmla="*/ 24 h 116"/>
                <a:gd name="T120" fmla="*/ 35 w 116"/>
                <a:gd name="T121" fmla="*/ 27 h 116"/>
                <a:gd name="T122" fmla="*/ 41 w 116"/>
                <a:gd name="T123" fmla="*/ 1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16" h="116">
                  <a:moveTo>
                    <a:pt x="116" y="58"/>
                  </a:moveTo>
                  <a:cubicBezTo>
                    <a:pt x="116" y="90"/>
                    <a:pt x="90" y="116"/>
                    <a:pt x="58" y="116"/>
                  </a:cubicBezTo>
                  <a:cubicBezTo>
                    <a:pt x="26" y="116"/>
                    <a:pt x="0" y="90"/>
                    <a:pt x="0" y="58"/>
                  </a:cubicBezTo>
                  <a:cubicBezTo>
                    <a:pt x="0" y="26"/>
                    <a:pt x="26" y="0"/>
                    <a:pt x="58" y="0"/>
                  </a:cubicBezTo>
                  <a:cubicBezTo>
                    <a:pt x="90" y="0"/>
                    <a:pt x="116" y="26"/>
                    <a:pt x="116" y="58"/>
                  </a:cubicBezTo>
                  <a:close/>
                  <a:moveTo>
                    <a:pt x="76" y="53"/>
                  </a:moveTo>
                  <a:cubicBezTo>
                    <a:pt x="76" y="48"/>
                    <a:pt x="75" y="43"/>
                    <a:pt x="75" y="38"/>
                  </a:cubicBezTo>
                  <a:cubicBezTo>
                    <a:pt x="63" y="38"/>
                    <a:pt x="53" y="38"/>
                    <a:pt x="42" y="38"/>
                  </a:cubicBezTo>
                  <a:cubicBezTo>
                    <a:pt x="41" y="43"/>
                    <a:pt x="41" y="48"/>
                    <a:pt x="40" y="53"/>
                  </a:cubicBezTo>
                  <a:cubicBezTo>
                    <a:pt x="52" y="53"/>
                    <a:pt x="64" y="53"/>
                    <a:pt x="76" y="53"/>
                  </a:cubicBezTo>
                  <a:close/>
                  <a:moveTo>
                    <a:pt x="75" y="77"/>
                  </a:moveTo>
                  <a:cubicBezTo>
                    <a:pt x="75" y="72"/>
                    <a:pt x="76" y="68"/>
                    <a:pt x="76" y="63"/>
                  </a:cubicBezTo>
                  <a:cubicBezTo>
                    <a:pt x="64" y="63"/>
                    <a:pt x="52" y="63"/>
                    <a:pt x="40" y="63"/>
                  </a:cubicBezTo>
                  <a:cubicBezTo>
                    <a:pt x="40" y="68"/>
                    <a:pt x="41" y="72"/>
                    <a:pt x="41" y="77"/>
                  </a:cubicBezTo>
                  <a:cubicBezTo>
                    <a:pt x="53" y="77"/>
                    <a:pt x="64" y="77"/>
                    <a:pt x="75" y="77"/>
                  </a:cubicBezTo>
                  <a:close/>
                  <a:moveTo>
                    <a:pt x="44" y="86"/>
                  </a:moveTo>
                  <a:cubicBezTo>
                    <a:pt x="45" y="91"/>
                    <a:pt x="47" y="96"/>
                    <a:pt x="49" y="100"/>
                  </a:cubicBezTo>
                  <a:cubicBezTo>
                    <a:pt x="51" y="102"/>
                    <a:pt x="53" y="104"/>
                    <a:pt x="54" y="106"/>
                  </a:cubicBezTo>
                  <a:cubicBezTo>
                    <a:pt x="57" y="108"/>
                    <a:pt x="59" y="108"/>
                    <a:pt x="62" y="106"/>
                  </a:cubicBezTo>
                  <a:cubicBezTo>
                    <a:pt x="68" y="101"/>
                    <a:pt x="70" y="94"/>
                    <a:pt x="73" y="86"/>
                  </a:cubicBezTo>
                  <a:cubicBezTo>
                    <a:pt x="63" y="85"/>
                    <a:pt x="53" y="85"/>
                    <a:pt x="44" y="86"/>
                  </a:cubicBezTo>
                  <a:close/>
                  <a:moveTo>
                    <a:pt x="9" y="53"/>
                  </a:moveTo>
                  <a:cubicBezTo>
                    <a:pt x="16" y="53"/>
                    <a:pt x="24" y="53"/>
                    <a:pt x="31" y="53"/>
                  </a:cubicBezTo>
                  <a:cubicBezTo>
                    <a:pt x="32" y="47"/>
                    <a:pt x="32" y="42"/>
                    <a:pt x="33" y="36"/>
                  </a:cubicBezTo>
                  <a:cubicBezTo>
                    <a:pt x="28" y="34"/>
                    <a:pt x="23" y="32"/>
                    <a:pt x="17" y="31"/>
                  </a:cubicBezTo>
                  <a:cubicBezTo>
                    <a:pt x="13" y="37"/>
                    <a:pt x="10" y="45"/>
                    <a:pt x="9" y="53"/>
                  </a:cubicBezTo>
                  <a:close/>
                  <a:moveTo>
                    <a:pt x="107" y="53"/>
                  </a:moveTo>
                  <a:cubicBezTo>
                    <a:pt x="106" y="45"/>
                    <a:pt x="103" y="37"/>
                    <a:pt x="99" y="31"/>
                  </a:cubicBezTo>
                  <a:cubicBezTo>
                    <a:pt x="93" y="32"/>
                    <a:pt x="88" y="34"/>
                    <a:pt x="83" y="36"/>
                  </a:cubicBezTo>
                  <a:cubicBezTo>
                    <a:pt x="84" y="42"/>
                    <a:pt x="84" y="47"/>
                    <a:pt x="85" y="53"/>
                  </a:cubicBezTo>
                  <a:cubicBezTo>
                    <a:pt x="92" y="53"/>
                    <a:pt x="99" y="53"/>
                    <a:pt x="107" y="53"/>
                  </a:cubicBezTo>
                  <a:close/>
                  <a:moveTo>
                    <a:pt x="44" y="29"/>
                  </a:moveTo>
                  <a:cubicBezTo>
                    <a:pt x="53" y="30"/>
                    <a:pt x="63" y="30"/>
                    <a:pt x="72" y="29"/>
                  </a:cubicBezTo>
                  <a:cubicBezTo>
                    <a:pt x="70" y="22"/>
                    <a:pt x="68" y="16"/>
                    <a:pt x="63" y="12"/>
                  </a:cubicBezTo>
                  <a:cubicBezTo>
                    <a:pt x="60" y="8"/>
                    <a:pt x="56" y="8"/>
                    <a:pt x="53" y="12"/>
                  </a:cubicBezTo>
                  <a:cubicBezTo>
                    <a:pt x="48" y="16"/>
                    <a:pt x="46" y="22"/>
                    <a:pt x="44" y="29"/>
                  </a:cubicBezTo>
                  <a:close/>
                  <a:moveTo>
                    <a:pt x="83" y="79"/>
                  </a:moveTo>
                  <a:cubicBezTo>
                    <a:pt x="89" y="80"/>
                    <a:pt x="94" y="82"/>
                    <a:pt x="100" y="84"/>
                  </a:cubicBezTo>
                  <a:cubicBezTo>
                    <a:pt x="104" y="78"/>
                    <a:pt x="106" y="71"/>
                    <a:pt x="107" y="63"/>
                  </a:cubicBezTo>
                  <a:cubicBezTo>
                    <a:pt x="100" y="63"/>
                    <a:pt x="92" y="63"/>
                    <a:pt x="85" y="63"/>
                  </a:cubicBezTo>
                  <a:cubicBezTo>
                    <a:pt x="85" y="68"/>
                    <a:pt x="84" y="74"/>
                    <a:pt x="83" y="79"/>
                  </a:cubicBezTo>
                  <a:close/>
                  <a:moveTo>
                    <a:pt x="31" y="63"/>
                  </a:moveTo>
                  <a:cubicBezTo>
                    <a:pt x="24" y="63"/>
                    <a:pt x="17" y="63"/>
                    <a:pt x="9" y="63"/>
                  </a:cubicBezTo>
                  <a:cubicBezTo>
                    <a:pt x="10" y="71"/>
                    <a:pt x="12" y="78"/>
                    <a:pt x="16" y="84"/>
                  </a:cubicBezTo>
                  <a:cubicBezTo>
                    <a:pt x="22" y="82"/>
                    <a:pt x="27" y="80"/>
                    <a:pt x="33" y="79"/>
                  </a:cubicBezTo>
                  <a:cubicBezTo>
                    <a:pt x="32" y="74"/>
                    <a:pt x="32" y="68"/>
                    <a:pt x="31" y="63"/>
                  </a:cubicBezTo>
                  <a:close/>
                  <a:moveTo>
                    <a:pt x="41" y="104"/>
                  </a:moveTo>
                  <a:cubicBezTo>
                    <a:pt x="39" y="99"/>
                    <a:pt x="37" y="93"/>
                    <a:pt x="34" y="88"/>
                  </a:cubicBezTo>
                  <a:cubicBezTo>
                    <a:pt x="30" y="89"/>
                    <a:pt x="26" y="90"/>
                    <a:pt x="22" y="91"/>
                  </a:cubicBezTo>
                  <a:cubicBezTo>
                    <a:pt x="27" y="97"/>
                    <a:pt x="34" y="101"/>
                    <a:pt x="41" y="104"/>
                  </a:cubicBezTo>
                  <a:close/>
                  <a:moveTo>
                    <a:pt x="94" y="91"/>
                  </a:moveTo>
                  <a:cubicBezTo>
                    <a:pt x="90" y="90"/>
                    <a:pt x="86" y="89"/>
                    <a:pt x="82" y="88"/>
                  </a:cubicBezTo>
                  <a:cubicBezTo>
                    <a:pt x="80" y="93"/>
                    <a:pt x="77" y="99"/>
                    <a:pt x="75" y="104"/>
                  </a:cubicBezTo>
                  <a:cubicBezTo>
                    <a:pt x="83" y="101"/>
                    <a:pt x="89" y="97"/>
                    <a:pt x="94" y="91"/>
                  </a:cubicBezTo>
                  <a:close/>
                  <a:moveTo>
                    <a:pt x="75" y="12"/>
                  </a:moveTo>
                  <a:cubicBezTo>
                    <a:pt x="77" y="17"/>
                    <a:pt x="79" y="22"/>
                    <a:pt x="81" y="27"/>
                  </a:cubicBezTo>
                  <a:cubicBezTo>
                    <a:pt x="85" y="26"/>
                    <a:pt x="89" y="25"/>
                    <a:pt x="93" y="24"/>
                  </a:cubicBezTo>
                  <a:cubicBezTo>
                    <a:pt x="88" y="19"/>
                    <a:pt x="81" y="14"/>
                    <a:pt x="75" y="12"/>
                  </a:cubicBezTo>
                  <a:close/>
                  <a:moveTo>
                    <a:pt x="41" y="12"/>
                  </a:moveTo>
                  <a:cubicBezTo>
                    <a:pt x="34" y="15"/>
                    <a:pt x="29" y="18"/>
                    <a:pt x="23" y="24"/>
                  </a:cubicBezTo>
                  <a:cubicBezTo>
                    <a:pt x="28" y="25"/>
                    <a:pt x="31" y="26"/>
                    <a:pt x="35" y="27"/>
                  </a:cubicBezTo>
                  <a:cubicBezTo>
                    <a:pt x="37" y="22"/>
                    <a:pt x="39" y="17"/>
                    <a:pt x="41" y="12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Freeform 456"/>
            <p:cNvSpPr>
              <a:spLocks/>
            </p:cNvSpPr>
            <p:nvPr/>
          </p:nvSpPr>
          <p:spPr bwMode="auto">
            <a:xfrm>
              <a:off x="6307138" y="2809763"/>
              <a:ext cx="139700" cy="20638"/>
            </a:xfrm>
            <a:custGeom>
              <a:avLst/>
              <a:gdLst>
                <a:gd name="T0" fmla="*/ 83 w 83"/>
                <a:gd name="T1" fmla="*/ 0 h 12"/>
                <a:gd name="T2" fmla="*/ 83 w 83"/>
                <a:gd name="T3" fmla="*/ 12 h 12"/>
                <a:gd name="T4" fmla="*/ 0 w 83"/>
                <a:gd name="T5" fmla="*/ 12 h 12"/>
                <a:gd name="T6" fmla="*/ 0 w 83"/>
                <a:gd name="T7" fmla="*/ 0 h 12"/>
                <a:gd name="T8" fmla="*/ 83 w 83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">
                  <a:moveTo>
                    <a:pt x="83" y="0"/>
                  </a:moveTo>
                  <a:cubicBezTo>
                    <a:pt x="83" y="4"/>
                    <a:pt x="83" y="8"/>
                    <a:pt x="83" y="12"/>
                  </a:cubicBezTo>
                  <a:cubicBezTo>
                    <a:pt x="55" y="12"/>
                    <a:pt x="27" y="12"/>
                    <a:pt x="0" y="12"/>
                  </a:cubicBezTo>
                  <a:cubicBezTo>
                    <a:pt x="0" y="8"/>
                    <a:pt x="0" y="4"/>
                    <a:pt x="0" y="0"/>
                  </a:cubicBezTo>
                  <a:cubicBezTo>
                    <a:pt x="27" y="0"/>
                    <a:pt x="55" y="0"/>
                    <a:pt x="8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Freeform 457"/>
            <p:cNvSpPr>
              <a:spLocks/>
            </p:cNvSpPr>
            <p:nvPr/>
          </p:nvSpPr>
          <p:spPr bwMode="auto">
            <a:xfrm>
              <a:off x="6459538" y="3030425"/>
              <a:ext cx="60325" cy="23813"/>
            </a:xfrm>
            <a:custGeom>
              <a:avLst/>
              <a:gdLst>
                <a:gd name="T0" fmla="*/ 36 w 36"/>
                <a:gd name="T1" fmla="*/ 15 h 15"/>
                <a:gd name="T2" fmla="*/ 0 w 36"/>
                <a:gd name="T3" fmla="*/ 15 h 15"/>
                <a:gd name="T4" fmla="*/ 2 w 36"/>
                <a:gd name="T5" fmla="*/ 0 h 15"/>
                <a:gd name="T6" fmla="*/ 35 w 36"/>
                <a:gd name="T7" fmla="*/ 0 h 15"/>
                <a:gd name="T8" fmla="*/ 36 w 36"/>
                <a:gd name="T9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5">
                  <a:moveTo>
                    <a:pt x="36" y="15"/>
                  </a:moveTo>
                  <a:cubicBezTo>
                    <a:pt x="24" y="15"/>
                    <a:pt x="12" y="15"/>
                    <a:pt x="0" y="15"/>
                  </a:cubicBezTo>
                  <a:cubicBezTo>
                    <a:pt x="1" y="10"/>
                    <a:pt x="1" y="5"/>
                    <a:pt x="2" y="0"/>
                  </a:cubicBezTo>
                  <a:cubicBezTo>
                    <a:pt x="13" y="0"/>
                    <a:pt x="23" y="0"/>
                    <a:pt x="35" y="0"/>
                  </a:cubicBezTo>
                  <a:cubicBezTo>
                    <a:pt x="35" y="5"/>
                    <a:pt x="36" y="10"/>
                    <a:pt x="36" y="1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Freeform 458"/>
            <p:cNvSpPr>
              <a:spLocks/>
            </p:cNvSpPr>
            <p:nvPr/>
          </p:nvSpPr>
          <p:spPr bwMode="auto">
            <a:xfrm>
              <a:off x="6459538" y="3071700"/>
              <a:ext cx="60325" cy="23813"/>
            </a:xfrm>
            <a:custGeom>
              <a:avLst/>
              <a:gdLst>
                <a:gd name="T0" fmla="*/ 35 w 36"/>
                <a:gd name="T1" fmla="*/ 14 h 14"/>
                <a:gd name="T2" fmla="*/ 1 w 36"/>
                <a:gd name="T3" fmla="*/ 14 h 14"/>
                <a:gd name="T4" fmla="*/ 0 w 36"/>
                <a:gd name="T5" fmla="*/ 0 h 14"/>
                <a:gd name="T6" fmla="*/ 36 w 36"/>
                <a:gd name="T7" fmla="*/ 0 h 14"/>
                <a:gd name="T8" fmla="*/ 35 w 36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4">
                  <a:moveTo>
                    <a:pt x="35" y="14"/>
                  </a:moveTo>
                  <a:cubicBezTo>
                    <a:pt x="24" y="14"/>
                    <a:pt x="13" y="14"/>
                    <a:pt x="1" y="14"/>
                  </a:cubicBezTo>
                  <a:cubicBezTo>
                    <a:pt x="1" y="9"/>
                    <a:pt x="0" y="5"/>
                    <a:pt x="0" y="0"/>
                  </a:cubicBezTo>
                  <a:cubicBezTo>
                    <a:pt x="12" y="0"/>
                    <a:pt x="24" y="0"/>
                    <a:pt x="36" y="0"/>
                  </a:cubicBezTo>
                  <a:cubicBezTo>
                    <a:pt x="36" y="5"/>
                    <a:pt x="35" y="9"/>
                    <a:pt x="35" y="1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1" name="Freeform 459"/>
            <p:cNvSpPr>
              <a:spLocks/>
            </p:cNvSpPr>
            <p:nvPr/>
          </p:nvSpPr>
          <p:spPr bwMode="auto">
            <a:xfrm>
              <a:off x="6465888" y="3108213"/>
              <a:ext cx="49213" cy="39688"/>
            </a:xfrm>
            <a:custGeom>
              <a:avLst/>
              <a:gdLst>
                <a:gd name="T0" fmla="*/ 0 w 29"/>
                <a:gd name="T1" fmla="*/ 1 h 23"/>
                <a:gd name="T2" fmla="*/ 29 w 29"/>
                <a:gd name="T3" fmla="*/ 1 h 23"/>
                <a:gd name="T4" fmla="*/ 18 w 29"/>
                <a:gd name="T5" fmla="*/ 21 h 23"/>
                <a:gd name="T6" fmla="*/ 10 w 29"/>
                <a:gd name="T7" fmla="*/ 21 h 23"/>
                <a:gd name="T8" fmla="*/ 5 w 29"/>
                <a:gd name="T9" fmla="*/ 15 h 23"/>
                <a:gd name="T10" fmla="*/ 0 w 29"/>
                <a:gd name="T11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3">
                  <a:moveTo>
                    <a:pt x="0" y="1"/>
                  </a:moveTo>
                  <a:cubicBezTo>
                    <a:pt x="9" y="0"/>
                    <a:pt x="19" y="0"/>
                    <a:pt x="29" y="1"/>
                  </a:cubicBezTo>
                  <a:cubicBezTo>
                    <a:pt x="26" y="9"/>
                    <a:pt x="24" y="16"/>
                    <a:pt x="18" y="21"/>
                  </a:cubicBezTo>
                  <a:cubicBezTo>
                    <a:pt x="15" y="23"/>
                    <a:pt x="13" y="23"/>
                    <a:pt x="10" y="21"/>
                  </a:cubicBezTo>
                  <a:cubicBezTo>
                    <a:pt x="9" y="19"/>
                    <a:pt x="7" y="17"/>
                    <a:pt x="5" y="15"/>
                  </a:cubicBezTo>
                  <a:cubicBezTo>
                    <a:pt x="3" y="11"/>
                    <a:pt x="1" y="6"/>
                    <a:pt x="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Freeform 460"/>
            <p:cNvSpPr>
              <a:spLocks/>
            </p:cNvSpPr>
            <p:nvPr/>
          </p:nvSpPr>
          <p:spPr bwMode="auto">
            <a:xfrm>
              <a:off x="6407151" y="3017725"/>
              <a:ext cx="41275" cy="36513"/>
            </a:xfrm>
            <a:custGeom>
              <a:avLst/>
              <a:gdLst>
                <a:gd name="T0" fmla="*/ 0 w 24"/>
                <a:gd name="T1" fmla="*/ 22 h 22"/>
                <a:gd name="T2" fmla="*/ 8 w 24"/>
                <a:gd name="T3" fmla="*/ 0 h 22"/>
                <a:gd name="T4" fmla="*/ 24 w 24"/>
                <a:gd name="T5" fmla="*/ 5 h 22"/>
                <a:gd name="T6" fmla="*/ 22 w 24"/>
                <a:gd name="T7" fmla="*/ 22 h 22"/>
                <a:gd name="T8" fmla="*/ 0 w 24"/>
                <a:gd name="T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0" y="22"/>
                  </a:moveTo>
                  <a:cubicBezTo>
                    <a:pt x="1" y="14"/>
                    <a:pt x="4" y="6"/>
                    <a:pt x="8" y="0"/>
                  </a:cubicBezTo>
                  <a:cubicBezTo>
                    <a:pt x="14" y="1"/>
                    <a:pt x="19" y="3"/>
                    <a:pt x="24" y="5"/>
                  </a:cubicBezTo>
                  <a:cubicBezTo>
                    <a:pt x="23" y="11"/>
                    <a:pt x="23" y="16"/>
                    <a:pt x="22" y="22"/>
                  </a:cubicBezTo>
                  <a:cubicBezTo>
                    <a:pt x="15" y="22"/>
                    <a:pt x="7" y="22"/>
                    <a:pt x="0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Freeform 461"/>
            <p:cNvSpPr>
              <a:spLocks/>
            </p:cNvSpPr>
            <p:nvPr/>
          </p:nvSpPr>
          <p:spPr bwMode="auto">
            <a:xfrm>
              <a:off x="6530976" y="3017725"/>
              <a:ext cx="41275" cy="36513"/>
            </a:xfrm>
            <a:custGeom>
              <a:avLst/>
              <a:gdLst>
                <a:gd name="T0" fmla="*/ 24 w 24"/>
                <a:gd name="T1" fmla="*/ 22 h 22"/>
                <a:gd name="T2" fmla="*/ 2 w 24"/>
                <a:gd name="T3" fmla="*/ 22 h 22"/>
                <a:gd name="T4" fmla="*/ 0 w 24"/>
                <a:gd name="T5" fmla="*/ 5 h 22"/>
                <a:gd name="T6" fmla="*/ 16 w 24"/>
                <a:gd name="T7" fmla="*/ 0 h 22"/>
                <a:gd name="T8" fmla="*/ 24 w 24"/>
                <a:gd name="T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2">
                  <a:moveTo>
                    <a:pt x="24" y="22"/>
                  </a:moveTo>
                  <a:cubicBezTo>
                    <a:pt x="16" y="22"/>
                    <a:pt x="9" y="22"/>
                    <a:pt x="2" y="22"/>
                  </a:cubicBezTo>
                  <a:cubicBezTo>
                    <a:pt x="1" y="16"/>
                    <a:pt x="1" y="11"/>
                    <a:pt x="0" y="5"/>
                  </a:cubicBezTo>
                  <a:cubicBezTo>
                    <a:pt x="5" y="3"/>
                    <a:pt x="10" y="1"/>
                    <a:pt x="16" y="0"/>
                  </a:cubicBezTo>
                  <a:cubicBezTo>
                    <a:pt x="20" y="6"/>
                    <a:pt x="23" y="14"/>
                    <a:pt x="24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Freeform 462"/>
            <p:cNvSpPr>
              <a:spLocks/>
            </p:cNvSpPr>
            <p:nvPr/>
          </p:nvSpPr>
          <p:spPr bwMode="auto">
            <a:xfrm>
              <a:off x="6465888" y="2979625"/>
              <a:ext cx="47625" cy="36513"/>
            </a:xfrm>
            <a:custGeom>
              <a:avLst/>
              <a:gdLst>
                <a:gd name="T0" fmla="*/ 0 w 28"/>
                <a:gd name="T1" fmla="*/ 21 h 22"/>
                <a:gd name="T2" fmla="*/ 9 w 28"/>
                <a:gd name="T3" fmla="*/ 4 h 22"/>
                <a:gd name="T4" fmla="*/ 19 w 28"/>
                <a:gd name="T5" fmla="*/ 4 h 22"/>
                <a:gd name="T6" fmla="*/ 28 w 28"/>
                <a:gd name="T7" fmla="*/ 21 h 22"/>
                <a:gd name="T8" fmla="*/ 0 w 28"/>
                <a:gd name="T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22">
                  <a:moveTo>
                    <a:pt x="0" y="21"/>
                  </a:moveTo>
                  <a:cubicBezTo>
                    <a:pt x="2" y="14"/>
                    <a:pt x="4" y="8"/>
                    <a:pt x="9" y="4"/>
                  </a:cubicBezTo>
                  <a:cubicBezTo>
                    <a:pt x="12" y="0"/>
                    <a:pt x="16" y="0"/>
                    <a:pt x="19" y="4"/>
                  </a:cubicBezTo>
                  <a:cubicBezTo>
                    <a:pt x="24" y="8"/>
                    <a:pt x="26" y="14"/>
                    <a:pt x="28" y="21"/>
                  </a:cubicBezTo>
                  <a:cubicBezTo>
                    <a:pt x="19" y="22"/>
                    <a:pt x="9" y="22"/>
                    <a:pt x="0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463"/>
            <p:cNvSpPr>
              <a:spLocks/>
            </p:cNvSpPr>
            <p:nvPr/>
          </p:nvSpPr>
          <p:spPr bwMode="auto">
            <a:xfrm>
              <a:off x="6530976" y="3071700"/>
              <a:ext cx="41275" cy="34925"/>
            </a:xfrm>
            <a:custGeom>
              <a:avLst/>
              <a:gdLst>
                <a:gd name="T0" fmla="*/ 0 w 24"/>
                <a:gd name="T1" fmla="*/ 16 h 21"/>
                <a:gd name="T2" fmla="*/ 2 w 24"/>
                <a:gd name="T3" fmla="*/ 0 h 21"/>
                <a:gd name="T4" fmla="*/ 24 w 24"/>
                <a:gd name="T5" fmla="*/ 0 h 21"/>
                <a:gd name="T6" fmla="*/ 17 w 24"/>
                <a:gd name="T7" fmla="*/ 21 h 21"/>
                <a:gd name="T8" fmla="*/ 0 w 24"/>
                <a:gd name="T9" fmla="*/ 1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0" y="16"/>
                  </a:moveTo>
                  <a:cubicBezTo>
                    <a:pt x="1" y="11"/>
                    <a:pt x="2" y="5"/>
                    <a:pt x="2" y="0"/>
                  </a:cubicBezTo>
                  <a:cubicBezTo>
                    <a:pt x="9" y="0"/>
                    <a:pt x="17" y="0"/>
                    <a:pt x="24" y="0"/>
                  </a:cubicBezTo>
                  <a:cubicBezTo>
                    <a:pt x="23" y="8"/>
                    <a:pt x="21" y="15"/>
                    <a:pt x="17" y="21"/>
                  </a:cubicBezTo>
                  <a:cubicBezTo>
                    <a:pt x="11" y="19"/>
                    <a:pt x="6" y="17"/>
                    <a:pt x="0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6" name="Freeform 464"/>
            <p:cNvSpPr>
              <a:spLocks/>
            </p:cNvSpPr>
            <p:nvPr/>
          </p:nvSpPr>
          <p:spPr bwMode="auto">
            <a:xfrm>
              <a:off x="6407151" y="3071700"/>
              <a:ext cx="41275" cy="34925"/>
            </a:xfrm>
            <a:custGeom>
              <a:avLst/>
              <a:gdLst>
                <a:gd name="T0" fmla="*/ 22 w 24"/>
                <a:gd name="T1" fmla="*/ 0 h 21"/>
                <a:gd name="T2" fmla="*/ 24 w 24"/>
                <a:gd name="T3" fmla="*/ 16 h 21"/>
                <a:gd name="T4" fmla="*/ 7 w 24"/>
                <a:gd name="T5" fmla="*/ 21 h 21"/>
                <a:gd name="T6" fmla="*/ 0 w 24"/>
                <a:gd name="T7" fmla="*/ 0 h 21"/>
                <a:gd name="T8" fmla="*/ 22 w 24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21">
                  <a:moveTo>
                    <a:pt x="22" y="0"/>
                  </a:moveTo>
                  <a:cubicBezTo>
                    <a:pt x="23" y="5"/>
                    <a:pt x="23" y="11"/>
                    <a:pt x="24" y="16"/>
                  </a:cubicBezTo>
                  <a:cubicBezTo>
                    <a:pt x="18" y="17"/>
                    <a:pt x="13" y="19"/>
                    <a:pt x="7" y="21"/>
                  </a:cubicBezTo>
                  <a:cubicBezTo>
                    <a:pt x="3" y="15"/>
                    <a:pt x="1" y="8"/>
                    <a:pt x="0" y="0"/>
                  </a:cubicBezTo>
                  <a:cubicBezTo>
                    <a:pt x="8" y="0"/>
                    <a:pt x="15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465"/>
            <p:cNvSpPr>
              <a:spLocks/>
            </p:cNvSpPr>
            <p:nvPr/>
          </p:nvSpPr>
          <p:spPr bwMode="auto">
            <a:xfrm>
              <a:off x="6429376" y="3112975"/>
              <a:ext cx="31750" cy="26988"/>
            </a:xfrm>
            <a:custGeom>
              <a:avLst/>
              <a:gdLst>
                <a:gd name="T0" fmla="*/ 19 w 19"/>
                <a:gd name="T1" fmla="*/ 16 h 16"/>
                <a:gd name="T2" fmla="*/ 0 w 19"/>
                <a:gd name="T3" fmla="*/ 3 h 16"/>
                <a:gd name="T4" fmla="*/ 12 w 19"/>
                <a:gd name="T5" fmla="*/ 0 h 16"/>
                <a:gd name="T6" fmla="*/ 19 w 19"/>
                <a:gd name="T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6">
                  <a:moveTo>
                    <a:pt x="19" y="16"/>
                  </a:moveTo>
                  <a:cubicBezTo>
                    <a:pt x="12" y="13"/>
                    <a:pt x="5" y="9"/>
                    <a:pt x="0" y="3"/>
                  </a:cubicBezTo>
                  <a:cubicBezTo>
                    <a:pt x="4" y="2"/>
                    <a:pt x="8" y="1"/>
                    <a:pt x="12" y="0"/>
                  </a:cubicBezTo>
                  <a:cubicBezTo>
                    <a:pt x="15" y="5"/>
                    <a:pt x="17" y="11"/>
                    <a:pt x="19" y="1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2" name="Freeform 466"/>
            <p:cNvSpPr>
              <a:spLocks/>
            </p:cNvSpPr>
            <p:nvPr/>
          </p:nvSpPr>
          <p:spPr bwMode="auto">
            <a:xfrm>
              <a:off x="6518276" y="3112975"/>
              <a:ext cx="31750" cy="26988"/>
            </a:xfrm>
            <a:custGeom>
              <a:avLst/>
              <a:gdLst>
                <a:gd name="T0" fmla="*/ 19 w 19"/>
                <a:gd name="T1" fmla="*/ 3 h 16"/>
                <a:gd name="T2" fmla="*/ 0 w 19"/>
                <a:gd name="T3" fmla="*/ 16 h 16"/>
                <a:gd name="T4" fmla="*/ 7 w 19"/>
                <a:gd name="T5" fmla="*/ 0 h 16"/>
                <a:gd name="T6" fmla="*/ 19 w 19"/>
                <a:gd name="T7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6">
                  <a:moveTo>
                    <a:pt x="19" y="3"/>
                  </a:moveTo>
                  <a:cubicBezTo>
                    <a:pt x="14" y="9"/>
                    <a:pt x="8" y="13"/>
                    <a:pt x="0" y="16"/>
                  </a:cubicBezTo>
                  <a:cubicBezTo>
                    <a:pt x="2" y="11"/>
                    <a:pt x="5" y="5"/>
                    <a:pt x="7" y="0"/>
                  </a:cubicBezTo>
                  <a:cubicBezTo>
                    <a:pt x="11" y="1"/>
                    <a:pt x="15" y="2"/>
                    <a:pt x="19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3" name="Freeform 467"/>
            <p:cNvSpPr>
              <a:spLocks/>
            </p:cNvSpPr>
            <p:nvPr/>
          </p:nvSpPr>
          <p:spPr bwMode="auto">
            <a:xfrm>
              <a:off x="6518276" y="2985975"/>
              <a:ext cx="30163" cy="25400"/>
            </a:xfrm>
            <a:custGeom>
              <a:avLst/>
              <a:gdLst>
                <a:gd name="T0" fmla="*/ 0 w 18"/>
                <a:gd name="T1" fmla="*/ 0 h 15"/>
                <a:gd name="T2" fmla="*/ 18 w 18"/>
                <a:gd name="T3" fmla="*/ 12 h 15"/>
                <a:gd name="T4" fmla="*/ 6 w 18"/>
                <a:gd name="T5" fmla="*/ 15 h 15"/>
                <a:gd name="T6" fmla="*/ 0 w 18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5">
                  <a:moveTo>
                    <a:pt x="0" y="0"/>
                  </a:moveTo>
                  <a:cubicBezTo>
                    <a:pt x="6" y="2"/>
                    <a:pt x="13" y="7"/>
                    <a:pt x="18" y="12"/>
                  </a:cubicBezTo>
                  <a:cubicBezTo>
                    <a:pt x="14" y="13"/>
                    <a:pt x="10" y="14"/>
                    <a:pt x="6" y="15"/>
                  </a:cubicBezTo>
                  <a:cubicBezTo>
                    <a:pt x="4" y="10"/>
                    <a:pt x="2" y="5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4" name="Freeform 468"/>
            <p:cNvSpPr>
              <a:spLocks/>
            </p:cNvSpPr>
            <p:nvPr/>
          </p:nvSpPr>
          <p:spPr bwMode="auto">
            <a:xfrm>
              <a:off x="6430963" y="2985975"/>
              <a:ext cx="30163" cy="25400"/>
            </a:xfrm>
            <a:custGeom>
              <a:avLst/>
              <a:gdLst>
                <a:gd name="T0" fmla="*/ 18 w 18"/>
                <a:gd name="T1" fmla="*/ 0 h 15"/>
                <a:gd name="T2" fmla="*/ 12 w 18"/>
                <a:gd name="T3" fmla="*/ 15 h 15"/>
                <a:gd name="T4" fmla="*/ 0 w 18"/>
                <a:gd name="T5" fmla="*/ 12 h 15"/>
                <a:gd name="T6" fmla="*/ 18 w 18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5">
                  <a:moveTo>
                    <a:pt x="18" y="0"/>
                  </a:moveTo>
                  <a:cubicBezTo>
                    <a:pt x="16" y="5"/>
                    <a:pt x="14" y="10"/>
                    <a:pt x="12" y="15"/>
                  </a:cubicBezTo>
                  <a:cubicBezTo>
                    <a:pt x="8" y="14"/>
                    <a:pt x="5" y="13"/>
                    <a:pt x="0" y="12"/>
                  </a:cubicBezTo>
                  <a:cubicBezTo>
                    <a:pt x="6" y="6"/>
                    <a:pt x="11" y="3"/>
                    <a:pt x="1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4" name="グループ化 2393"/>
          <p:cNvGrpSpPr/>
          <p:nvPr/>
        </p:nvGrpSpPr>
        <p:grpSpPr>
          <a:xfrm>
            <a:off x="6837363" y="2821173"/>
            <a:ext cx="411163" cy="415925"/>
            <a:chOff x="6837363" y="2747850"/>
            <a:chExt cx="411163" cy="415925"/>
          </a:xfrm>
        </p:grpSpPr>
        <p:sp>
          <p:nvSpPr>
            <p:cNvPr id="535" name="Freeform 469"/>
            <p:cNvSpPr>
              <a:spLocks noEditPoints="1"/>
            </p:cNvSpPr>
            <p:nvPr/>
          </p:nvSpPr>
          <p:spPr bwMode="auto">
            <a:xfrm>
              <a:off x="6837363" y="2747850"/>
              <a:ext cx="411163" cy="415925"/>
            </a:xfrm>
            <a:custGeom>
              <a:avLst/>
              <a:gdLst>
                <a:gd name="T0" fmla="*/ 125 w 245"/>
                <a:gd name="T1" fmla="*/ 2 h 248"/>
                <a:gd name="T2" fmla="*/ 120 w 245"/>
                <a:gd name="T3" fmla="*/ 246 h 248"/>
                <a:gd name="T4" fmla="*/ 179 w 245"/>
                <a:gd name="T5" fmla="*/ 179 h 248"/>
                <a:gd name="T6" fmla="*/ 131 w 245"/>
                <a:gd name="T7" fmla="*/ 132 h 248"/>
                <a:gd name="T8" fmla="*/ 179 w 245"/>
                <a:gd name="T9" fmla="*/ 179 h 248"/>
                <a:gd name="T10" fmla="*/ 56 w 245"/>
                <a:gd name="T11" fmla="*/ 115 h 248"/>
                <a:gd name="T12" fmla="*/ 114 w 245"/>
                <a:gd name="T13" fmla="*/ 115 h 248"/>
                <a:gd name="T14" fmla="*/ 112 w 245"/>
                <a:gd name="T15" fmla="*/ 80 h 248"/>
                <a:gd name="T16" fmla="*/ 66 w 245"/>
                <a:gd name="T17" fmla="*/ 70 h 248"/>
                <a:gd name="T18" fmla="*/ 66 w 245"/>
                <a:gd name="T19" fmla="*/ 177 h 248"/>
                <a:gd name="T20" fmla="*/ 114 w 245"/>
                <a:gd name="T21" fmla="*/ 166 h 248"/>
                <a:gd name="T22" fmla="*/ 56 w 245"/>
                <a:gd name="T23" fmla="*/ 132 h 248"/>
                <a:gd name="T24" fmla="*/ 189 w 245"/>
                <a:gd name="T25" fmla="*/ 115 h 248"/>
                <a:gd name="T26" fmla="*/ 178 w 245"/>
                <a:gd name="T27" fmla="*/ 70 h 248"/>
                <a:gd name="T28" fmla="*/ 131 w 245"/>
                <a:gd name="T29" fmla="*/ 83 h 248"/>
                <a:gd name="T30" fmla="*/ 131 w 245"/>
                <a:gd name="T31" fmla="*/ 115 h 248"/>
                <a:gd name="T32" fmla="*/ 227 w 245"/>
                <a:gd name="T33" fmla="*/ 132 h 248"/>
                <a:gd name="T34" fmla="*/ 191 w 245"/>
                <a:gd name="T35" fmla="*/ 185 h 248"/>
                <a:gd name="T36" fmla="*/ 54 w 245"/>
                <a:gd name="T37" fmla="*/ 62 h 248"/>
                <a:gd name="T38" fmla="*/ 17 w 245"/>
                <a:gd name="T39" fmla="*/ 115 h 248"/>
                <a:gd name="T40" fmla="*/ 42 w 245"/>
                <a:gd name="T41" fmla="*/ 113 h 248"/>
                <a:gd name="T42" fmla="*/ 54 w 245"/>
                <a:gd name="T43" fmla="*/ 62 h 248"/>
                <a:gd name="T44" fmla="*/ 45 w 245"/>
                <a:gd name="T45" fmla="*/ 159 h 248"/>
                <a:gd name="T46" fmla="*/ 18 w 245"/>
                <a:gd name="T47" fmla="*/ 132 h 248"/>
                <a:gd name="T48" fmla="*/ 53 w 245"/>
                <a:gd name="T49" fmla="*/ 184 h 248"/>
                <a:gd name="T50" fmla="*/ 200 w 245"/>
                <a:gd name="T51" fmla="*/ 89 h 248"/>
                <a:gd name="T52" fmla="*/ 228 w 245"/>
                <a:gd name="T53" fmla="*/ 115 h 248"/>
                <a:gd name="T54" fmla="*/ 192 w 245"/>
                <a:gd name="T55" fmla="*/ 63 h 248"/>
                <a:gd name="T56" fmla="*/ 131 w 245"/>
                <a:gd name="T57" fmla="*/ 24 h 248"/>
                <a:gd name="T58" fmla="*/ 172 w 245"/>
                <a:gd name="T59" fmla="*/ 57 h 248"/>
                <a:gd name="T60" fmla="*/ 114 w 245"/>
                <a:gd name="T61" fmla="*/ 224 h 248"/>
                <a:gd name="T62" fmla="*/ 72 w 245"/>
                <a:gd name="T63" fmla="*/ 191 h 248"/>
                <a:gd name="T64" fmla="*/ 172 w 245"/>
                <a:gd name="T65" fmla="*/ 191 h 248"/>
                <a:gd name="T66" fmla="*/ 131 w 245"/>
                <a:gd name="T67" fmla="*/ 224 h 248"/>
                <a:gd name="T68" fmla="*/ 73 w 245"/>
                <a:gd name="T69" fmla="*/ 56 h 248"/>
                <a:gd name="T70" fmla="*/ 114 w 245"/>
                <a:gd name="T71" fmla="*/ 24 h 248"/>
                <a:gd name="T72" fmla="*/ 75 w 245"/>
                <a:gd name="T73" fmla="*/ 218 h 248"/>
                <a:gd name="T74" fmla="*/ 52 w 245"/>
                <a:gd name="T75" fmla="*/ 202 h 248"/>
                <a:gd name="T76" fmla="*/ 186 w 245"/>
                <a:gd name="T77" fmla="*/ 51 h 248"/>
                <a:gd name="T78" fmla="*/ 170 w 245"/>
                <a:gd name="T79" fmla="*/ 30 h 248"/>
                <a:gd name="T80" fmla="*/ 185 w 245"/>
                <a:gd name="T81" fmla="*/ 198 h 248"/>
                <a:gd name="T82" fmla="*/ 192 w 245"/>
                <a:gd name="T83" fmla="*/ 203 h 248"/>
                <a:gd name="T84" fmla="*/ 75 w 245"/>
                <a:gd name="T85" fmla="*/ 30 h 248"/>
                <a:gd name="T86" fmla="*/ 60 w 245"/>
                <a:gd name="T87" fmla="*/ 5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5" h="248">
                  <a:moveTo>
                    <a:pt x="0" y="124"/>
                  </a:moveTo>
                  <a:cubicBezTo>
                    <a:pt x="0" y="56"/>
                    <a:pt x="56" y="0"/>
                    <a:pt x="125" y="2"/>
                  </a:cubicBezTo>
                  <a:cubicBezTo>
                    <a:pt x="191" y="3"/>
                    <a:pt x="245" y="57"/>
                    <a:pt x="245" y="124"/>
                  </a:cubicBezTo>
                  <a:cubicBezTo>
                    <a:pt x="244" y="192"/>
                    <a:pt x="189" y="248"/>
                    <a:pt x="120" y="246"/>
                  </a:cubicBezTo>
                  <a:cubicBezTo>
                    <a:pt x="54" y="245"/>
                    <a:pt x="0" y="191"/>
                    <a:pt x="0" y="124"/>
                  </a:cubicBezTo>
                  <a:close/>
                  <a:moveTo>
                    <a:pt x="179" y="179"/>
                  </a:moveTo>
                  <a:cubicBezTo>
                    <a:pt x="185" y="164"/>
                    <a:pt x="188" y="148"/>
                    <a:pt x="189" y="132"/>
                  </a:cubicBezTo>
                  <a:cubicBezTo>
                    <a:pt x="170" y="132"/>
                    <a:pt x="150" y="132"/>
                    <a:pt x="131" y="132"/>
                  </a:cubicBezTo>
                  <a:cubicBezTo>
                    <a:pt x="131" y="144"/>
                    <a:pt x="131" y="155"/>
                    <a:pt x="131" y="167"/>
                  </a:cubicBezTo>
                  <a:cubicBezTo>
                    <a:pt x="148" y="168"/>
                    <a:pt x="163" y="172"/>
                    <a:pt x="179" y="179"/>
                  </a:cubicBezTo>
                  <a:close/>
                  <a:moveTo>
                    <a:pt x="66" y="70"/>
                  </a:moveTo>
                  <a:cubicBezTo>
                    <a:pt x="61" y="79"/>
                    <a:pt x="55" y="108"/>
                    <a:pt x="56" y="115"/>
                  </a:cubicBezTo>
                  <a:cubicBezTo>
                    <a:pt x="75" y="115"/>
                    <a:pt x="94" y="115"/>
                    <a:pt x="114" y="115"/>
                  </a:cubicBezTo>
                  <a:cubicBezTo>
                    <a:pt x="114" y="115"/>
                    <a:pt x="114" y="115"/>
                    <a:pt x="114" y="115"/>
                  </a:cubicBezTo>
                  <a:cubicBezTo>
                    <a:pt x="114" y="104"/>
                    <a:pt x="114" y="93"/>
                    <a:pt x="114" y="82"/>
                  </a:cubicBezTo>
                  <a:cubicBezTo>
                    <a:pt x="114" y="81"/>
                    <a:pt x="113" y="81"/>
                    <a:pt x="112" y="80"/>
                  </a:cubicBezTo>
                  <a:cubicBezTo>
                    <a:pt x="106" y="80"/>
                    <a:pt x="100" y="79"/>
                    <a:pt x="94" y="78"/>
                  </a:cubicBezTo>
                  <a:cubicBezTo>
                    <a:pt x="84" y="75"/>
                    <a:pt x="75" y="72"/>
                    <a:pt x="66" y="70"/>
                  </a:cubicBezTo>
                  <a:close/>
                  <a:moveTo>
                    <a:pt x="56" y="132"/>
                  </a:moveTo>
                  <a:cubicBezTo>
                    <a:pt x="57" y="148"/>
                    <a:pt x="60" y="163"/>
                    <a:pt x="66" y="177"/>
                  </a:cubicBezTo>
                  <a:cubicBezTo>
                    <a:pt x="74" y="175"/>
                    <a:pt x="82" y="172"/>
                    <a:pt x="89" y="170"/>
                  </a:cubicBezTo>
                  <a:cubicBezTo>
                    <a:pt x="97" y="169"/>
                    <a:pt x="106" y="168"/>
                    <a:pt x="114" y="166"/>
                  </a:cubicBezTo>
                  <a:cubicBezTo>
                    <a:pt x="114" y="155"/>
                    <a:pt x="114" y="144"/>
                    <a:pt x="114" y="132"/>
                  </a:cubicBezTo>
                  <a:cubicBezTo>
                    <a:pt x="94" y="132"/>
                    <a:pt x="75" y="132"/>
                    <a:pt x="56" y="132"/>
                  </a:cubicBezTo>
                  <a:close/>
                  <a:moveTo>
                    <a:pt x="131" y="115"/>
                  </a:moveTo>
                  <a:cubicBezTo>
                    <a:pt x="151" y="115"/>
                    <a:pt x="170" y="115"/>
                    <a:pt x="189" y="115"/>
                  </a:cubicBezTo>
                  <a:cubicBezTo>
                    <a:pt x="188" y="99"/>
                    <a:pt x="185" y="84"/>
                    <a:pt x="179" y="70"/>
                  </a:cubicBezTo>
                  <a:cubicBezTo>
                    <a:pt x="179" y="70"/>
                    <a:pt x="178" y="70"/>
                    <a:pt x="178" y="70"/>
                  </a:cubicBezTo>
                  <a:cubicBezTo>
                    <a:pt x="164" y="76"/>
                    <a:pt x="149" y="80"/>
                    <a:pt x="133" y="81"/>
                  </a:cubicBezTo>
                  <a:cubicBezTo>
                    <a:pt x="131" y="81"/>
                    <a:pt x="131" y="81"/>
                    <a:pt x="131" y="83"/>
                  </a:cubicBezTo>
                  <a:cubicBezTo>
                    <a:pt x="131" y="90"/>
                    <a:pt x="131" y="97"/>
                    <a:pt x="131" y="104"/>
                  </a:cubicBezTo>
                  <a:cubicBezTo>
                    <a:pt x="131" y="108"/>
                    <a:pt x="131" y="111"/>
                    <a:pt x="131" y="115"/>
                  </a:cubicBezTo>
                  <a:close/>
                  <a:moveTo>
                    <a:pt x="202" y="193"/>
                  </a:moveTo>
                  <a:cubicBezTo>
                    <a:pt x="217" y="175"/>
                    <a:pt x="225" y="155"/>
                    <a:pt x="227" y="132"/>
                  </a:cubicBezTo>
                  <a:cubicBezTo>
                    <a:pt x="219" y="132"/>
                    <a:pt x="211" y="132"/>
                    <a:pt x="203" y="132"/>
                  </a:cubicBezTo>
                  <a:cubicBezTo>
                    <a:pt x="202" y="151"/>
                    <a:pt x="198" y="168"/>
                    <a:pt x="191" y="185"/>
                  </a:cubicBezTo>
                  <a:cubicBezTo>
                    <a:pt x="195" y="188"/>
                    <a:pt x="198" y="190"/>
                    <a:pt x="202" y="193"/>
                  </a:cubicBezTo>
                  <a:close/>
                  <a:moveTo>
                    <a:pt x="54" y="62"/>
                  </a:moveTo>
                  <a:cubicBezTo>
                    <a:pt x="50" y="60"/>
                    <a:pt x="46" y="57"/>
                    <a:pt x="43" y="55"/>
                  </a:cubicBezTo>
                  <a:cubicBezTo>
                    <a:pt x="28" y="72"/>
                    <a:pt x="19" y="92"/>
                    <a:pt x="17" y="115"/>
                  </a:cubicBezTo>
                  <a:cubicBezTo>
                    <a:pt x="25" y="115"/>
                    <a:pt x="33" y="115"/>
                    <a:pt x="40" y="115"/>
                  </a:cubicBezTo>
                  <a:cubicBezTo>
                    <a:pt x="42" y="115"/>
                    <a:pt x="42" y="114"/>
                    <a:pt x="42" y="113"/>
                  </a:cubicBezTo>
                  <a:cubicBezTo>
                    <a:pt x="43" y="107"/>
                    <a:pt x="43" y="101"/>
                    <a:pt x="44" y="95"/>
                  </a:cubicBezTo>
                  <a:cubicBezTo>
                    <a:pt x="46" y="84"/>
                    <a:pt x="49" y="73"/>
                    <a:pt x="54" y="62"/>
                  </a:cubicBezTo>
                  <a:close/>
                  <a:moveTo>
                    <a:pt x="53" y="184"/>
                  </a:moveTo>
                  <a:cubicBezTo>
                    <a:pt x="50" y="176"/>
                    <a:pt x="47" y="167"/>
                    <a:pt x="45" y="159"/>
                  </a:cubicBezTo>
                  <a:cubicBezTo>
                    <a:pt x="43" y="150"/>
                    <a:pt x="42" y="141"/>
                    <a:pt x="41" y="132"/>
                  </a:cubicBezTo>
                  <a:cubicBezTo>
                    <a:pt x="33" y="132"/>
                    <a:pt x="26" y="132"/>
                    <a:pt x="18" y="132"/>
                  </a:cubicBezTo>
                  <a:cubicBezTo>
                    <a:pt x="17" y="148"/>
                    <a:pt x="31" y="183"/>
                    <a:pt x="42" y="191"/>
                  </a:cubicBezTo>
                  <a:cubicBezTo>
                    <a:pt x="46" y="189"/>
                    <a:pt x="50" y="187"/>
                    <a:pt x="53" y="184"/>
                  </a:cubicBezTo>
                  <a:close/>
                  <a:moveTo>
                    <a:pt x="192" y="63"/>
                  </a:moveTo>
                  <a:cubicBezTo>
                    <a:pt x="195" y="72"/>
                    <a:pt x="198" y="80"/>
                    <a:pt x="200" y="89"/>
                  </a:cubicBezTo>
                  <a:cubicBezTo>
                    <a:pt x="201" y="97"/>
                    <a:pt x="202" y="106"/>
                    <a:pt x="204" y="115"/>
                  </a:cubicBezTo>
                  <a:cubicBezTo>
                    <a:pt x="211" y="115"/>
                    <a:pt x="219" y="115"/>
                    <a:pt x="228" y="115"/>
                  </a:cubicBezTo>
                  <a:cubicBezTo>
                    <a:pt x="225" y="93"/>
                    <a:pt x="217" y="73"/>
                    <a:pt x="203" y="56"/>
                  </a:cubicBezTo>
                  <a:cubicBezTo>
                    <a:pt x="199" y="59"/>
                    <a:pt x="195" y="61"/>
                    <a:pt x="192" y="63"/>
                  </a:cubicBezTo>
                  <a:close/>
                  <a:moveTo>
                    <a:pt x="172" y="57"/>
                  </a:moveTo>
                  <a:cubicBezTo>
                    <a:pt x="165" y="41"/>
                    <a:pt x="142" y="23"/>
                    <a:pt x="131" y="24"/>
                  </a:cubicBezTo>
                  <a:cubicBezTo>
                    <a:pt x="131" y="38"/>
                    <a:pt x="131" y="52"/>
                    <a:pt x="131" y="67"/>
                  </a:cubicBezTo>
                  <a:cubicBezTo>
                    <a:pt x="146" y="66"/>
                    <a:pt x="159" y="63"/>
                    <a:pt x="172" y="57"/>
                  </a:cubicBezTo>
                  <a:close/>
                  <a:moveTo>
                    <a:pt x="72" y="191"/>
                  </a:moveTo>
                  <a:cubicBezTo>
                    <a:pt x="82" y="207"/>
                    <a:pt x="94" y="220"/>
                    <a:pt x="114" y="224"/>
                  </a:cubicBezTo>
                  <a:cubicBezTo>
                    <a:pt x="114" y="210"/>
                    <a:pt x="114" y="195"/>
                    <a:pt x="114" y="181"/>
                  </a:cubicBezTo>
                  <a:cubicBezTo>
                    <a:pt x="105" y="180"/>
                    <a:pt x="81" y="186"/>
                    <a:pt x="72" y="191"/>
                  </a:cubicBezTo>
                  <a:close/>
                  <a:moveTo>
                    <a:pt x="131" y="224"/>
                  </a:moveTo>
                  <a:cubicBezTo>
                    <a:pt x="148" y="222"/>
                    <a:pt x="165" y="205"/>
                    <a:pt x="172" y="191"/>
                  </a:cubicBezTo>
                  <a:cubicBezTo>
                    <a:pt x="159" y="185"/>
                    <a:pt x="145" y="182"/>
                    <a:pt x="131" y="181"/>
                  </a:cubicBezTo>
                  <a:cubicBezTo>
                    <a:pt x="131" y="195"/>
                    <a:pt x="131" y="210"/>
                    <a:pt x="131" y="224"/>
                  </a:cubicBezTo>
                  <a:close/>
                  <a:moveTo>
                    <a:pt x="114" y="24"/>
                  </a:moveTo>
                  <a:cubicBezTo>
                    <a:pt x="101" y="24"/>
                    <a:pt x="78" y="43"/>
                    <a:pt x="73" y="56"/>
                  </a:cubicBezTo>
                  <a:cubicBezTo>
                    <a:pt x="86" y="62"/>
                    <a:pt x="99" y="65"/>
                    <a:pt x="114" y="67"/>
                  </a:cubicBezTo>
                  <a:cubicBezTo>
                    <a:pt x="114" y="52"/>
                    <a:pt x="114" y="38"/>
                    <a:pt x="114" y="24"/>
                  </a:cubicBezTo>
                  <a:close/>
                  <a:moveTo>
                    <a:pt x="52" y="202"/>
                  </a:moveTo>
                  <a:cubicBezTo>
                    <a:pt x="59" y="208"/>
                    <a:pt x="67" y="214"/>
                    <a:pt x="75" y="218"/>
                  </a:cubicBezTo>
                  <a:cubicBezTo>
                    <a:pt x="70" y="211"/>
                    <a:pt x="65" y="204"/>
                    <a:pt x="59" y="197"/>
                  </a:cubicBezTo>
                  <a:cubicBezTo>
                    <a:pt x="57" y="199"/>
                    <a:pt x="55" y="200"/>
                    <a:pt x="52" y="202"/>
                  </a:cubicBezTo>
                  <a:close/>
                  <a:moveTo>
                    <a:pt x="170" y="30"/>
                  </a:moveTo>
                  <a:cubicBezTo>
                    <a:pt x="175" y="37"/>
                    <a:pt x="180" y="44"/>
                    <a:pt x="186" y="51"/>
                  </a:cubicBezTo>
                  <a:cubicBezTo>
                    <a:pt x="188" y="49"/>
                    <a:pt x="190" y="47"/>
                    <a:pt x="193" y="46"/>
                  </a:cubicBezTo>
                  <a:cubicBezTo>
                    <a:pt x="186" y="39"/>
                    <a:pt x="179" y="34"/>
                    <a:pt x="170" y="30"/>
                  </a:cubicBezTo>
                  <a:close/>
                  <a:moveTo>
                    <a:pt x="192" y="203"/>
                  </a:moveTo>
                  <a:cubicBezTo>
                    <a:pt x="189" y="201"/>
                    <a:pt x="187" y="200"/>
                    <a:pt x="185" y="198"/>
                  </a:cubicBezTo>
                  <a:cubicBezTo>
                    <a:pt x="180" y="205"/>
                    <a:pt x="175" y="211"/>
                    <a:pt x="170" y="218"/>
                  </a:cubicBezTo>
                  <a:cubicBezTo>
                    <a:pt x="178" y="214"/>
                    <a:pt x="185" y="209"/>
                    <a:pt x="192" y="203"/>
                  </a:cubicBezTo>
                  <a:close/>
                  <a:moveTo>
                    <a:pt x="60" y="50"/>
                  </a:moveTo>
                  <a:cubicBezTo>
                    <a:pt x="65" y="43"/>
                    <a:pt x="70" y="37"/>
                    <a:pt x="75" y="30"/>
                  </a:cubicBezTo>
                  <a:cubicBezTo>
                    <a:pt x="67" y="34"/>
                    <a:pt x="60" y="39"/>
                    <a:pt x="53" y="45"/>
                  </a:cubicBezTo>
                  <a:cubicBezTo>
                    <a:pt x="55" y="47"/>
                    <a:pt x="58" y="48"/>
                    <a:pt x="60" y="5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6" name="Freeform 470"/>
            <p:cNvSpPr>
              <a:spLocks/>
            </p:cNvSpPr>
            <p:nvPr/>
          </p:nvSpPr>
          <p:spPr bwMode="auto">
            <a:xfrm>
              <a:off x="7056438" y="2968513"/>
              <a:ext cx="98425" cy="79375"/>
            </a:xfrm>
            <a:custGeom>
              <a:avLst/>
              <a:gdLst>
                <a:gd name="T0" fmla="*/ 48 w 58"/>
                <a:gd name="T1" fmla="*/ 47 h 47"/>
                <a:gd name="T2" fmla="*/ 0 w 58"/>
                <a:gd name="T3" fmla="*/ 35 h 47"/>
                <a:gd name="T4" fmla="*/ 0 w 58"/>
                <a:gd name="T5" fmla="*/ 0 h 47"/>
                <a:gd name="T6" fmla="*/ 58 w 58"/>
                <a:gd name="T7" fmla="*/ 0 h 47"/>
                <a:gd name="T8" fmla="*/ 48 w 58"/>
                <a:gd name="T9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47">
                  <a:moveTo>
                    <a:pt x="48" y="47"/>
                  </a:moveTo>
                  <a:cubicBezTo>
                    <a:pt x="32" y="40"/>
                    <a:pt x="17" y="36"/>
                    <a:pt x="0" y="35"/>
                  </a:cubicBezTo>
                  <a:cubicBezTo>
                    <a:pt x="0" y="23"/>
                    <a:pt x="0" y="12"/>
                    <a:pt x="0" y="0"/>
                  </a:cubicBezTo>
                  <a:cubicBezTo>
                    <a:pt x="19" y="0"/>
                    <a:pt x="39" y="0"/>
                    <a:pt x="58" y="0"/>
                  </a:cubicBezTo>
                  <a:cubicBezTo>
                    <a:pt x="57" y="16"/>
                    <a:pt x="54" y="32"/>
                    <a:pt x="48" y="4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7" name="Freeform 471"/>
            <p:cNvSpPr>
              <a:spLocks/>
            </p:cNvSpPr>
            <p:nvPr/>
          </p:nvSpPr>
          <p:spPr bwMode="auto">
            <a:xfrm>
              <a:off x="6929438" y="2865325"/>
              <a:ext cx="98425" cy="74613"/>
            </a:xfrm>
            <a:custGeom>
              <a:avLst/>
              <a:gdLst>
                <a:gd name="T0" fmla="*/ 11 w 59"/>
                <a:gd name="T1" fmla="*/ 0 h 45"/>
                <a:gd name="T2" fmla="*/ 39 w 59"/>
                <a:gd name="T3" fmla="*/ 8 h 45"/>
                <a:gd name="T4" fmla="*/ 57 w 59"/>
                <a:gd name="T5" fmla="*/ 10 h 45"/>
                <a:gd name="T6" fmla="*/ 59 w 59"/>
                <a:gd name="T7" fmla="*/ 12 h 45"/>
                <a:gd name="T8" fmla="*/ 59 w 59"/>
                <a:gd name="T9" fmla="*/ 45 h 45"/>
                <a:gd name="T10" fmla="*/ 59 w 59"/>
                <a:gd name="T11" fmla="*/ 45 h 45"/>
                <a:gd name="T12" fmla="*/ 1 w 59"/>
                <a:gd name="T13" fmla="*/ 45 h 45"/>
                <a:gd name="T14" fmla="*/ 11 w 59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5">
                  <a:moveTo>
                    <a:pt x="11" y="0"/>
                  </a:moveTo>
                  <a:cubicBezTo>
                    <a:pt x="20" y="2"/>
                    <a:pt x="29" y="5"/>
                    <a:pt x="39" y="8"/>
                  </a:cubicBezTo>
                  <a:cubicBezTo>
                    <a:pt x="45" y="9"/>
                    <a:pt x="51" y="10"/>
                    <a:pt x="57" y="10"/>
                  </a:cubicBezTo>
                  <a:cubicBezTo>
                    <a:pt x="58" y="11"/>
                    <a:pt x="59" y="11"/>
                    <a:pt x="59" y="12"/>
                  </a:cubicBezTo>
                  <a:cubicBezTo>
                    <a:pt x="59" y="23"/>
                    <a:pt x="59" y="34"/>
                    <a:pt x="59" y="45"/>
                  </a:cubicBezTo>
                  <a:cubicBezTo>
                    <a:pt x="59" y="45"/>
                    <a:pt x="59" y="45"/>
                    <a:pt x="59" y="45"/>
                  </a:cubicBezTo>
                  <a:cubicBezTo>
                    <a:pt x="39" y="45"/>
                    <a:pt x="20" y="45"/>
                    <a:pt x="1" y="45"/>
                  </a:cubicBezTo>
                  <a:cubicBezTo>
                    <a:pt x="0" y="38"/>
                    <a:pt x="6" y="9"/>
                    <a:pt x="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8" name="Freeform 472"/>
            <p:cNvSpPr>
              <a:spLocks/>
            </p:cNvSpPr>
            <p:nvPr/>
          </p:nvSpPr>
          <p:spPr bwMode="auto">
            <a:xfrm>
              <a:off x="6931026" y="2968513"/>
              <a:ext cx="96838" cy="76200"/>
            </a:xfrm>
            <a:custGeom>
              <a:avLst/>
              <a:gdLst>
                <a:gd name="T0" fmla="*/ 0 w 58"/>
                <a:gd name="T1" fmla="*/ 0 h 45"/>
                <a:gd name="T2" fmla="*/ 58 w 58"/>
                <a:gd name="T3" fmla="*/ 0 h 45"/>
                <a:gd name="T4" fmla="*/ 58 w 58"/>
                <a:gd name="T5" fmla="*/ 34 h 45"/>
                <a:gd name="T6" fmla="*/ 33 w 58"/>
                <a:gd name="T7" fmla="*/ 38 h 45"/>
                <a:gd name="T8" fmla="*/ 10 w 58"/>
                <a:gd name="T9" fmla="*/ 45 h 45"/>
                <a:gd name="T10" fmla="*/ 0 w 58"/>
                <a:gd name="T1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45">
                  <a:moveTo>
                    <a:pt x="0" y="0"/>
                  </a:moveTo>
                  <a:cubicBezTo>
                    <a:pt x="19" y="0"/>
                    <a:pt x="38" y="0"/>
                    <a:pt x="58" y="0"/>
                  </a:cubicBezTo>
                  <a:cubicBezTo>
                    <a:pt x="58" y="12"/>
                    <a:pt x="58" y="23"/>
                    <a:pt x="58" y="34"/>
                  </a:cubicBezTo>
                  <a:cubicBezTo>
                    <a:pt x="50" y="36"/>
                    <a:pt x="41" y="37"/>
                    <a:pt x="33" y="38"/>
                  </a:cubicBezTo>
                  <a:cubicBezTo>
                    <a:pt x="26" y="40"/>
                    <a:pt x="18" y="43"/>
                    <a:pt x="10" y="45"/>
                  </a:cubicBezTo>
                  <a:cubicBezTo>
                    <a:pt x="4" y="31"/>
                    <a:pt x="1" y="16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9" name="Freeform 473"/>
            <p:cNvSpPr>
              <a:spLocks/>
            </p:cNvSpPr>
            <p:nvPr/>
          </p:nvSpPr>
          <p:spPr bwMode="auto">
            <a:xfrm>
              <a:off x="7056438" y="2865325"/>
              <a:ext cx="98425" cy="74613"/>
            </a:xfrm>
            <a:custGeom>
              <a:avLst/>
              <a:gdLst>
                <a:gd name="T0" fmla="*/ 0 w 58"/>
                <a:gd name="T1" fmla="*/ 45 h 45"/>
                <a:gd name="T2" fmla="*/ 0 w 58"/>
                <a:gd name="T3" fmla="*/ 34 h 45"/>
                <a:gd name="T4" fmla="*/ 0 w 58"/>
                <a:gd name="T5" fmla="*/ 13 h 45"/>
                <a:gd name="T6" fmla="*/ 2 w 58"/>
                <a:gd name="T7" fmla="*/ 11 h 45"/>
                <a:gd name="T8" fmla="*/ 47 w 58"/>
                <a:gd name="T9" fmla="*/ 0 h 45"/>
                <a:gd name="T10" fmla="*/ 48 w 58"/>
                <a:gd name="T11" fmla="*/ 0 h 45"/>
                <a:gd name="T12" fmla="*/ 58 w 58"/>
                <a:gd name="T13" fmla="*/ 45 h 45"/>
                <a:gd name="T14" fmla="*/ 0 w 58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5">
                  <a:moveTo>
                    <a:pt x="0" y="45"/>
                  </a:moveTo>
                  <a:cubicBezTo>
                    <a:pt x="0" y="41"/>
                    <a:pt x="0" y="38"/>
                    <a:pt x="0" y="34"/>
                  </a:cubicBezTo>
                  <a:cubicBezTo>
                    <a:pt x="0" y="27"/>
                    <a:pt x="0" y="20"/>
                    <a:pt x="0" y="13"/>
                  </a:cubicBezTo>
                  <a:cubicBezTo>
                    <a:pt x="0" y="11"/>
                    <a:pt x="0" y="11"/>
                    <a:pt x="2" y="11"/>
                  </a:cubicBezTo>
                  <a:cubicBezTo>
                    <a:pt x="18" y="10"/>
                    <a:pt x="33" y="6"/>
                    <a:pt x="47" y="0"/>
                  </a:cubicBezTo>
                  <a:cubicBezTo>
                    <a:pt x="47" y="0"/>
                    <a:pt x="48" y="0"/>
                    <a:pt x="48" y="0"/>
                  </a:cubicBezTo>
                  <a:cubicBezTo>
                    <a:pt x="54" y="14"/>
                    <a:pt x="57" y="29"/>
                    <a:pt x="58" y="45"/>
                  </a:cubicBezTo>
                  <a:cubicBezTo>
                    <a:pt x="39" y="45"/>
                    <a:pt x="20" y="45"/>
                    <a:pt x="0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0" name="Freeform 474"/>
            <p:cNvSpPr>
              <a:spLocks/>
            </p:cNvSpPr>
            <p:nvPr/>
          </p:nvSpPr>
          <p:spPr bwMode="auto">
            <a:xfrm>
              <a:off x="6865938" y="2839925"/>
              <a:ext cx="61913" cy="100013"/>
            </a:xfrm>
            <a:custGeom>
              <a:avLst/>
              <a:gdLst>
                <a:gd name="T0" fmla="*/ 37 w 37"/>
                <a:gd name="T1" fmla="*/ 7 h 60"/>
                <a:gd name="T2" fmla="*/ 27 w 37"/>
                <a:gd name="T3" fmla="*/ 40 h 60"/>
                <a:gd name="T4" fmla="*/ 25 w 37"/>
                <a:gd name="T5" fmla="*/ 58 h 60"/>
                <a:gd name="T6" fmla="*/ 23 w 37"/>
                <a:gd name="T7" fmla="*/ 60 h 60"/>
                <a:gd name="T8" fmla="*/ 0 w 37"/>
                <a:gd name="T9" fmla="*/ 60 h 60"/>
                <a:gd name="T10" fmla="*/ 26 w 37"/>
                <a:gd name="T11" fmla="*/ 0 h 60"/>
                <a:gd name="T12" fmla="*/ 37 w 37"/>
                <a:gd name="T13" fmla="*/ 7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60">
                  <a:moveTo>
                    <a:pt x="37" y="7"/>
                  </a:moveTo>
                  <a:cubicBezTo>
                    <a:pt x="32" y="18"/>
                    <a:pt x="29" y="29"/>
                    <a:pt x="27" y="40"/>
                  </a:cubicBezTo>
                  <a:cubicBezTo>
                    <a:pt x="26" y="46"/>
                    <a:pt x="26" y="52"/>
                    <a:pt x="25" y="58"/>
                  </a:cubicBezTo>
                  <a:cubicBezTo>
                    <a:pt x="25" y="59"/>
                    <a:pt x="25" y="60"/>
                    <a:pt x="23" y="60"/>
                  </a:cubicBezTo>
                  <a:cubicBezTo>
                    <a:pt x="16" y="60"/>
                    <a:pt x="8" y="60"/>
                    <a:pt x="0" y="60"/>
                  </a:cubicBezTo>
                  <a:cubicBezTo>
                    <a:pt x="2" y="37"/>
                    <a:pt x="11" y="17"/>
                    <a:pt x="26" y="0"/>
                  </a:cubicBezTo>
                  <a:cubicBezTo>
                    <a:pt x="29" y="2"/>
                    <a:pt x="33" y="5"/>
                    <a:pt x="37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1" name="Freeform 475"/>
            <p:cNvSpPr>
              <a:spLocks/>
            </p:cNvSpPr>
            <p:nvPr/>
          </p:nvSpPr>
          <p:spPr bwMode="auto">
            <a:xfrm>
              <a:off x="6865938" y="2968513"/>
              <a:ext cx="60325" cy="100013"/>
            </a:xfrm>
            <a:custGeom>
              <a:avLst/>
              <a:gdLst>
                <a:gd name="T0" fmla="*/ 36 w 36"/>
                <a:gd name="T1" fmla="*/ 52 h 59"/>
                <a:gd name="T2" fmla="*/ 25 w 36"/>
                <a:gd name="T3" fmla="*/ 59 h 59"/>
                <a:gd name="T4" fmla="*/ 1 w 36"/>
                <a:gd name="T5" fmla="*/ 0 h 59"/>
                <a:gd name="T6" fmla="*/ 24 w 36"/>
                <a:gd name="T7" fmla="*/ 0 h 59"/>
                <a:gd name="T8" fmla="*/ 28 w 36"/>
                <a:gd name="T9" fmla="*/ 27 h 59"/>
                <a:gd name="T10" fmla="*/ 36 w 36"/>
                <a:gd name="T11" fmla="*/ 5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59">
                  <a:moveTo>
                    <a:pt x="36" y="52"/>
                  </a:moveTo>
                  <a:cubicBezTo>
                    <a:pt x="33" y="55"/>
                    <a:pt x="29" y="57"/>
                    <a:pt x="25" y="59"/>
                  </a:cubicBezTo>
                  <a:cubicBezTo>
                    <a:pt x="14" y="51"/>
                    <a:pt x="0" y="16"/>
                    <a:pt x="1" y="0"/>
                  </a:cubicBezTo>
                  <a:cubicBezTo>
                    <a:pt x="9" y="0"/>
                    <a:pt x="16" y="0"/>
                    <a:pt x="24" y="0"/>
                  </a:cubicBezTo>
                  <a:cubicBezTo>
                    <a:pt x="25" y="9"/>
                    <a:pt x="26" y="18"/>
                    <a:pt x="28" y="27"/>
                  </a:cubicBezTo>
                  <a:cubicBezTo>
                    <a:pt x="30" y="35"/>
                    <a:pt x="33" y="44"/>
                    <a:pt x="3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2" name="Freeform 476"/>
            <p:cNvSpPr>
              <a:spLocks/>
            </p:cNvSpPr>
            <p:nvPr/>
          </p:nvSpPr>
          <p:spPr bwMode="auto">
            <a:xfrm>
              <a:off x="7056438" y="2785950"/>
              <a:ext cx="69850" cy="74613"/>
            </a:xfrm>
            <a:custGeom>
              <a:avLst/>
              <a:gdLst>
                <a:gd name="T0" fmla="*/ 41 w 41"/>
                <a:gd name="T1" fmla="*/ 34 h 44"/>
                <a:gd name="T2" fmla="*/ 0 w 41"/>
                <a:gd name="T3" fmla="*/ 44 h 44"/>
                <a:gd name="T4" fmla="*/ 0 w 41"/>
                <a:gd name="T5" fmla="*/ 1 h 44"/>
                <a:gd name="T6" fmla="*/ 41 w 41"/>
                <a:gd name="T7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44">
                  <a:moveTo>
                    <a:pt x="41" y="34"/>
                  </a:moveTo>
                  <a:cubicBezTo>
                    <a:pt x="28" y="40"/>
                    <a:pt x="15" y="43"/>
                    <a:pt x="0" y="44"/>
                  </a:cubicBezTo>
                  <a:cubicBezTo>
                    <a:pt x="0" y="29"/>
                    <a:pt x="0" y="15"/>
                    <a:pt x="0" y="1"/>
                  </a:cubicBezTo>
                  <a:cubicBezTo>
                    <a:pt x="11" y="0"/>
                    <a:pt x="34" y="18"/>
                    <a:pt x="41" y="3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3" name="Freeform 477"/>
            <p:cNvSpPr>
              <a:spLocks/>
            </p:cNvSpPr>
            <p:nvPr/>
          </p:nvSpPr>
          <p:spPr bwMode="auto">
            <a:xfrm>
              <a:off x="6958013" y="3049475"/>
              <a:ext cx="69850" cy="74613"/>
            </a:xfrm>
            <a:custGeom>
              <a:avLst/>
              <a:gdLst>
                <a:gd name="T0" fmla="*/ 0 w 42"/>
                <a:gd name="T1" fmla="*/ 11 h 44"/>
                <a:gd name="T2" fmla="*/ 42 w 42"/>
                <a:gd name="T3" fmla="*/ 1 h 44"/>
                <a:gd name="T4" fmla="*/ 42 w 42"/>
                <a:gd name="T5" fmla="*/ 44 h 44"/>
                <a:gd name="T6" fmla="*/ 0 w 42"/>
                <a:gd name="T7" fmla="*/ 1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44">
                  <a:moveTo>
                    <a:pt x="0" y="11"/>
                  </a:moveTo>
                  <a:cubicBezTo>
                    <a:pt x="9" y="6"/>
                    <a:pt x="33" y="0"/>
                    <a:pt x="42" y="1"/>
                  </a:cubicBezTo>
                  <a:cubicBezTo>
                    <a:pt x="42" y="15"/>
                    <a:pt x="42" y="30"/>
                    <a:pt x="42" y="44"/>
                  </a:cubicBezTo>
                  <a:cubicBezTo>
                    <a:pt x="22" y="40"/>
                    <a:pt x="10" y="27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4" name="Freeform 478"/>
            <p:cNvSpPr>
              <a:spLocks/>
            </p:cNvSpPr>
            <p:nvPr/>
          </p:nvSpPr>
          <p:spPr bwMode="auto">
            <a:xfrm>
              <a:off x="7056438" y="3051063"/>
              <a:ext cx="69850" cy="73025"/>
            </a:xfrm>
            <a:custGeom>
              <a:avLst/>
              <a:gdLst>
                <a:gd name="T0" fmla="*/ 0 w 41"/>
                <a:gd name="T1" fmla="*/ 43 h 43"/>
                <a:gd name="T2" fmla="*/ 0 w 41"/>
                <a:gd name="T3" fmla="*/ 0 h 43"/>
                <a:gd name="T4" fmla="*/ 41 w 41"/>
                <a:gd name="T5" fmla="*/ 10 h 43"/>
                <a:gd name="T6" fmla="*/ 0 w 41"/>
                <a:gd name="T7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43">
                  <a:moveTo>
                    <a:pt x="0" y="43"/>
                  </a:moveTo>
                  <a:cubicBezTo>
                    <a:pt x="0" y="29"/>
                    <a:pt x="0" y="14"/>
                    <a:pt x="0" y="0"/>
                  </a:cubicBezTo>
                  <a:cubicBezTo>
                    <a:pt x="14" y="1"/>
                    <a:pt x="28" y="4"/>
                    <a:pt x="41" y="10"/>
                  </a:cubicBezTo>
                  <a:cubicBezTo>
                    <a:pt x="34" y="24"/>
                    <a:pt x="17" y="41"/>
                    <a:pt x="0" y="4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5" name="Freeform 479"/>
            <p:cNvSpPr>
              <a:spLocks/>
            </p:cNvSpPr>
            <p:nvPr/>
          </p:nvSpPr>
          <p:spPr bwMode="auto">
            <a:xfrm>
              <a:off x="6959601" y="2787538"/>
              <a:ext cx="68263" cy="73025"/>
            </a:xfrm>
            <a:custGeom>
              <a:avLst/>
              <a:gdLst>
                <a:gd name="T0" fmla="*/ 41 w 41"/>
                <a:gd name="T1" fmla="*/ 0 h 43"/>
                <a:gd name="T2" fmla="*/ 41 w 41"/>
                <a:gd name="T3" fmla="*/ 43 h 43"/>
                <a:gd name="T4" fmla="*/ 0 w 41"/>
                <a:gd name="T5" fmla="*/ 32 h 43"/>
                <a:gd name="T6" fmla="*/ 41 w 41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" h="43">
                  <a:moveTo>
                    <a:pt x="41" y="0"/>
                  </a:moveTo>
                  <a:cubicBezTo>
                    <a:pt x="41" y="14"/>
                    <a:pt x="41" y="28"/>
                    <a:pt x="41" y="43"/>
                  </a:cubicBezTo>
                  <a:cubicBezTo>
                    <a:pt x="26" y="41"/>
                    <a:pt x="13" y="38"/>
                    <a:pt x="0" y="32"/>
                  </a:cubicBezTo>
                  <a:cubicBezTo>
                    <a:pt x="5" y="19"/>
                    <a:pt x="28" y="0"/>
                    <a:pt x="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6" name="Freeform 480"/>
            <p:cNvSpPr>
              <a:spLocks/>
            </p:cNvSpPr>
            <p:nvPr/>
          </p:nvSpPr>
          <p:spPr bwMode="auto">
            <a:xfrm>
              <a:off x="6924676" y="3078050"/>
              <a:ext cx="38100" cy="34925"/>
            </a:xfrm>
            <a:custGeom>
              <a:avLst/>
              <a:gdLst>
                <a:gd name="T0" fmla="*/ 0 w 23"/>
                <a:gd name="T1" fmla="*/ 5 h 21"/>
                <a:gd name="T2" fmla="*/ 7 w 23"/>
                <a:gd name="T3" fmla="*/ 0 h 21"/>
                <a:gd name="T4" fmla="*/ 23 w 23"/>
                <a:gd name="T5" fmla="*/ 21 h 21"/>
                <a:gd name="T6" fmla="*/ 0 w 23"/>
                <a:gd name="T7" fmla="*/ 5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1">
                  <a:moveTo>
                    <a:pt x="0" y="5"/>
                  </a:moveTo>
                  <a:cubicBezTo>
                    <a:pt x="3" y="3"/>
                    <a:pt x="5" y="2"/>
                    <a:pt x="7" y="0"/>
                  </a:cubicBezTo>
                  <a:cubicBezTo>
                    <a:pt x="13" y="7"/>
                    <a:pt x="18" y="14"/>
                    <a:pt x="23" y="21"/>
                  </a:cubicBezTo>
                  <a:cubicBezTo>
                    <a:pt x="15" y="17"/>
                    <a:pt x="7" y="11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7" name="Freeform 481"/>
            <p:cNvSpPr>
              <a:spLocks/>
            </p:cNvSpPr>
            <p:nvPr/>
          </p:nvSpPr>
          <p:spPr bwMode="auto">
            <a:xfrm>
              <a:off x="6926263" y="2797063"/>
              <a:ext cx="36513" cy="34925"/>
            </a:xfrm>
            <a:custGeom>
              <a:avLst/>
              <a:gdLst>
                <a:gd name="T0" fmla="*/ 7 w 22"/>
                <a:gd name="T1" fmla="*/ 20 h 20"/>
                <a:gd name="T2" fmla="*/ 0 w 22"/>
                <a:gd name="T3" fmla="*/ 15 h 20"/>
                <a:gd name="T4" fmla="*/ 22 w 22"/>
                <a:gd name="T5" fmla="*/ 0 h 20"/>
                <a:gd name="T6" fmla="*/ 7 w 22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0">
                  <a:moveTo>
                    <a:pt x="7" y="20"/>
                  </a:moveTo>
                  <a:cubicBezTo>
                    <a:pt x="5" y="18"/>
                    <a:pt x="2" y="17"/>
                    <a:pt x="0" y="15"/>
                  </a:cubicBezTo>
                  <a:cubicBezTo>
                    <a:pt x="7" y="9"/>
                    <a:pt x="14" y="4"/>
                    <a:pt x="22" y="0"/>
                  </a:cubicBezTo>
                  <a:cubicBezTo>
                    <a:pt x="17" y="7"/>
                    <a:pt x="12" y="13"/>
                    <a:pt x="7" y="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5" name="グループ化 2394"/>
          <p:cNvGrpSpPr/>
          <p:nvPr/>
        </p:nvGrpSpPr>
        <p:grpSpPr>
          <a:xfrm>
            <a:off x="7464426" y="2859273"/>
            <a:ext cx="390525" cy="339726"/>
            <a:chOff x="7464426" y="2785950"/>
            <a:chExt cx="390525" cy="339726"/>
          </a:xfrm>
        </p:grpSpPr>
        <p:sp>
          <p:nvSpPr>
            <p:cNvPr id="708" name="Freeform 482"/>
            <p:cNvSpPr>
              <a:spLocks/>
            </p:cNvSpPr>
            <p:nvPr/>
          </p:nvSpPr>
          <p:spPr bwMode="auto">
            <a:xfrm>
              <a:off x="7464426" y="2785950"/>
              <a:ext cx="325438" cy="274638"/>
            </a:xfrm>
            <a:custGeom>
              <a:avLst/>
              <a:gdLst>
                <a:gd name="T0" fmla="*/ 107 w 194"/>
                <a:gd name="T1" fmla="*/ 163 h 163"/>
                <a:gd name="T2" fmla="*/ 105 w 194"/>
                <a:gd name="T3" fmla="*/ 163 h 163"/>
                <a:gd name="T4" fmla="*/ 3 w 194"/>
                <a:gd name="T5" fmla="*/ 163 h 163"/>
                <a:gd name="T6" fmla="*/ 0 w 194"/>
                <a:gd name="T7" fmla="*/ 160 h 163"/>
                <a:gd name="T8" fmla="*/ 0 w 194"/>
                <a:gd name="T9" fmla="*/ 3 h 163"/>
                <a:gd name="T10" fmla="*/ 3 w 194"/>
                <a:gd name="T11" fmla="*/ 0 h 163"/>
                <a:gd name="T12" fmla="*/ 191 w 194"/>
                <a:gd name="T13" fmla="*/ 0 h 163"/>
                <a:gd name="T14" fmla="*/ 194 w 194"/>
                <a:gd name="T15" fmla="*/ 3 h 163"/>
                <a:gd name="T16" fmla="*/ 194 w 194"/>
                <a:gd name="T17" fmla="*/ 74 h 163"/>
                <a:gd name="T18" fmla="*/ 193 w 194"/>
                <a:gd name="T19" fmla="*/ 77 h 163"/>
                <a:gd name="T20" fmla="*/ 189 w 194"/>
                <a:gd name="T21" fmla="*/ 72 h 163"/>
                <a:gd name="T22" fmla="*/ 189 w 194"/>
                <a:gd name="T23" fmla="*/ 41 h 163"/>
                <a:gd name="T24" fmla="*/ 186 w 194"/>
                <a:gd name="T25" fmla="*/ 38 h 163"/>
                <a:gd name="T26" fmla="*/ 9 w 194"/>
                <a:gd name="T27" fmla="*/ 38 h 163"/>
                <a:gd name="T28" fmla="*/ 6 w 194"/>
                <a:gd name="T29" fmla="*/ 41 h 163"/>
                <a:gd name="T30" fmla="*/ 6 w 194"/>
                <a:gd name="T31" fmla="*/ 155 h 163"/>
                <a:gd name="T32" fmla="*/ 9 w 194"/>
                <a:gd name="T33" fmla="*/ 158 h 163"/>
                <a:gd name="T34" fmla="*/ 102 w 194"/>
                <a:gd name="T35" fmla="*/ 158 h 163"/>
                <a:gd name="T36" fmla="*/ 107 w 194"/>
                <a:gd name="T3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4" h="163">
                  <a:moveTo>
                    <a:pt x="107" y="163"/>
                  </a:moveTo>
                  <a:cubicBezTo>
                    <a:pt x="106" y="163"/>
                    <a:pt x="106" y="163"/>
                    <a:pt x="105" y="163"/>
                  </a:cubicBezTo>
                  <a:cubicBezTo>
                    <a:pt x="71" y="163"/>
                    <a:pt x="37" y="163"/>
                    <a:pt x="3" y="163"/>
                  </a:cubicBezTo>
                  <a:cubicBezTo>
                    <a:pt x="1" y="163"/>
                    <a:pt x="0" y="162"/>
                    <a:pt x="0" y="160"/>
                  </a:cubicBezTo>
                  <a:cubicBezTo>
                    <a:pt x="0" y="108"/>
                    <a:pt x="0" y="55"/>
                    <a:pt x="0" y="3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66" y="0"/>
                    <a:pt x="128" y="0"/>
                    <a:pt x="191" y="0"/>
                  </a:cubicBezTo>
                  <a:cubicBezTo>
                    <a:pt x="193" y="0"/>
                    <a:pt x="194" y="0"/>
                    <a:pt x="194" y="3"/>
                  </a:cubicBezTo>
                  <a:cubicBezTo>
                    <a:pt x="194" y="26"/>
                    <a:pt x="194" y="50"/>
                    <a:pt x="194" y="74"/>
                  </a:cubicBezTo>
                  <a:cubicBezTo>
                    <a:pt x="194" y="75"/>
                    <a:pt x="193" y="76"/>
                    <a:pt x="193" y="77"/>
                  </a:cubicBezTo>
                  <a:cubicBezTo>
                    <a:pt x="189" y="77"/>
                    <a:pt x="189" y="76"/>
                    <a:pt x="189" y="72"/>
                  </a:cubicBezTo>
                  <a:cubicBezTo>
                    <a:pt x="189" y="62"/>
                    <a:pt x="189" y="51"/>
                    <a:pt x="189" y="41"/>
                  </a:cubicBezTo>
                  <a:cubicBezTo>
                    <a:pt x="189" y="38"/>
                    <a:pt x="188" y="38"/>
                    <a:pt x="186" y="38"/>
                  </a:cubicBezTo>
                  <a:cubicBezTo>
                    <a:pt x="127" y="38"/>
                    <a:pt x="68" y="38"/>
                    <a:pt x="9" y="38"/>
                  </a:cubicBezTo>
                  <a:cubicBezTo>
                    <a:pt x="6" y="38"/>
                    <a:pt x="6" y="38"/>
                    <a:pt x="6" y="41"/>
                  </a:cubicBezTo>
                  <a:cubicBezTo>
                    <a:pt x="6" y="79"/>
                    <a:pt x="6" y="117"/>
                    <a:pt x="6" y="155"/>
                  </a:cubicBezTo>
                  <a:cubicBezTo>
                    <a:pt x="6" y="158"/>
                    <a:pt x="7" y="158"/>
                    <a:pt x="9" y="158"/>
                  </a:cubicBezTo>
                  <a:cubicBezTo>
                    <a:pt x="40" y="158"/>
                    <a:pt x="71" y="158"/>
                    <a:pt x="102" y="158"/>
                  </a:cubicBezTo>
                  <a:cubicBezTo>
                    <a:pt x="107" y="158"/>
                    <a:pt x="107" y="158"/>
                    <a:pt x="107" y="16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9" name="Freeform 483"/>
            <p:cNvSpPr>
              <a:spLocks noEditPoints="1"/>
            </p:cNvSpPr>
            <p:nvPr/>
          </p:nvSpPr>
          <p:spPr bwMode="auto">
            <a:xfrm>
              <a:off x="7651751" y="2920888"/>
              <a:ext cx="203200" cy="204788"/>
            </a:xfrm>
            <a:custGeom>
              <a:avLst/>
              <a:gdLst>
                <a:gd name="T0" fmla="*/ 121 w 121"/>
                <a:gd name="T1" fmla="*/ 61 h 122"/>
                <a:gd name="T2" fmla="*/ 0 w 121"/>
                <a:gd name="T3" fmla="*/ 61 h 122"/>
                <a:gd name="T4" fmla="*/ 61 w 121"/>
                <a:gd name="T5" fmla="*/ 62 h 122"/>
                <a:gd name="T6" fmla="*/ 39 w 121"/>
                <a:gd name="T7" fmla="*/ 65 h 122"/>
                <a:gd name="T8" fmla="*/ 43 w 121"/>
                <a:gd name="T9" fmla="*/ 84 h 122"/>
                <a:gd name="T10" fmla="*/ 79 w 121"/>
                <a:gd name="T11" fmla="*/ 84 h 122"/>
                <a:gd name="T12" fmla="*/ 83 w 121"/>
                <a:gd name="T13" fmla="*/ 65 h 122"/>
                <a:gd name="T14" fmla="*/ 61 w 121"/>
                <a:gd name="T15" fmla="*/ 62 h 122"/>
                <a:gd name="T16" fmla="*/ 81 w 121"/>
                <a:gd name="T17" fmla="*/ 39 h 122"/>
                <a:gd name="T18" fmla="*/ 61 w 121"/>
                <a:gd name="T19" fmla="*/ 38 h 122"/>
                <a:gd name="T20" fmla="*/ 41 w 121"/>
                <a:gd name="T21" fmla="*/ 38 h 122"/>
                <a:gd name="T22" fmla="*/ 42 w 121"/>
                <a:gd name="T23" fmla="*/ 57 h 122"/>
                <a:gd name="T24" fmla="*/ 83 w 121"/>
                <a:gd name="T25" fmla="*/ 57 h 122"/>
                <a:gd name="T26" fmla="*/ 44 w 121"/>
                <a:gd name="T27" fmla="*/ 96 h 122"/>
                <a:gd name="T28" fmla="*/ 67 w 121"/>
                <a:gd name="T29" fmla="*/ 114 h 122"/>
                <a:gd name="T30" fmla="*/ 80 w 121"/>
                <a:gd name="T31" fmla="*/ 90 h 122"/>
                <a:gd name="T32" fmla="*/ 20 w 121"/>
                <a:gd name="T33" fmla="*/ 62 h 122"/>
                <a:gd name="T34" fmla="*/ 6 w 121"/>
                <a:gd name="T35" fmla="*/ 65 h 122"/>
                <a:gd name="T36" fmla="*/ 17 w 121"/>
                <a:gd name="T37" fmla="*/ 92 h 122"/>
                <a:gd name="T38" fmla="*/ 36 w 121"/>
                <a:gd name="T39" fmla="*/ 83 h 122"/>
                <a:gd name="T40" fmla="*/ 32 w 121"/>
                <a:gd name="T41" fmla="*/ 62 h 122"/>
                <a:gd name="T42" fmla="*/ 116 w 121"/>
                <a:gd name="T43" fmla="*/ 62 h 122"/>
                <a:gd name="T44" fmla="*/ 88 w 121"/>
                <a:gd name="T45" fmla="*/ 65 h 122"/>
                <a:gd name="T46" fmla="*/ 88 w 121"/>
                <a:gd name="T47" fmla="*/ 86 h 122"/>
                <a:gd name="T48" fmla="*/ 108 w 121"/>
                <a:gd name="T49" fmla="*/ 91 h 122"/>
                <a:gd name="T50" fmla="*/ 116 w 121"/>
                <a:gd name="T51" fmla="*/ 62 h 122"/>
                <a:gd name="T52" fmla="*/ 77 w 121"/>
                <a:gd name="T53" fmla="*/ 32 h 122"/>
                <a:gd name="T54" fmla="*/ 68 w 121"/>
                <a:gd name="T55" fmla="*/ 9 h 122"/>
                <a:gd name="T56" fmla="*/ 43 w 121"/>
                <a:gd name="T57" fmla="*/ 30 h 122"/>
                <a:gd name="T58" fmla="*/ 61 w 121"/>
                <a:gd name="T59" fmla="*/ 33 h 122"/>
                <a:gd name="T60" fmla="*/ 32 w 121"/>
                <a:gd name="T61" fmla="*/ 57 h 122"/>
                <a:gd name="T62" fmla="*/ 36 w 121"/>
                <a:gd name="T63" fmla="*/ 37 h 122"/>
                <a:gd name="T64" fmla="*/ 18 w 121"/>
                <a:gd name="T65" fmla="*/ 29 h 122"/>
                <a:gd name="T66" fmla="*/ 11 w 121"/>
                <a:gd name="T67" fmla="*/ 37 h 122"/>
                <a:gd name="T68" fmla="*/ 8 w 121"/>
                <a:gd name="T69" fmla="*/ 57 h 122"/>
                <a:gd name="T70" fmla="*/ 102 w 121"/>
                <a:gd name="T71" fmla="*/ 57 h 122"/>
                <a:gd name="T72" fmla="*/ 116 w 121"/>
                <a:gd name="T73" fmla="*/ 54 h 122"/>
                <a:gd name="T74" fmla="*/ 104 w 121"/>
                <a:gd name="T75" fmla="*/ 29 h 122"/>
                <a:gd name="T76" fmla="*/ 86 w 121"/>
                <a:gd name="T77" fmla="*/ 37 h 122"/>
                <a:gd name="T78" fmla="*/ 90 w 121"/>
                <a:gd name="T79" fmla="*/ 57 h 122"/>
                <a:gd name="T80" fmla="*/ 103 w 121"/>
                <a:gd name="T81" fmla="*/ 97 h 122"/>
                <a:gd name="T82" fmla="*/ 87 w 121"/>
                <a:gd name="T83" fmla="*/ 91 h 122"/>
                <a:gd name="T84" fmla="*/ 75 w 121"/>
                <a:gd name="T85" fmla="*/ 113 h 122"/>
                <a:gd name="T86" fmla="*/ 103 w 121"/>
                <a:gd name="T87" fmla="*/ 97 h 122"/>
                <a:gd name="T88" fmla="*/ 47 w 121"/>
                <a:gd name="T89" fmla="*/ 115 h 122"/>
                <a:gd name="T90" fmla="*/ 38 w 121"/>
                <a:gd name="T91" fmla="*/ 93 h 122"/>
                <a:gd name="T92" fmla="*/ 29 w 121"/>
                <a:gd name="T93" fmla="*/ 93 h 122"/>
                <a:gd name="T94" fmla="*/ 48 w 121"/>
                <a:gd name="T95" fmla="*/ 8 h 122"/>
                <a:gd name="T96" fmla="*/ 22 w 121"/>
                <a:gd name="T97" fmla="*/ 25 h 122"/>
                <a:gd name="T98" fmla="*/ 39 w 121"/>
                <a:gd name="T99" fmla="*/ 28 h 122"/>
                <a:gd name="T100" fmla="*/ 48 w 121"/>
                <a:gd name="T101" fmla="*/ 8 h 122"/>
                <a:gd name="T102" fmla="*/ 74 w 121"/>
                <a:gd name="T103" fmla="*/ 9 h 122"/>
                <a:gd name="T104" fmla="*/ 86 w 121"/>
                <a:gd name="T105" fmla="*/ 30 h 122"/>
                <a:gd name="T106" fmla="*/ 102 w 121"/>
                <a:gd name="T107" fmla="*/ 2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1" h="122">
                  <a:moveTo>
                    <a:pt x="61" y="1"/>
                  </a:moveTo>
                  <a:cubicBezTo>
                    <a:pt x="94" y="1"/>
                    <a:pt x="121" y="28"/>
                    <a:pt x="121" y="61"/>
                  </a:cubicBezTo>
                  <a:cubicBezTo>
                    <a:pt x="121" y="95"/>
                    <a:pt x="94" y="122"/>
                    <a:pt x="60" y="122"/>
                  </a:cubicBezTo>
                  <a:cubicBezTo>
                    <a:pt x="28" y="122"/>
                    <a:pt x="0" y="95"/>
                    <a:pt x="0" y="61"/>
                  </a:cubicBezTo>
                  <a:cubicBezTo>
                    <a:pt x="0" y="28"/>
                    <a:pt x="28" y="0"/>
                    <a:pt x="61" y="1"/>
                  </a:cubicBezTo>
                  <a:close/>
                  <a:moveTo>
                    <a:pt x="61" y="62"/>
                  </a:moveTo>
                  <a:cubicBezTo>
                    <a:pt x="54" y="62"/>
                    <a:pt x="48" y="62"/>
                    <a:pt x="42" y="62"/>
                  </a:cubicBezTo>
                  <a:cubicBezTo>
                    <a:pt x="40" y="62"/>
                    <a:pt x="39" y="63"/>
                    <a:pt x="39" y="65"/>
                  </a:cubicBezTo>
                  <a:cubicBezTo>
                    <a:pt x="40" y="71"/>
                    <a:pt x="40" y="77"/>
                    <a:pt x="41" y="83"/>
                  </a:cubicBezTo>
                  <a:cubicBezTo>
                    <a:pt x="41" y="84"/>
                    <a:pt x="41" y="85"/>
                    <a:pt x="43" y="84"/>
                  </a:cubicBezTo>
                  <a:cubicBezTo>
                    <a:pt x="47" y="84"/>
                    <a:pt x="50" y="83"/>
                    <a:pt x="54" y="83"/>
                  </a:cubicBezTo>
                  <a:cubicBezTo>
                    <a:pt x="62" y="84"/>
                    <a:pt x="70" y="84"/>
                    <a:pt x="79" y="84"/>
                  </a:cubicBezTo>
                  <a:cubicBezTo>
                    <a:pt x="80" y="85"/>
                    <a:pt x="81" y="84"/>
                    <a:pt x="81" y="82"/>
                  </a:cubicBezTo>
                  <a:cubicBezTo>
                    <a:pt x="81" y="76"/>
                    <a:pt x="82" y="70"/>
                    <a:pt x="83" y="65"/>
                  </a:cubicBezTo>
                  <a:cubicBezTo>
                    <a:pt x="83" y="63"/>
                    <a:pt x="82" y="62"/>
                    <a:pt x="80" y="62"/>
                  </a:cubicBezTo>
                  <a:cubicBezTo>
                    <a:pt x="74" y="62"/>
                    <a:pt x="67" y="62"/>
                    <a:pt x="61" y="62"/>
                  </a:cubicBezTo>
                  <a:close/>
                  <a:moveTo>
                    <a:pt x="83" y="57"/>
                  </a:moveTo>
                  <a:cubicBezTo>
                    <a:pt x="82" y="51"/>
                    <a:pt x="81" y="45"/>
                    <a:pt x="81" y="39"/>
                  </a:cubicBezTo>
                  <a:cubicBezTo>
                    <a:pt x="80" y="36"/>
                    <a:pt x="79" y="36"/>
                    <a:pt x="78" y="36"/>
                  </a:cubicBezTo>
                  <a:cubicBezTo>
                    <a:pt x="72" y="37"/>
                    <a:pt x="67" y="38"/>
                    <a:pt x="61" y="38"/>
                  </a:cubicBezTo>
                  <a:cubicBezTo>
                    <a:pt x="56" y="38"/>
                    <a:pt x="50" y="37"/>
                    <a:pt x="44" y="36"/>
                  </a:cubicBezTo>
                  <a:cubicBezTo>
                    <a:pt x="42" y="36"/>
                    <a:pt x="41" y="36"/>
                    <a:pt x="41" y="38"/>
                  </a:cubicBezTo>
                  <a:cubicBezTo>
                    <a:pt x="41" y="44"/>
                    <a:pt x="40" y="49"/>
                    <a:pt x="39" y="54"/>
                  </a:cubicBezTo>
                  <a:cubicBezTo>
                    <a:pt x="39" y="56"/>
                    <a:pt x="40" y="57"/>
                    <a:pt x="42" y="57"/>
                  </a:cubicBezTo>
                  <a:cubicBezTo>
                    <a:pt x="54" y="57"/>
                    <a:pt x="66" y="57"/>
                    <a:pt x="79" y="57"/>
                  </a:cubicBezTo>
                  <a:cubicBezTo>
                    <a:pt x="80" y="57"/>
                    <a:pt x="81" y="57"/>
                    <a:pt x="83" y="57"/>
                  </a:cubicBezTo>
                  <a:close/>
                  <a:moveTo>
                    <a:pt x="42" y="90"/>
                  </a:moveTo>
                  <a:cubicBezTo>
                    <a:pt x="43" y="92"/>
                    <a:pt x="43" y="94"/>
                    <a:pt x="44" y="96"/>
                  </a:cubicBezTo>
                  <a:cubicBezTo>
                    <a:pt x="46" y="103"/>
                    <a:pt x="49" y="109"/>
                    <a:pt x="54" y="114"/>
                  </a:cubicBezTo>
                  <a:cubicBezTo>
                    <a:pt x="58" y="118"/>
                    <a:pt x="63" y="118"/>
                    <a:pt x="67" y="114"/>
                  </a:cubicBezTo>
                  <a:cubicBezTo>
                    <a:pt x="72" y="110"/>
                    <a:pt x="74" y="105"/>
                    <a:pt x="76" y="100"/>
                  </a:cubicBezTo>
                  <a:cubicBezTo>
                    <a:pt x="77" y="97"/>
                    <a:pt x="78" y="93"/>
                    <a:pt x="80" y="90"/>
                  </a:cubicBezTo>
                  <a:cubicBezTo>
                    <a:pt x="67" y="88"/>
                    <a:pt x="55" y="88"/>
                    <a:pt x="42" y="90"/>
                  </a:cubicBezTo>
                  <a:close/>
                  <a:moveTo>
                    <a:pt x="20" y="62"/>
                  </a:moveTo>
                  <a:cubicBezTo>
                    <a:pt x="16" y="62"/>
                    <a:pt x="12" y="62"/>
                    <a:pt x="8" y="62"/>
                  </a:cubicBezTo>
                  <a:cubicBezTo>
                    <a:pt x="6" y="62"/>
                    <a:pt x="5" y="63"/>
                    <a:pt x="6" y="65"/>
                  </a:cubicBezTo>
                  <a:cubicBezTo>
                    <a:pt x="6" y="74"/>
                    <a:pt x="9" y="83"/>
                    <a:pt x="14" y="91"/>
                  </a:cubicBezTo>
                  <a:cubicBezTo>
                    <a:pt x="15" y="92"/>
                    <a:pt x="16" y="92"/>
                    <a:pt x="17" y="92"/>
                  </a:cubicBezTo>
                  <a:cubicBezTo>
                    <a:pt x="22" y="90"/>
                    <a:pt x="28" y="88"/>
                    <a:pt x="34" y="86"/>
                  </a:cubicBezTo>
                  <a:cubicBezTo>
                    <a:pt x="35" y="86"/>
                    <a:pt x="36" y="85"/>
                    <a:pt x="36" y="83"/>
                  </a:cubicBezTo>
                  <a:cubicBezTo>
                    <a:pt x="35" y="77"/>
                    <a:pt x="34" y="71"/>
                    <a:pt x="34" y="64"/>
                  </a:cubicBezTo>
                  <a:cubicBezTo>
                    <a:pt x="34" y="63"/>
                    <a:pt x="33" y="62"/>
                    <a:pt x="32" y="62"/>
                  </a:cubicBezTo>
                  <a:cubicBezTo>
                    <a:pt x="28" y="62"/>
                    <a:pt x="24" y="62"/>
                    <a:pt x="20" y="62"/>
                  </a:cubicBezTo>
                  <a:close/>
                  <a:moveTo>
                    <a:pt x="116" y="62"/>
                  </a:moveTo>
                  <a:cubicBezTo>
                    <a:pt x="107" y="62"/>
                    <a:pt x="99" y="62"/>
                    <a:pt x="90" y="62"/>
                  </a:cubicBezTo>
                  <a:cubicBezTo>
                    <a:pt x="88" y="62"/>
                    <a:pt x="88" y="63"/>
                    <a:pt x="88" y="65"/>
                  </a:cubicBezTo>
                  <a:cubicBezTo>
                    <a:pt x="87" y="71"/>
                    <a:pt x="87" y="77"/>
                    <a:pt x="86" y="83"/>
                  </a:cubicBezTo>
                  <a:cubicBezTo>
                    <a:pt x="86" y="85"/>
                    <a:pt x="86" y="86"/>
                    <a:pt x="88" y="86"/>
                  </a:cubicBezTo>
                  <a:cubicBezTo>
                    <a:pt x="94" y="88"/>
                    <a:pt x="99" y="90"/>
                    <a:pt x="105" y="92"/>
                  </a:cubicBezTo>
                  <a:cubicBezTo>
                    <a:pt x="106" y="92"/>
                    <a:pt x="107" y="92"/>
                    <a:pt x="108" y="91"/>
                  </a:cubicBezTo>
                  <a:cubicBezTo>
                    <a:pt x="109" y="88"/>
                    <a:pt x="111" y="85"/>
                    <a:pt x="112" y="82"/>
                  </a:cubicBezTo>
                  <a:cubicBezTo>
                    <a:pt x="115" y="76"/>
                    <a:pt x="116" y="69"/>
                    <a:pt x="116" y="62"/>
                  </a:cubicBezTo>
                  <a:close/>
                  <a:moveTo>
                    <a:pt x="61" y="33"/>
                  </a:moveTo>
                  <a:cubicBezTo>
                    <a:pt x="66" y="32"/>
                    <a:pt x="72" y="32"/>
                    <a:pt x="77" y="32"/>
                  </a:cubicBezTo>
                  <a:cubicBezTo>
                    <a:pt x="78" y="31"/>
                    <a:pt x="79" y="31"/>
                    <a:pt x="79" y="30"/>
                  </a:cubicBezTo>
                  <a:cubicBezTo>
                    <a:pt x="76" y="22"/>
                    <a:pt x="74" y="15"/>
                    <a:pt x="68" y="9"/>
                  </a:cubicBezTo>
                  <a:cubicBezTo>
                    <a:pt x="63" y="5"/>
                    <a:pt x="58" y="5"/>
                    <a:pt x="54" y="9"/>
                  </a:cubicBezTo>
                  <a:cubicBezTo>
                    <a:pt x="48" y="15"/>
                    <a:pt x="45" y="22"/>
                    <a:pt x="43" y="30"/>
                  </a:cubicBezTo>
                  <a:cubicBezTo>
                    <a:pt x="43" y="31"/>
                    <a:pt x="43" y="31"/>
                    <a:pt x="45" y="32"/>
                  </a:cubicBezTo>
                  <a:cubicBezTo>
                    <a:pt x="50" y="32"/>
                    <a:pt x="55" y="32"/>
                    <a:pt x="61" y="33"/>
                  </a:cubicBezTo>
                  <a:close/>
                  <a:moveTo>
                    <a:pt x="19" y="57"/>
                  </a:moveTo>
                  <a:cubicBezTo>
                    <a:pt x="24" y="57"/>
                    <a:pt x="28" y="57"/>
                    <a:pt x="32" y="57"/>
                  </a:cubicBezTo>
                  <a:cubicBezTo>
                    <a:pt x="33" y="57"/>
                    <a:pt x="34" y="57"/>
                    <a:pt x="34" y="55"/>
                  </a:cubicBezTo>
                  <a:cubicBezTo>
                    <a:pt x="35" y="49"/>
                    <a:pt x="35" y="43"/>
                    <a:pt x="36" y="37"/>
                  </a:cubicBezTo>
                  <a:cubicBezTo>
                    <a:pt x="36" y="36"/>
                    <a:pt x="36" y="35"/>
                    <a:pt x="34" y="35"/>
                  </a:cubicBezTo>
                  <a:cubicBezTo>
                    <a:pt x="29" y="33"/>
                    <a:pt x="23" y="31"/>
                    <a:pt x="18" y="29"/>
                  </a:cubicBezTo>
                  <a:cubicBezTo>
                    <a:pt x="17" y="29"/>
                    <a:pt x="16" y="29"/>
                    <a:pt x="15" y="30"/>
                  </a:cubicBezTo>
                  <a:cubicBezTo>
                    <a:pt x="14" y="32"/>
                    <a:pt x="12" y="34"/>
                    <a:pt x="11" y="37"/>
                  </a:cubicBezTo>
                  <a:cubicBezTo>
                    <a:pt x="8" y="42"/>
                    <a:pt x="6" y="48"/>
                    <a:pt x="5" y="54"/>
                  </a:cubicBezTo>
                  <a:cubicBezTo>
                    <a:pt x="5" y="57"/>
                    <a:pt x="5" y="57"/>
                    <a:pt x="8" y="57"/>
                  </a:cubicBezTo>
                  <a:cubicBezTo>
                    <a:pt x="12" y="57"/>
                    <a:pt x="16" y="57"/>
                    <a:pt x="19" y="57"/>
                  </a:cubicBezTo>
                  <a:close/>
                  <a:moveTo>
                    <a:pt x="102" y="57"/>
                  </a:moveTo>
                  <a:cubicBezTo>
                    <a:pt x="106" y="57"/>
                    <a:pt x="110" y="57"/>
                    <a:pt x="113" y="57"/>
                  </a:cubicBezTo>
                  <a:cubicBezTo>
                    <a:pt x="116" y="57"/>
                    <a:pt x="116" y="56"/>
                    <a:pt x="116" y="54"/>
                  </a:cubicBezTo>
                  <a:cubicBezTo>
                    <a:pt x="115" y="45"/>
                    <a:pt x="112" y="37"/>
                    <a:pt x="106" y="30"/>
                  </a:cubicBezTo>
                  <a:cubicBezTo>
                    <a:pt x="106" y="29"/>
                    <a:pt x="105" y="29"/>
                    <a:pt x="104" y="29"/>
                  </a:cubicBezTo>
                  <a:cubicBezTo>
                    <a:pt x="98" y="31"/>
                    <a:pt x="93" y="33"/>
                    <a:pt x="87" y="35"/>
                  </a:cubicBezTo>
                  <a:cubicBezTo>
                    <a:pt x="86" y="35"/>
                    <a:pt x="85" y="36"/>
                    <a:pt x="86" y="37"/>
                  </a:cubicBezTo>
                  <a:cubicBezTo>
                    <a:pt x="86" y="43"/>
                    <a:pt x="87" y="49"/>
                    <a:pt x="88" y="55"/>
                  </a:cubicBezTo>
                  <a:cubicBezTo>
                    <a:pt x="88" y="57"/>
                    <a:pt x="88" y="57"/>
                    <a:pt x="90" y="57"/>
                  </a:cubicBezTo>
                  <a:cubicBezTo>
                    <a:pt x="94" y="57"/>
                    <a:pt x="98" y="57"/>
                    <a:pt x="102" y="57"/>
                  </a:cubicBezTo>
                  <a:close/>
                  <a:moveTo>
                    <a:pt x="103" y="97"/>
                  </a:moveTo>
                  <a:cubicBezTo>
                    <a:pt x="103" y="97"/>
                    <a:pt x="103" y="96"/>
                    <a:pt x="103" y="96"/>
                  </a:cubicBezTo>
                  <a:cubicBezTo>
                    <a:pt x="98" y="94"/>
                    <a:pt x="92" y="93"/>
                    <a:pt x="87" y="91"/>
                  </a:cubicBezTo>
                  <a:cubicBezTo>
                    <a:pt x="85" y="91"/>
                    <a:pt x="84" y="91"/>
                    <a:pt x="84" y="93"/>
                  </a:cubicBezTo>
                  <a:cubicBezTo>
                    <a:pt x="82" y="100"/>
                    <a:pt x="79" y="107"/>
                    <a:pt x="75" y="113"/>
                  </a:cubicBezTo>
                  <a:cubicBezTo>
                    <a:pt x="75" y="114"/>
                    <a:pt x="75" y="114"/>
                    <a:pt x="74" y="115"/>
                  </a:cubicBezTo>
                  <a:cubicBezTo>
                    <a:pt x="86" y="112"/>
                    <a:pt x="96" y="106"/>
                    <a:pt x="103" y="97"/>
                  </a:cubicBezTo>
                  <a:close/>
                  <a:moveTo>
                    <a:pt x="18" y="96"/>
                  </a:moveTo>
                  <a:cubicBezTo>
                    <a:pt x="26" y="106"/>
                    <a:pt x="36" y="112"/>
                    <a:pt x="47" y="115"/>
                  </a:cubicBezTo>
                  <a:cubicBezTo>
                    <a:pt x="47" y="113"/>
                    <a:pt x="46" y="112"/>
                    <a:pt x="45" y="111"/>
                  </a:cubicBezTo>
                  <a:cubicBezTo>
                    <a:pt x="42" y="105"/>
                    <a:pt x="39" y="99"/>
                    <a:pt x="38" y="93"/>
                  </a:cubicBezTo>
                  <a:cubicBezTo>
                    <a:pt x="37" y="91"/>
                    <a:pt x="37" y="91"/>
                    <a:pt x="35" y="91"/>
                  </a:cubicBezTo>
                  <a:cubicBezTo>
                    <a:pt x="33" y="92"/>
                    <a:pt x="31" y="92"/>
                    <a:pt x="29" y="93"/>
                  </a:cubicBezTo>
                  <a:cubicBezTo>
                    <a:pt x="26" y="94"/>
                    <a:pt x="22" y="95"/>
                    <a:pt x="18" y="96"/>
                  </a:cubicBezTo>
                  <a:close/>
                  <a:moveTo>
                    <a:pt x="48" y="8"/>
                  </a:moveTo>
                  <a:cubicBezTo>
                    <a:pt x="36" y="10"/>
                    <a:pt x="27" y="16"/>
                    <a:pt x="20" y="24"/>
                  </a:cubicBezTo>
                  <a:cubicBezTo>
                    <a:pt x="21" y="25"/>
                    <a:pt x="21" y="25"/>
                    <a:pt x="22" y="25"/>
                  </a:cubicBezTo>
                  <a:cubicBezTo>
                    <a:pt x="26" y="27"/>
                    <a:pt x="30" y="28"/>
                    <a:pt x="35" y="30"/>
                  </a:cubicBezTo>
                  <a:cubicBezTo>
                    <a:pt x="37" y="30"/>
                    <a:pt x="38" y="30"/>
                    <a:pt x="39" y="28"/>
                  </a:cubicBezTo>
                  <a:cubicBezTo>
                    <a:pt x="40" y="21"/>
                    <a:pt x="43" y="15"/>
                    <a:pt x="47" y="9"/>
                  </a:cubicBezTo>
                  <a:cubicBezTo>
                    <a:pt x="47" y="9"/>
                    <a:pt x="47" y="8"/>
                    <a:pt x="48" y="8"/>
                  </a:cubicBezTo>
                  <a:close/>
                  <a:moveTo>
                    <a:pt x="74" y="8"/>
                  </a:moveTo>
                  <a:cubicBezTo>
                    <a:pt x="74" y="8"/>
                    <a:pt x="74" y="9"/>
                    <a:pt x="74" y="9"/>
                  </a:cubicBezTo>
                  <a:cubicBezTo>
                    <a:pt x="79" y="15"/>
                    <a:pt x="82" y="21"/>
                    <a:pt x="84" y="29"/>
                  </a:cubicBezTo>
                  <a:cubicBezTo>
                    <a:pt x="84" y="30"/>
                    <a:pt x="85" y="30"/>
                    <a:pt x="86" y="30"/>
                  </a:cubicBezTo>
                  <a:cubicBezTo>
                    <a:pt x="91" y="28"/>
                    <a:pt x="95" y="27"/>
                    <a:pt x="99" y="26"/>
                  </a:cubicBezTo>
                  <a:cubicBezTo>
                    <a:pt x="100" y="25"/>
                    <a:pt x="101" y="25"/>
                    <a:pt x="102" y="24"/>
                  </a:cubicBezTo>
                  <a:cubicBezTo>
                    <a:pt x="94" y="16"/>
                    <a:pt x="85" y="10"/>
                    <a:pt x="74" y="8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0" name="Freeform 484"/>
            <p:cNvSpPr>
              <a:spLocks/>
            </p:cNvSpPr>
            <p:nvPr/>
          </p:nvSpPr>
          <p:spPr bwMode="auto">
            <a:xfrm>
              <a:off x="7535863" y="2871675"/>
              <a:ext cx="133350" cy="158750"/>
            </a:xfrm>
            <a:custGeom>
              <a:avLst/>
              <a:gdLst>
                <a:gd name="T0" fmla="*/ 59 w 80"/>
                <a:gd name="T1" fmla="*/ 47 h 94"/>
                <a:gd name="T2" fmla="*/ 77 w 80"/>
                <a:gd name="T3" fmla="*/ 47 h 94"/>
                <a:gd name="T4" fmla="*/ 69 w 80"/>
                <a:gd name="T5" fmla="*/ 52 h 94"/>
                <a:gd name="T6" fmla="*/ 61 w 80"/>
                <a:gd name="T7" fmla="*/ 52 h 94"/>
                <a:gd name="T8" fmla="*/ 59 w 80"/>
                <a:gd name="T9" fmla="*/ 54 h 94"/>
                <a:gd name="T10" fmla="*/ 59 w 80"/>
                <a:gd name="T11" fmla="*/ 66 h 94"/>
                <a:gd name="T12" fmla="*/ 61 w 80"/>
                <a:gd name="T13" fmla="*/ 68 h 94"/>
                <a:gd name="T14" fmla="*/ 66 w 80"/>
                <a:gd name="T15" fmla="*/ 68 h 94"/>
                <a:gd name="T16" fmla="*/ 65 w 80"/>
                <a:gd name="T17" fmla="*/ 71 h 94"/>
                <a:gd name="T18" fmla="*/ 62 w 80"/>
                <a:gd name="T19" fmla="*/ 92 h 94"/>
                <a:gd name="T20" fmla="*/ 60 w 80"/>
                <a:gd name="T21" fmla="*/ 94 h 94"/>
                <a:gd name="T22" fmla="*/ 41 w 80"/>
                <a:gd name="T23" fmla="*/ 94 h 94"/>
                <a:gd name="T24" fmla="*/ 39 w 80"/>
                <a:gd name="T25" fmla="*/ 92 h 94"/>
                <a:gd name="T26" fmla="*/ 39 w 80"/>
                <a:gd name="T27" fmla="*/ 71 h 94"/>
                <a:gd name="T28" fmla="*/ 41 w 80"/>
                <a:gd name="T29" fmla="*/ 68 h 94"/>
                <a:gd name="T30" fmla="*/ 52 w 80"/>
                <a:gd name="T31" fmla="*/ 68 h 94"/>
                <a:gd name="T32" fmla="*/ 54 w 80"/>
                <a:gd name="T33" fmla="*/ 66 h 94"/>
                <a:gd name="T34" fmla="*/ 54 w 80"/>
                <a:gd name="T35" fmla="*/ 54 h 94"/>
                <a:gd name="T36" fmla="*/ 52 w 80"/>
                <a:gd name="T37" fmla="*/ 52 h 94"/>
                <a:gd name="T38" fmla="*/ 7 w 80"/>
                <a:gd name="T39" fmla="*/ 52 h 94"/>
                <a:gd name="T40" fmla="*/ 6 w 80"/>
                <a:gd name="T41" fmla="*/ 54 h 94"/>
                <a:gd name="T42" fmla="*/ 6 w 80"/>
                <a:gd name="T43" fmla="*/ 65 h 94"/>
                <a:gd name="T44" fmla="*/ 3 w 80"/>
                <a:gd name="T45" fmla="*/ 67 h 94"/>
                <a:gd name="T46" fmla="*/ 0 w 80"/>
                <a:gd name="T47" fmla="*/ 65 h 94"/>
                <a:gd name="T48" fmla="*/ 0 w 80"/>
                <a:gd name="T49" fmla="*/ 50 h 94"/>
                <a:gd name="T50" fmla="*/ 3 w 80"/>
                <a:gd name="T51" fmla="*/ 47 h 94"/>
                <a:gd name="T52" fmla="*/ 51 w 80"/>
                <a:gd name="T53" fmla="*/ 47 h 94"/>
                <a:gd name="T54" fmla="*/ 54 w 80"/>
                <a:gd name="T55" fmla="*/ 44 h 94"/>
                <a:gd name="T56" fmla="*/ 54 w 80"/>
                <a:gd name="T57" fmla="*/ 34 h 94"/>
                <a:gd name="T58" fmla="*/ 51 w 80"/>
                <a:gd name="T59" fmla="*/ 31 h 94"/>
                <a:gd name="T60" fmla="*/ 35 w 80"/>
                <a:gd name="T61" fmla="*/ 31 h 94"/>
                <a:gd name="T62" fmla="*/ 33 w 80"/>
                <a:gd name="T63" fmla="*/ 29 h 94"/>
                <a:gd name="T64" fmla="*/ 33 w 80"/>
                <a:gd name="T65" fmla="*/ 2 h 94"/>
                <a:gd name="T66" fmla="*/ 35 w 80"/>
                <a:gd name="T67" fmla="*/ 0 h 94"/>
                <a:gd name="T68" fmla="*/ 78 w 80"/>
                <a:gd name="T69" fmla="*/ 0 h 94"/>
                <a:gd name="T70" fmla="*/ 80 w 80"/>
                <a:gd name="T71" fmla="*/ 2 h 94"/>
                <a:gd name="T72" fmla="*/ 80 w 80"/>
                <a:gd name="T73" fmla="*/ 29 h 94"/>
                <a:gd name="T74" fmla="*/ 77 w 80"/>
                <a:gd name="T75" fmla="*/ 31 h 94"/>
                <a:gd name="T76" fmla="*/ 62 w 80"/>
                <a:gd name="T77" fmla="*/ 31 h 94"/>
                <a:gd name="T78" fmla="*/ 59 w 80"/>
                <a:gd name="T79" fmla="*/ 34 h 94"/>
                <a:gd name="T80" fmla="*/ 59 w 80"/>
                <a:gd name="T81" fmla="*/ 4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80" h="94">
                  <a:moveTo>
                    <a:pt x="59" y="47"/>
                  </a:moveTo>
                  <a:cubicBezTo>
                    <a:pt x="65" y="47"/>
                    <a:pt x="71" y="47"/>
                    <a:pt x="77" y="47"/>
                  </a:cubicBezTo>
                  <a:cubicBezTo>
                    <a:pt x="75" y="51"/>
                    <a:pt x="74" y="53"/>
                    <a:pt x="69" y="52"/>
                  </a:cubicBezTo>
                  <a:cubicBezTo>
                    <a:pt x="67" y="52"/>
                    <a:pt x="64" y="52"/>
                    <a:pt x="61" y="52"/>
                  </a:cubicBezTo>
                  <a:cubicBezTo>
                    <a:pt x="60" y="52"/>
                    <a:pt x="59" y="53"/>
                    <a:pt x="59" y="54"/>
                  </a:cubicBezTo>
                  <a:cubicBezTo>
                    <a:pt x="59" y="58"/>
                    <a:pt x="59" y="62"/>
                    <a:pt x="59" y="66"/>
                  </a:cubicBezTo>
                  <a:cubicBezTo>
                    <a:pt x="59" y="68"/>
                    <a:pt x="60" y="68"/>
                    <a:pt x="61" y="68"/>
                  </a:cubicBezTo>
                  <a:cubicBezTo>
                    <a:pt x="63" y="68"/>
                    <a:pt x="64" y="68"/>
                    <a:pt x="66" y="68"/>
                  </a:cubicBezTo>
                  <a:cubicBezTo>
                    <a:pt x="65" y="69"/>
                    <a:pt x="65" y="70"/>
                    <a:pt x="65" y="71"/>
                  </a:cubicBezTo>
                  <a:cubicBezTo>
                    <a:pt x="63" y="78"/>
                    <a:pt x="62" y="85"/>
                    <a:pt x="62" y="92"/>
                  </a:cubicBezTo>
                  <a:cubicBezTo>
                    <a:pt x="62" y="94"/>
                    <a:pt x="62" y="94"/>
                    <a:pt x="60" y="94"/>
                  </a:cubicBezTo>
                  <a:cubicBezTo>
                    <a:pt x="54" y="94"/>
                    <a:pt x="48" y="94"/>
                    <a:pt x="41" y="94"/>
                  </a:cubicBezTo>
                  <a:cubicBezTo>
                    <a:pt x="40" y="94"/>
                    <a:pt x="39" y="94"/>
                    <a:pt x="39" y="92"/>
                  </a:cubicBezTo>
                  <a:cubicBezTo>
                    <a:pt x="39" y="85"/>
                    <a:pt x="39" y="78"/>
                    <a:pt x="39" y="71"/>
                  </a:cubicBezTo>
                  <a:cubicBezTo>
                    <a:pt x="39" y="69"/>
                    <a:pt x="40" y="68"/>
                    <a:pt x="41" y="68"/>
                  </a:cubicBezTo>
                  <a:cubicBezTo>
                    <a:pt x="45" y="68"/>
                    <a:pt x="48" y="68"/>
                    <a:pt x="52" y="68"/>
                  </a:cubicBezTo>
                  <a:cubicBezTo>
                    <a:pt x="53" y="68"/>
                    <a:pt x="54" y="68"/>
                    <a:pt x="54" y="66"/>
                  </a:cubicBezTo>
                  <a:cubicBezTo>
                    <a:pt x="54" y="62"/>
                    <a:pt x="54" y="58"/>
                    <a:pt x="54" y="54"/>
                  </a:cubicBezTo>
                  <a:cubicBezTo>
                    <a:pt x="54" y="53"/>
                    <a:pt x="53" y="52"/>
                    <a:pt x="52" y="52"/>
                  </a:cubicBezTo>
                  <a:cubicBezTo>
                    <a:pt x="37" y="52"/>
                    <a:pt x="22" y="52"/>
                    <a:pt x="7" y="52"/>
                  </a:cubicBezTo>
                  <a:cubicBezTo>
                    <a:pt x="6" y="52"/>
                    <a:pt x="5" y="53"/>
                    <a:pt x="6" y="54"/>
                  </a:cubicBezTo>
                  <a:cubicBezTo>
                    <a:pt x="6" y="58"/>
                    <a:pt x="5" y="61"/>
                    <a:pt x="6" y="65"/>
                  </a:cubicBezTo>
                  <a:cubicBezTo>
                    <a:pt x="6" y="67"/>
                    <a:pt x="5" y="67"/>
                    <a:pt x="3" y="67"/>
                  </a:cubicBezTo>
                  <a:cubicBezTo>
                    <a:pt x="1" y="67"/>
                    <a:pt x="0" y="67"/>
                    <a:pt x="0" y="65"/>
                  </a:cubicBezTo>
                  <a:cubicBezTo>
                    <a:pt x="0" y="60"/>
                    <a:pt x="0" y="55"/>
                    <a:pt x="0" y="50"/>
                  </a:cubicBezTo>
                  <a:cubicBezTo>
                    <a:pt x="0" y="48"/>
                    <a:pt x="1" y="47"/>
                    <a:pt x="3" y="47"/>
                  </a:cubicBezTo>
                  <a:cubicBezTo>
                    <a:pt x="19" y="47"/>
                    <a:pt x="35" y="47"/>
                    <a:pt x="51" y="47"/>
                  </a:cubicBezTo>
                  <a:cubicBezTo>
                    <a:pt x="53" y="47"/>
                    <a:pt x="54" y="46"/>
                    <a:pt x="54" y="44"/>
                  </a:cubicBezTo>
                  <a:cubicBezTo>
                    <a:pt x="54" y="41"/>
                    <a:pt x="54" y="38"/>
                    <a:pt x="54" y="34"/>
                  </a:cubicBezTo>
                  <a:cubicBezTo>
                    <a:pt x="54" y="32"/>
                    <a:pt x="53" y="31"/>
                    <a:pt x="51" y="31"/>
                  </a:cubicBezTo>
                  <a:cubicBezTo>
                    <a:pt x="46" y="31"/>
                    <a:pt x="40" y="31"/>
                    <a:pt x="35" y="31"/>
                  </a:cubicBezTo>
                  <a:cubicBezTo>
                    <a:pt x="33" y="31"/>
                    <a:pt x="33" y="31"/>
                    <a:pt x="33" y="29"/>
                  </a:cubicBezTo>
                  <a:cubicBezTo>
                    <a:pt x="33" y="20"/>
                    <a:pt x="33" y="11"/>
                    <a:pt x="33" y="2"/>
                  </a:cubicBezTo>
                  <a:cubicBezTo>
                    <a:pt x="33" y="0"/>
                    <a:pt x="33" y="0"/>
                    <a:pt x="35" y="0"/>
                  </a:cubicBezTo>
                  <a:cubicBezTo>
                    <a:pt x="49" y="0"/>
                    <a:pt x="63" y="0"/>
                    <a:pt x="78" y="0"/>
                  </a:cubicBezTo>
                  <a:cubicBezTo>
                    <a:pt x="79" y="0"/>
                    <a:pt x="80" y="0"/>
                    <a:pt x="80" y="2"/>
                  </a:cubicBezTo>
                  <a:cubicBezTo>
                    <a:pt x="80" y="11"/>
                    <a:pt x="80" y="20"/>
                    <a:pt x="80" y="29"/>
                  </a:cubicBezTo>
                  <a:cubicBezTo>
                    <a:pt x="80" y="31"/>
                    <a:pt x="79" y="31"/>
                    <a:pt x="77" y="31"/>
                  </a:cubicBezTo>
                  <a:cubicBezTo>
                    <a:pt x="72" y="31"/>
                    <a:pt x="67" y="31"/>
                    <a:pt x="62" y="31"/>
                  </a:cubicBezTo>
                  <a:cubicBezTo>
                    <a:pt x="60" y="31"/>
                    <a:pt x="59" y="32"/>
                    <a:pt x="59" y="34"/>
                  </a:cubicBezTo>
                  <a:cubicBezTo>
                    <a:pt x="59" y="38"/>
                    <a:pt x="59" y="42"/>
                    <a:pt x="59" y="47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1" name="Freeform 485"/>
            <p:cNvSpPr>
              <a:spLocks/>
            </p:cNvSpPr>
            <p:nvPr/>
          </p:nvSpPr>
          <p:spPr bwMode="auto">
            <a:xfrm>
              <a:off x="7510463" y="2985975"/>
              <a:ext cx="58738" cy="44450"/>
            </a:xfrm>
            <a:custGeom>
              <a:avLst/>
              <a:gdLst>
                <a:gd name="T0" fmla="*/ 18 w 35"/>
                <a:gd name="T1" fmla="*/ 26 h 26"/>
                <a:gd name="T2" fmla="*/ 3 w 35"/>
                <a:gd name="T3" fmla="*/ 26 h 26"/>
                <a:gd name="T4" fmla="*/ 0 w 35"/>
                <a:gd name="T5" fmla="*/ 24 h 26"/>
                <a:gd name="T6" fmla="*/ 0 w 35"/>
                <a:gd name="T7" fmla="*/ 2 h 26"/>
                <a:gd name="T8" fmla="*/ 3 w 35"/>
                <a:gd name="T9" fmla="*/ 0 h 26"/>
                <a:gd name="T10" fmla="*/ 33 w 35"/>
                <a:gd name="T11" fmla="*/ 0 h 26"/>
                <a:gd name="T12" fmla="*/ 35 w 35"/>
                <a:gd name="T13" fmla="*/ 2 h 26"/>
                <a:gd name="T14" fmla="*/ 35 w 35"/>
                <a:gd name="T15" fmla="*/ 24 h 26"/>
                <a:gd name="T16" fmla="*/ 33 w 35"/>
                <a:gd name="T17" fmla="*/ 26 h 26"/>
                <a:gd name="T18" fmla="*/ 18 w 35"/>
                <a:gd name="T1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26">
                  <a:moveTo>
                    <a:pt x="18" y="26"/>
                  </a:moveTo>
                  <a:cubicBezTo>
                    <a:pt x="13" y="26"/>
                    <a:pt x="8" y="26"/>
                    <a:pt x="3" y="26"/>
                  </a:cubicBezTo>
                  <a:cubicBezTo>
                    <a:pt x="1" y="26"/>
                    <a:pt x="0" y="26"/>
                    <a:pt x="0" y="24"/>
                  </a:cubicBezTo>
                  <a:cubicBezTo>
                    <a:pt x="0" y="17"/>
                    <a:pt x="0" y="10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23" y="0"/>
                    <a:pt x="33" y="0"/>
                  </a:cubicBezTo>
                  <a:cubicBezTo>
                    <a:pt x="35" y="0"/>
                    <a:pt x="35" y="1"/>
                    <a:pt x="35" y="2"/>
                  </a:cubicBezTo>
                  <a:cubicBezTo>
                    <a:pt x="35" y="10"/>
                    <a:pt x="35" y="17"/>
                    <a:pt x="35" y="24"/>
                  </a:cubicBezTo>
                  <a:cubicBezTo>
                    <a:pt x="35" y="26"/>
                    <a:pt x="35" y="26"/>
                    <a:pt x="33" y="26"/>
                  </a:cubicBezTo>
                  <a:cubicBezTo>
                    <a:pt x="28" y="26"/>
                    <a:pt x="23" y="26"/>
                    <a:pt x="18" y="26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2" name="Freeform 486"/>
            <p:cNvSpPr>
              <a:spLocks/>
            </p:cNvSpPr>
            <p:nvPr/>
          </p:nvSpPr>
          <p:spPr bwMode="auto">
            <a:xfrm>
              <a:off x="7716838" y="3024075"/>
              <a:ext cx="73025" cy="39688"/>
            </a:xfrm>
            <a:custGeom>
              <a:avLst/>
              <a:gdLst>
                <a:gd name="T0" fmla="*/ 22 w 44"/>
                <a:gd name="T1" fmla="*/ 0 h 23"/>
                <a:gd name="T2" fmla="*/ 41 w 44"/>
                <a:gd name="T3" fmla="*/ 0 h 23"/>
                <a:gd name="T4" fmla="*/ 44 w 44"/>
                <a:gd name="T5" fmla="*/ 3 h 23"/>
                <a:gd name="T6" fmla="*/ 42 w 44"/>
                <a:gd name="T7" fmla="*/ 20 h 23"/>
                <a:gd name="T8" fmla="*/ 40 w 44"/>
                <a:gd name="T9" fmla="*/ 22 h 23"/>
                <a:gd name="T10" fmla="*/ 15 w 44"/>
                <a:gd name="T11" fmla="*/ 21 h 23"/>
                <a:gd name="T12" fmla="*/ 4 w 44"/>
                <a:gd name="T13" fmla="*/ 22 h 23"/>
                <a:gd name="T14" fmla="*/ 2 w 44"/>
                <a:gd name="T15" fmla="*/ 21 h 23"/>
                <a:gd name="T16" fmla="*/ 0 w 44"/>
                <a:gd name="T17" fmla="*/ 3 h 23"/>
                <a:gd name="T18" fmla="*/ 3 w 44"/>
                <a:gd name="T19" fmla="*/ 0 h 23"/>
                <a:gd name="T20" fmla="*/ 22 w 44"/>
                <a:gd name="T2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" h="23">
                  <a:moveTo>
                    <a:pt x="22" y="0"/>
                  </a:moveTo>
                  <a:cubicBezTo>
                    <a:pt x="28" y="0"/>
                    <a:pt x="35" y="0"/>
                    <a:pt x="41" y="0"/>
                  </a:cubicBezTo>
                  <a:cubicBezTo>
                    <a:pt x="43" y="0"/>
                    <a:pt x="44" y="1"/>
                    <a:pt x="44" y="3"/>
                  </a:cubicBezTo>
                  <a:cubicBezTo>
                    <a:pt x="43" y="8"/>
                    <a:pt x="42" y="14"/>
                    <a:pt x="42" y="20"/>
                  </a:cubicBezTo>
                  <a:cubicBezTo>
                    <a:pt x="42" y="22"/>
                    <a:pt x="41" y="23"/>
                    <a:pt x="40" y="22"/>
                  </a:cubicBezTo>
                  <a:cubicBezTo>
                    <a:pt x="31" y="22"/>
                    <a:pt x="23" y="22"/>
                    <a:pt x="15" y="21"/>
                  </a:cubicBezTo>
                  <a:cubicBezTo>
                    <a:pt x="11" y="21"/>
                    <a:pt x="8" y="22"/>
                    <a:pt x="4" y="22"/>
                  </a:cubicBezTo>
                  <a:cubicBezTo>
                    <a:pt x="2" y="23"/>
                    <a:pt x="2" y="22"/>
                    <a:pt x="2" y="21"/>
                  </a:cubicBezTo>
                  <a:cubicBezTo>
                    <a:pt x="1" y="15"/>
                    <a:pt x="1" y="9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9" y="0"/>
                    <a:pt x="15" y="0"/>
                    <a:pt x="2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3" name="Freeform 487"/>
            <p:cNvSpPr>
              <a:spLocks/>
            </p:cNvSpPr>
            <p:nvPr/>
          </p:nvSpPr>
          <p:spPr bwMode="auto">
            <a:xfrm>
              <a:off x="7716838" y="2981213"/>
              <a:ext cx="73025" cy="34925"/>
            </a:xfrm>
            <a:custGeom>
              <a:avLst/>
              <a:gdLst>
                <a:gd name="T0" fmla="*/ 44 w 44"/>
                <a:gd name="T1" fmla="*/ 21 h 21"/>
                <a:gd name="T2" fmla="*/ 40 w 44"/>
                <a:gd name="T3" fmla="*/ 21 h 21"/>
                <a:gd name="T4" fmla="*/ 3 w 44"/>
                <a:gd name="T5" fmla="*/ 21 h 21"/>
                <a:gd name="T6" fmla="*/ 0 w 44"/>
                <a:gd name="T7" fmla="*/ 18 h 21"/>
                <a:gd name="T8" fmla="*/ 2 w 44"/>
                <a:gd name="T9" fmla="*/ 2 h 21"/>
                <a:gd name="T10" fmla="*/ 5 w 44"/>
                <a:gd name="T11" fmla="*/ 0 h 21"/>
                <a:gd name="T12" fmla="*/ 22 w 44"/>
                <a:gd name="T13" fmla="*/ 2 h 21"/>
                <a:gd name="T14" fmla="*/ 39 w 44"/>
                <a:gd name="T15" fmla="*/ 0 h 21"/>
                <a:gd name="T16" fmla="*/ 42 w 44"/>
                <a:gd name="T17" fmla="*/ 3 h 21"/>
                <a:gd name="T18" fmla="*/ 44 w 44"/>
                <a:gd name="T1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" h="21">
                  <a:moveTo>
                    <a:pt x="44" y="21"/>
                  </a:moveTo>
                  <a:cubicBezTo>
                    <a:pt x="42" y="21"/>
                    <a:pt x="41" y="21"/>
                    <a:pt x="40" y="21"/>
                  </a:cubicBezTo>
                  <a:cubicBezTo>
                    <a:pt x="27" y="21"/>
                    <a:pt x="15" y="21"/>
                    <a:pt x="3" y="21"/>
                  </a:cubicBezTo>
                  <a:cubicBezTo>
                    <a:pt x="1" y="21"/>
                    <a:pt x="0" y="20"/>
                    <a:pt x="0" y="18"/>
                  </a:cubicBezTo>
                  <a:cubicBezTo>
                    <a:pt x="1" y="13"/>
                    <a:pt x="2" y="8"/>
                    <a:pt x="2" y="2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11" y="1"/>
                    <a:pt x="17" y="2"/>
                    <a:pt x="22" y="2"/>
                  </a:cubicBezTo>
                  <a:cubicBezTo>
                    <a:pt x="28" y="2"/>
                    <a:pt x="33" y="1"/>
                    <a:pt x="39" y="0"/>
                  </a:cubicBezTo>
                  <a:cubicBezTo>
                    <a:pt x="40" y="0"/>
                    <a:pt x="41" y="0"/>
                    <a:pt x="42" y="3"/>
                  </a:cubicBezTo>
                  <a:cubicBezTo>
                    <a:pt x="42" y="9"/>
                    <a:pt x="43" y="15"/>
                    <a:pt x="44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4" name="Freeform 488"/>
            <p:cNvSpPr>
              <a:spLocks/>
            </p:cNvSpPr>
            <p:nvPr/>
          </p:nvSpPr>
          <p:spPr bwMode="auto">
            <a:xfrm>
              <a:off x="7721601" y="3068525"/>
              <a:ext cx="63500" cy="50800"/>
            </a:xfrm>
            <a:custGeom>
              <a:avLst/>
              <a:gdLst>
                <a:gd name="T0" fmla="*/ 0 w 38"/>
                <a:gd name="T1" fmla="*/ 2 h 30"/>
                <a:gd name="T2" fmla="*/ 38 w 38"/>
                <a:gd name="T3" fmla="*/ 2 h 30"/>
                <a:gd name="T4" fmla="*/ 34 w 38"/>
                <a:gd name="T5" fmla="*/ 12 h 30"/>
                <a:gd name="T6" fmla="*/ 25 w 38"/>
                <a:gd name="T7" fmla="*/ 26 h 30"/>
                <a:gd name="T8" fmla="*/ 12 w 38"/>
                <a:gd name="T9" fmla="*/ 26 h 30"/>
                <a:gd name="T10" fmla="*/ 2 w 38"/>
                <a:gd name="T11" fmla="*/ 8 h 30"/>
                <a:gd name="T12" fmla="*/ 0 w 38"/>
                <a:gd name="T13" fmla="*/ 2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30">
                  <a:moveTo>
                    <a:pt x="0" y="2"/>
                  </a:moveTo>
                  <a:cubicBezTo>
                    <a:pt x="13" y="0"/>
                    <a:pt x="25" y="0"/>
                    <a:pt x="38" y="2"/>
                  </a:cubicBezTo>
                  <a:cubicBezTo>
                    <a:pt x="36" y="5"/>
                    <a:pt x="35" y="9"/>
                    <a:pt x="34" y="12"/>
                  </a:cubicBezTo>
                  <a:cubicBezTo>
                    <a:pt x="32" y="17"/>
                    <a:pt x="30" y="22"/>
                    <a:pt x="25" y="26"/>
                  </a:cubicBezTo>
                  <a:cubicBezTo>
                    <a:pt x="21" y="30"/>
                    <a:pt x="16" y="30"/>
                    <a:pt x="12" y="26"/>
                  </a:cubicBezTo>
                  <a:cubicBezTo>
                    <a:pt x="7" y="21"/>
                    <a:pt x="4" y="15"/>
                    <a:pt x="2" y="8"/>
                  </a:cubicBezTo>
                  <a:cubicBezTo>
                    <a:pt x="1" y="6"/>
                    <a:pt x="1" y="4"/>
                    <a:pt x="0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5" name="Freeform 489"/>
            <p:cNvSpPr>
              <a:spLocks/>
            </p:cNvSpPr>
            <p:nvPr/>
          </p:nvSpPr>
          <p:spPr bwMode="auto">
            <a:xfrm>
              <a:off x="7659688" y="3024075"/>
              <a:ext cx="52388" cy="50800"/>
            </a:xfrm>
            <a:custGeom>
              <a:avLst/>
              <a:gdLst>
                <a:gd name="T0" fmla="*/ 15 w 31"/>
                <a:gd name="T1" fmla="*/ 0 h 30"/>
                <a:gd name="T2" fmla="*/ 27 w 31"/>
                <a:gd name="T3" fmla="*/ 0 h 30"/>
                <a:gd name="T4" fmla="*/ 29 w 31"/>
                <a:gd name="T5" fmla="*/ 2 h 30"/>
                <a:gd name="T6" fmla="*/ 31 w 31"/>
                <a:gd name="T7" fmla="*/ 21 h 30"/>
                <a:gd name="T8" fmla="*/ 29 w 31"/>
                <a:gd name="T9" fmla="*/ 24 h 30"/>
                <a:gd name="T10" fmla="*/ 12 w 31"/>
                <a:gd name="T11" fmla="*/ 30 h 30"/>
                <a:gd name="T12" fmla="*/ 9 w 31"/>
                <a:gd name="T13" fmla="*/ 29 h 30"/>
                <a:gd name="T14" fmla="*/ 1 w 31"/>
                <a:gd name="T15" fmla="*/ 3 h 30"/>
                <a:gd name="T16" fmla="*/ 3 w 31"/>
                <a:gd name="T17" fmla="*/ 0 h 30"/>
                <a:gd name="T18" fmla="*/ 15 w 31"/>
                <a:gd name="T19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30">
                  <a:moveTo>
                    <a:pt x="15" y="0"/>
                  </a:moveTo>
                  <a:cubicBezTo>
                    <a:pt x="19" y="0"/>
                    <a:pt x="23" y="0"/>
                    <a:pt x="27" y="0"/>
                  </a:cubicBezTo>
                  <a:cubicBezTo>
                    <a:pt x="28" y="0"/>
                    <a:pt x="29" y="1"/>
                    <a:pt x="29" y="2"/>
                  </a:cubicBezTo>
                  <a:cubicBezTo>
                    <a:pt x="29" y="9"/>
                    <a:pt x="30" y="15"/>
                    <a:pt x="31" y="21"/>
                  </a:cubicBezTo>
                  <a:cubicBezTo>
                    <a:pt x="31" y="23"/>
                    <a:pt x="30" y="24"/>
                    <a:pt x="29" y="24"/>
                  </a:cubicBezTo>
                  <a:cubicBezTo>
                    <a:pt x="23" y="26"/>
                    <a:pt x="17" y="28"/>
                    <a:pt x="12" y="30"/>
                  </a:cubicBezTo>
                  <a:cubicBezTo>
                    <a:pt x="11" y="30"/>
                    <a:pt x="10" y="30"/>
                    <a:pt x="9" y="29"/>
                  </a:cubicBezTo>
                  <a:cubicBezTo>
                    <a:pt x="4" y="21"/>
                    <a:pt x="1" y="12"/>
                    <a:pt x="1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7" y="0"/>
                    <a:pt x="11" y="0"/>
                    <a:pt x="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6" name="Freeform 490"/>
            <p:cNvSpPr>
              <a:spLocks/>
            </p:cNvSpPr>
            <p:nvPr/>
          </p:nvSpPr>
          <p:spPr bwMode="auto">
            <a:xfrm>
              <a:off x="7796213" y="3024075"/>
              <a:ext cx="49213" cy="50800"/>
            </a:xfrm>
            <a:custGeom>
              <a:avLst/>
              <a:gdLst>
                <a:gd name="T0" fmla="*/ 30 w 30"/>
                <a:gd name="T1" fmla="*/ 0 h 30"/>
                <a:gd name="T2" fmla="*/ 26 w 30"/>
                <a:gd name="T3" fmla="*/ 20 h 30"/>
                <a:gd name="T4" fmla="*/ 22 w 30"/>
                <a:gd name="T5" fmla="*/ 29 h 30"/>
                <a:gd name="T6" fmla="*/ 19 w 30"/>
                <a:gd name="T7" fmla="*/ 30 h 30"/>
                <a:gd name="T8" fmla="*/ 2 w 30"/>
                <a:gd name="T9" fmla="*/ 24 h 30"/>
                <a:gd name="T10" fmla="*/ 0 w 30"/>
                <a:gd name="T11" fmla="*/ 21 h 30"/>
                <a:gd name="T12" fmla="*/ 2 w 30"/>
                <a:gd name="T13" fmla="*/ 3 h 30"/>
                <a:gd name="T14" fmla="*/ 4 w 30"/>
                <a:gd name="T15" fmla="*/ 0 h 30"/>
                <a:gd name="T16" fmla="*/ 30 w 30"/>
                <a:gd name="T17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30">
                  <a:moveTo>
                    <a:pt x="30" y="0"/>
                  </a:moveTo>
                  <a:cubicBezTo>
                    <a:pt x="30" y="7"/>
                    <a:pt x="29" y="14"/>
                    <a:pt x="26" y="20"/>
                  </a:cubicBezTo>
                  <a:cubicBezTo>
                    <a:pt x="25" y="23"/>
                    <a:pt x="23" y="26"/>
                    <a:pt x="22" y="29"/>
                  </a:cubicBezTo>
                  <a:cubicBezTo>
                    <a:pt x="21" y="30"/>
                    <a:pt x="20" y="30"/>
                    <a:pt x="19" y="30"/>
                  </a:cubicBezTo>
                  <a:cubicBezTo>
                    <a:pt x="13" y="28"/>
                    <a:pt x="8" y="26"/>
                    <a:pt x="2" y="24"/>
                  </a:cubicBezTo>
                  <a:cubicBezTo>
                    <a:pt x="0" y="24"/>
                    <a:pt x="0" y="23"/>
                    <a:pt x="0" y="21"/>
                  </a:cubicBezTo>
                  <a:cubicBezTo>
                    <a:pt x="1" y="15"/>
                    <a:pt x="1" y="9"/>
                    <a:pt x="2" y="3"/>
                  </a:cubicBezTo>
                  <a:cubicBezTo>
                    <a:pt x="2" y="1"/>
                    <a:pt x="2" y="0"/>
                    <a:pt x="4" y="0"/>
                  </a:cubicBezTo>
                  <a:cubicBezTo>
                    <a:pt x="13" y="0"/>
                    <a:pt x="21" y="0"/>
                    <a:pt x="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7" name="Freeform 491"/>
            <p:cNvSpPr>
              <a:spLocks/>
            </p:cNvSpPr>
            <p:nvPr/>
          </p:nvSpPr>
          <p:spPr bwMode="auto">
            <a:xfrm>
              <a:off x="7723188" y="2928825"/>
              <a:ext cx="60325" cy="47625"/>
            </a:xfrm>
            <a:custGeom>
              <a:avLst/>
              <a:gdLst>
                <a:gd name="T0" fmla="*/ 18 w 36"/>
                <a:gd name="T1" fmla="*/ 28 h 28"/>
                <a:gd name="T2" fmla="*/ 2 w 36"/>
                <a:gd name="T3" fmla="*/ 27 h 28"/>
                <a:gd name="T4" fmla="*/ 0 w 36"/>
                <a:gd name="T5" fmla="*/ 25 h 28"/>
                <a:gd name="T6" fmla="*/ 11 w 36"/>
                <a:gd name="T7" fmla="*/ 4 h 28"/>
                <a:gd name="T8" fmla="*/ 25 w 36"/>
                <a:gd name="T9" fmla="*/ 4 h 28"/>
                <a:gd name="T10" fmla="*/ 36 w 36"/>
                <a:gd name="T11" fmla="*/ 25 h 28"/>
                <a:gd name="T12" fmla="*/ 34 w 36"/>
                <a:gd name="T13" fmla="*/ 27 h 28"/>
                <a:gd name="T14" fmla="*/ 18 w 36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28">
                  <a:moveTo>
                    <a:pt x="18" y="28"/>
                  </a:moveTo>
                  <a:cubicBezTo>
                    <a:pt x="12" y="27"/>
                    <a:pt x="7" y="27"/>
                    <a:pt x="2" y="27"/>
                  </a:cubicBezTo>
                  <a:cubicBezTo>
                    <a:pt x="0" y="26"/>
                    <a:pt x="0" y="26"/>
                    <a:pt x="0" y="25"/>
                  </a:cubicBezTo>
                  <a:cubicBezTo>
                    <a:pt x="2" y="17"/>
                    <a:pt x="5" y="10"/>
                    <a:pt x="11" y="4"/>
                  </a:cubicBezTo>
                  <a:cubicBezTo>
                    <a:pt x="15" y="0"/>
                    <a:pt x="20" y="0"/>
                    <a:pt x="25" y="4"/>
                  </a:cubicBezTo>
                  <a:cubicBezTo>
                    <a:pt x="31" y="10"/>
                    <a:pt x="33" y="17"/>
                    <a:pt x="36" y="25"/>
                  </a:cubicBezTo>
                  <a:cubicBezTo>
                    <a:pt x="36" y="26"/>
                    <a:pt x="35" y="26"/>
                    <a:pt x="34" y="27"/>
                  </a:cubicBezTo>
                  <a:cubicBezTo>
                    <a:pt x="29" y="27"/>
                    <a:pt x="23" y="27"/>
                    <a:pt x="18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8" name="Freeform 492"/>
            <p:cNvSpPr>
              <a:spLocks/>
            </p:cNvSpPr>
            <p:nvPr/>
          </p:nvSpPr>
          <p:spPr bwMode="auto">
            <a:xfrm>
              <a:off x="7659688" y="2968513"/>
              <a:ext cx="52388" cy="47625"/>
            </a:xfrm>
            <a:custGeom>
              <a:avLst/>
              <a:gdLst>
                <a:gd name="T0" fmla="*/ 14 w 31"/>
                <a:gd name="T1" fmla="*/ 28 h 28"/>
                <a:gd name="T2" fmla="*/ 3 w 31"/>
                <a:gd name="T3" fmla="*/ 28 h 28"/>
                <a:gd name="T4" fmla="*/ 0 w 31"/>
                <a:gd name="T5" fmla="*/ 25 h 28"/>
                <a:gd name="T6" fmla="*/ 6 w 31"/>
                <a:gd name="T7" fmla="*/ 8 h 28"/>
                <a:gd name="T8" fmla="*/ 10 w 31"/>
                <a:gd name="T9" fmla="*/ 1 h 28"/>
                <a:gd name="T10" fmla="*/ 13 w 31"/>
                <a:gd name="T11" fmla="*/ 0 h 28"/>
                <a:gd name="T12" fmla="*/ 29 w 31"/>
                <a:gd name="T13" fmla="*/ 6 h 28"/>
                <a:gd name="T14" fmla="*/ 31 w 31"/>
                <a:gd name="T15" fmla="*/ 8 h 28"/>
                <a:gd name="T16" fmla="*/ 29 w 31"/>
                <a:gd name="T17" fmla="*/ 26 h 28"/>
                <a:gd name="T18" fmla="*/ 27 w 31"/>
                <a:gd name="T19" fmla="*/ 28 h 28"/>
                <a:gd name="T20" fmla="*/ 14 w 31"/>
                <a:gd name="T21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28">
                  <a:moveTo>
                    <a:pt x="14" y="28"/>
                  </a:moveTo>
                  <a:cubicBezTo>
                    <a:pt x="11" y="28"/>
                    <a:pt x="7" y="28"/>
                    <a:pt x="3" y="28"/>
                  </a:cubicBezTo>
                  <a:cubicBezTo>
                    <a:pt x="0" y="28"/>
                    <a:pt x="0" y="28"/>
                    <a:pt x="0" y="25"/>
                  </a:cubicBezTo>
                  <a:cubicBezTo>
                    <a:pt x="1" y="19"/>
                    <a:pt x="3" y="13"/>
                    <a:pt x="6" y="8"/>
                  </a:cubicBezTo>
                  <a:cubicBezTo>
                    <a:pt x="7" y="5"/>
                    <a:pt x="9" y="3"/>
                    <a:pt x="10" y="1"/>
                  </a:cubicBezTo>
                  <a:cubicBezTo>
                    <a:pt x="11" y="0"/>
                    <a:pt x="12" y="0"/>
                    <a:pt x="13" y="0"/>
                  </a:cubicBezTo>
                  <a:cubicBezTo>
                    <a:pt x="18" y="2"/>
                    <a:pt x="24" y="4"/>
                    <a:pt x="29" y="6"/>
                  </a:cubicBezTo>
                  <a:cubicBezTo>
                    <a:pt x="31" y="6"/>
                    <a:pt x="31" y="7"/>
                    <a:pt x="31" y="8"/>
                  </a:cubicBezTo>
                  <a:cubicBezTo>
                    <a:pt x="30" y="14"/>
                    <a:pt x="30" y="20"/>
                    <a:pt x="29" y="26"/>
                  </a:cubicBezTo>
                  <a:cubicBezTo>
                    <a:pt x="29" y="28"/>
                    <a:pt x="28" y="28"/>
                    <a:pt x="27" y="28"/>
                  </a:cubicBezTo>
                  <a:cubicBezTo>
                    <a:pt x="23" y="28"/>
                    <a:pt x="19" y="28"/>
                    <a:pt x="14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9" name="Freeform 493"/>
            <p:cNvSpPr>
              <a:spLocks/>
            </p:cNvSpPr>
            <p:nvPr/>
          </p:nvSpPr>
          <p:spPr bwMode="auto">
            <a:xfrm>
              <a:off x="7793038" y="2968513"/>
              <a:ext cx="52388" cy="47625"/>
            </a:xfrm>
            <a:custGeom>
              <a:avLst/>
              <a:gdLst>
                <a:gd name="T0" fmla="*/ 17 w 31"/>
                <a:gd name="T1" fmla="*/ 28 h 28"/>
                <a:gd name="T2" fmla="*/ 5 w 31"/>
                <a:gd name="T3" fmla="*/ 28 h 28"/>
                <a:gd name="T4" fmla="*/ 3 w 31"/>
                <a:gd name="T5" fmla="*/ 26 h 28"/>
                <a:gd name="T6" fmla="*/ 1 w 31"/>
                <a:gd name="T7" fmla="*/ 8 h 28"/>
                <a:gd name="T8" fmla="*/ 2 w 31"/>
                <a:gd name="T9" fmla="*/ 6 h 28"/>
                <a:gd name="T10" fmla="*/ 19 w 31"/>
                <a:gd name="T11" fmla="*/ 0 h 28"/>
                <a:gd name="T12" fmla="*/ 21 w 31"/>
                <a:gd name="T13" fmla="*/ 1 h 28"/>
                <a:gd name="T14" fmla="*/ 31 w 31"/>
                <a:gd name="T15" fmla="*/ 25 h 28"/>
                <a:gd name="T16" fmla="*/ 28 w 31"/>
                <a:gd name="T17" fmla="*/ 28 h 28"/>
                <a:gd name="T18" fmla="*/ 17 w 31"/>
                <a:gd name="T1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" h="28">
                  <a:moveTo>
                    <a:pt x="17" y="28"/>
                  </a:moveTo>
                  <a:cubicBezTo>
                    <a:pt x="13" y="28"/>
                    <a:pt x="9" y="28"/>
                    <a:pt x="5" y="28"/>
                  </a:cubicBezTo>
                  <a:cubicBezTo>
                    <a:pt x="3" y="28"/>
                    <a:pt x="3" y="28"/>
                    <a:pt x="3" y="26"/>
                  </a:cubicBezTo>
                  <a:cubicBezTo>
                    <a:pt x="2" y="20"/>
                    <a:pt x="1" y="14"/>
                    <a:pt x="1" y="8"/>
                  </a:cubicBezTo>
                  <a:cubicBezTo>
                    <a:pt x="0" y="7"/>
                    <a:pt x="1" y="6"/>
                    <a:pt x="2" y="6"/>
                  </a:cubicBezTo>
                  <a:cubicBezTo>
                    <a:pt x="8" y="4"/>
                    <a:pt x="13" y="2"/>
                    <a:pt x="19" y="0"/>
                  </a:cubicBezTo>
                  <a:cubicBezTo>
                    <a:pt x="20" y="0"/>
                    <a:pt x="21" y="0"/>
                    <a:pt x="21" y="1"/>
                  </a:cubicBezTo>
                  <a:cubicBezTo>
                    <a:pt x="27" y="8"/>
                    <a:pt x="30" y="16"/>
                    <a:pt x="31" y="25"/>
                  </a:cubicBezTo>
                  <a:cubicBezTo>
                    <a:pt x="31" y="27"/>
                    <a:pt x="31" y="28"/>
                    <a:pt x="28" y="28"/>
                  </a:cubicBezTo>
                  <a:cubicBezTo>
                    <a:pt x="25" y="28"/>
                    <a:pt x="21" y="28"/>
                    <a:pt x="17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0" name="Freeform 494"/>
            <p:cNvSpPr>
              <a:spLocks/>
            </p:cNvSpPr>
            <p:nvPr/>
          </p:nvSpPr>
          <p:spPr bwMode="auto">
            <a:xfrm>
              <a:off x="7775576" y="3073288"/>
              <a:ext cx="49213" cy="39688"/>
            </a:xfrm>
            <a:custGeom>
              <a:avLst/>
              <a:gdLst>
                <a:gd name="T0" fmla="*/ 29 w 29"/>
                <a:gd name="T1" fmla="*/ 6 h 24"/>
                <a:gd name="T2" fmla="*/ 0 w 29"/>
                <a:gd name="T3" fmla="*/ 24 h 24"/>
                <a:gd name="T4" fmla="*/ 1 w 29"/>
                <a:gd name="T5" fmla="*/ 22 h 24"/>
                <a:gd name="T6" fmla="*/ 10 w 29"/>
                <a:gd name="T7" fmla="*/ 2 h 24"/>
                <a:gd name="T8" fmla="*/ 13 w 29"/>
                <a:gd name="T9" fmla="*/ 0 h 24"/>
                <a:gd name="T10" fmla="*/ 29 w 29"/>
                <a:gd name="T11" fmla="*/ 5 h 24"/>
                <a:gd name="T12" fmla="*/ 29 w 29"/>
                <a:gd name="T13" fmla="*/ 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4">
                  <a:moveTo>
                    <a:pt x="29" y="6"/>
                  </a:moveTo>
                  <a:cubicBezTo>
                    <a:pt x="22" y="15"/>
                    <a:pt x="12" y="21"/>
                    <a:pt x="0" y="24"/>
                  </a:cubicBezTo>
                  <a:cubicBezTo>
                    <a:pt x="1" y="23"/>
                    <a:pt x="1" y="23"/>
                    <a:pt x="1" y="22"/>
                  </a:cubicBezTo>
                  <a:cubicBezTo>
                    <a:pt x="5" y="16"/>
                    <a:pt x="8" y="9"/>
                    <a:pt x="10" y="2"/>
                  </a:cubicBezTo>
                  <a:cubicBezTo>
                    <a:pt x="10" y="0"/>
                    <a:pt x="11" y="0"/>
                    <a:pt x="13" y="0"/>
                  </a:cubicBezTo>
                  <a:cubicBezTo>
                    <a:pt x="18" y="2"/>
                    <a:pt x="24" y="3"/>
                    <a:pt x="29" y="5"/>
                  </a:cubicBezTo>
                  <a:cubicBezTo>
                    <a:pt x="29" y="5"/>
                    <a:pt x="29" y="6"/>
                    <a:pt x="29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" name="Freeform 495"/>
            <p:cNvSpPr>
              <a:spLocks/>
            </p:cNvSpPr>
            <p:nvPr/>
          </p:nvSpPr>
          <p:spPr bwMode="auto">
            <a:xfrm>
              <a:off x="7681913" y="3073288"/>
              <a:ext cx="47625" cy="39688"/>
            </a:xfrm>
            <a:custGeom>
              <a:avLst/>
              <a:gdLst>
                <a:gd name="T0" fmla="*/ 0 w 29"/>
                <a:gd name="T1" fmla="*/ 5 h 24"/>
                <a:gd name="T2" fmla="*/ 11 w 29"/>
                <a:gd name="T3" fmla="*/ 2 h 24"/>
                <a:gd name="T4" fmla="*/ 17 w 29"/>
                <a:gd name="T5" fmla="*/ 0 h 24"/>
                <a:gd name="T6" fmla="*/ 20 w 29"/>
                <a:gd name="T7" fmla="*/ 2 h 24"/>
                <a:gd name="T8" fmla="*/ 27 w 29"/>
                <a:gd name="T9" fmla="*/ 20 h 24"/>
                <a:gd name="T10" fmla="*/ 29 w 29"/>
                <a:gd name="T11" fmla="*/ 24 h 24"/>
                <a:gd name="T12" fmla="*/ 0 w 29"/>
                <a:gd name="T13" fmla="*/ 5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" h="24">
                  <a:moveTo>
                    <a:pt x="0" y="5"/>
                  </a:moveTo>
                  <a:cubicBezTo>
                    <a:pt x="4" y="4"/>
                    <a:pt x="8" y="3"/>
                    <a:pt x="11" y="2"/>
                  </a:cubicBezTo>
                  <a:cubicBezTo>
                    <a:pt x="13" y="1"/>
                    <a:pt x="15" y="1"/>
                    <a:pt x="17" y="0"/>
                  </a:cubicBezTo>
                  <a:cubicBezTo>
                    <a:pt x="19" y="0"/>
                    <a:pt x="19" y="0"/>
                    <a:pt x="20" y="2"/>
                  </a:cubicBezTo>
                  <a:cubicBezTo>
                    <a:pt x="21" y="8"/>
                    <a:pt x="24" y="14"/>
                    <a:pt x="27" y="20"/>
                  </a:cubicBezTo>
                  <a:cubicBezTo>
                    <a:pt x="28" y="21"/>
                    <a:pt x="29" y="22"/>
                    <a:pt x="29" y="24"/>
                  </a:cubicBezTo>
                  <a:cubicBezTo>
                    <a:pt x="18" y="21"/>
                    <a:pt x="8" y="15"/>
                    <a:pt x="0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2" name="Freeform 496"/>
            <p:cNvSpPr>
              <a:spLocks/>
            </p:cNvSpPr>
            <p:nvPr/>
          </p:nvSpPr>
          <p:spPr bwMode="auto">
            <a:xfrm>
              <a:off x="7685088" y="2933588"/>
              <a:ext cx="46038" cy="36513"/>
            </a:xfrm>
            <a:custGeom>
              <a:avLst/>
              <a:gdLst>
                <a:gd name="T0" fmla="*/ 28 w 28"/>
                <a:gd name="T1" fmla="*/ 0 h 22"/>
                <a:gd name="T2" fmla="*/ 27 w 28"/>
                <a:gd name="T3" fmla="*/ 1 h 22"/>
                <a:gd name="T4" fmla="*/ 19 w 28"/>
                <a:gd name="T5" fmla="*/ 20 h 22"/>
                <a:gd name="T6" fmla="*/ 15 w 28"/>
                <a:gd name="T7" fmla="*/ 22 h 22"/>
                <a:gd name="T8" fmla="*/ 2 w 28"/>
                <a:gd name="T9" fmla="*/ 17 h 22"/>
                <a:gd name="T10" fmla="*/ 0 w 28"/>
                <a:gd name="T11" fmla="*/ 16 h 22"/>
                <a:gd name="T12" fmla="*/ 28 w 28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2">
                  <a:moveTo>
                    <a:pt x="28" y="0"/>
                  </a:moveTo>
                  <a:cubicBezTo>
                    <a:pt x="27" y="0"/>
                    <a:pt x="27" y="1"/>
                    <a:pt x="27" y="1"/>
                  </a:cubicBezTo>
                  <a:cubicBezTo>
                    <a:pt x="23" y="7"/>
                    <a:pt x="20" y="13"/>
                    <a:pt x="19" y="20"/>
                  </a:cubicBezTo>
                  <a:cubicBezTo>
                    <a:pt x="18" y="22"/>
                    <a:pt x="17" y="22"/>
                    <a:pt x="15" y="22"/>
                  </a:cubicBezTo>
                  <a:cubicBezTo>
                    <a:pt x="10" y="20"/>
                    <a:pt x="6" y="19"/>
                    <a:pt x="2" y="17"/>
                  </a:cubicBezTo>
                  <a:cubicBezTo>
                    <a:pt x="1" y="17"/>
                    <a:pt x="1" y="17"/>
                    <a:pt x="0" y="16"/>
                  </a:cubicBezTo>
                  <a:cubicBezTo>
                    <a:pt x="7" y="8"/>
                    <a:pt x="16" y="2"/>
                    <a:pt x="2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" name="Freeform 497"/>
            <p:cNvSpPr>
              <a:spLocks/>
            </p:cNvSpPr>
            <p:nvPr/>
          </p:nvSpPr>
          <p:spPr bwMode="auto">
            <a:xfrm>
              <a:off x="7775576" y="2933588"/>
              <a:ext cx="46038" cy="36513"/>
            </a:xfrm>
            <a:custGeom>
              <a:avLst/>
              <a:gdLst>
                <a:gd name="T0" fmla="*/ 0 w 28"/>
                <a:gd name="T1" fmla="*/ 0 h 22"/>
                <a:gd name="T2" fmla="*/ 28 w 28"/>
                <a:gd name="T3" fmla="*/ 16 h 22"/>
                <a:gd name="T4" fmla="*/ 25 w 28"/>
                <a:gd name="T5" fmla="*/ 18 h 22"/>
                <a:gd name="T6" fmla="*/ 12 w 28"/>
                <a:gd name="T7" fmla="*/ 22 h 22"/>
                <a:gd name="T8" fmla="*/ 10 w 28"/>
                <a:gd name="T9" fmla="*/ 21 h 22"/>
                <a:gd name="T10" fmla="*/ 0 w 28"/>
                <a:gd name="T11" fmla="*/ 1 h 22"/>
                <a:gd name="T12" fmla="*/ 0 w 28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22">
                  <a:moveTo>
                    <a:pt x="0" y="0"/>
                  </a:moveTo>
                  <a:cubicBezTo>
                    <a:pt x="11" y="2"/>
                    <a:pt x="20" y="8"/>
                    <a:pt x="28" y="16"/>
                  </a:cubicBezTo>
                  <a:cubicBezTo>
                    <a:pt x="27" y="17"/>
                    <a:pt x="26" y="17"/>
                    <a:pt x="25" y="18"/>
                  </a:cubicBezTo>
                  <a:cubicBezTo>
                    <a:pt x="21" y="19"/>
                    <a:pt x="17" y="20"/>
                    <a:pt x="12" y="22"/>
                  </a:cubicBezTo>
                  <a:cubicBezTo>
                    <a:pt x="11" y="22"/>
                    <a:pt x="10" y="22"/>
                    <a:pt x="10" y="21"/>
                  </a:cubicBezTo>
                  <a:cubicBezTo>
                    <a:pt x="8" y="13"/>
                    <a:pt x="5" y="7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6" name="グループ化 2395"/>
          <p:cNvGrpSpPr/>
          <p:nvPr/>
        </p:nvGrpSpPr>
        <p:grpSpPr>
          <a:xfrm>
            <a:off x="8120063" y="2822761"/>
            <a:ext cx="315913" cy="411163"/>
            <a:chOff x="8120063" y="2749438"/>
            <a:chExt cx="315913" cy="411163"/>
          </a:xfrm>
        </p:grpSpPr>
        <p:sp>
          <p:nvSpPr>
            <p:cNvPr id="724" name="Freeform 498"/>
            <p:cNvSpPr>
              <a:spLocks noEditPoints="1"/>
            </p:cNvSpPr>
            <p:nvPr/>
          </p:nvSpPr>
          <p:spPr bwMode="auto">
            <a:xfrm>
              <a:off x="8120063" y="2749438"/>
              <a:ext cx="196850" cy="407988"/>
            </a:xfrm>
            <a:custGeom>
              <a:avLst/>
              <a:gdLst>
                <a:gd name="T0" fmla="*/ 53 w 118"/>
                <a:gd name="T1" fmla="*/ 184 h 243"/>
                <a:gd name="T2" fmla="*/ 17 w 118"/>
                <a:gd name="T3" fmla="*/ 184 h 243"/>
                <a:gd name="T4" fmla="*/ 17 w 118"/>
                <a:gd name="T5" fmla="*/ 196 h 243"/>
                <a:gd name="T6" fmla="*/ 53 w 118"/>
                <a:gd name="T7" fmla="*/ 196 h 243"/>
                <a:gd name="T8" fmla="*/ 53 w 118"/>
                <a:gd name="T9" fmla="*/ 206 h 243"/>
                <a:gd name="T10" fmla="*/ 51 w 118"/>
                <a:gd name="T11" fmla="*/ 208 h 243"/>
                <a:gd name="T12" fmla="*/ 25 w 118"/>
                <a:gd name="T13" fmla="*/ 208 h 243"/>
                <a:gd name="T14" fmla="*/ 19 w 118"/>
                <a:gd name="T15" fmla="*/ 208 h 243"/>
                <a:gd name="T16" fmla="*/ 17 w 118"/>
                <a:gd name="T17" fmla="*/ 210 h 243"/>
                <a:gd name="T18" fmla="*/ 17 w 118"/>
                <a:gd name="T19" fmla="*/ 220 h 243"/>
                <a:gd name="T20" fmla="*/ 20 w 118"/>
                <a:gd name="T21" fmla="*/ 220 h 243"/>
                <a:gd name="T22" fmla="*/ 50 w 118"/>
                <a:gd name="T23" fmla="*/ 220 h 243"/>
                <a:gd name="T24" fmla="*/ 53 w 118"/>
                <a:gd name="T25" fmla="*/ 222 h 243"/>
                <a:gd name="T26" fmla="*/ 53 w 118"/>
                <a:gd name="T27" fmla="*/ 237 h 243"/>
                <a:gd name="T28" fmla="*/ 94 w 118"/>
                <a:gd name="T29" fmla="*/ 243 h 243"/>
                <a:gd name="T30" fmla="*/ 94 w 118"/>
                <a:gd name="T31" fmla="*/ 243 h 243"/>
                <a:gd name="T32" fmla="*/ 91 w 118"/>
                <a:gd name="T33" fmla="*/ 243 h 243"/>
                <a:gd name="T34" fmla="*/ 3 w 118"/>
                <a:gd name="T35" fmla="*/ 243 h 243"/>
                <a:gd name="T36" fmla="*/ 0 w 118"/>
                <a:gd name="T37" fmla="*/ 240 h 243"/>
                <a:gd name="T38" fmla="*/ 0 w 118"/>
                <a:gd name="T39" fmla="*/ 14 h 243"/>
                <a:gd name="T40" fmla="*/ 13 w 118"/>
                <a:gd name="T41" fmla="*/ 0 h 243"/>
                <a:gd name="T42" fmla="*/ 105 w 118"/>
                <a:gd name="T43" fmla="*/ 0 h 243"/>
                <a:gd name="T44" fmla="*/ 118 w 118"/>
                <a:gd name="T45" fmla="*/ 9 h 243"/>
                <a:gd name="T46" fmla="*/ 118 w 118"/>
                <a:gd name="T47" fmla="*/ 13 h 243"/>
                <a:gd name="T48" fmla="*/ 118 w 118"/>
                <a:gd name="T49" fmla="*/ 112 h 243"/>
                <a:gd name="T50" fmla="*/ 115 w 118"/>
                <a:gd name="T51" fmla="*/ 115 h 243"/>
                <a:gd name="T52" fmla="*/ 55 w 118"/>
                <a:gd name="T53" fmla="*/ 124 h 243"/>
                <a:gd name="T54" fmla="*/ 53 w 118"/>
                <a:gd name="T55" fmla="*/ 126 h 243"/>
                <a:gd name="T56" fmla="*/ 53 w 118"/>
                <a:gd name="T57" fmla="*/ 181 h 243"/>
                <a:gd name="T58" fmla="*/ 53 w 118"/>
                <a:gd name="T59" fmla="*/ 184 h 243"/>
                <a:gd name="T60" fmla="*/ 17 w 118"/>
                <a:gd name="T61" fmla="*/ 48 h 243"/>
                <a:gd name="T62" fmla="*/ 100 w 118"/>
                <a:gd name="T63" fmla="*/ 48 h 243"/>
                <a:gd name="T64" fmla="*/ 100 w 118"/>
                <a:gd name="T65" fmla="*/ 36 h 243"/>
                <a:gd name="T66" fmla="*/ 17 w 118"/>
                <a:gd name="T67" fmla="*/ 36 h 243"/>
                <a:gd name="T68" fmla="*/ 17 w 118"/>
                <a:gd name="T69" fmla="*/ 48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8" h="243">
                  <a:moveTo>
                    <a:pt x="53" y="184"/>
                  </a:moveTo>
                  <a:cubicBezTo>
                    <a:pt x="41" y="184"/>
                    <a:pt x="29" y="184"/>
                    <a:pt x="17" y="184"/>
                  </a:cubicBezTo>
                  <a:cubicBezTo>
                    <a:pt x="17" y="188"/>
                    <a:pt x="17" y="192"/>
                    <a:pt x="17" y="196"/>
                  </a:cubicBezTo>
                  <a:cubicBezTo>
                    <a:pt x="29" y="196"/>
                    <a:pt x="41" y="196"/>
                    <a:pt x="53" y="196"/>
                  </a:cubicBezTo>
                  <a:cubicBezTo>
                    <a:pt x="53" y="200"/>
                    <a:pt x="53" y="203"/>
                    <a:pt x="53" y="206"/>
                  </a:cubicBezTo>
                  <a:cubicBezTo>
                    <a:pt x="53" y="208"/>
                    <a:pt x="52" y="208"/>
                    <a:pt x="51" y="208"/>
                  </a:cubicBezTo>
                  <a:cubicBezTo>
                    <a:pt x="42" y="208"/>
                    <a:pt x="33" y="208"/>
                    <a:pt x="25" y="208"/>
                  </a:cubicBezTo>
                  <a:cubicBezTo>
                    <a:pt x="23" y="208"/>
                    <a:pt x="21" y="208"/>
                    <a:pt x="19" y="208"/>
                  </a:cubicBezTo>
                  <a:cubicBezTo>
                    <a:pt x="18" y="208"/>
                    <a:pt x="17" y="208"/>
                    <a:pt x="17" y="210"/>
                  </a:cubicBezTo>
                  <a:cubicBezTo>
                    <a:pt x="17" y="213"/>
                    <a:pt x="17" y="216"/>
                    <a:pt x="17" y="220"/>
                  </a:cubicBezTo>
                  <a:cubicBezTo>
                    <a:pt x="18" y="220"/>
                    <a:pt x="19" y="220"/>
                    <a:pt x="20" y="220"/>
                  </a:cubicBezTo>
                  <a:cubicBezTo>
                    <a:pt x="30" y="220"/>
                    <a:pt x="40" y="220"/>
                    <a:pt x="50" y="220"/>
                  </a:cubicBezTo>
                  <a:cubicBezTo>
                    <a:pt x="52" y="220"/>
                    <a:pt x="53" y="220"/>
                    <a:pt x="53" y="222"/>
                  </a:cubicBezTo>
                  <a:cubicBezTo>
                    <a:pt x="53" y="227"/>
                    <a:pt x="53" y="232"/>
                    <a:pt x="53" y="237"/>
                  </a:cubicBezTo>
                  <a:cubicBezTo>
                    <a:pt x="67" y="239"/>
                    <a:pt x="80" y="241"/>
                    <a:pt x="94" y="243"/>
                  </a:cubicBezTo>
                  <a:cubicBezTo>
                    <a:pt x="94" y="243"/>
                    <a:pt x="94" y="243"/>
                    <a:pt x="94" y="243"/>
                  </a:cubicBezTo>
                  <a:cubicBezTo>
                    <a:pt x="93" y="243"/>
                    <a:pt x="92" y="243"/>
                    <a:pt x="91" y="243"/>
                  </a:cubicBezTo>
                  <a:cubicBezTo>
                    <a:pt x="62" y="243"/>
                    <a:pt x="32" y="243"/>
                    <a:pt x="3" y="243"/>
                  </a:cubicBezTo>
                  <a:cubicBezTo>
                    <a:pt x="0" y="243"/>
                    <a:pt x="0" y="243"/>
                    <a:pt x="0" y="240"/>
                  </a:cubicBezTo>
                  <a:cubicBezTo>
                    <a:pt x="0" y="165"/>
                    <a:pt x="0" y="89"/>
                    <a:pt x="0" y="14"/>
                  </a:cubicBezTo>
                  <a:cubicBezTo>
                    <a:pt x="0" y="5"/>
                    <a:pt x="4" y="0"/>
                    <a:pt x="13" y="0"/>
                  </a:cubicBezTo>
                  <a:cubicBezTo>
                    <a:pt x="44" y="0"/>
                    <a:pt x="74" y="0"/>
                    <a:pt x="105" y="0"/>
                  </a:cubicBezTo>
                  <a:cubicBezTo>
                    <a:pt x="111" y="0"/>
                    <a:pt x="116" y="3"/>
                    <a:pt x="118" y="9"/>
                  </a:cubicBezTo>
                  <a:cubicBezTo>
                    <a:pt x="118" y="10"/>
                    <a:pt x="118" y="12"/>
                    <a:pt x="118" y="13"/>
                  </a:cubicBezTo>
                  <a:cubicBezTo>
                    <a:pt x="118" y="46"/>
                    <a:pt x="118" y="79"/>
                    <a:pt x="118" y="112"/>
                  </a:cubicBezTo>
                  <a:cubicBezTo>
                    <a:pt x="118" y="114"/>
                    <a:pt x="117" y="114"/>
                    <a:pt x="115" y="115"/>
                  </a:cubicBezTo>
                  <a:cubicBezTo>
                    <a:pt x="95" y="118"/>
                    <a:pt x="75" y="121"/>
                    <a:pt x="55" y="124"/>
                  </a:cubicBezTo>
                  <a:cubicBezTo>
                    <a:pt x="53" y="124"/>
                    <a:pt x="53" y="125"/>
                    <a:pt x="53" y="126"/>
                  </a:cubicBezTo>
                  <a:cubicBezTo>
                    <a:pt x="53" y="144"/>
                    <a:pt x="53" y="163"/>
                    <a:pt x="53" y="181"/>
                  </a:cubicBezTo>
                  <a:cubicBezTo>
                    <a:pt x="53" y="182"/>
                    <a:pt x="53" y="183"/>
                    <a:pt x="53" y="184"/>
                  </a:cubicBezTo>
                  <a:close/>
                  <a:moveTo>
                    <a:pt x="17" y="48"/>
                  </a:moveTo>
                  <a:cubicBezTo>
                    <a:pt x="45" y="48"/>
                    <a:pt x="73" y="48"/>
                    <a:pt x="100" y="48"/>
                  </a:cubicBezTo>
                  <a:cubicBezTo>
                    <a:pt x="100" y="44"/>
                    <a:pt x="100" y="40"/>
                    <a:pt x="100" y="36"/>
                  </a:cubicBezTo>
                  <a:cubicBezTo>
                    <a:pt x="73" y="36"/>
                    <a:pt x="45" y="36"/>
                    <a:pt x="17" y="36"/>
                  </a:cubicBezTo>
                  <a:cubicBezTo>
                    <a:pt x="17" y="40"/>
                    <a:pt x="17" y="44"/>
                    <a:pt x="17" y="4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" name="Freeform 499"/>
            <p:cNvSpPr>
              <a:spLocks/>
            </p:cNvSpPr>
            <p:nvPr/>
          </p:nvSpPr>
          <p:spPr bwMode="auto">
            <a:xfrm>
              <a:off x="8316913" y="2946288"/>
              <a:ext cx="119063" cy="101600"/>
            </a:xfrm>
            <a:custGeom>
              <a:avLst/>
              <a:gdLst>
                <a:gd name="T0" fmla="*/ 0 w 71"/>
                <a:gd name="T1" fmla="*/ 61 h 61"/>
                <a:gd name="T2" fmla="*/ 0 w 71"/>
                <a:gd name="T3" fmla="*/ 58 h 61"/>
                <a:gd name="T4" fmla="*/ 0 w 71"/>
                <a:gd name="T5" fmla="*/ 12 h 61"/>
                <a:gd name="T6" fmla="*/ 3 w 71"/>
                <a:gd name="T7" fmla="*/ 9 h 61"/>
                <a:gd name="T8" fmla="*/ 63 w 71"/>
                <a:gd name="T9" fmla="*/ 1 h 61"/>
                <a:gd name="T10" fmla="*/ 71 w 71"/>
                <a:gd name="T11" fmla="*/ 0 h 61"/>
                <a:gd name="T12" fmla="*/ 71 w 71"/>
                <a:gd name="T13" fmla="*/ 3 h 61"/>
                <a:gd name="T14" fmla="*/ 71 w 71"/>
                <a:gd name="T15" fmla="*/ 58 h 61"/>
                <a:gd name="T16" fmla="*/ 68 w 71"/>
                <a:gd name="T17" fmla="*/ 61 h 61"/>
                <a:gd name="T18" fmla="*/ 3 w 71"/>
                <a:gd name="T19" fmla="*/ 61 h 61"/>
                <a:gd name="T20" fmla="*/ 0 w 71"/>
                <a:gd name="T21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1" h="61">
                  <a:moveTo>
                    <a:pt x="0" y="61"/>
                  </a:moveTo>
                  <a:cubicBezTo>
                    <a:pt x="0" y="60"/>
                    <a:pt x="0" y="59"/>
                    <a:pt x="0" y="58"/>
                  </a:cubicBezTo>
                  <a:cubicBezTo>
                    <a:pt x="0" y="43"/>
                    <a:pt x="0" y="28"/>
                    <a:pt x="0" y="12"/>
                  </a:cubicBezTo>
                  <a:cubicBezTo>
                    <a:pt x="0" y="10"/>
                    <a:pt x="1" y="10"/>
                    <a:pt x="3" y="9"/>
                  </a:cubicBezTo>
                  <a:cubicBezTo>
                    <a:pt x="23" y="7"/>
                    <a:pt x="43" y="4"/>
                    <a:pt x="63" y="1"/>
                  </a:cubicBezTo>
                  <a:cubicBezTo>
                    <a:pt x="66" y="1"/>
                    <a:pt x="68" y="1"/>
                    <a:pt x="71" y="0"/>
                  </a:cubicBezTo>
                  <a:cubicBezTo>
                    <a:pt x="71" y="2"/>
                    <a:pt x="71" y="2"/>
                    <a:pt x="71" y="3"/>
                  </a:cubicBezTo>
                  <a:cubicBezTo>
                    <a:pt x="71" y="22"/>
                    <a:pt x="71" y="40"/>
                    <a:pt x="71" y="58"/>
                  </a:cubicBezTo>
                  <a:cubicBezTo>
                    <a:pt x="71" y="60"/>
                    <a:pt x="71" y="61"/>
                    <a:pt x="68" y="61"/>
                  </a:cubicBezTo>
                  <a:cubicBezTo>
                    <a:pt x="47" y="61"/>
                    <a:pt x="25" y="61"/>
                    <a:pt x="3" y="61"/>
                  </a:cubicBezTo>
                  <a:cubicBezTo>
                    <a:pt x="2" y="61"/>
                    <a:pt x="1" y="61"/>
                    <a:pt x="0" y="61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" name="Freeform 500"/>
            <p:cNvSpPr>
              <a:spLocks/>
            </p:cNvSpPr>
            <p:nvPr/>
          </p:nvSpPr>
          <p:spPr bwMode="auto">
            <a:xfrm>
              <a:off x="8316913" y="3060588"/>
              <a:ext cx="119063" cy="100013"/>
            </a:xfrm>
            <a:custGeom>
              <a:avLst/>
              <a:gdLst>
                <a:gd name="T0" fmla="*/ 0 w 71"/>
                <a:gd name="T1" fmla="*/ 50 h 60"/>
                <a:gd name="T2" fmla="*/ 0 w 71"/>
                <a:gd name="T3" fmla="*/ 0 h 60"/>
                <a:gd name="T4" fmla="*/ 71 w 71"/>
                <a:gd name="T5" fmla="*/ 0 h 60"/>
                <a:gd name="T6" fmla="*/ 71 w 71"/>
                <a:gd name="T7" fmla="*/ 60 h 60"/>
                <a:gd name="T8" fmla="*/ 0 w 71"/>
                <a:gd name="T9" fmla="*/ 5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60">
                  <a:moveTo>
                    <a:pt x="0" y="50"/>
                  </a:moveTo>
                  <a:cubicBezTo>
                    <a:pt x="0" y="33"/>
                    <a:pt x="0" y="17"/>
                    <a:pt x="0" y="0"/>
                  </a:cubicBezTo>
                  <a:cubicBezTo>
                    <a:pt x="24" y="0"/>
                    <a:pt x="47" y="0"/>
                    <a:pt x="71" y="0"/>
                  </a:cubicBezTo>
                  <a:cubicBezTo>
                    <a:pt x="71" y="20"/>
                    <a:pt x="71" y="40"/>
                    <a:pt x="71" y="60"/>
                  </a:cubicBezTo>
                  <a:cubicBezTo>
                    <a:pt x="47" y="57"/>
                    <a:pt x="24" y="53"/>
                    <a:pt x="0" y="5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7" name="Freeform 501"/>
            <p:cNvSpPr>
              <a:spLocks/>
            </p:cNvSpPr>
            <p:nvPr/>
          </p:nvSpPr>
          <p:spPr bwMode="auto">
            <a:xfrm>
              <a:off x="8228013" y="2963750"/>
              <a:ext cx="79375" cy="84138"/>
            </a:xfrm>
            <a:custGeom>
              <a:avLst/>
              <a:gdLst>
                <a:gd name="T0" fmla="*/ 47 w 47"/>
                <a:gd name="T1" fmla="*/ 0 h 50"/>
                <a:gd name="T2" fmla="*/ 47 w 47"/>
                <a:gd name="T3" fmla="*/ 50 h 50"/>
                <a:gd name="T4" fmla="*/ 45 w 47"/>
                <a:gd name="T5" fmla="*/ 50 h 50"/>
                <a:gd name="T6" fmla="*/ 3 w 47"/>
                <a:gd name="T7" fmla="*/ 50 h 50"/>
                <a:gd name="T8" fmla="*/ 0 w 47"/>
                <a:gd name="T9" fmla="*/ 48 h 50"/>
                <a:gd name="T10" fmla="*/ 0 w 47"/>
                <a:gd name="T11" fmla="*/ 9 h 50"/>
                <a:gd name="T12" fmla="*/ 2 w 47"/>
                <a:gd name="T13" fmla="*/ 6 h 50"/>
                <a:gd name="T14" fmla="*/ 46 w 47"/>
                <a:gd name="T15" fmla="*/ 0 h 50"/>
                <a:gd name="T16" fmla="*/ 47 w 4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50">
                  <a:moveTo>
                    <a:pt x="47" y="0"/>
                  </a:moveTo>
                  <a:cubicBezTo>
                    <a:pt x="47" y="16"/>
                    <a:pt x="47" y="33"/>
                    <a:pt x="47" y="50"/>
                  </a:cubicBezTo>
                  <a:cubicBezTo>
                    <a:pt x="46" y="50"/>
                    <a:pt x="45" y="50"/>
                    <a:pt x="45" y="50"/>
                  </a:cubicBezTo>
                  <a:cubicBezTo>
                    <a:pt x="31" y="50"/>
                    <a:pt x="17" y="50"/>
                    <a:pt x="3" y="50"/>
                  </a:cubicBezTo>
                  <a:cubicBezTo>
                    <a:pt x="1" y="50"/>
                    <a:pt x="0" y="50"/>
                    <a:pt x="0" y="48"/>
                  </a:cubicBezTo>
                  <a:cubicBezTo>
                    <a:pt x="0" y="35"/>
                    <a:pt x="0" y="22"/>
                    <a:pt x="0" y="9"/>
                  </a:cubicBezTo>
                  <a:cubicBezTo>
                    <a:pt x="0" y="7"/>
                    <a:pt x="0" y="6"/>
                    <a:pt x="2" y="6"/>
                  </a:cubicBezTo>
                  <a:cubicBezTo>
                    <a:pt x="17" y="4"/>
                    <a:pt x="32" y="2"/>
                    <a:pt x="46" y="0"/>
                  </a:cubicBezTo>
                  <a:cubicBezTo>
                    <a:pt x="47" y="0"/>
                    <a:pt x="47" y="0"/>
                    <a:pt x="47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8" name="Freeform 502"/>
            <p:cNvSpPr>
              <a:spLocks/>
            </p:cNvSpPr>
            <p:nvPr/>
          </p:nvSpPr>
          <p:spPr bwMode="auto">
            <a:xfrm>
              <a:off x="8228013" y="3060588"/>
              <a:ext cx="79375" cy="80963"/>
            </a:xfrm>
            <a:custGeom>
              <a:avLst/>
              <a:gdLst>
                <a:gd name="T0" fmla="*/ 47 w 47"/>
                <a:gd name="T1" fmla="*/ 49 h 49"/>
                <a:gd name="T2" fmla="*/ 13 w 47"/>
                <a:gd name="T3" fmla="*/ 44 h 49"/>
                <a:gd name="T4" fmla="*/ 2 w 47"/>
                <a:gd name="T5" fmla="*/ 42 h 49"/>
                <a:gd name="T6" fmla="*/ 0 w 47"/>
                <a:gd name="T7" fmla="*/ 41 h 49"/>
                <a:gd name="T8" fmla="*/ 0 w 47"/>
                <a:gd name="T9" fmla="*/ 1 h 49"/>
                <a:gd name="T10" fmla="*/ 0 w 47"/>
                <a:gd name="T11" fmla="*/ 0 h 49"/>
                <a:gd name="T12" fmla="*/ 47 w 47"/>
                <a:gd name="T13" fmla="*/ 0 h 49"/>
                <a:gd name="T14" fmla="*/ 47 w 47"/>
                <a:gd name="T1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49">
                  <a:moveTo>
                    <a:pt x="47" y="49"/>
                  </a:moveTo>
                  <a:cubicBezTo>
                    <a:pt x="35" y="47"/>
                    <a:pt x="24" y="46"/>
                    <a:pt x="13" y="44"/>
                  </a:cubicBezTo>
                  <a:cubicBezTo>
                    <a:pt x="9" y="43"/>
                    <a:pt x="6" y="43"/>
                    <a:pt x="2" y="42"/>
                  </a:cubicBezTo>
                  <a:cubicBezTo>
                    <a:pt x="1" y="42"/>
                    <a:pt x="0" y="42"/>
                    <a:pt x="0" y="41"/>
                  </a:cubicBezTo>
                  <a:cubicBezTo>
                    <a:pt x="0" y="27"/>
                    <a:pt x="0" y="14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6" y="0"/>
                    <a:pt x="31" y="0"/>
                    <a:pt x="47" y="0"/>
                  </a:cubicBezTo>
                  <a:cubicBezTo>
                    <a:pt x="47" y="16"/>
                    <a:pt x="47" y="32"/>
                    <a:pt x="47" y="49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9" name="Freeform 503"/>
            <p:cNvSpPr>
              <a:spLocks/>
            </p:cNvSpPr>
            <p:nvPr/>
          </p:nvSpPr>
          <p:spPr bwMode="auto">
            <a:xfrm>
              <a:off x="8148638" y="2809763"/>
              <a:ext cx="138113" cy="20638"/>
            </a:xfrm>
            <a:custGeom>
              <a:avLst/>
              <a:gdLst>
                <a:gd name="T0" fmla="*/ 0 w 83"/>
                <a:gd name="T1" fmla="*/ 12 h 12"/>
                <a:gd name="T2" fmla="*/ 0 w 83"/>
                <a:gd name="T3" fmla="*/ 0 h 12"/>
                <a:gd name="T4" fmla="*/ 83 w 83"/>
                <a:gd name="T5" fmla="*/ 0 h 12"/>
                <a:gd name="T6" fmla="*/ 83 w 83"/>
                <a:gd name="T7" fmla="*/ 12 h 12"/>
                <a:gd name="T8" fmla="*/ 0 w 83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2">
                  <a:moveTo>
                    <a:pt x="0" y="12"/>
                  </a:moveTo>
                  <a:cubicBezTo>
                    <a:pt x="0" y="8"/>
                    <a:pt x="0" y="4"/>
                    <a:pt x="0" y="0"/>
                  </a:cubicBezTo>
                  <a:cubicBezTo>
                    <a:pt x="28" y="0"/>
                    <a:pt x="56" y="0"/>
                    <a:pt x="83" y="0"/>
                  </a:cubicBezTo>
                  <a:cubicBezTo>
                    <a:pt x="83" y="4"/>
                    <a:pt x="83" y="8"/>
                    <a:pt x="83" y="12"/>
                  </a:cubicBezTo>
                  <a:cubicBezTo>
                    <a:pt x="56" y="12"/>
                    <a:pt x="28" y="12"/>
                    <a:pt x="0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7" name="グループ化 2396"/>
          <p:cNvGrpSpPr/>
          <p:nvPr/>
        </p:nvGrpSpPr>
        <p:grpSpPr>
          <a:xfrm>
            <a:off x="8737601" y="2824348"/>
            <a:ext cx="352425" cy="409575"/>
            <a:chOff x="8737601" y="2751025"/>
            <a:chExt cx="352425" cy="409575"/>
          </a:xfrm>
        </p:grpSpPr>
        <p:sp>
          <p:nvSpPr>
            <p:cNvPr id="730" name="Freeform 504"/>
            <p:cNvSpPr>
              <a:spLocks/>
            </p:cNvSpPr>
            <p:nvPr/>
          </p:nvSpPr>
          <p:spPr bwMode="auto">
            <a:xfrm>
              <a:off x="8942388" y="2751025"/>
              <a:ext cx="147638" cy="409575"/>
            </a:xfrm>
            <a:custGeom>
              <a:avLst/>
              <a:gdLst>
                <a:gd name="T0" fmla="*/ 0 w 88"/>
                <a:gd name="T1" fmla="*/ 17 h 244"/>
                <a:gd name="T2" fmla="*/ 16 w 88"/>
                <a:gd name="T3" fmla="*/ 0 h 244"/>
                <a:gd name="T4" fmla="*/ 16 w 88"/>
                <a:gd name="T5" fmla="*/ 244 h 244"/>
                <a:gd name="T6" fmla="*/ 0 w 88"/>
                <a:gd name="T7" fmla="*/ 227 h 244"/>
                <a:gd name="T8" fmla="*/ 43 w 88"/>
                <a:gd name="T9" fmla="*/ 122 h 244"/>
                <a:gd name="T10" fmla="*/ 0 w 88"/>
                <a:gd name="T11" fmla="*/ 1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244">
                  <a:moveTo>
                    <a:pt x="0" y="17"/>
                  </a:moveTo>
                  <a:cubicBezTo>
                    <a:pt x="5" y="11"/>
                    <a:pt x="11" y="5"/>
                    <a:pt x="16" y="0"/>
                  </a:cubicBezTo>
                  <a:cubicBezTo>
                    <a:pt x="79" y="60"/>
                    <a:pt x="88" y="172"/>
                    <a:pt x="16" y="244"/>
                  </a:cubicBezTo>
                  <a:cubicBezTo>
                    <a:pt x="11" y="238"/>
                    <a:pt x="5" y="233"/>
                    <a:pt x="0" y="227"/>
                  </a:cubicBezTo>
                  <a:cubicBezTo>
                    <a:pt x="27" y="198"/>
                    <a:pt x="43" y="163"/>
                    <a:pt x="43" y="122"/>
                  </a:cubicBezTo>
                  <a:cubicBezTo>
                    <a:pt x="43" y="81"/>
                    <a:pt x="28" y="46"/>
                    <a:pt x="0" y="1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1" name="Freeform 505"/>
            <p:cNvSpPr>
              <a:spLocks/>
            </p:cNvSpPr>
            <p:nvPr/>
          </p:nvSpPr>
          <p:spPr bwMode="auto">
            <a:xfrm>
              <a:off x="8883651" y="2808175"/>
              <a:ext cx="111125" cy="295275"/>
            </a:xfrm>
            <a:custGeom>
              <a:avLst/>
              <a:gdLst>
                <a:gd name="T0" fmla="*/ 1 w 67"/>
                <a:gd name="T1" fmla="*/ 17 h 176"/>
                <a:gd name="T2" fmla="*/ 17 w 67"/>
                <a:gd name="T3" fmla="*/ 0 h 176"/>
                <a:gd name="T4" fmla="*/ 17 w 67"/>
                <a:gd name="T5" fmla="*/ 176 h 176"/>
                <a:gd name="T6" fmla="*/ 0 w 67"/>
                <a:gd name="T7" fmla="*/ 159 h 176"/>
                <a:gd name="T8" fmla="*/ 29 w 67"/>
                <a:gd name="T9" fmla="*/ 88 h 176"/>
                <a:gd name="T10" fmla="*/ 1 w 67"/>
                <a:gd name="T11" fmla="*/ 17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176">
                  <a:moveTo>
                    <a:pt x="1" y="17"/>
                  </a:moveTo>
                  <a:cubicBezTo>
                    <a:pt x="6" y="11"/>
                    <a:pt x="12" y="5"/>
                    <a:pt x="17" y="0"/>
                  </a:cubicBezTo>
                  <a:cubicBezTo>
                    <a:pt x="64" y="45"/>
                    <a:pt x="67" y="127"/>
                    <a:pt x="17" y="176"/>
                  </a:cubicBezTo>
                  <a:cubicBezTo>
                    <a:pt x="11" y="170"/>
                    <a:pt x="6" y="165"/>
                    <a:pt x="0" y="159"/>
                  </a:cubicBezTo>
                  <a:cubicBezTo>
                    <a:pt x="19" y="140"/>
                    <a:pt x="29" y="116"/>
                    <a:pt x="29" y="88"/>
                  </a:cubicBezTo>
                  <a:cubicBezTo>
                    <a:pt x="30" y="60"/>
                    <a:pt x="20" y="36"/>
                    <a:pt x="1" y="1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0" name="Freeform 506"/>
            <p:cNvSpPr>
              <a:spLocks/>
            </p:cNvSpPr>
            <p:nvPr/>
          </p:nvSpPr>
          <p:spPr bwMode="auto">
            <a:xfrm>
              <a:off x="8826501" y="2863738"/>
              <a:ext cx="77788" cy="182563"/>
            </a:xfrm>
            <a:custGeom>
              <a:avLst/>
              <a:gdLst>
                <a:gd name="T0" fmla="*/ 1 w 47"/>
                <a:gd name="T1" fmla="*/ 17 h 109"/>
                <a:gd name="T2" fmla="*/ 17 w 47"/>
                <a:gd name="T3" fmla="*/ 0 h 109"/>
                <a:gd name="T4" fmla="*/ 17 w 47"/>
                <a:gd name="T5" fmla="*/ 109 h 109"/>
                <a:gd name="T6" fmla="*/ 0 w 47"/>
                <a:gd name="T7" fmla="*/ 93 h 109"/>
                <a:gd name="T8" fmla="*/ 1 w 47"/>
                <a:gd name="T9" fmla="*/ 17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09">
                  <a:moveTo>
                    <a:pt x="1" y="17"/>
                  </a:moveTo>
                  <a:cubicBezTo>
                    <a:pt x="6" y="11"/>
                    <a:pt x="12" y="6"/>
                    <a:pt x="17" y="0"/>
                  </a:cubicBezTo>
                  <a:cubicBezTo>
                    <a:pt x="47" y="29"/>
                    <a:pt x="47" y="80"/>
                    <a:pt x="17" y="109"/>
                  </a:cubicBezTo>
                  <a:cubicBezTo>
                    <a:pt x="11" y="104"/>
                    <a:pt x="6" y="98"/>
                    <a:pt x="0" y="93"/>
                  </a:cubicBezTo>
                  <a:cubicBezTo>
                    <a:pt x="21" y="72"/>
                    <a:pt x="21" y="38"/>
                    <a:pt x="1" y="1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1" name="Freeform 507"/>
            <p:cNvSpPr>
              <a:spLocks/>
            </p:cNvSpPr>
            <p:nvPr/>
          </p:nvSpPr>
          <p:spPr bwMode="auto">
            <a:xfrm>
              <a:off x="8737601" y="2919300"/>
              <a:ext cx="74613" cy="74613"/>
            </a:xfrm>
            <a:custGeom>
              <a:avLst/>
              <a:gdLst>
                <a:gd name="T0" fmla="*/ 23 w 45"/>
                <a:gd name="T1" fmla="*/ 45 h 45"/>
                <a:gd name="T2" fmla="*/ 0 w 45"/>
                <a:gd name="T3" fmla="*/ 22 h 45"/>
                <a:gd name="T4" fmla="*/ 23 w 45"/>
                <a:gd name="T5" fmla="*/ 0 h 45"/>
                <a:gd name="T6" fmla="*/ 45 w 45"/>
                <a:gd name="T7" fmla="*/ 23 h 45"/>
                <a:gd name="T8" fmla="*/ 23 w 45"/>
                <a:gd name="T9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45">
                  <a:moveTo>
                    <a:pt x="23" y="45"/>
                  </a:moveTo>
                  <a:cubicBezTo>
                    <a:pt x="10" y="45"/>
                    <a:pt x="0" y="35"/>
                    <a:pt x="0" y="22"/>
                  </a:cubicBezTo>
                  <a:cubicBezTo>
                    <a:pt x="0" y="10"/>
                    <a:pt x="11" y="0"/>
                    <a:pt x="23" y="0"/>
                  </a:cubicBezTo>
                  <a:cubicBezTo>
                    <a:pt x="35" y="0"/>
                    <a:pt x="45" y="10"/>
                    <a:pt x="45" y="23"/>
                  </a:cubicBezTo>
                  <a:cubicBezTo>
                    <a:pt x="45" y="35"/>
                    <a:pt x="35" y="45"/>
                    <a:pt x="23" y="4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8" name="グループ化 2397"/>
          <p:cNvGrpSpPr/>
          <p:nvPr/>
        </p:nvGrpSpPr>
        <p:grpSpPr>
          <a:xfrm>
            <a:off x="9307513" y="2824348"/>
            <a:ext cx="411163" cy="411163"/>
            <a:chOff x="9307513" y="2751025"/>
            <a:chExt cx="411163" cy="411163"/>
          </a:xfrm>
        </p:grpSpPr>
        <p:sp>
          <p:nvSpPr>
            <p:cNvPr id="742" name="Freeform 508"/>
            <p:cNvSpPr>
              <a:spLocks noEditPoints="1"/>
            </p:cNvSpPr>
            <p:nvPr/>
          </p:nvSpPr>
          <p:spPr bwMode="auto">
            <a:xfrm>
              <a:off x="9307513" y="2751025"/>
              <a:ext cx="200025" cy="409575"/>
            </a:xfrm>
            <a:custGeom>
              <a:avLst/>
              <a:gdLst>
                <a:gd name="T0" fmla="*/ 18 w 119"/>
                <a:gd name="T1" fmla="*/ 220 h 244"/>
                <a:gd name="T2" fmla="*/ 103 w 119"/>
                <a:gd name="T3" fmla="*/ 220 h 244"/>
                <a:gd name="T4" fmla="*/ 87 w 119"/>
                <a:gd name="T5" fmla="*/ 244 h 244"/>
                <a:gd name="T6" fmla="*/ 0 w 119"/>
                <a:gd name="T7" fmla="*/ 244 h 244"/>
                <a:gd name="T8" fmla="*/ 0 w 119"/>
                <a:gd name="T9" fmla="*/ 241 h 244"/>
                <a:gd name="T10" fmla="*/ 0 w 119"/>
                <a:gd name="T11" fmla="*/ 13 h 244"/>
                <a:gd name="T12" fmla="*/ 14 w 119"/>
                <a:gd name="T13" fmla="*/ 0 h 244"/>
                <a:gd name="T14" fmla="*/ 106 w 119"/>
                <a:gd name="T15" fmla="*/ 0 h 244"/>
                <a:gd name="T16" fmla="*/ 119 w 119"/>
                <a:gd name="T17" fmla="*/ 13 h 244"/>
                <a:gd name="T18" fmla="*/ 119 w 119"/>
                <a:gd name="T19" fmla="*/ 74 h 244"/>
                <a:gd name="T20" fmla="*/ 119 w 119"/>
                <a:gd name="T21" fmla="*/ 77 h 244"/>
                <a:gd name="T22" fmla="*/ 117 w 119"/>
                <a:gd name="T23" fmla="*/ 77 h 244"/>
                <a:gd name="T24" fmla="*/ 71 w 119"/>
                <a:gd name="T25" fmla="*/ 77 h 244"/>
                <a:gd name="T26" fmla="*/ 54 w 119"/>
                <a:gd name="T27" fmla="*/ 94 h 244"/>
                <a:gd name="T28" fmla="*/ 54 w 119"/>
                <a:gd name="T29" fmla="*/ 128 h 244"/>
                <a:gd name="T30" fmla="*/ 54 w 119"/>
                <a:gd name="T31" fmla="*/ 181 h 244"/>
                <a:gd name="T32" fmla="*/ 54 w 119"/>
                <a:gd name="T33" fmla="*/ 184 h 244"/>
                <a:gd name="T34" fmla="*/ 18 w 119"/>
                <a:gd name="T35" fmla="*/ 184 h 244"/>
                <a:gd name="T36" fmla="*/ 18 w 119"/>
                <a:gd name="T37" fmla="*/ 195 h 244"/>
                <a:gd name="T38" fmla="*/ 20 w 119"/>
                <a:gd name="T39" fmla="*/ 196 h 244"/>
                <a:gd name="T40" fmla="*/ 51 w 119"/>
                <a:gd name="T41" fmla="*/ 197 h 244"/>
                <a:gd name="T42" fmla="*/ 53 w 119"/>
                <a:gd name="T43" fmla="*/ 197 h 244"/>
                <a:gd name="T44" fmla="*/ 55 w 119"/>
                <a:gd name="T45" fmla="*/ 208 h 244"/>
                <a:gd name="T46" fmla="*/ 52 w 119"/>
                <a:gd name="T47" fmla="*/ 208 h 244"/>
                <a:gd name="T48" fmla="*/ 20 w 119"/>
                <a:gd name="T49" fmla="*/ 208 h 244"/>
                <a:gd name="T50" fmla="*/ 18 w 119"/>
                <a:gd name="T51" fmla="*/ 211 h 244"/>
                <a:gd name="T52" fmla="*/ 18 w 119"/>
                <a:gd name="T53" fmla="*/ 220 h 244"/>
                <a:gd name="T54" fmla="*/ 101 w 119"/>
                <a:gd name="T55" fmla="*/ 47 h 244"/>
                <a:gd name="T56" fmla="*/ 101 w 119"/>
                <a:gd name="T57" fmla="*/ 35 h 244"/>
                <a:gd name="T58" fmla="*/ 99 w 119"/>
                <a:gd name="T59" fmla="*/ 35 h 244"/>
                <a:gd name="T60" fmla="*/ 21 w 119"/>
                <a:gd name="T61" fmla="*/ 35 h 244"/>
                <a:gd name="T62" fmla="*/ 19 w 119"/>
                <a:gd name="T63" fmla="*/ 35 h 244"/>
                <a:gd name="T64" fmla="*/ 18 w 119"/>
                <a:gd name="T65" fmla="*/ 36 h 244"/>
                <a:gd name="T66" fmla="*/ 18 w 119"/>
                <a:gd name="T67" fmla="*/ 47 h 244"/>
                <a:gd name="T68" fmla="*/ 101 w 119"/>
                <a:gd name="T69" fmla="*/ 4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9" h="244">
                  <a:moveTo>
                    <a:pt x="18" y="220"/>
                  </a:moveTo>
                  <a:cubicBezTo>
                    <a:pt x="46" y="220"/>
                    <a:pt x="74" y="220"/>
                    <a:pt x="103" y="220"/>
                  </a:cubicBezTo>
                  <a:cubicBezTo>
                    <a:pt x="92" y="225"/>
                    <a:pt x="87" y="232"/>
                    <a:pt x="87" y="244"/>
                  </a:cubicBezTo>
                  <a:cubicBezTo>
                    <a:pt x="58" y="244"/>
                    <a:pt x="29" y="244"/>
                    <a:pt x="0" y="244"/>
                  </a:cubicBezTo>
                  <a:cubicBezTo>
                    <a:pt x="0" y="243"/>
                    <a:pt x="0" y="242"/>
                    <a:pt x="0" y="241"/>
                  </a:cubicBezTo>
                  <a:cubicBezTo>
                    <a:pt x="0" y="165"/>
                    <a:pt x="0" y="89"/>
                    <a:pt x="0" y="13"/>
                  </a:cubicBezTo>
                  <a:cubicBezTo>
                    <a:pt x="0" y="4"/>
                    <a:pt x="5" y="0"/>
                    <a:pt x="14" y="0"/>
                  </a:cubicBezTo>
                  <a:cubicBezTo>
                    <a:pt x="44" y="0"/>
                    <a:pt x="75" y="0"/>
                    <a:pt x="106" y="0"/>
                  </a:cubicBezTo>
                  <a:cubicBezTo>
                    <a:pt x="115" y="0"/>
                    <a:pt x="119" y="4"/>
                    <a:pt x="119" y="13"/>
                  </a:cubicBezTo>
                  <a:cubicBezTo>
                    <a:pt x="119" y="33"/>
                    <a:pt x="119" y="54"/>
                    <a:pt x="119" y="74"/>
                  </a:cubicBezTo>
                  <a:cubicBezTo>
                    <a:pt x="119" y="75"/>
                    <a:pt x="119" y="76"/>
                    <a:pt x="119" y="77"/>
                  </a:cubicBezTo>
                  <a:cubicBezTo>
                    <a:pt x="118" y="77"/>
                    <a:pt x="117" y="77"/>
                    <a:pt x="117" y="77"/>
                  </a:cubicBezTo>
                  <a:cubicBezTo>
                    <a:pt x="101" y="77"/>
                    <a:pt x="86" y="77"/>
                    <a:pt x="71" y="77"/>
                  </a:cubicBezTo>
                  <a:cubicBezTo>
                    <a:pt x="62" y="77"/>
                    <a:pt x="54" y="85"/>
                    <a:pt x="54" y="94"/>
                  </a:cubicBezTo>
                  <a:cubicBezTo>
                    <a:pt x="54" y="106"/>
                    <a:pt x="54" y="117"/>
                    <a:pt x="54" y="128"/>
                  </a:cubicBezTo>
                  <a:cubicBezTo>
                    <a:pt x="54" y="146"/>
                    <a:pt x="54" y="164"/>
                    <a:pt x="54" y="181"/>
                  </a:cubicBezTo>
                  <a:cubicBezTo>
                    <a:pt x="54" y="182"/>
                    <a:pt x="54" y="183"/>
                    <a:pt x="54" y="184"/>
                  </a:cubicBezTo>
                  <a:cubicBezTo>
                    <a:pt x="42" y="184"/>
                    <a:pt x="30" y="184"/>
                    <a:pt x="18" y="184"/>
                  </a:cubicBezTo>
                  <a:cubicBezTo>
                    <a:pt x="18" y="188"/>
                    <a:pt x="18" y="192"/>
                    <a:pt x="18" y="195"/>
                  </a:cubicBezTo>
                  <a:cubicBezTo>
                    <a:pt x="18" y="196"/>
                    <a:pt x="19" y="196"/>
                    <a:pt x="20" y="196"/>
                  </a:cubicBezTo>
                  <a:cubicBezTo>
                    <a:pt x="30" y="197"/>
                    <a:pt x="40" y="197"/>
                    <a:pt x="51" y="197"/>
                  </a:cubicBezTo>
                  <a:cubicBezTo>
                    <a:pt x="52" y="197"/>
                    <a:pt x="53" y="197"/>
                    <a:pt x="53" y="197"/>
                  </a:cubicBezTo>
                  <a:cubicBezTo>
                    <a:pt x="54" y="201"/>
                    <a:pt x="54" y="204"/>
                    <a:pt x="55" y="208"/>
                  </a:cubicBezTo>
                  <a:cubicBezTo>
                    <a:pt x="54" y="208"/>
                    <a:pt x="53" y="208"/>
                    <a:pt x="52" y="208"/>
                  </a:cubicBezTo>
                  <a:cubicBezTo>
                    <a:pt x="42" y="208"/>
                    <a:pt x="31" y="208"/>
                    <a:pt x="20" y="208"/>
                  </a:cubicBezTo>
                  <a:cubicBezTo>
                    <a:pt x="18" y="208"/>
                    <a:pt x="18" y="209"/>
                    <a:pt x="18" y="211"/>
                  </a:cubicBezTo>
                  <a:cubicBezTo>
                    <a:pt x="18" y="214"/>
                    <a:pt x="18" y="217"/>
                    <a:pt x="18" y="220"/>
                  </a:cubicBezTo>
                  <a:close/>
                  <a:moveTo>
                    <a:pt x="101" y="47"/>
                  </a:moveTo>
                  <a:cubicBezTo>
                    <a:pt x="101" y="43"/>
                    <a:pt x="101" y="39"/>
                    <a:pt x="101" y="35"/>
                  </a:cubicBezTo>
                  <a:cubicBezTo>
                    <a:pt x="100" y="35"/>
                    <a:pt x="99" y="35"/>
                    <a:pt x="99" y="35"/>
                  </a:cubicBezTo>
                  <a:cubicBezTo>
                    <a:pt x="73" y="35"/>
                    <a:pt x="47" y="35"/>
                    <a:pt x="21" y="35"/>
                  </a:cubicBezTo>
                  <a:cubicBezTo>
                    <a:pt x="20" y="35"/>
                    <a:pt x="20" y="35"/>
                    <a:pt x="19" y="35"/>
                  </a:cubicBezTo>
                  <a:cubicBezTo>
                    <a:pt x="19" y="35"/>
                    <a:pt x="18" y="36"/>
                    <a:pt x="18" y="36"/>
                  </a:cubicBezTo>
                  <a:cubicBezTo>
                    <a:pt x="18" y="40"/>
                    <a:pt x="18" y="43"/>
                    <a:pt x="18" y="47"/>
                  </a:cubicBezTo>
                  <a:cubicBezTo>
                    <a:pt x="46" y="47"/>
                    <a:pt x="74" y="47"/>
                    <a:pt x="101" y="47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3" name="Freeform 509"/>
            <p:cNvSpPr>
              <a:spLocks noEditPoints="1"/>
            </p:cNvSpPr>
            <p:nvPr/>
          </p:nvSpPr>
          <p:spPr bwMode="auto">
            <a:xfrm>
              <a:off x="9418638" y="2900250"/>
              <a:ext cx="300038" cy="261938"/>
            </a:xfrm>
            <a:custGeom>
              <a:avLst/>
              <a:gdLst>
                <a:gd name="T0" fmla="*/ 89 w 179"/>
                <a:gd name="T1" fmla="*/ 0 h 156"/>
                <a:gd name="T2" fmla="*/ 171 w 179"/>
                <a:gd name="T3" fmla="*/ 0 h 156"/>
                <a:gd name="T4" fmla="*/ 179 w 179"/>
                <a:gd name="T5" fmla="*/ 8 h 156"/>
                <a:gd name="T6" fmla="*/ 179 w 179"/>
                <a:gd name="T7" fmla="*/ 110 h 156"/>
                <a:gd name="T8" fmla="*/ 178 w 179"/>
                <a:gd name="T9" fmla="*/ 115 h 156"/>
                <a:gd name="T10" fmla="*/ 172 w 179"/>
                <a:gd name="T11" fmla="*/ 119 h 156"/>
                <a:gd name="T12" fmla="*/ 104 w 179"/>
                <a:gd name="T13" fmla="*/ 119 h 156"/>
                <a:gd name="T14" fmla="*/ 101 w 179"/>
                <a:gd name="T15" fmla="*/ 122 h 156"/>
                <a:gd name="T16" fmla="*/ 101 w 179"/>
                <a:gd name="T17" fmla="*/ 129 h 156"/>
                <a:gd name="T18" fmla="*/ 105 w 179"/>
                <a:gd name="T19" fmla="*/ 138 h 156"/>
                <a:gd name="T20" fmla="*/ 111 w 179"/>
                <a:gd name="T21" fmla="*/ 141 h 156"/>
                <a:gd name="T22" fmla="*/ 134 w 179"/>
                <a:gd name="T23" fmla="*/ 142 h 156"/>
                <a:gd name="T24" fmla="*/ 141 w 179"/>
                <a:gd name="T25" fmla="*/ 145 h 156"/>
                <a:gd name="T26" fmla="*/ 144 w 179"/>
                <a:gd name="T27" fmla="*/ 148 h 156"/>
                <a:gd name="T28" fmla="*/ 141 w 179"/>
                <a:gd name="T29" fmla="*/ 155 h 156"/>
                <a:gd name="T30" fmla="*/ 113 w 179"/>
                <a:gd name="T31" fmla="*/ 152 h 156"/>
                <a:gd name="T32" fmla="*/ 98 w 179"/>
                <a:gd name="T33" fmla="*/ 149 h 156"/>
                <a:gd name="T34" fmla="*/ 76 w 179"/>
                <a:gd name="T35" fmla="*/ 149 h 156"/>
                <a:gd name="T36" fmla="*/ 64 w 179"/>
                <a:gd name="T37" fmla="*/ 152 h 156"/>
                <a:gd name="T38" fmla="*/ 50 w 179"/>
                <a:gd name="T39" fmla="*/ 155 h 156"/>
                <a:gd name="T40" fmla="*/ 37 w 179"/>
                <a:gd name="T41" fmla="*/ 155 h 156"/>
                <a:gd name="T42" fmla="*/ 33 w 179"/>
                <a:gd name="T43" fmla="*/ 151 h 156"/>
                <a:gd name="T44" fmla="*/ 38 w 179"/>
                <a:gd name="T45" fmla="*/ 145 h 156"/>
                <a:gd name="T46" fmla="*/ 50 w 179"/>
                <a:gd name="T47" fmla="*/ 141 h 156"/>
                <a:gd name="T48" fmla="*/ 66 w 179"/>
                <a:gd name="T49" fmla="*/ 141 h 156"/>
                <a:gd name="T50" fmla="*/ 77 w 179"/>
                <a:gd name="T51" fmla="*/ 130 h 156"/>
                <a:gd name="T52" fmla="*/ 78 w 179"/>
                <a:gd name="T53" fmla="*/ 122 h 156"/>
                <a:gd name="T54" fmla="*/ 75 w 179"/>
                <a:gd name="T55" fmla="*/ 119 h 156"/>
                <a:gd name="T56" fmla="*/ 63 w 179"/>
                <a:gd name="T57" fmla="*/ 119 h 156"/>
                <a:gd name="T58" fmla="*/ 8 w 179"/>
                <a:gd name="T59" fmla="*/ 119 h 156"/>
                <a:gd name="T60" fmla="*/ 0 w 179"/>
                <a:gd name="T61" fmla="*/ 112 h 156"/>
                <a:gd name="T62" fmla="*/ 0 w 179"/>
                <a:gd name="T63" fmla="*/ 111 h 156"/>
                <a:gd name="T64" fmla="*/ 0 w 179"/>
                <a:gd name="T65" fmla="*/ 6 h 156"/>
                <a:gd name="T66" fmla="*/ 6 w 179"/>
                <a:gd name="T67" fmla="*/ 0 h 156"/>
                <a:gd name="T68" fmla="*/ 8 w 179"/>
                <a:gd name="T69" fmla="*/ 0 h 156"/>
                <a:gd name="T70" fmla="*/ 89 w 179"/>
                <a:gd name="T71" fmla="*/ 0 h 156"/>
                <a:gd name="T72" fmla="*/ 161 w 179"/>
                <a:gd name="T73" fmla="*/ 18 h 156"/>
                <a:gd name="T74" fmla="*/ 18 w 179"/>
                <a:gd name="T75" fmla="*/ 18 h 156"/>
                <a:gd name="T76" fmla="*/ 18 w 179"/>
                <a:gd name="T77" fmla="*/ 101 h 156"/>
                <a:gd name="T78" fmla="*/ 161 w 179"/>
                <a:gd name="T79" fmla="*/ 101 h 156"/>
                <a:gd name="T80" fmla="*/ 161 w 179"/>
                <a:gd name="T81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79" h="156">
                  <a:moveTo>
                    <a:pt x="89" y="0"/>
                  </a:moveTo>
                  <a:cubicBezTo>
                    <a:pt x="117" y="0"/>
                    <a:pt x="144" y="0"/>
                    <a:pt x="171" y="0"/>
                  </a:cubicBezTo>
                  <a:cubicBezTo>
                    <a:pt x="177" y="0"/>
                    <a:pt x="179" y="2"/>
                    <a:pt x="179" y="8"/>
                  </a:cubicBezTo>
                  <a:cubicBezTo>
                    <a:pt x="179" y="42"/>
                    <a:pt x="179" y="76"/>
                    <a:pt x="179" y="110"/>
                  </a:cubicBezTo>
                  <a:cubicBezTo>
                    <a:pt x="179" y="112"/>
                    <a:pt x="179" y="113"/>
                    <a:pt x="178" y="115"/>
                  </a:cubicBezTo>
                  <a:cubicBezTo>
                    <a:pt x="177" y="118"/>
                    <a:pt x="175" y="119"/>
                    <a:pt x="172" y="119"/>
                  </a:cubicBezTo>
                  <a:cubicBezTo>
                    <a:pt x="149" y="119"/>
                    <a:pt x="127" y="119"/>
                    <a:pt x="104" y="119"/>
                  </a:cubicBezTo>
                  <a:cubicBezTo>
                    <a:pt x="102" y="119"/>
                    <a:pt x="101" y="120"/>
                    <a:pt x="101" y="122"/>
                  </a:cubicBezTo>
                  <a:cubicBezTo>
                    <a:pt x="101" y="125"/>
                    <a:pt x="101" y="127"/>
                    <a:pt x="101" y="129"/>
                  </a:cubicBezTo>
                  <a:cubicBezTo>
                    <a:pt x="101" y="133"/>
                    <a:pt x="102" y="136"/>
                    <a:pt x="105" y="138"/>
                  </a:cubicBezTo>
                  <a:cubicBezTo>
                    <a:pt x="107" y="140"/>
                    <a:pt x="108" y="141"/>
                    <a:pt x="111" y="141"/>
                  </a:cubicBezTo>
                  <a:cubicBezTo>
                    <a:pt x="119" y="141"/>
                    <a:pt x="126" y="142"/>
                    <a:pt x="134" y="142"/>
                  </a:cubicBezTo>
                  <a:cubicBezTo>
                    <a:pt x="136" y="143"/>
                    <a:pt x="139" y="144"/>
                    <a:pt x="141" y="145"/>
                  </a:cubicBezTo>
                  <a:cubicBezTo>
                    <a:pt x="142" y="146"/>
                    <a:pt x="143" y="147"/>
                    <a:pt x="144" y="148"/>
                  </a:cubicBezTo>
                  <a:cubicBezTo>
                    <a:pt x="146" y="152"/>
                    <a:pt x="145" y="155"/>
                    <a:pt x="141" y="155"/>
                  </a:cubicBezTo>
                  <a:cubicBezTo>
                    <a:pt x="132" y="155"/>
                    <a:pt x="122" y="156"/>
                    <a:pt x="113" y="152"/>
                  </a:cubicBezTo>
                  <a:cubicBezTo>
                    <a:pt x="108" y="150"/>
                    <a:pt x="103" y="149"/>
                    <a:pt x="98" y="149"/>
                  </a:cubicBezTo>
                  <a:cubicBezTo>
                    <a:pt x="91" y="149"/>
                    <a:pt x="83" y="149"/>
                    <a:pt x="76" y="149"/>
                  </a:cubicBezTo>
                  <a:cubicBezTo>
                    <a:pt x="72" y="149"/>
                    <a:pt x="68" y="150"/>
                    <a:pt x="64" y="152"/>
                  </a:cubicBezTo>
                  <a:cubicBezTo>
                    <a:pt x="60" y="154"/>
                    <a:pt x="55" y="155"/>
                    <a:pt x="50" y="155"/>
                  </a:cubicBezTo>
                  <a:cubicBezTo>
                    <a:pt x="45" y="155"/>
                    <a:pt x="41" y="155"/>
                    <a:pt x="37" y="155"/>
                  </a:cubicBezTo>
                  <a:cubicBezTo>
                    <a:pt x="34" y="155"/>
                    <a:pt x="33" y="154"/>
                    <a:pt x="33" y="151"/>
                  </a:cubicBezTo>
                  <a:cubicBezTo>
                    <a:pt x="34" y="148"/>
                    <a:pt x="35" y="146"/>
                    <a:pt x="38" y="145"/>
                  </a:cubicBezTo>
                  <a:cubicBezTo>
                    <a:pt x="42" y="142"/>
                    <a:pt x="46" y="142"/>
                    <a:pt x="50" y="141"/>
                  </a:cubicBezTo>
                  <a:cubicBezTo>
                    <a:pt x="56" y="141"/>
                    <a:pt x="61" y="141"/>
                    <a:pt x="66" y="141"/>
                  </a:cubicBezTo>
                  <a:cubicBezTo>
                    <a:pt x="72" y="141"/>
                    <a:pt x="77" y="136"/>
                    <a:pt x="77" y="130"/>
                  </a:cubicBezTo>
                  <a:cubicBezTo>
                    <a:pt x="78" y="127"/>
                    <a:pt x="77" y="124"/>
                    <a:pt x="78" y="122"/>
                  </a:cubicBezTo>
                  <a:cubicBezTo>
                    <a:pt x="78" y="120"/>
                    <a:pt x="77" y="119"/>
                    <a:pt x="75" y="119"/>
                  </a:cubicBezTo>
                  <a:cubicBezTo>
                    <a:pt x="71" y="119"/>
                    <a:pt x="67" y="119"/>
                    <a:pt x="63" y="119"/>
                  </a:cubicBezTo>
                  <a:cubicBezTo>
                    <a:pt x="44" y="119"/>
                    <a:pt x="26" y="119"/>
                    <a:pt x="8" y="119"/>
                  </a:cubicBezTo>
                  <a:cubicBezTo>
                    <a:pt x="3" y="119"/>
                    <a:pt x="0" y="117"/>
                    <a:pt x="0" y="112"/>
                  </a:cubicBezTo>
                  <a:cubicBezTo>
                    <a:pt x="0" y="112"/>
                    <a:pt x="0" y="112"/>
                    <a:pt x="0" y="111"/>
                  </a:cubicBezTo>
                  <a:cubicBezTo>
                    <a:pt x="0" y="76"/>
                    <a:pt x="0" y="41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7" y="0"/>
                    <a:pt x="8" y="0"/>
                    <a:pt x="8" y="0"/>
                  </a:cubicBezTo>
                  <a:cubicBezTo>
                    <a:pt x="35" y="0"/>
                    <a:pt x="62" y="0"/>
                    <a:pt x="89" y="0"/>
                  </a:cubicBezTo>
                  <a:close/>
                  <a:moveTo>
                    <a:pt x="161" y="18"/>
                  </a:moveTo>
                  <a:cubicBezTo>
                    <a:pt x="113" y="18"/>
                    <a:pt x="65" y="18"/>
                    <a:pt x="18" y="18"/>
                  </a:cubicBezTo>
                  <a:cubicBezTo>
                    <a:pt x="18" y="46"/>
                    <a:pt x="18" y="74"/>
                    <a:pt x="18" y="101"/>
                  </a:cubicBezTo>
                  <a:cubicBezTo>
                    <a:pt x="66" y="101"/>
                    <a:pt x="113" y="101"/>
                    <a:pt x="161" y="101"/>
                  </a:cubicBezTo>
                  <a:cubicBezTo>
                    <a:pt x="161" y="74"/>
                    <a:pt x="161" y="46"/>
                    <a:pt x="161" y="18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4" name="Freeform 510"/>
            <p:cNvSpPr>
              <a:spLocks/>
            </p:cNvSpPr>
            <p:nvPr/>
          </p:nvSpPr>
          <p:spPr bwMode="auto">
            <a:xfrm>
              <a:off x="9337676" y="2809763"/>
              <a:ext cx="139700" cy="20638"/>
            </a:xfrm>
            <a:custGeom>
              <a:avLst/>
              <a:gdLst>
                <a:gd name="T0" fmla="*/ 83 w 83"/>
                <a:gd name="T1" fmla="*/ 12 h 12"/>
                <a:gd name="T2" fmla="*/ 0 w 83"/>
                <a:gd name="T3" fmla="*/ 12 h 12"/>
                <a:gd name="T4" fmla="*/ 0 w 83"/>
                <a:gd name="T5" fmla="*/ 1 h 12"/>
                <a:gd name="T6" fmla="*/ 1 w 83"/>
                <a:gd name="T7" fmla="*/ 0 h 12"/>
                <a:gd name="T8" fmla="*/ 3 w 83"/>
                <a:gd name="T9" fmla="*/ 0 h 12"/>
                <a:gd name="T10" fmla="*/ 81 w 83"/>
                <a:gd name="T11" fmla="*/ 0 h 12"/>
                <a:gd name="T12" fmla="*/ 83 w 83"/>
                <a:gd name="T13" fmla="*/ 0 h 12"/>
                <a:gd name="T14" fmla="*/ 83 w 83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83" y="12"/>
                  </a:moveTo>
                  <a:cubicBezTo>
                    <a:pt x="56" y="12"/>
                    <a:pt x="28" y="12"/>
                    <a:pt x="0" y="12"/>
                  </a:cubicBezTo>
                  <a:cubicBezTo>
                    <a:pt x="0" y="8"/>
                    <a:pt x="0" y="5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" y="0"/>
                    <a:pt x="2" y="0"/>
                    <a:pt x="3" y="0"/>
                  </a:cubicBezTo>
                  <a:cubicBezTo>
                    <a:pt x="29" y="0"/>
                    <a:pt x="55" y="0"/>
                    <a:pt x="81" y="0"/>
                  </a:cubicBezTo>
                  <a:cubicBezTo>
                    <a:pt x="81" y="0"/>
                    <a:pt x="82" y="0"/>
                    <a:pt x="83" y="0"/>
                  </a:cubicBezTo>
                  <a:cubicBezTo>
                    <a:pt x="83" y="4"/>
                    <a:pt x="83" y="8"/>
                    <a:pt x="83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5" name="Freeform 511"/>
            <p:cNvSpPr>
              <a:spLocks/>
            </p:cNvSpPr>
            <p:nvPr/>
          </p:nvSpPr>
          <p:spPr bwMode="auto">
            <a:xfrm>
              <a:off x="9448801" y="2930413"/>
              <a:ext cx="239713" cy="139700"/>
            </a:xfrm>
            <a:custGeom>
              <a:avLst/>
              <a:gdLst>
                <a:gd name="T0" fmla="*/ 143 w 143"/>
                <a:gd name="T1" fmla="*/ 0 h 83"/>
                <a:gd name="T2" fmla="*/ 143 w 143"/>
                <a:gd name="T3" fmla="*/ 83 h 83"/>
                <a:gd name="T4" fmla="*/ 0 w 143"/>
                <a:gd name="T5" fmla="*/ 83 h 83"/>
                <a:gd name="T6" fmla="*/ 0 w 143"/>
                <a:gd name="T7" fmla="*/ 0 h 83"/>
                <a:gd name="T8" fmla="*/ 143 w 14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83">
                  <a:moveTo>
                    <a:pt x="143" y="0"/>
                  </a:moveTo>
                  <a:cubicBezTo>
                    <a:pt x="143" y="28"/>
                    <a:pt x="143" y="56"/>
                    <a:pt x="143" y="83"/>
                  </a:cubicBezTo>
                  <a:cubicBezTo>
                    <a:pt x="95" y="83"/>
                    <a:pt x="48" y="83"/>
                    <a:pt x="0" y="83"/>
                  </a:cubicBezTo>
                  <a:cubicBezTo>
                    <a:pt x="0" y="56"/>
                    <a:pt x="0" y="28"/>
                    <a:pt x="0" y="0"/>
                  </a:cubicBezTo>
                  <a:cubicBezTo>
                    <a:pt x="47" y="0"/>
                    <a:pt x="95" y="0"/>
                    <a:pt x="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2399" name="グループ化 2398"/>
          <p:cNvGrpSpPr/>
          <p:nvPr/>
        </p:nvGrpSpPr>
        <p:grpSpPr>
          <a:xfrm>
            <a:off x="9918701" y="2824348"/>
            <a:ext cx="411163" cy="407988"/>
            <a:chOff x="9918701" y="2751025"/>
            <a:chExt cx="411163" cy="407988"/>
          </a:xfrm>
        </p:grpSpPr>
        <p:sp>
          <p:nvSpPr>
            <p:cNvPr id="746" name="Freeform 512"/>
            <p:cNvSpPr>
              <a:spLocks noEditPoints="1"/>
            </p:cNvSpPr>
            <p:nvPr/>
          </p:nvSpPr>
          <p:spPr bwMode="auto">
            <a:xfrm>
              <a:off x="9921876" y="2751025"/>
              <a:ext cx="406400" cy="342900"/>
            </a:xfrm>
            <a:custGeom>
              <a:avLst/>
              <a:gdLst>
                <a:gd name="T0" fmla="*/ 0 w 242"/>
                <a:gd name="T1" fmla="*/ 204 h 204"/>
                <a:gd name="T2" fmla="*/ 121 w 242"/>
                <a:gd name="T3" fmla="*/ 0 h 204"/>
                <a:gd name="T4" fmla="*/ 242 w 242"/>
                <a:gd name="T5" fmla="*/ 204 h 204"/>
                <a:gd name="T6" fmla="*/ 0 w 242"/>
                <a:gd name="T7" fmla="*/ 204 h 204"/>
                <a:gd name="T8" fmla="*/ 122 w 242"/>
                <a:gd name="T9" fmla="*/ 176 h 204"/>
                <a:gd name="T10" fmla="*/ 86 w 242"/>
                <a:gd name="T11" fmla="*/ 120 h 204"/>
                <a:gd name="T12" fmla="*/ 53 w 242"/>
                <a:gd name="T13" fmla="*/ 177 h 204"/>
                <a:gd name="T14" fmla="*/ 189 w 242"/>
                <a:gd name="T15" fmla="*/ 177 h 204"/>
                <a:gd name="T16" fmla="*/ 156 w 242"/>
                <a:gd name="T17" fmla="*/ 120 h 204"/>
                <a:gd name="T18" fmla="*/ 122 w 242"/>
                <a:gd name="T19" fmla="*/ 176 h 204"/>
                <a:gd name="T20" fmla="*/ 154 w 242"/>
                <a:gd name="T21" fmla="*/ 115 h 204"/>
                <a:gd name="T22" fmla="*/ 121 w 242"/>
                <a:gd name="T23" fmla="*/ 60 h 204"/>
                <a:gd name="T24" fmla="*/ 89 w 242"/>
                <a:gd name="T25" fmla="*/ 115 h 204"/>
                <a:gd name="T26" fmla="*/ 154 w 242"/>
                <a:gd name="T27" fmla="*/ 115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2" h="204">
                  <a:moveTo>
                    <a:pt x="0" y="204"/>
                  </a:moveTo>
                  <a:cubicBezTo>
                    <a:pt x="40" y="136"/>
                    <a:pt x="81" y="68"/>
                    <a:pt x="121" y="0"/>
                  </a:cubicBezTo>
                  <a:cubicBezTo>
                    <a:pt x="161" y="68"/>
                    <a:pt x="202" y="136"/>
                    <a:pt x="242" y="204"/>
                  </a:cubicBezTo>
                  <a:cubicBezTo>
                    <a:pt x="162" y="204"/>
                    <a:pt x="81" y="204"/>
                    <a:pt x="0" y="204"/>
                  </a:cubicBezTo>
                  <a:close/>
                  <a:moveTo>
                    <a:pt x="122" y="176"/>
                  </a:moveTo>
                  <a:cubicBezTo>
                    <a:pt x="110" y="157"/>
                    <a:pt x="98" y="139"/>
                    <a:pt x="86" y="120"/>
                  </a:cubicBezTo>
                  <a:cubicBezTo>
                    <a:pt x="75" y="139"/>
                    <a:pt x="64" y="158"/>
                    <a:pt x="53" y="177"/>
                  </a:cubicBezTo>
                  <a:cubicBezTo>
                    <a:pt x="99" y="177"/>
                    <a:pt x="144" y="177"/>
                    <a:pt x="189" y="177"/>
                  </a:cubicBezTo>
                  <a:cubicBezTo>
                    <a:pt x="178" y="158"/>
                    <a:pt x="167" y="139"/>
                    <a:pt x="156" y="120"/>
                  </a:cubicBezTo>
                  <a:cubicBezTo>
                    <a:pt x="145" y="139"/>
                    <a:pt x="134" y="157"/>
                    <a:pt x="122" y="176"/>
                  </a:cubicBezTo>
                  <a:close/>
                  <a:moveTo>
                    <a:pt x="154" y="115"/>
                  </a:moveTo>
                  <a:cubicBezTo>
                    <a:pt x="143" y="97"/>
                    <a:pt x="132" y="78"/>
                    <a:pt x="121" y="60"/>
                  </a:cubicBezTo>
                  <a:cubicBezTo>
                    <a:pt x="110" y="78"/>
                    <a:pt x="99" y="97"/>
                    <a:pt x="89" y="115"/>
                  </a:cubicBezTo>
                  <a:cubicBezTo>
                    <a:pt x="110" y="115"/>
                    <a:pt x="132" y="115"/>
                    <a:pt x="154" y="115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7" name="Freeform 513"/>
            <p:cNvSpPr>
              <a:spLocks/>
            </p:cNvSpPr>
            <p:nvPr/>
          </p:nvSpPr>
          <p:spPr bwMode="auto">
            <a:xfrm>
              <a:off x="9918701" y="2927238"/>
              <a:ext cx="74613" cy="55563"/>
            </a:xfrm>
            <a:custGeom>
              <a:avLst/>
              <a:gdLst>
                <a:gd name="T0" fmla="*/ 45 w 45"/>
                <a:gd name="T1" fmla="*/ 0 h 33"/>
                <a:gd name="T2" fmla="*/ 37 w 45"/>
                <a:gd name="T3" fmla="*/ 14 h 33"/>
                <a:gd name="T4" fmla="*/ 27 w 45"/>
                <a:gd name="T5" fmla="*/ 31 h 33"/>
                <a:gd name="T6" fmla="*/ 25 w 45"/>
                <a:gd name="T7" fmla="*/ 33 h 33"/>
                <a:gd name="T8" fmla="*/ 0 w 45"/>
                <a:gd name="T9" fmla="*/ 33 h 33"/>
                <a:gd name="T10" fmla="*/ 0 w 45"/>
                <a:gd name="T11" fmla="*/ 0 h 33"/>
                <a:gd name="T12" fmla="*/ 45 w 45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33">
                  <a:moveTo>
                    <a:pt x="45" y="0"/>
                  </a:moveTo>
                  <a:cubicBezTo>
                    <a:pt x="42" y="5"/>
                    <a:pt x="40" y="9"/>
                    <a:pt x="37" y="14"/>
                  </a:cubicBezTo>
                  <a:cubicBezTo>
                    <a:pt x="33" y="20"/>
                    <a:pt x="30" y="25"/>
                    <a:pt x="27" y="31"/>
                  </a:cubicBezTo>
                  <a:cubicBezTo>
                    <a:pt x="26" y="32"/>
                    <a:pt x="25" y="32"/>
                    <a:pt x="25" y="33"/>
                  </a:cubicBezTo>
                  <a:cubicBezTo>
                    <a:pt x="17" y="33"/>
                    <a:pt x="9" y="33"/>
                    <a:pt x="0" y="33"/>
                  </a:cubicBezTo>
                  <a:cubicBezTo>
                    <a:pt x="0" y="22"/>
                    <a:pt x="0" y="11"/>
                    <a:pt x="0" y="0"/>
                  </a:cubicBezTo>
                  <a:cubicBezTo>
                    <a:pt x="15" y="0"/>
                    <a:pt x="30" y="0"/>
                    <a:pt x="45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8" name="Freeform 514"/>
            <p:cNvSpPr>
              <a:spLocks/>
            </p:cNvSpPr>
            <p:nvPr/>
          </p:nvSpPr>
          <p:spPr bwMode="auto">
            <a:xfrm>
              <a:off x="10255251" y="2927238"/>
              <a:ext cx="74613" cy="55563"/>
            </a:xfrm>
            <a:custGeom>
              <a:avLst/>
              <a:gdLst>
                <a:gd name="T0" fmla="*/ 44 w 44"/>
                <a:gd name="T1" fmla="*/ 0 h 33"/>
                <a:gd name="T2" fmla="*/ 44 w 44"/>
                <a:gd name="T3" fmla="*/ 33 h 33"/>
                <a:gd name="T4" fmla="*/ 40 w 44"/>
                <a:gd name="T5" fmla="*/ 33 h 33"/>
                <a:gd name="T6" fmla="*/ 21 w 44"/>
                <a:gd name="T7" fmla="*/ 33 h 33"/>
                <a:gd name="T8" fmla="*/ 19 w 44"/>
                <a:gd name="T9" fmla="*/ 31 h 33"/>
                <a:gd name="T10" fmla="*/ 1 w 44"/>
                <a:gd name="T11" fmla="*/ 1 h 33"/>
                <a:gd name="T12" fmla="*/ 0 w 44"/>
                <a:gd name="T13" fmla="*/ 0 h 33"/>
                <a:gd name="T14" fmla="*/ 44 w 44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33">
                  <a:moveTo>
                    <a:pt x="44" y="0"/>
                  </a:moveTo>
                  <a:cubicBezTo>
                    <a:pt x="44" y="11"/>
                    <a:pt x="44" y="21"/>
                    <a:pt x="44" y="33"/>
                  </a:cubicBezTo>
                  <a:cubicBezTo>
                    <a:pt x="42" y="33"/>
                    <a:pt x="41" y="33"/>
                    <a:pt x="40" y="33"/>
                  </a:cubicBezTo>
                  <a:cubicBezTo>
                    <a:pt x="34" y="33"/>
                    <a:pt x="27" y="33"/>
                    <a:pt x="21" y="33"/>
                  </a:cubicBezTo>
                  <a:cubicBezTo>
                    <a:pt x="21" y="33"/>
                    <a:pt x="19" y="32"/>
                    <a:pt x="19" y="31"/>
                  </a:cubicBezTo>
                  <a:cubicBezTo>
                    <a:pt x="13" y="21"/>
                    <a:pt x="7" y="1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" y="0"/>
                    <a:pt x="29" y="0"/>
                    <a:pt x="44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9" name="Freeform 515"/>
            <p:cNvSpPr>
              <a:spLocks/>
            </p:cNvSpPr>
            <p:nvPr/>
          </p:nvSpPr>
          <p:spPr bwMode="auto">
            <a:xfrm>
              <a:off x="10096501" y="3112975"/>
              <a:ext cx="55563" cy="46038"/>
            </a:xfrm>
            <a:custGeom>
              <a:avLst/>
              <a:gdLst>
                <a:gd name="T0" fmla="*/ 0 w 33"/>
                <a:gd name="T1" fmla="*/ 0 h 27"/>
                <a:gd name="T2" fmla="*/ 33 w 33"/>
                <a:gd name="T3" fmla="*/ 0 h 27"/>
                <a:gd name="T4" fmla="*/ 33 w 33"/>
                <a:gd name="T5" fmla="*/ 27 h 27"/>
                <a:gd name="T6" fmla="*/ 0 w 33"/>
                <a:gd name="T7" fmla="*/ 27 h 27"/>
                <a:gd name="T8" fmla="*/ 0 w 33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27">
                  <a:moveTo>
                    <a:pt x="0" y="0"/>
                  </a:moveTo>
                  <a:cubicBezTo>
                    <a:pt x="11" y="0"/>
                    <a:pt x="22" y="0"/>
                    <a:pt x="33" y="0"/>
                  </a:cubicBezTo>
                  <a:cubicBezTo>
                    <a:pt x="33" y="9"/>
                    <a:pt x="33" y="18"/>
                    <a:pt x="33" y="27"/>
                  </a:cubicBezTo>
                  <a:cubicBezTo>
                    <a:pt x="22" y="27"/>
                    <a:pt x="11" y="27"/>
                    <a:pt x="0" y="27"/>
                  </a:cubicBezTo>
                  <a:cubicBezTo>
                    <a:pt x="0" y="18"/>
                    <a:pt x="0" y="9"/>
                    <a:pt x="0" y="0"/>
                  </a:cubicBezTo>
                  <a:close/>
                </a:path>
              </a:pathLst>
            </a:custGeom>
            <a:solidFill>
              <a:srgbClr val="0018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0" name="Freeform 516"/>
            <p:cNvSpPr>
              <a:spLocks/>
            </p:cNvSpPr>
            <p:nvPr/>
          </p:nvSpPr>
          <p:spPr bwMode="auto">
            <a:xfrm>
              <a:off x="10010776" y="2952638"/>
              <a:ext cx="228600" cy="95250"/>
            </a:xfrm>
            <a:custGeom>
              <a:avLst/>
              <a:gdLst>
                <a:gd name="T0" fmla="*/ 69 w 136"/>
                <a:gd name="T1" fmla="*/ 56 h 57"/>
                <a:gd name="T2" fmla="*/ 103 w 136"/>
                <a:gd name="T3" fmla="*/ 0 h 57"/>
                <a:gd name="T4" fmla="*/ 136 w 136"/>
                <a:gd name="T5" fmla="*/ 57 h 57"/>
                <a:gd name="T6" fmla="*/ 0 w 136"/>
                <a:gd name="T7" fmla="*/ 57 h 57"/>
                <a:gd name="T8" fmla="*/ 33 w 136"/>
                <a:gd name="T9" fmla="*/ 0 h 57"/>
                <a:gd name="T10" fmla="*/ 69 w 136"/>
                <a:gd name="T11" fmla="*/ 5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57">
                  <a:moveTo>
                    <a:pt x="69" y="56"/>
                  </a:moveTo>
                  <a:cubicBezTo>
                    <a:pt x="81" y="37"/>
                    <a:pt x="92" y="19"/>
                    <a:pt x="103" y="0"/>
                  </a:cubicBezTo>
                  <a:cubicBezTo>
                    <a:pt x="114" y="19"/>
                    <a:pt x="125" y="38"/>
                    <a:pt x="136" y="57"/>
                  </a:cubicBezTo>
                  <a:cubicBezTo>
                    <a:pt x="91" y="57"/>
                    <a:pt x="46" y="57"/>
                    <a:pt x="0" y="57"/>
                  </a:cubicBezTo>
                  <a:cubicBezTo>
                    <a:pt x="11" y="38"/>
                    <a:pt x="22" y="19"/>
                    <a:pt x="33" y="0"/>
                  </a:cubicBezTo>
                  <a:cubicBezTo>
                    <a:pt x="45" y="19"/>
                    <a:pt x="57" y="37"/>
                    <a:pt x="69" y="5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1" name="Freeform 517"/>
            <p:cNvSpPr>
              <a:spLocks/>
            </p:cNvSpPr>
            <p:nvPr/>
          </p:nvSpPr>
          <p:spPr bwMode="auto">
            <a:xfrm>
              <a:off x="10071101" y="2851038"/>
              <a:ext cx="109538" cy="93663"/>
            </a:xfrm>
            <a:custGeom>
              <a:avLst/>
              <a:gdLst>
                <a:gd name="T0" fmla="*/ 65 w 65"/>
                <a:gd name="T1" fmla="*/ 55 h 55"/>
                <a:gd name="T2" fmla="*/ 0 w 65"/>
                <a:gd name="T3" fmla="*/ 55 h 55"/>
                <a:gd name="T4" fmla="*/ 32 w 65"/>
                <a:gd name="T5" fmla="*/ 0 h 55"/>
                <a:gd name="T6" fmla="*/ 65 w 65"/>
                <a:gd name="T7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55">
                  <a:moveTo>
                    <a:pt x="65" y="55"/>
                  </a:moveTo>
                  <a:cubicBezTo>
                    <a:pt x="43" y="55"/>
                    <a:pt x="21" y="55"/>
                    <a:pt x="0" y="55"/>
                  </a:cubicBezTo>
                  <a:cubicBezTo>
                    <a:pt x="10" y="37"/>
                    <a:pt x="21" y="18"/>
                    <a:pt x="32" y="0"/>
                  </a:cubicBezTo>
                  <a:cubicBezTo>
                    <a:pt x="43" y="18"/>
                    <a:pt x="54" y="37"/>
                    <a:pt x="65" y="5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443" name="テキスト ボックス 1442"/>
          <p:cNvSpPr txBox="1"/>
          <p:nvPr/>
        </p:nvSpPr>
        <p:spPr>
          <a:xfrm>
            <a:off x="7872" y="4387153"/>
            <a:ext cx="62549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Internet (hollow)</a:t>
            </a:r>
            <a:endParaRPr kumimoji="1" lang="ja-JP" altLang="en-US" sz="500" dirty="0"/>
          </a:p>
        </p:txBody>
      </p:sp>
      <p:sp>
        <p:nvSpPr>
          <p:cNvPr id="1444" name="テキスト ボックス 1443"/>
          <p:cNvSpPr txBox="1"/>
          <p:nvPr/>
        </p:nvSpPr>
        <p:spPr>
          <a:xfrm>
            <a:off x="705744" y="4399014"/>
            <a:ext cx="39626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Internet</a:t>
            </a:r>
            <a:endParaRPr kumimoji="1" lang="ja-JP" altLang="en-US" sz="500" dirty="0"/>
          </a:p>
        </p:txBody>
      </p:sp>
      <p:sp>
        <p:nvSpPr>
          <p:cNvPr id="1445" name="テキスト ボックス 1444"/>
          <p:cNvSpPr txBox="1"/>
          <p:nvPr/>
        </p:nvSpPr>
        <p:spPr>
          <a:xfrm>
            <a:off x="1174434" y="4405536"/>
            <a:ext cx="6222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Key, permissions</a:t>
            </a:r>
            <a:endParaRPr kumimoji="1" lang="ja-JP" altLang="en-US" sz="500" dirty="0"/>
          </a:p>
        </p:txBody>
      </p:sp>
      <p:sp>
        <p:nvSpPr>
          <p:cNvPr id="1446" name="テキスト ボックス 1445"/>
          <p:cNvSpPr txBox="1"/>
          <p:nvPr/>
        </p:nvSpPr>
        <p:spPr>
          <a:xfrm>
            <a:off x="1898925" y="4403096"/>
            <a:ext cx="43313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Keyboard</a:t>
            </a:r>
            <a:endParaRPr kumimoji="1" lang="ja-JP" altLang="en-US" sz="500" dirty="0"/>
          </a:p>
        </p:txBody>
      </p:sp>
      <p:sp>
        <p:nvSpPr>
          <p:cNvPr id="1447" name="テキスト ボックス 1446"/>
          <p:cNvSpPr txBox="1"/>
          <p:nvPr/>
        </p:nvSpPr>
        <p:spPr>
          <a:xfrm>
            <a:off x="2428035" y="4411650"/>
            <a:ext cx="63350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Laptop computer</a:t>
            </a:r>
            <a:endParaRPr kumimoji="1" lang="ja-JP" altLang="en-US" sz="500" dirty="0"/>
          </a:p>
        </p:txBody>
      </p:sp>
      <p:sp>
        <p:nvSpPr>
          <p:cNvPr id="1448" name="テキスト ボックス 1447"/>
          <p:cNvSpPr txBox="1"/>
          <p:nvPr/>
        </p:nvSpPr>
        <p:spPr>
          <a:xfrm>
            <a:off x="3079835" y="4412095"/>
            <a:ext cx="5501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Load Balancer</a:t>
            </a:r>
          </a:p>
          <a:p>
            <a:pPr algn="ctr"/>
            <a:r>
              <a:rPr lang="en-US" altLang="ja-JP" sz="500" dirty="0"/>
              <a:t>white</a:t>
            </a:r>
            <a:endParaRPr kumimoji="1" lang="ja-JP" altLang="en-US" sz="500" dirty="0"/>
          </a:p>
        </p:txBody>
      </p:sp>
      <p:sp>
        <p:nvSpPr>
          <p:cNvPr id="1449" name="テキスト ボックス 1448"/>
          <p:cNvSpPr txBox="1"/>
          <p:nvPr/>
        </p:nvSpPr>
        <p:spPr>
          <a:xfrm>
            <a:off x="3666816" y="4405676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Load balancer, </a:t>
            </a:r>
          </a:p>
          <a:p>
            <a:pPr algn="ctr"/>
            <a:r>
              <a:rPr lang="en-US" altLang="ja-JP" sz="500" dirty="0"/>
              <a:t>generic</a:t>
            </a:r>
            <a:endParaRPr kumimoji="1" lang="ja-JP" altLang="en-US" sz="500" dirty="0"/>
          </a:p>
        </p:txBody>
      </p:sp>
      <p:sp>
        <p:nvSpPr>
          <p:cNvPr id="1450" name="テキスト ボックス 1449"/>
          <p:cNvSpPr txBox="1"/>
          <p:nvPr/>
        </p:nvSpPr>
        <p:spPr>
          <a:xfrm>
            <a:off x="4304120" y="4407229"/>
            <a:ext cx="5709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lock unlocked, </a:t>
            </a:r>
          </a:p>
          <a:p>
            <a:pPr algn="ctr"/>
            <a:r>
              <a:rPr lang="en-US" altLang="ja-JP" sz="500" dirty="0"/>
              <a:t>accessible</a:t>
            </a:r>
            <a:endParaRPr kumimoji="1" lang="ja-JP" altLang="en-US" sz="500" dirty="0"/>
          </a:p>
        </p:txBody>
      </p:sp>
      <p:sp>
        <p:nvSpPr>
          <p:cNvPr id="1451" name="テキスト ボックス 1450"/>
          <p:cNvSpPr txBox="1"/>
          <p:nvPr/>
        </p:nvSpPr>
        <p:spPr>
          <a:xfrm>
            <a:off x="4924178" y="4418502"/>
            <a:ext cx="58862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Lock, protected</a:t>
            </a:r>
            <a:endParaRPr kumimoji="1" lang="ja-JP" altLang="en-US" sz="500" dirty="0"/>
          </a:p>
        </p:txBody>
      </p:sp>
      <p:sp>
        <p:nvSpPr>
          <p:cNvPr id="1452" name="テキスト ボックス 1451"/>
          <p:cNvSpPr txBox="1"/>
          <p:nvPr/>
        </p:nvSpPr>
        <p:spPr>
          <a:xfrm>
            <a:off x="5523899" y="4420619"/>
            <a:ext cx="52770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Maintenance</a:t>
            </a:r>
            <a:endParaRPr kumimoji="1" lang="ja-JP" altLang="en-US" sz="500" dirty="0"/>
          </a:p>
        </p:txBody>
      </p:sp>
      <p:sp>
        <p:nvSpPr>
          <p:cNvPr id="1453" name="テキスト ボックス 1452"/>
          <p:cNvSpPr txBox="1"/>
          <p:nvPr/>
        </p:nvSpPr>
        <p:spPr>
          <a:xfrm>
            <a:off x="42459" y="5360553"/>
            <a:ext cx="53412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Management</a:t>
            </a:r>
          </a:p>
          <a:p>
            <a:pPr algn="ctr"/>
            <a:r>
              <a:rPr lang="en-US" altLang="ja-JP" sz="500" dirty="0"/>
              <a:t> console</a:t>
            </a:r>
            <a:endParaRPr kumimoji="1" lang="ja-JP" altLang="en-US" sz="500" dirty="0"/>
          </a:p>
        </p:txBody>
      </p:sp>
      <p:sp>
        <p:nvSpPr>
          <p:cNvPr id="1454" name="テキスト ボックス 1453"/>
          <p:cNvSpPr txBox="1"/>
          <p:nvPr/>
        </p:nvSpPr>
        <p:spPr>
          <a:xfrm>
            <a:off x="685028" y="5372414"/>
            <a:ext cx="41549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Message</a:t>
            </a:r>
            <a:endParaRPr kumimoji="1" lang="ja-JP" altLang="en-US" sz="500" dirty="0"/>
          </a:p>
        </p:txBody>
      </p:sp>
      <p:sp>
        <p:nvSpPr>
          <p:cNvPr id="1455" name="テキスト ボックス 1454"/>
          <p:cNvSpPr txBox="1"/>
          <p:nvPr/>
        </p:nvSpPr>
        <p:spPr>
          <a:xfrm>
            <a:off x="1201745" y="5378936"/>
            <a:ext cx="6286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Monitor running </a:t>
            </a:r>
          </a:p>
          <a:p>
            <a:pPr algn="ctr"/>
            <a:r>
              <a:rPr lang="en-US" altLang="ja-JP" sz="500" dirty="0"/>
              <a:t>apps</a:t>
            </a:r>
            <a:endParaRPr kumimoji="1" lang="ja-JP" altLang="en-US" sz="500" dirty="0"/>
          </a:p>
        </p:txBody>
      </p:sp>
      <p:sp>
        <p:nvSpPr>
          <p:cNvPr id="1456" name="テキスト ボックス 1455"/>
          <p:cNvSpPr txBox="1"/>
          <p:nvPr/>
        </p:nvSpPr>
        <p:spPr>
          <a:xfrm>
            <a:off x="1943139" y="5376496"/>
            <a:ext cx="39786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Monitor</a:t>
            </a:r>
            <a:endParaRPr kumimoji="1" lang="ja-JP" altLang="en-US" sz="500" dirty="0"/>
          </a:p>
        </p:txBody>
      </p:sp>
      <p:sp>
        <p:nvSpPr>
          <p:cNvPr id="1457" name="テキスト ボックス 1456"/>
          <p:cNvSpPr txBox="1"/>
          <p:nvPr/>
        </p:nvSpPr>
        <p:spPr>
          <a:xfrm>
            <a:off x="2551590" y="5385050"/>
            <a:ext cx="36420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Mouse</a:t>
            </a:r>
            <a:endParaRPr kumimoji="1" lang="ja-JP" altLang="en-US" sz="500" dirty="0"/>
          </a:p>
        </p:txBody>
      </p:sp>
      <p:sp>
        <p:nvSpPr>
          <p:cNvPr id="1458" name="テキスト ボックス 1457"/>
          <p:cNvSpPr txBox="1"/>
          <p:nvPr/>
        </p:nvSpPr>
        <p:spPr>
          <a:xfrm>
            <a:off x="3085446" y="5385495"/>
            <a:ext cx="53892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Network card</a:t>
            </a:r>
            <a:endParaRPr kumimoji="1" lang="ja-JP" altLang="en-US" sz="500" dirty="0"/>
          </a:p>
        </p:txBody>
      </p:sp>
      <p:sp>
        <p:nvSpPr>
          <p:cNvPr id="1459" name="テキスト ボックス 1458"/>
          <p:cNvSpPr txBox="1"/>
          <p:nvPr/>
        </p:nvSpPr>
        <p:spPr>
          <a:xfrm>
            <a:off x="3728663" y="5379076"/>
            <a:ext cx="5373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Performance </a:t>
            </a:r>
          </a:p>
          <a:p>
            <a:pPr algn="ctr"/>
            <a:r>
              <a:rPr lang="en-US" altLang="ja-JP" sz="500" dirty="0"/>
              <a:t>monitor</a:t>
            </a:r>
            <a:endParaRPr kumimoji="1" lang="ja-JP" altLang="en-US" sz="500" dirty="0"/>
          </a:p>
        </p:txBody>
      </p:sp>
      <p:sp>
        <p:nvSpPr>
          <p:cNvPr id="1460" name="テキスト ボックス 1459"/>
          <p:cNvSpPr txBox="1"/>
          <p:nvPr/>
        </p:nvSpPr>
        <p:spPr>
          <a:xfrm>
            <a:off x="4317067" y="5380629"/>
            <a:ext cx="52290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Performance</a:t>
            </a:r>
            <a:endParaRPr kumimoji="1" lang="ja-JP" altLang="en-US" sz="500" dirty="0"/>
          </a:p>
        </p:txBody>
      </p:sp>
      <p:sp>
        <p:nvSpPr>
          <p:cNvPr id="1461" name="テキスト ボックス 1460"/>
          <p:cNvSpPr txBox="1"/>
          <p:nvPr/>
        </p:nvSpPr>
        <p:spPr>
          <a:xfrm>
            <a:off x="5031702" y="5391902"/>
            <a:ext cx="35137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Phone</a:t>
            </a:r>
            <a:endParaRPr kumimoji="1" lang="ja-JP" altLang="en-US" sz="500" dirty="0"/>
          </a:p>
        </p:txBody>
      </p:sp>
      <p:sp>
        <p:nvSpPr>
          <p:cNvPr id="1462" name="テキスト ボックス 1461"/>
          <p:cNvSpPr txBox="1"/>
          <p:nvPr/>
        </p:nvSpPr>
        <p:spPr>
          <a:xfrm>
            <a:off x="5512801" y="5394019"/>
            <a:ext cx="52770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Plug and play</a:t>
            </a:r>
            <a:endParaRPr kumimoji="1" lang="ja-JP" altLang="en-US" sz="500" dirty="0"/>
          </a:p>
        </p:txBody>
      </p:sp>
    </p:spTree>
    <p:extLst>
      <p:ext uri="{BB962C8B-B14F-4D97-AF65-F5344CB8AC3E}">
        <p14:creationId xmlns:p14="http://schemas.microsoft.com/office/powerpoint/2010/main" val="1962232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テキスト ボックス 2011"/>
          <p:cNvSpPr txBox="1"/>
          <p:nvPr/>
        </p:nvSpPr>
        <p:spPr>
          <a:xfrm>
            <a:off x="262" y="138386"/>
            <a:ext cx="23638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/>
              <a:t>GeneralSymbol</a:t>
            </a:r>
            <a:r>
              <a:rPr lang="en-US" altLang="ja-JP" sz="2000" dirty="0"/>
              <a:t> </a:t>
            </a:r>
            <a:r>
              <a:rPr kumimoji="1" lang="en-US" altLang="ja-JP" sz="2000" dirty="0"/>
              <a:t>icons</a:t>
            </a:r>
            <a:endParaRPr kumimoji="1" lang="ja-JP" altLang="en-US" sz="2000" dirty="0"/>
          </a:p>
        </p:txBody>
      </p:sp>
      <p:sp>
        <p:nvSpPr>
          <p:cNvPr id="2013" name="テキスト ボックス 2012"/>
          <p:cNvSpPr txBox="1"/>
          <p:nvPr/>
        </p:nvSpPr>
        <p:spPr>
          <a:xfrm>
            <a:off x="9380088" y="252260"/>
            <a:ext cx="2791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ja-JP" sz="1200" dirty="0"/>
              <a:t>Microsoft Cloud Enterprise Symbols v2.22</a:t>
            </a:r>
            <a:endParaRPr kumimoji="1" lang="ja-JP" altLang="en-US" sz="1200" dirty="0"/>
          </a:p>
        </p:txBody>
      </p:sp>
      <p:sp>
        <p:nvSpPr>
          <p:cNvPr id="2014" name="テキスト ボックス 2013"/>
          <p:cNvSpPr txBox="1"/>
          <p:nvPr/>
        </p:nvSpPr>
        <p:spPr>
          <a:xfrm>
            <a:off x="81570" y="1202596"/>
            <a:ext cx="33374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Audio</a:t>
            </a:r>
            <a:endParaRPr kumimoji="1" lang="ja-JP" altLang="en-US" sz="500" dirty="0"/>
          </a:p>
        </p:txBody>
      </p:sp>
      <p:sp>
        <p:nvSpPr>
          <p:cNvPr id="2015" name="テキスト ボックス 2014"/>
          <p:cNvSpPr txBox="1"/>
          <p:nvPr/>
        </p:nvSpPr>
        <p:spPr>
          <a:xfrm>
            <a:off x="700340" y="1208038"/>
            <a:ext cx="28405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Bug</a:t>
            </a:r>
            <a:endParaRPr kumimoji="1" lang="ja-JP" altLang="en-US" sz="500" dirty="0"/>
          </a:p>
        </p:txBody>
      </p:sp>
      <p:sp>
        <p:nvSpPr>
          <p:cNvPr id="2016" name="テキスト ボックス 2015"/>
          <p:cNvSpPr txBox="1"/>
          <p:nvPr/>
        </p:nvSpPr>
        <p:spPr>
          <a:xfrm>
            <a:off x="1267140" y="1214560"/>
            <a:ext cx="39465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Building</a:t>
            </a:r>
            <a:endParaRPr kumimoji="1" lang="ja-JP" altLang="en-US" sz="500" dirty="0"/>
          </a:p>
        </p:txBody>
      </p:sp>
      <p:sp>
        <p:nvSpPr>
          <p:cNvPr id="2017" name="テキスト ボックス 2016"/>
          <p:cNvSpPr txBox="1"/>
          <p:nvPr/>
        </p:nvSpPr>
        <p:spPr>
          <a:xfrm>
            <a:off x="1744402" y="1212120"/>
            <a:ext cx="70083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Cable </a:t>
            </a:r>
            <a:r>
              <a:rPr lang="en-US" altLang="ja-JP" sz="500" dirty="0" err="1"/>
              <a:t>settop</a:t>
            </a:r>
            <a:r>
              <a:rPr lang="en-US" altLang="ja-JP" sz="500" dirty="0"/>
              <a:t> TV box</a:t>
            </a:r>
            <a:endParaRPr kumimoji="1" lang="ja-JP" altLang="en-US" sz="500" dirty="0"/>
          </a:p>
        </p:txBody>
      </p:sp>
      <p:sp>
        <p:nvSpPr>
          <p:cNvPr id="2018" name="テキスト ボックス 2017"/>
          <p:cNvSpPr txBox="1"/>
          <p:nvPr/>
        </p:nvSpPr>
        <p:spPr>
          <a:xfrm>
            <a:off x="2497521" y="1220674"/>
            <a:ext cx="41549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Calendar</a:t>
            </a:r>
            <a:endParaRPr kumimoji="1" lang="ja-JP" altLang="en-US" sz="500" dirty="0"/>
          </a:p>
        </p:txBody>
      </p:sp>
      <p:sp>
        <p:nvSpPr>
          <p:cNvPr id="2019" name="テキスト ボックス 2018"/>
          <p:cNvSpPr txBox="1"/>
          <p:nvPr/>
        </p:nvSpPr>
        <p:spPr>
          <a:xfrm>
            <a:off x="3173980" y="1221119"/>
            <a:ext cx="32573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Chart</a:t>
            </a:r>
            <a:endParaRPr kumimoji="1" lang="ja-JP" altLang="en-US" sz="500" dirty="0"/>
          </a:p>
        </p:txBody>
      </p:sp>
      <p:sp>
        <p:nvSpPr>
          <p:cNvPr id="2020" name="テキスト ボックス 2019"/>
          <p:cNvSpPr txBox="1"/>
          <p:nvPr/>
        </p:nvSpPr>
        <p:spPr>
          <a:xfrm>
            <a:off x="3580998" y="1221119"/>
            <a:ext cx="68480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Checkmark success</a:t>
            </a:r>
            <a:endParaRPr kumimoji="1" lang="ja-JP" altLang="en-US" sz="500" dirty="0"/>
          </a:p>
        </p:txBody>
      </p:sp>
      <p:sp>
        <p:nvSpPr>
          <p:cNvPr id="2021" name="テキスト ボックス 2020"/>
          <p:cNvSpPr txBox="1"/>
          <p:nvPr/>
        </p:nvSpPr>
        <p:spPr>
          <a:xfrm>
            <a:off x="4182344" y="1216253"/>
            <a:ext cx="7569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Continous</a:t>
            </a:r>
            <a:r>
              <a:rPr lang="en-US" altLang="ja-JP" sz="500" dirty="0"/>
              <a:t> Cycle Circle</a:t>
            </a:r>
            <a:endParaRPr kumimoji="1" lang="ja-JP" altLang="en-US" sz="500" dirty="0"/>
          </a:p>
        </p:txBody>
      </p:sp>
      <p:sp>
        <p:nvSpPr>
          <p:cNvPr id="2022" name="テキスト ボックス 2021"/>
          <p:cNvSpPr txBox="1"/>
          <p:nvPr/>
        </p:nvSpPr>
        <p:spPr>
          <a:xfrm>
            <a:off x="4879171" y="1227526"/>
            <a:ext cx="59503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Crossout</a:t>
            </a:r>
            <a:r>
              <a:rPr lang="en-US" altLang="ja-JP" sz="500" dirty="0"/>
              <a:t> failure</a:t>
            </a:r>
            <a:endParaRPr kumimoji="1" lang="ja-JP" altLang="en-US" sz="500" dirty="0"/>
          </a:p>
        </p:txBody>
      </p:sp>
      <p:sp>
        <p:nvSpPr>
          <p:cNvPr id="2023" name="テキスト ボックス 2022"/>
          <p:cNvSpPr txBox="1"/>
          <p:nvPr/>
        </p:nvSpPr>
        <p:spPr>
          <a:xfrm>
            <a:off x="5493144" y="1240980"/>
            <a:ext cx="54213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Cut and paste</a:t>
            </a:r>
            <a:endParaRPr kumimoji="1" lang="ja-JP" altLang="en-US" sz="500" dirty="0"/>
          </a:p>
        </p:txBody>
      </p:sp>
      <p:sp>
        <p:nvSpPr>
          <p:cNvPr id="2024" name="テキスト ボックス 2023"/>
          <p:cNvSpPr txBox="1"/>
          <p:nvPr/>
        </p:nvSpPr>
        <p:spPr>
          <a:xfrm>
            <a:off x="109612" y="2236165"/>
            <a:ext cx="31771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Filter</a:t>
            </a:r>
            <a:endParaRPr kumimoji="1" lang="ja-JP" altLang="en-US" sz="500" dirty="0"/>
          </a:p>
        </p:txBody>
      </p:sp>
      <p:sp>
        <p:nvSpPr>
          <p:cNvPr id="2025" name="テキスト ボックス 2024"/>
          <p:cNvSpPr txBox="1"/>
          <p:nvPr/>
        </p:nvSpPr>
        <p:spPr>
          <a:xfrm>
            <a:off x="689118" y="2241607"/>
            <a:ext cx="34977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Folder</a:t>
            </a:r>
            <a:endParaRPr kumimoji="1" lang="ja-JP" altLang="en-US" sz="500" dirty="0"/>
          </a:p>
        </p:txBody>
      </p:sp>
      <p:sp>
        <p:nvSpPr>
          <p:cNvPr id="2026" name="テキスト ボックス 2025"/>
          <p:cNvSpPr txBox="1"/>
          <p:nvPr/>
        </p:nvSpPr>
        <p:spPr>
          <a:xfrm>
            <a:off x="1145496" y="2248129"/>
            <a:ext cx="61427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Game Controller</a:t>
            </a:r>
            <a:endParaRPr kumimoji="1" lang="ja-JP" altLang="en-US" sz="500" dirty="0"/>
          </a:p>
        </p:txBody>
      </p:sp>
      <p:sp>
        <p:nvSpPr>
          <p:cNvPr id="2027" name="テキスト ボックス 2026"/>
          <p:cNvSpPr txBox="1"/>
          <p:nvPr/>
        </p:nvSpPr>
        <p:spPr>
          <a:xfrm>
            <a:off x="1915305" y="2245689"/>
            <a:ext cx="3353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Gears</a:t>
            </a:r>
            <a:endParaRPr kumimoji="1" lang="ja-JP" altLang="en-US" sz="500" dirty="0"/>
          </a:p>
        </p:txBody>
      </p:sp>
      <p:sp>
        <p:nvSpPr>
          <p:cNvPr id="2028" name="テキスト ボックス 2027"/>
          <p:cNvSpPr txBox="1"/>
          <p:nvPr/>
        </p:nvSpPr>
        <p:spPr>
          <a:xfrm>
            <a:off x="2555000" y="2254243"/>
            <a:ext cx="34496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Graph</a:t>
            </a:r>
            <a:endParaRPr kumimoji="1" lang="ja-JP" altLang="en-US" sz="500" dirty="0"/>
          </a:p>
        </p:txBody>
      </p:sp>
      <p:sp>
        <p:nvSpPr>
          <p:cNvPr id="2029" name="テキスト ボックス 2028"/>
          <p:cNvSpPr txBox="1"/>
          <p:nvPr/>
        </p:nvSpPr>
        <p:spPr>
          <a:xfrm>
            <a:off x="3168205" y="2254688"/>
            <a:ext cx="28725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Like</a:t>
            </a:r>
            <a:endParaRPr kumimoji="1" lang="ja-JP" altLang="en-US" sz="500" dirty="0"/>
          </a:p>
        </p:txBody>
      </p:sp>
      <p:sp>
        <p:nvSpPr>
          <p:cNvPr id="2030" name="テキスト ボックス 2029"/>
          <p:cNvSpPr txBox="1"/>
          <p:nvPr/>
        </p:nvSpPr>
        <p:spPr>
          <a:xfrm>
            <a:off x="3687211" y="2254688"/>
            <a:ext cx="50045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Not allowed</a:t>
            </a:r>
            <a:endParaRPr kumimoji="1" lang="ja-JP" altLang="en-US" sz="500" dirty="0"/>
          </a:p>
        </p:txBody>
      </p:sp>
      <p:sp>
        <p:nvSpPr>
          <p:cNvPr id="2031" name="テキスト ボックス 2030"/>
          <p:cNvSpPr txBox="1"/>
          <p:nvPr/>
        </p:nvSpPr>
        <p:spPr>
          <a:xfrm>
            <a:off x="4319106" y="2249822"/>
            <a:ext cx="527709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Pointer circle</a:t>
            </a:r>
            <a:endParaRPr kumimoji="1" lang="ja-JP" altLang="en-US" sz="500" dirty="0"/>
          </a:p>
        </p:txBody>
      </p:sp>
      <p:sp>
        <p:nvSpPr>
          <p:cNvPr id="2032" name="テキスト ボックス 2031"/>
          <p:cNvSpPr txBox="1"/>
          <p:nvPr/>
        </p:nvSpPr>
        <p:spPr>
          <a:xfrm>
            <a:off x="4945695" y="2262455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Slider bar, </a:t>
            </a:r>
          </a:p>
          <a:p>
            <a:pPr algn="ctr"/>
            <a:r>
              <a:rPr lang="en-US" altLang="ja-JP" sz="500" dirty="0"/>
              <a:t>horizontal</a:t>
            </a:r>
            <a:endParaRPr kumimoji="1" lang="ja-JP" altLang="en-US" sz="500" dirty="0"/>
          </a:p>
        </p:txBody>
      </p:sp>
      <p:sp>
        <p:nvSpPr>
          <p:cNvPr id="2033" name="テキスト ボックス 2032"/>
          <p:cNvSpPr txBox="1"/>
          <p:nvPr/>
        </p:nvSpPr>
        <p:spPr>
          <a:xfrm>
            <a:off x="5417987" y="2268822"/>
            <a:ext cx="66877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Slider bar, vertical</a:t>
            </a:r>
            <a:endParaRPr kumimoji="1" lang="ja-JP" altLang="en-US" sz="500" dirty="0"/>
          </a:p>
        </p:txBody>
      </p:sp>
      <p:sp>
        <p:nvSpPr>
          <p:cNvPr id="2034" name="テキスト ボックス 2033"/>
          <p:cNvSpPr txBox="1"/>
          <p:nvPr/>
        </p:nvSpPr>
        <p:spPr>
          <a:xfrm>
            <a:off x="-71526" y="3333295"/>
            <a:ext cx="68640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Task List or backlog</a:t>
            </a:r>
            <a:endParaRPr kumimoji="1" lang="ja-JP" altLang="en-US" sz="500" dirty="0"/>
          </a:p>
        </p:txBody>
      </p:sp>
      <p:sp>
        <p:nvSpPr>
          <p:cNvPr id="2035" name="テキスト ボックス 2034"/>
          <p:cNvSpPr txBox="1"/>
          <p:nvPr/>
        </p:nvSpPr>
        <p:spPr>
          <a:xfrm>
            <a:off x="692069" y="3345156"/>
            <a:ext cx="32573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Tasks</a:t>
            </a:r>
            <a:endParaRPr kumimoji="1" lang="ja-JP" altLang="en-US" sz="500" dirty="0"/>
          </a:p>
        </p:txBody>
      </p:sp>
      <p:sp>
        <p:nvSpPr>
          <p:cNvPr id="2036" name="テキスト ボックス 2035"/>
          <p:cNvSpPr txBox="1"/>
          <p:nvPr/>
        </p:nvSpPr>
        <p:spPr>
          <a:xfrm>
            <a:off x="1255336" y="3351678"/>
            <a:ext cx="36260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Tunnel</a:t>
            </a:r>
            <a:endParaRPr kumimoji="1" lang="ja-JP" altLang="en-US" sz="500" dirty="0"/>
          </a:p>
        </p:txBody>
      </p:sp>
      <p:sp>
        <p:nvSpPr>
          <p:cNvPr id="2037" name="テキスト ボックス 2036"/>
          <p:cNvSpPr txBox="1"/>
          <p:nvPr/>
        </p:nvSpPr>
        <p:spPr>
          <a:xfrm>
            <a:off x="1895601" y="3349238"/>
            <a:ext cx="29046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USB</a:t>
            </a:r>
            <a:endParaRPr kumimoji="1" lang="ja-JP" altLang="en-US" sz="500" dirty="0"/>
          </a:p>
        </p:txBody>
      </p:sp>
      <p:sp>
        <p:nvSpPr>
          <p:cNvPr id="2038" name="テキスト ボックス 2037"/>
          <p:cNvSpPr txBox="1"/>
          <p:nvPr/>
        </p:nvSpPr>
        <p:spPr>
          <a:xfrm>
            <a:off x="2554066" y="3357792"/>
            <a:ext cx="30649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User</a:t>
            </a:r>
            <a:endParaRPr kumimoji="1" lang="ja-JP" altLang="en-US" sz="500" dirty="0"/>
          </a:p>
        </p:txBody>
      </p:sp>
      <p:sp>
        <p:nvSpPr>
          <p:cNvPr id="2039" name="テキスト ボックス 2038"/>
          <p:cNvSpPr txBox="1"/>
          <p:nvPr/>
        </p:nvSpPr>
        <p:spPr>
          <a:xfrm>
            <a:off x="3156674" y="3358237"/>
            <a:ext cx="33534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Video</a:t>
            </a:r>
            <a:endParaRPr kumimoji="1" lang="ja-JP" altLang="en-US" sz="500" dirty="0"/>
          </a:p>
        </p:txBody>
      </p:sp>
      <p:grpSp>
        <p:nvGrpSpPr>
          <p:cNvPr id="1970" name="グループ化 1969"/>
          <p:cNvGrpSpPr/>
          <p:nvPr/>
        </p:nvGrpSpPr>
        <p:grpSpPr>
          <a:xfrm>
            <a:off x="77654" y="733425"/>
            <a:ext cx="404813" cy="411163"/>
            <a:chOff x="42818" y="733425"/>
            <a:chExt cx="404813" cy="411163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149181" y="733425"/>
              <a:ext cx="133350" cy="411163"/>
            </a:xfrm>
            <a:custGeom>
              <a:avLst/>
              <a:gdLst>
                <a:gd name="T0" fmla="*/ 79 w 79"/>
                <a:gd name="T1" fmla="*/ 122 h 244"/>
                <a:gd name="T2" fmla="*/ 79 w 79"/>
                <a:gd name="T3" fmla="*/ 240 h 244"/>
                <a:gd name="T4" fmla="*/ 78 w 79"/>
                <a:gd name="T5" fmla="*/ 244 h 244"/>
                <a:gd name="T6" fmla="*/ 74 w 79"/>
                <a:gd name="T7" fmla="*/ 242 h 244"/>
                <a:gd name="T8" fmla="*/ 5 w 79"/>
                <a:gd name="T9" fmla="*/ 171 h 244"/>
                <a:gd name="T10" fmla="*/ 0 w 79"/>
                <a:gd name="T11" fmla="*/ 160 h 244"/>
                <a:gd name="T12" fmla="*/ 0 w 79"/>
                <a:gd name="T13" fmla="*/ 84 h 244"/>
                <a:gd name="T14" fmla="*/ 4 w 79"/>
                <a:gd name="T15" fmla="*/ 73 h 244"/>
                <a:gd name="T16" fmla="*/ 74 w 79"/>
                <a:gd name="T17" fmla="*/ 3 h 244"/>
                <a:gd name="T18" fmla="*/ 78 w 79"/>
                <a:gd name="T19" fmla="*/ 0 h 244"/>
                <a:gd name="T20" fmla="*/ 79 w 79"/>
                <a:gd name="T21" fmla="*/ 5 h 244"/>
                <a:gd name="T22" fmla="*/ 79 w 79"/>
                <a:gd name="T23" fmla="*/ 122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" h="244">
                  <a:moveTo>
                    <a:pt x="79" y="122"/>
                  </a:moveTo>
                  <a:cubicBezTo>
                    <a:pt x="79" y="161"/>
                    <a:pt x="79" y="201"/>
                    <a:pt x="79" y="240"/>
                  </a:cubicBezTo>
                  <a:cubicBezTo>
                    <a:pt x="79" y="241"/>
                    <a:pt x="78" y="242"/>
                    <a:pt x="78" y="244"/>
                  </a:cubicBezTo>
                  <a:cubicBezTo>
                    <a:pt x="76" y="243"/>
                    <a:pt x="75" y="242"/>
                    <a:pt x="74" y="242"/>
                  </a:cubicBezTo>
                  <a:cubicBezTo>
                    <a:pt x="51" y="218"/>
                    <a:pt x="28" y="195"/>
                    <a:pt x="5" y="171"/>
                  </a:cubicBezTo>
                  <a:cubicBezTo>
                    <a:pt x="1" y="168"/>
                    <a:pt x="0" y="164"/>
                    <a:pt x="0" y="160"/>
                  </a:cubicBezTo>
                  <a:cubicBezTo>
                    <a:pt x="0" y="135"/>
                    <a:pt x="0" y="109"/>
                    <a:pt x="0" y="84"/>
                  </a:cubicBezTo>
                  <a:cubicBezTo>
                    <a:pt x="0" y="80"/>
                    <a:pt x="1" y="76"/>
                    <a:pt x="4" y="73"/>
                  </a:cubicBezTo>
                  <a:cubicBezTo>
                    <a:pt x="28" y="49"/>
                    <a:pt x="51" y="26"/>
                    <a:pt x="74" y="3"/>
                  </a:cubicBezTo>
                  <a:cubicBezTo>
                    <a:pt x="75" y="2"/>
                    <a:pt x="76" y="1"/>
                    <a:pt x="78" y="0"/>
                  </a:cubicBezTo>
                  <a:cubicBezTo>
                    <a:pt x="78" y="2"/>
                    <a:pt x="79" y="3"/>
                    <a:pt x="79" y="5"/>
                  </a:cubicBezTo>
                  <a:cubicBezTo>
                    <a:pt x="79" y="44"/>
                    <a:pt x="79" y="83"/>
                    <a:pt x="79" y="12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42818" y="854075"/>
              <a:ext cx="76200" cy="171450"/>
            </a:xfrm>
            <a:custGeom>
              <a:avLst/>
              <a:gdLst>
                <a:gd name="T0" fmla="*/ 0 w 45"/>
                <a:gd name="T1" fmla="*/ 51 h 102"/>
                <a:gd name="T2" fmla="*/ 0 w 45"/>
                <a:gd name="T3" fmla="*/ 8 h 102"/>
                <a:gd name="T4" fmla="*/ 8 w 45"/>
                <a:gd name="T5" fmla="*/ 0 h 102"/>
                <a:gd name="T6" fmla="*/ 39 w 45"/>
                <a:gd name="T7" fmla="*/ 0 h 102"/>
                <a:gd name="T8" fmla="*/ 45 w 45"/>
                <a:gd name="T9" fmla="*/ 6 h 102"/>
                <a:gd name="T10" fmla="*/ 45 w 45"/>
                <a:gd name="T11" fmla="*/ 8 h 102"/>
                <a:gd name="T12" fmla="*/ 45 w 45"/>
                <a:gd name="T13" fmla="*/ 94 h 102"/>
                <a:gd name="T14" fmla="*/ 45 w 45"/>
                <a:gd name="T15" fmla="*/ 98 h 102"/>
                <a:gd name="T16" fmla="*/ 40 w 45"/>
                <a:gd name="T17" fmla="*/ 102 h 102"/>
                <a:gd name="T18" fmla="*/ 5 w 45"/>
                <a:gd name="T19" fmla="*/ 102 h 102"/>
                <a:gd name="T20" fmla="*/ 0 w 45"/>
                <a:gd name="T21" fmla="*/ 97 h 102"/>
                <a:gd name="T22" fmla="*/ 0 w 45"/>
                <a:gd name="T23" fmla="*/ 94 h 102"/>
                <a:gd name="T24" fmla="*/ 0 w 45"/>
                <a:gd name="T25" fmla="*/ 5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5" h="102">
                  <a:moveTo>
                    <a:pt x="0" y="51"/>
                  </a:moveTo>
                  <a:cubicBezTo>
                    <a:pt x="0" y="37"/>
                    <a:pt x="0" y="22"/>
                    <a:pt x="0" y="8"/>
                  </a:cubicBezTo>
                  <a:cubicBezTo>
                    <a:pt x="0" y="1"/>
                    <a:pt x="1" y="0"/>
                    <a:pt x="8" y="0"/>
                  </a:cubicBezTo>
                  <a:cubicBezTo>
                    <a:pt x="18" y="0"/>
                    <a:pt x="28" y="0"/>
                    <a:pt x="39" y="0"/>
                  </a:cubicBezTo>
                  <a:cubicBezTo>
                    <a:pt x="43" y="0"/>
                    <a:pt x="45" y="2"/>
                    <a:pt x="45" y="6"/>
                  </a:cubicBezTo>
                  <a:cubicBezTo>
                    <a:pt x="45" y="7"/>
                    <a:pt x="45" y="7"/>
                    <a:pt x="45" y="8"/>
                  </a:cubicBezTo>
                  <a:cubicBezTo>
                    <a:pt x="45" y="37"/>
                    <a:pt x="45" y="65"/>
                    <a:pt x="45" y="94"/>
                  </a:cubicBezTo>
                  <a:cubicBezTo>
                    <a:pt x="45" y="95"/>
                    <a:pt x="45" y="96"/>
                    <a:pt x="45" y="98"/>
                  </a:cubicBezTo>
                  <a:cubicBezTo>
                    <a:pt x="44" y="100"/>
                    <a:pt x="42" y="102"/>
                    <a:pt x="40" y="102"/>
                  </a:cubicBezTo>
                  <a:cubicBezTo>
                    <a:pt x="28" y="102"/>
                    <a:pt x="17" y="102"/>
                    <a:pt x="5" y="102"/>
                  </a:cubicBezTo>
                  <a:cubicBezTo>
                    <a:pt x="2" y="102"/>
                    <a:pt x="1" y="100"/>
                    <a:pt x="0" y="97"/>
                  </a:cubicBezTo>
                  <a:cubicBezTo>
                    <a:pt x="0" y="96"/>
                    <a:pt x="0" y="95"/>
                    <a:pt x="0" y="94"/>
                  </a:cubicBezTo>
                  <a:cubicBezTo>
                    <a:pt x="0" y="79"/>
                    <a:pt x="0" y="65"/>
                    <a:pt x="0" y="5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2381" y="803275"/>
              <a:ext cx="95250" cy="276225"/>
            </a:xfrm>
            <a:custGeom>
              <a:avLst/>
              <a:gdLst>
                <a:gd name="T0" fmla="*/ 8 w 56"/>
                <a:gd name="T1" fmla="*/ 0 h 164"/>
                <a:gd name="T2" fmla="*/ 54 w 56"/>
                <a:gd name="T3" fmla="*/ 74 h 164"/>
                <a:gd name="T4" fmla="*/ 8 w 56"/>
                <a:gd name="T5" fmla="*/ 164 h 164"/>
                <a:gd name="T6" fmla="*/ 7 w 56"/>
                <a:gd name="T7" fmla="*/ 162 h 164"/>
                <a:gd name="T8" fmla="*/ 1 w 56"/>
                <a:gd name="T9" fmla="*/ 151 h 164"/>
                <a:gd name="T10" fmla="*/ 2 w 56"/>
                <a:gd name="T11" fmla="*/ 148 h 164"/>
                <a:gd name="T12" fmla="*/ 37 w 56"/>
                <a:gd name="T13" fmla="*/ 93 h 164"/>
                <a:gd name="T14" fmla="*/ 20 w 56"/>
                <a:gd name="T15" fmla="*/ 34 h 164"/>
                <a:gd name="T16" fmla="*/ 2 w 56"/>
                <a:gd name="T17" fmla="*/ 17 h 164"/>
                <a:gd name="T18" fmla="*/ 1 w 56"/>
                <a:gd name="T19" fmla="*/ 14 h 164"/>
                <a:gd name="T20" fmla="*/ 8 w 56"/>
                <a:gd name="T21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64">
                  <a:moveTo>
                    <a:pt x="8" y="0"/>
                  </a:moveTo>
                  <a:cubicBezTo>
                    <a:pt x="35" y="17"/>
                    <a:pt x="52" y="42"/>
                    <a:pt x="54" y="74"/>
                  </a:cubicBezTo>
                  <a:cubicBezTo>
                    <a:pt x="56" y="113"/>
                    <a:pt x="40" y="143"/>
                    <a:pt x="8" y="164"/>
                  </a:cubicBezTo>
                  <a:cubicBezTo>
                    <a:pt x="8" y="163"/>
                    <a:pt x="7" y="163"/>
                    <a:pt x="7" y="162"/>
                  </a:cubicBezTo>
                  <a:cubicBezTo>
                    <a:pt x="5" y="159"/>
                    <a:pt x="3" y="155"/>
                    <a:pt x="1" y="151"/>
                  </a:cubicBezTo>
                  <a:cubicBezTo>
                    <a:pt x="0" y="149"/>
                    <a:pt x="1" y="149"/>
                    <a:pt x="2" y="148"/>
                  </a:cubicBezTo>
                  <a:cubicBezTo>
                    <a:pt x="21" y="134"/>
                    <a:pt x="33" y="116"/>
                    <a:pt x="37" y="93"/>
                  </a:cubicBezTo>
                  <a:cubicBezTo>
                    <a:pt x="40" y="71"/>
                    <a:pt x="34" y="51"/>
                    <a:pt x="20" y="34"/>
                  </a:cubicBezTo>
                  <a:cubicBezTo>
                    <a:pt x="15" y="27"/>
                    <a:pt x="9" y="22"/>
                    <a:pt x="2" y="17"/>
                  </a:cubicBezTo>
                  <a:cubicBezTo>
                    <a:pt x="1" y="16"/>
                    <a:pt x="0" y="15"/>
                    <a:pt x="1" y="14"/>
                  </a:cubicBezTo>
                  <a:cubicBezTo>
                    <a:pt x="3" y="9"/>
                    <a:pt x="6" y="5"/>
                    <a:pt x="8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320631" y="869950"/>
              <a:ext cx="50800" cy="141288"/>
            </a:xfrm>
            <a:custGeom>
              <a:avLst/>
              <a:gdLst>
                <a:gd name="T0" fmla="*/ 7 w 30"/>
                <a:gd name="T1" fmla="*/ 84 h 84"/>
                <a:gd name="T2" fmla="*/ 1 w 30"/>
                <a:gd name="T3" fmla="*/ 72 h 84"/>
                <a:gd name="T4" fmla="*/ 2 w 30"/>
                <a:gd name="T5" fmla="*/ 69 h 84"/>
                <a:gd name="T6" fmla="*/ 13 w 30"/>
                <a:gd name="T7" fmla="*/ 49 h 84"/>
                <a:gd name="T8" fmla="*/ 3 w 30"/>
                <a:gd name="T9" fmla="*/ 16 h 84"/>
                <a:gd name="T10" fmla="*/ 2 w 30"/>
                <a:gd name="T11" fmla="*/ 10 h 84"/>
                <a:gd name="T12" fmla="*/ 7 w 30"/>
                <a:gd name="T13" fmla="*/ 0 h 84"/>
                <a:gd name="T14" fmla="*/ 29 w 30"/>
                <a:gd name="T15" fmla="*/ 37 h 84"/>
                <a:gd name="T16" fmla="*/ 7 w 30"/>
                <a:gd name="T17" fmla="*/ 84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84">
                  <a:moveTo>
                    <a:pt x="7" y="84"/>
                  </a:moveTo>
                  <a:cubicBezTo>
                    <a:pt x="5" y="80"/>
                    <a:pt x="3" y="76"/>
                    <a:pt x="1" y="72"/>
                  </a:cubicBezTo>
                  <a:cubicBezTo>
                    <a:pt x="0" y="71"/>
                    <a:pt x="1" y="70"/>
                    <a:pt x="2" y="69"/>
                  </a:cubicBezTo>
                  <a:cubicBezTo>
                    <a:pt x="8" y="64"/>
                    <a:pt x="12" y="57"/>
                    <a:pt x="13" y="49"/>
                  </a:cubicBezTo>
                  <a:cubicBezTo>
                    <a:pt x="16" y="36"/>
                    <a:pt x="11" y="25"/>
                    <a:pt x="3" y="16"/>
                  </a:cubicBezTo>
                  <a:cubicBezTo>
                    <a:pt x="1" y="14"/>
                    <a:pt x="0" y="13"/>
                    <a:pt x="2" y="10"/>
                  </a:cubicBezTo>
                  <a:cubicBezTo>
                    <a:pt x="4" y="7"/>
                    <a:pt x="5" y="3"/>
                    <a:pt x="7" y="0"/>
                  </a:cubicBezTo>
                  <a:cubicBezTo>
                    <a:pt x="20" y="9"/>
                    <a:pt x="28" y="22"/>
                    <a:pt x="29" y="37"/>
                  </a:cubicBezTo>
                  <a:cubicBezTo>
                    <a:pt x="30" y="57"/>
                    <a:pt x="23" y="72"/>
                    <a:pt x="7" y="8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1" name="グループ化 1970"/>
          <p:cNvGrpSpPr/>
          <p:nvPr/>
        </p:nvGrpSpPr>
        <p:grpSpPr>
          <a:xfrm>
            <a:off x="657181" y="733425"/>
            <a:ext cx="411163" cy="411163"/>
            <a:chOff x="657181" y="733425"/>
            <a:chExt cx="411163" cy="411163"/>
          </a:xfrm>
        </p:grpSpPr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749256" y="874713"/>
              <a:ext cx="103188" cy="269875"/>
            </a:xfrm>
            <a:custGeom>
              <a:avLst/>
              <a:gdLst>
                <a:gd name="T0" fmla="*/ 62 w 62"/>
                <a:gd name="T1" fmla="*/ 160 h 160"/>
                <a:gd name="T2" fmla="*/ 47 w 62"/>
                <a:gd name="T3" fmla="*/ 156 h 160"/>
                <a:gd name="T4" fmla="*/ 12 w 62"/>
                <a:gd name="T5" fmla="*/ 121 h 160"/>
                <a:gd name="T6" fmla="*/ 1 w 62"/>
                <a:gd name="T7" fmla="*/ 79 h 160"/>
                <a:gd name="T8" fmla="*/ 16 w 62"/>
                <a:gd name="T9" fmla="*/ 22 h 160"/>
                <a:gd name="T10" fmla="*/ 38 w 62"/>
                <a:gd name="T11" fmla="*/ 1 h 160"/>
                <a:gd name="T12" fmla="*/ 41 w 62"/>
                <a:gd name="T13" fmla="*/ 0 h 160"/>
                <a:gd name="T14" fmla="*/ 59 w 62"/>
                <a:gd name="T15" fmla="*/ 0 h 160"/>
                <a:gd name="T16" fmla="*/ 62 w 62"/>
                <a:gd name="T17" fmla="*/ 3 h 160"/>
                <a:gd name="T18" fmla="*/ 62 w 62"/>
                <a:gd name="T19" fmla="*/ 112 h 160"/>
                <a:gd name="T20" fmla="*/ 62 w 62"/>
                <a:gd name="T21" fmla="*/ 157 h 160"/>
                <a:gd name="T22" fmla="*/ 62 w 62"/>
                <a:gd name="T23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2" h="160">
                  <a:moveTo>
                    <a:pt x="62" y="160"/>
                  </a:moveTo>
                  <a:cubicBezTo>
                    <a:pt x="57" y="159"/>
                    <a:pt x="52" y="158"/>
                    <a:pt x="47" y="156"/>
                  </a:cubicBezTo>
                  <a:cubicBezTo>
                    <a:pt x="31" y="149"/>
                    <a:pt x="20" y="137"/>
                    <a:pt x="12" y="121"/>
                  </a:cubicBezTo>
                  <a:cubicBezTo>
                    <a:pt x="5" y="108"/>
                    <a:pt x="1" y="94"/>
                    <a:pt x="1" y="79"/>
                  </a:cubicBezTo>
                  <a:cubicBezTo>
                    <a:pt x="0" y="59"/>
                    <a:pt x="5" y="40"/>
                    <a:pt x="16" y="22"/>
                  </a:cubicBezTo>
                  <a:cubicBezTo>
                    <a:pt x="22" y="14"/>
                    <a:pt x="29" y="7"/>
                    <a:pt x="38" y="1"/>
                  </a:cubicBezTo>
                  <a:cubicBezTo>
                    <a:pt x="39" y="0"/>
                    <a:pt x="40" y="0"/>
                    <a:pt x="41" y="0"/>
                  </a:cubicBezTo>
                  <a:cubicBezTo>
                    <a:pt x="47" y="0"/>
                    <a:pt x="53" y="0"/>
                    <a:pt x="59" y="0"/>
                  </a:cubicBezTo>
                  <a:cubicBezTo>
                    <a:pt x="61" y="0"/>
                    <a:pt x="62" y="1"/>
                    <a:pt x="62" y="3"/>
                  </a:cubicBezTo>
                  <a:cubicBezTo>
                    <a:pt x="62" y="39"/>
                    <a:pt x="62" y="76"/>
                    <a:pt x="62" y="112"/>
                  </a:cubicBezTo>
                  <a:cubicBezTo>
                    <a:pt x="62" y="127"/>
                    <a:pt x="62" y="142"/>
                    <a:pt x="62" y="157"/>
                  </a:cubicBezTo>
                  <a:cubicBezTo>
                    <a:pt x="62" y="158"/>
                    <a:pt x="62" y="159"/>
                    <a:pt x="62" y="16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879431" y="874713"/>
              <a:ext cx="104775" cy="269875"/>
            </a:xfrm>
            <a:custGeom>
              <a:avLst/>
              <a:gdLst>
                <a:gd name="T0" fmla="*/ 0 w 62"/>
                <a:gd name="T1" fmla="*/ 160 h 160"/>
                <a:gd name="T2" fmla="*/ 0 w 62"/>
                <a:gd name="T3" fmla="*/ 157 h 160"/>
                <a:gd name="T4" fmla="*/ 0 w 62"/>
                <a:gd name="T5" fmla="*/ 4 h 160"/>
                <a:gd name="T6" fmla="*/ 3 w 62"/>
                <a:gd name="T7" fmla="*/ 0 h 160"/>
                <a:gd name="T8" fmla="*/ 20 w 62"/>
                <a:gd name="T9" fmla="*/ 0 h 160"/>
                <a:gd name="T10" fmla="*/ 25 w 62"/>
                <a:gd name="T11" fmla="*/ 2 h 160"/>
                <a:gd name="T12" fmla="*/ 53 w 62"/>
                <a:gd name="T13" fmla="*/ 36 h 160"/>
                <a:gd name="T14" fmla="*/ 61 w 62"/>
                <a:gd name="T15" fmla="*/ 83 h 160"/>
                <a:gd name="T16" fmla="*/ 33 w 62"/>
                <a:gd name="T17" fmla="*/ 144 h 160"/>
                <a:gd name="T18" fmla="*/ 3 w 62"/>
                <a:gd name="T19" fmla="*/ 159 h 160"/>
                <a:gd name="T20" fmla="*/ 0 w 62"/>
                <a:gd name="T21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2" h="160">
                  <a:moveTo>
                    <a:pt x="0" y="160"/>
                  </a:moveTo>
                  <a:cubicBezTo>
                    <a:pt x="0" y="158"/>
                    <a:pt x="0" y="158"/>
                    <a:pt x="0" y="157"/>
                  </a:cubicBezTo>
                  <a:cubicBezTo>
                    <a:pt x="0" y="106"/>
                    <a:pt x="0" y="55"/>
                    <a:pt x="0" y="4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9" y="0"/>
                    <a:pt x="15" y="0"/>
                    <a:pt x="20" y="0"/>
                  </a:cubicBezTo>
                  <a:cubicBezTo>
                    <a:pt x="22" y="0"/>
                    <a:pt x="23" y="1"/>
                    <a:pt x="25" y="2"/>
                  </a:cubicBezTo>
                  <a:cubicBezTo>
                    <a:pt x="38" y="10"/>
                    <a:pt x="47" y="22"/>
                    <a:pt x="53" y="36"/>
                  </a:cubicBezTo>
                  <a:cubicBezTo>
                    <a:pt x="59" y="51"/>
                    <a:pt x="62" y="67"/>
                    <a:pt x="61" y="83"/>
                  </a:cubicBezTo>
                  <a:cubicBezTo>
                    <a:pt x="59" y="106"/>
                    <a:pt x="51" y="127"/>
                    <a:pt x="33" y="144"/>
                  </a:cubicBezTo>
                  <a:cubicBezTo>
                    <a:pt x="24" y="152"/>
                    <a:pt x="14" y="157"/>
                    <a:pt x="3" y="159"/>
                  </a:cubicBezTo>
                  <a:cubicBezTo>
                    <a:pt x="2" y="160"/>
                    <a:pt x="1" y="160"/>
                    <a:pt x="0" y="16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760368" y="733425"/>
              <a:ext cx="211138" cy="109538"/>
            </a:xfrm>
            <a:custGeom>
              <a:avLst/>
              <a:gdLst>
                <a:gd name="T0" fmla="*/ 21 w 125"/>
                <a:gd name="T1" fmla="*/ 65 h 65"/>
                <a:gd name="T2" fmla="*/ 30 w 125"/>
                <a:gd name="T3" fmla="*/ 47 h 65"/>
                <a:gd name="T4" fmla="*/ 37 w 125"/>
                <a:gd name="T5" fmla="*/ 39 h 65"/>
                <a:gd name="T6" fmla="*/ 38 w 125"/>
                <a:gd name="T7" fmla="*/ 37 h 65"/>
                <a:gd name="T8" fmla="*/ 14 w 125"/>
                <a:gd name="T9" fmla="*/ 9 h 65"/>
                <a:gd name="T10" fmla="*/ 4 w 125"/>
                <a:gd name="T11" fmla="*/ 8 h 65"/>
                <a:gd name="T12" fmla="*/ 0 w 125"/>
                <a:gd name="T13" fmla="*/ 4 h 65"/>
                <a:gd name="T14" fmla="*/ 4 w 125"/>
                <a:gd name="T15" fmla="*/ 0 h 65"/>
                <a:gd name="T16" fmla="*/ 34 w 125"/>
                <a:gd name="T17" fmla="*/ 9 h 65"/>
                <a:gd name="T18" fmla="*/ 46 w 125"/>
                <a:gd name="T19" fmla="*/ 32 h 65"/>
                <a:gd name="T20" fmla="*/ 49 w 125"/>
                <a:gd name="T21" fmla="*/ 33 h 65"/>
                <a:gd name="T22" fmla="*/ 77 w 125"/>
                <a:gd name="T23" fmla="*/ 33 h 65"/>
                <a:gd name="T24" fmla="*/ 79 w 125"/>
                <a:gd name="T25" fmla="*/ 34 h 65"/>
                <a:gd name="T26" fmla="*/ 80 w 125"/>
                <a:gd name="T27" fmla="*/ 29 h 65"/>
                <a:gd name="T28" fmla="*/ 112 w 125"/>
                <a:gd name="T29" fmla="*/ 1 h 65"/>
                <a:gd name="T30" fmla="*/ 121 w 125"/>
                <a:gd name="T31" fmla="*/ 0 h 65"/>
                <a:gd name="T32" fmla="*/ 125 w 125"/>
                <a:gd name="T33" fmla="*/ 4 h 65"/>
                <a:gd name="T34" fmla="*/ 121 w 125"/>
                <a:gd name="T35" fmla="*/ 8 h 65"/>
                <a:gd name="T36" fmla="*/ 106 w 125"/>
                <a:gd name="T37" fmla="*/ 11 h 65"/>
                <a:gd name="T38" fmla="*/ 87 w 125"/>
                <a:gd name="T39" fmla="*/ 34 h 65"/>
                <a:gd name="T40" fmla="*/ 90 w 125"/>
                <a:gd name="T41" fmla="*/ 41 h 65"/>
                <a:gd name="T42" fmla="*/ 105 w 125"/>
                <a:gd name="T43" fmla="*/ 63 h 65"/>
                <a:gd name="T44" fmla="*/ 105 w 125"/>
                <a:gd name="T45" fmla="*/ 65 h 65"/>
                <a:gd name="T46" fmla="*/ 21 w 125"/>
                <a:gd name="T4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5" h="65">
                  <a:moveTo>
                    <a:pt x="21" y="65"/>
                  </a:moveTo>
                  <a:cubicBezTo>
                    <a:pt x="22" y="58"/>
                    <a:pt x="25" y="52"/>
                    <a:pt x="30" y="47"/>
                  </a:cubicBezTo>
                  <a:cubicBezTo>
                    <a:pt x="32" y="44"/>
                    <a:pt x="35" y="42"/>
                    <a:pt x="37" y="39"/>
                  </a:cubicBezTo>
                  <a:cubicBezTo>
                    <a:pt x="38" y="39"/>
                    <a:pt x="38" y="38"/>
                    <a:pt x="38" y="37"/>
                  </a:cubicBezTo>
                  <a:cubicBezTo>
                    <a:pt x="37" y="23"/>
                    <a:pt x="29" y="11"/>
                    <a:pt x="14" y="9"/>
                  </a:cubicBezTo>
                  <a:cubicBezTo>
                    <a:pt x="11" y="8"/>
                    <a:pt x="8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5" y="0"/>
                    <a:pt x="25" y="2"/>
                    <a:pt x="34" y="9"/>
                  </a:cubicBezTo>
                  <a:cubicBezTo>
                    <a:pt x="41" y="15"/>
                    <a:pt x="44" y="23"/>
                    <a:pt x="46" y="32"/>
                  </a:cubicBezTo>
                  <a:cubicBezTo>
                    <a:pt x="46" y="33"/>
                    <a:pt x="47" y="34"/>
                    <a:pt x="49" y="33"/>
                  </a:cubicBezTo>
                  <a:cubicBezTo>
                    <a:pt x="58" y="30"/>
                    <a:pt x="68" y="30"/>
                    <a:pt x="77" y="33"/>
                  </a:cubicBezTo>
                  <a:cubicBezTo>
                    <a:pt x="78" y="34"/>
                    <a:pt x="78" y="34"/>
                    <a:pt x="79" y="34"/>
                  </a:cubicBezTo>
                  <a:cubicBezTo>
                    <a:pt x="79" y="32"/>
                    <a:pt x="80" y="30"/>
                    <a:pt x="80" y="29"/>
                  </a:cubicBezTo>
                  <a:cubicBezTo>
                    <a:pt x="84" y="13"/>
                    <a:pt x="96" y="3"/>
                    <a:pt x="112" y="1"/>
                  </a:cubicBezTo>
                  <a:cubicBezTo>
                    <a:pt x="115" y="0"/>
                    <a:pt x="118" y="0"/>
                    <a:pt x="121" y="0"/>
                  </a:cubicBezTo>
                  <a:cubicBezTo>
                    <a:pt x="124" y="0"/>
                    <a:pt x="125" y="2"/>
                    <a:pt x="125" y="4"/>
                  </a:cubicBezTo>
                  <a:cubicBezTo>
                    <a:pt x="125" y="6"/>
                    <a:pt x="124" y="8"/>
                    <a:pt x="121" y="8"/>
                  </a:cubicBezTo>
                  <a:cubicBezTo>
                    <a:pt x="116" y="9"/>
                    <a:pt x="110" y="9"/>
                    <a:pt x="106" y="11"/>
                  </a:cubicBezTo>
                  <a:cubicBezTo>
                    <a:pt x="95" y="15"/>
                    <a:pt x="89" y="23"/>
                    <a:pt x="87" y="34"/>
                  </a:cubicBezTo>
                  <a:cubicBezTo>
                    <a:pt x="87" y="37"/>
                    <a:pt x="88" y="39"/>
                    <a:pt x="90" y="41"/>
                  </a:cubicBezTo>
                  <a:cubicBezTo>
                    <a:pt x="97" y="46"/>
                    <a:pt x="102" y="54"/>
                    <a:pt x="105" y="63"/>
                  </a:cubicBezTo>
                  <a:cubicBezTo>
                    <a:pt x="105" y="64"/>
                    <a:pt x="105" y="64"/>
                    <a:pt x="105" y="65"/>
                  </a:cubicBezTo>
                  <a:cubicBezTo>
                    <a:pt x="77" y="65"/>
                    <a:pt x="49" y="65"/>
                    <a:pt x="21" y="6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80993" y="1065213"/>
              <a:ext cx="63500" cy="76200"/>
            </a:xfrm>
            <a:custGeom>
              <a:avLst/>
              <a:gdLst>
                <a:gd name="T0" fmla="*/ 29 w 38"/>
                <a:gd name="T1" fmla="*/ 0 h 45"/>
                <a:gd name="T2" fmla="*/ 37 w 38"/>
                <a:gd name="T3" fmla="*/ 18 h 45"/>
                <a:gd name="T4" fmla="*/ 37 w 38"/>
                <a:gd name="T5" fmla="*/ 20 h 45"/>
                <a:gd name="T6" fmla="*/ 17 w 38"/>
                <a:gd name="T7" fmla="*/ 39 h 45"/>
                <a:gd name="T8" fmla="*/ 1 w 38"/>
                <a:gd name="T9" fmla="*/ 34 h 45"/>
                <a:gd name="T10" fmla="*/ 4 w 38"/>
                <a:gd name="T11" fmla="*/ 25 h 45"/>
                <a:gd name="T12" fmla="*/ 22 w 38"/>
                <a:gd name="T13" fmla="*/ 7 h 45"/>
                <a:gd name="T14" fmla="*/ 29 w 38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5">
                  <a:moveTo>
                    <a:pt x="29" y="0"/>
                  </a:moveTo>
                  <a:cubicBezTo>
                    <a:pt x="32" y="6"/>
                    <a:pt x="35" y="12"/>
                    <a:pt x="37" y="18"/>
                  </a:cubicBezTo>
                  <a:cubicBezTo>
                    <a:pt x="38" y="19"/>
                    <a:pt x="37" y="20"/>
                    <a:pt x="37" y="20"/>
                  </a:cubicBezTo>
                  <a:cubicBezTo>
                    <a:pt x="31" y="26"/>
                    <a:pt x="24" y="33"/>
                    <a:pt x="17" y="39"/>
                  </a:cubicBezTo>
                  <a:cubicBezTo>
                    <a:pt x="12" y="45"/>
                    <a:pt x="3" y="42"/>
                    <a:pt x="1" y="34"/>
                  </a:cubicBezTo>
                  <a:cubicBezTo>
                    <a:pt x="0" y="30"/>
                    <a:pt x="2" y="27"/>
                    <a:pt x="4" y="25"/>
                  </a:cubicBezTo>
                  <a:cubicBezTo>
                    <a:pt x="10" y="19"/>
                    <a:pt x="16" y="13"/>
                    <a:pt x="22" y="7"/>
                  </a:cubicBezTo>
                  <a:cubicBezTo>
                    <a:pt x="25" y="5"/>
                    <a:pt x="27" y="2"/>
                    <a:pt x="29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2" name="Freeform 13"/>
            <p:cNvSpPr>
              <a:spLocks/>
            </p:cNvSpPr>
            <p:nvPr/>
          </p:nvSpPr>
          <p:spPr bwMode="auto">
            <a:xfrm>
              <a:off x="677818" y="873125"/>
              <a:ext cx="65088" cy="73025"/>
            </a:xfrm>
            <a:custGeom>
              <a:avLst/>
              <a:gdLst>
                <a:gd name="T0" fmla="*/ 30 w 39"/>
                <a:gd name="T1" fmla="*/ 43 h 43"/>
                <a:gd name="T2" fmla="*/ 18 w 39"/>
                <a:gd name="T3" fmla="*/ 30 h 43"/>
                <a:gd name="T4" fmla="*/ 6 w 39"/>
                <a:gd name="T5" fmla="*/ 18 h 43"/>
                <a:gd name="T6" fmla="*/ 10 w 39"/>
                <a:gd name="T7" fmla="*/ 1 h 43"/>
                <a:gd name="T8" fmla="*/ 20 w 39"/>
                <a:gd name="T9" fmla="*/ 4 h 43"/>
                <a:gd name="T10" fmla="*/ 38 w 39"/>
                <a:gd name="T11" fmla="*/ 22 h 43"/>
                <a:gd name="T12" fmla="*/ 39 w 39"/>
                <a:gd name="T13" fmla="*/ 24 h 43"/>
                <a:gd name="T14" fmla="*/ 30 w 39"/>
                <a:gd name="T1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3">
                  <a:moveTo>
                    <a:pt x="30" y="43"/>
                  </a:moveTo>
                  <a:cubicBezTo>
                    <a:pt x="26" y="39"/>
                    <a:pt x="22" y="34"/>
                    <a:pt x="18" y="30"/>
                  </a:cubicBezTo>
                  <a:cubicBezTo>
                    <a:pt x="14" y="26"/>
                    <a:pt x="10" y="22"/>
                    <a:pt x="6" y="18"/>
                  </a:cubicBezTo>
                  <a:cubicBezTo>
                    <a:pt x="0" y="12"/>
                    <a:pt x="3" y="3"/>
                    <a:pt x="10" y="1"/>
                  </a:cubicBezTo>
                  <a:cubicBezTo>
                    <a:pt x="14" y="0"/>
                    <a:pt x="17" y="1"/>
                    <a:pt x="20" y="4"/>
                  </a:cubicBezTo>
                  <a:cubicBezTo>
                    <a:pt x="26" y="10"/>
                    <a:pt x="32" y="16"/>
                    <a:pt x="38" y="22"/>
                  </a:cubicBezTo>
                  <a:cubicBezTo>
                    <a:pt x="39" y="23"/>
                    <a:pt x="39" y="24"/>
                    <a:pt x="39" y="24"/>
                  </a:cubicBezTo>
                  <a:cubicBezTo>
                    <a:pt x="36" y="30"/>
                    <a:pt x="33" y="36"/>
                    <a:pt x="30" y="4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984206" y="1066800"/>
              <a:ext cx="61913" cy="71438"/>
            </a:xfrm>
            <a:custGeom>
              <a:avLst/>
              <a:gdLst>
                <a:gd name="T0" fmla="*/ 9 w 37"/>
                <a:gd name="T1" fmla="*/ 0 h 42"/>
                <a:gd name="T2" fmla="*/ 24 w 37"/>
                <a:gd name="T3" fmla="*/ 15 h 42"/>
                <a:gd name="T4" fmla="*/ 32 w 37"/>
                <a:gd name="T5" fmla="*/ 24 h 42"/>
                <a:gd name="T6" fmla="*/ 33 w 37"/>
                <a:gd name="T7" fmla="*/ 38 h 42"/>
                <a:gd name="T8" fmla="*/ 19 w 37"/>
                <a:gd name="T9" fmla="*/ 38 h 42"/>
                <a:gd name="T10" fmla="*/ 1 w 37"/>
                <a:gd name="T11" fmla="*/ 20 h 42"/>
                <a:gd name="T12" fmla="*/ 0 w 37"/>
                <a:gd name="T13" fmla="*/ 18 h 42"/>
                <a:gd name="T14" fmla="*/ 9 w 37"/>
                <a:gd name="T1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42">
                  <a:moveTo>
                    <a:pt x="9" y="0"/>
                  </a:moveTo>
                  <a:cubicBezTo>
                    <a:pt x="14" y="5"/>
                    <a:pt x="19" y="10"/>
                    <a:pt x="24" y="15"/>
                  </a:cubicBezTo>
                  <a:cubicBezTo>
                    <a:pt x="27" y="18"/>
                    <a:pt x="30" y="21"/>
                    <a:pt x="32" y="24"/>
                  </a:cubicBezTo>
                  <a:cubicBezTo>
                    <a:pt x="36" y="28"/>
                    <a:pt x="37" y="34"/>
                    <a:pt x="33" y="38"/>
                  </a:cubicBezTo>
                  <a:cubicBezTo>
                    <a:pt x="29" y="42"/>
                    <a:pt x="23" y="42"/>
                    <a:pt x="19" y="38"/>
                  </a:cubicBezTo>
                  <a:cubicBezTo>
                    <a:pt x="13" y="32"/>
                    <a:pt x="7" y="26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3" y="13"/>
                    <a:pt x="6" y="7"/>
                    <a:pt x="9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985793" y="873125"/>
              <a:ext cx="60325" cy="69850"/>
            </a:xfrm>
            <a:custGeom>
              <a:avLst/>
              <a:gdLst>
                <a:gd name="T0" fmla="*/ 8 w 36"/>
                <a:gd name="T1" fmla="*/ 41 h 41"/>
                <a:gd name="T2" fmla="*/ 0 w 36"/>
                <a:gd name="T3" fmla="*/ 23 h 41"/>
                <a:gd name="T4" fmla="*/ 1 w 36"/>
                <a:gd name="T5" fmla="*/ 21 h 41"/>
                <a:gd name="T6" fmla="*/ 18 w 36"/>
                <a:gd name="T7" fmla="*/ 4 h 41"/>
                <a:gd name="T8" fmla="*/ 32 w 36"/>
                <a:gd name="T9" fmla="*/ 4 h 41"/>
                <a:gd name="T10" fmla="*/ 31 w 36"/>
                <a:gd name="T11" fmla="*/ 18 h 41"/>
                <a:gd name="T12" fmla="*/ 9 w 36"/>
                <a:gd name="T13" fmla="*/ 40 h 41"/>
                <a:gd name="T14" fmla="*/ 8 w 36"/>
                <a:gd name="T1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41">
                  <a:moveTo>
                    <a:pt x="8" y="41"/>
                  </a:moveTo>
                  <a:cubicBezTo>
                    <a:pt x="6" y="35"/>
                    <a:pt x="3" y="29"/>
                    <a:pt x="0" y="23"/>
                  </a:cubicBezTo>
                  <a:cubicBezTo>
                    <a:pt x="0" y="22"/>
                    <a:pt x="0" y="21"/>
                    <a:pt x="1" y="21"/>
                  </a:cubicBezTo>
                  <a:cubicBezTo>
                    <a:pt x="6" y="15"/>
                    <a:pt x="12" y="9"/>
                    <a:pt x="18" y="4"/>
                  </a:cubicBezTo>
                  <a:cubicBezTo>
                    <a:pt x="22" y="0"/>
                    <a:pt x="28" y="0"/>
                    <a:pt x="32" y="4"/>
                  </a:cubicBezTo>
                  <a:cubicBezTo>
                    <a:pt x="36" y="8"/>
                    <a:pt x="36" y="14"/>
                    <a:pt x="31" y="18"/>
                  </a:cubicBezTo>
                  <a:cubicBezTo>
                    <a:pt x="24" y="26"/>
                    <a:pt x="16" y="33"/>
                    <a:pt x="9" y="40"/>
                  </a:cubicBezTo>
                  <a:cubicBezTo>
                    <a:pt x="9" y="40"/>
                    <a:pt x="9" y="40"/>
                    <a:pt x="8" y="4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57181" y="985838"/>
              <a:ext cx="65088" cy="34925"/>
            </a:xfrm>
            <a:custGeom>
              <a:avLst/>
              <a:gdLst>
                <a:gd name="T0" fmla="*/ 22 w 38"/>
                <a:gd name="T1" fmla="*/ 20 h 20"/>
                <a:gd name="T2" fmla="*/ 10 w 38"/>
                <a:gd name="T3" fmla="*/ 20 h 20"/>
                <a:gd name="T4" fmla="*/ 0 w 38"/>
                <a:gd name="T5" fmla="*/ 10 h 20"/>
                <a:gd name="T6" fmla="*/ 9 w 38"/>
                <a:gd name="T7" fmla="*/ 0 h 20"/>
                <a:gd name="T8" fmla="*/ 36 w 38"/>
                <a:gd name="T9" fmla="*/ 0 h 20"/>
                <a:gd name="T10" fmla="*/ 38 w 38"/>
                <a:gd name="T11" fmla="*/ 2 h 20"/>
                <a:gd name="T12" fmla="*/ 38 w 38"/>
                <a:gd name="T13" fmla="*/ 18 h 20"/>
                <a:gd name="T14" fmla="*/ 36 w 38"/>
                <a:gd name="T15" fmla="*/ 20 h 20"/>
                <a:gd name="T16" fmla="*/ 22 w 38"/>
                <a:gd name="T1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0">
                  <a:moveTo>
                    <a:pt x="22" y="20"/>
                  </a:moveTo>
                  <a:cubicBezTo>
                    <a:pt x="18" y="20"/>
                    <a:pt x="14" y="20"/>
                    <a:pt x="10" y="20"/>
                  </a:cubicBezTo>
                  <a:cubicBezTo>
                    <a:pt x="5" y="20"/>
                    <a:pt x="0" y="16"/>
                    <a:pt x="0" y="10"/>
                  </a:cubicBezTo>
                  <a:cubicBezTo>
                    <a:pt x="0" y="5"/>
                    <a:pt x="4" y="1"/>
                    <a:pt x="9" y="0"/>
                  </a:cubicBezTo>
                  <a:cubicBezTo>
                    <a:pt x="18" y="0"/>
                    <a:pt x="27" y="0"/>
                    <a:pt x="36" y="0"/>
                  </a:cubicBezTo>
                  <a:cubicBezTo>
                    <a:pt x="37" y="0"/>
                    <a:pt x="38" y="1"/>
                    <a:pt x="38" y="2"/>
                  </a:cubicBezTo>
                  <a:cubicBezTo>
                    <a:pt x="38" y="7"/>
                    <a:pt x="38" y="13"/>
                    <a:pt x="38" y="18"/>
                  </a:cubicBezTo>
                  <a:cubicBezTo>
                    <a:pt x="38" y="19"/>
                    <a:pt x="37" y="20"/>
                    <a:pt x="36" y="20"/>
                  </a:cubicBezTo>
                  <a:cubicBezTo>
                    <a:pt x="31" y="20"/>
                    <a:pt x="27" y="20"/>
                    <a:pt x="22" y="2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6" name="Freeform 17"/>
            <p:cNvSpPr>
              <a:spLocks/>
            </p:cNvSpPr>
            <p:nvPr/>
          </p:nvSpPr>
          <p:spPr bwMode="auto">
            <a:xfrm>
              <a:off x="1009606" y="985838"/>
              <a:ext cx="58738" cy="34925"/>
            </a:xfrm>
            <a:custGeom>
              <a:avLst/>
              <a:gdLst>
                <a:gd name="T0" fmla="*/ 0 w 35"/>
                <a:gd name="T1" fmla="*/ 0 h 20"/>
                <a:gd name="T2" fmla="*/ 2 w 35"/>
                <a:gd name="T3" fmla="*/ 0 h 20"/>
                <a:gd name="T4" fmla="*/ 26 w 35"/>
                <a:gd name="T5" fmla="*/ 0 h 20"/>
                <a:gd name="T6" fmla="*/ 35 w 35"/>
                <a:gd name="T7" fmla="*/ 10 h 20"/>
                <a:gd name="T8" fmla="*/ 25 w 35"/>
                <a:gd name="T9" fmla="*/ 20 h 20"/>
                <a:gd name="T10" fmla="*/ 2 w 35"/>
                <a:gd name="T11" fmla="*/ 20 h 20"/>
                <a:gd name="T12" fmla="*/ 0 w 35"/>
                <a:gd name="T13" fmla="*/ 17 h 20"/>
                <a:gd name="T14" fmla="*/ 0 w 35"/>
                <a:gd name="T1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20">
                  <a:moveTo>
                    <a:pt x="0" y="0"/>
                  </a:moveTo>
                  <a:cubicBezTo>
                    <a:pt x="0" y="0"/>
                    <a:pt x="1" y="0"/>
                    <a:pt x="2" y="0"/>
                  </a:cubicBezTo>
                  <a:cubicBezTo>
                    <a:pt x="10" y="0"/>
                    <a:pt x="18" y="0"/>
                    <a:pt x="26" y="0"/>
                  </a:cubicBezTo>
                  <a:cubicBezTo>
                    <a:pt x="31" y="0"/>
                    <a:pt x="35" y="5"/>
                    <a:pt x="35" y="10"/>
                  </a:cubicBezTo>
                  <a:cubicBezTo>
                    <a:pt x="35" y="15"/>
                    <a:pt x="31" y="20"/>
                    <a:pt x="25" y="20"/>
                  </a:cubicBezTo>
                  <a:cubicBezTo>
                    <a:pt x="18" y="20"/>
                    <a:pt x="10" y="20"/>
                    <a:pt x="2" y="20"/>
                  </a:cubicBezTo>
                  <a:cubicBezTo>
                    <a:pt x="0" y="20"/>
                    <a:pt x="0" y="19"/>
                    <a:pt x="0" y="17"/>
                  </a:cubicBezTo>
                  <a:cubicBezTo>
                    <a:pt x="0" y="12"/>
                    <a:pt x="0" y="6"/>
                    <a:pt x="0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2" name="グループ化 1971"/>
          <p:cNvGrpSpPr/>
          <p:nvPr/>
        </p:nvGrpSpPr>
        <p:grpSpPr>
          <a:xfrm>
            <a:off x="1347743" y="733425"/>
            <a:ext cx="257175" cy="411163"/>
            <a:chOff x="1347743" y="733425"/>
            <a:chExt cx="257175" cy="411163"/>
          </a:xfrm>
        </p:grpSpPr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1347743" y="733425"/>
              <a:ext cx="131763" cy="411163"/>
            </a:xfrm>
            <a:custGeom>
              <a:avLst/>
              <a:gdLst>
                <a:gd name="T0" fmla="*/ 0 w 78"/>
                <a:gd name="T1" fmla="*/ 3 h 244"/>
                <a:gd name="T2" fmla="*/ 75 w 78"/>
                <a:gd name="T3" fmla="*/ 0 h 244"/>
                <a:gd name="T4" fmla="*/ 78 w 78"/>
                <a:gd name="T5" fmla="*/ 241 h 244"/>
                <a:gd name="T6" fmla="*/ 3 w 78"/>
                <a:gd name="T7" fmla="*/ 244 h 244"/>
                <a:gd name="T8" fmla="*/ 0 w 78"/>
                <a:gd name="T9" fmla="*/ 122 h 244"/>
                <a:gd name="T10" fmla="*/ 31 w 78"/>
                <a:gd name="T11" fmla="*/ 72 h 244"/>
                <a:gd name="T12" fmla="*/ 33 w 78"/>
                <a:gd name="T13" fmla="*/ 52 h 244"/>
                <a:gd name="T14" fmla="*/ 13 w 78"/>
                <a:gd name="T15" fmla="*/ 50 h 244"/>
                <a:gd name="T16" fmla="*/ 11 w 78"/>
                <a:gd name="T17" fmla="*/ 70 h 244"/>
                <a:gd name="T18" fmla="*/ 22 w 78"/>
                <a:gd name="T19" fmla="*/ 72 h 244"/>
                <a:gd name="T20" fmla="*/ 65 w 78"/>
                <a:gd name="T21" fmla="*/ 84 h 244"/>
                <a:gd name="T22" fmla="*/ 45 w 78"/>
                <a:gd name="T23" fmla="*/ 81 h 244"/>
                <a:gd name="T24" fmla="*/ 43 w 78"/>
                <a:gd name="T25" fmla="*/ 101 h 244"/>
                <a:gd name="T26" fmla="*/ 63 w 78"/>
                <a:gd name="T27" fmla="*/ 103 h 244"/>
                <a:gd name="T28" fmla="*/ 65 w 78"/>
                <a:gd name="T29" fmla="*/ 92 h 244"/>
                <a:gd name="T30" fmla="*/ 45 w 78"/>
                <a:gd name="T31" fmla="*/ 114 h 244"/>
                <a:gd name="T32" fmla="*/ 43 w 78"/>
                <a:gd name="T33" fmla="*/ 133 h 244"/>
                <a:gd name="T34" fmla="*/ 63 w 78"/>
                <a:gd name="T35" fmla="*/ 135 h 244"/>
                <a:gd name="T36" fmla="*/ 65 w 78"/>
                <a:gd name="T37" fmla="*/ 116 h 244"/>
                <a:gd name="T38" fmla="*/ 54 w 78"/>
                <a:gd name="T39" fmla="*/ 114 h 244"/>
                <a:gd name="T40" fmla="*/ 43 w 78"/>
                <a:gd name="T41" fmla="*/ 69 h 244"/>
                <a:gd name="T42" fmla="*/ 63 w 78"/>
                <a:gd name="T43" fmla="*/ 72 h 244"/>
                <a:gd name="T44" fmla="*/ 65 w 78"/>
                <a:gd name="T45" fmla="*/ 52 h 244"/>
                <a:gd name="T46" fmla="*/ 45 w 78"/>
                <a:gd name="T47" fmla="*/ 50 h 244"/>
                <a:gd name="T48" fmla="*/ 43 w 78"/>
                <a:gd name="T49" fmla="*/ 61 h 244"/>
                <a:gd name="T50" fmla="*/ 63 w 78"/>
                <a:gd name="T51" fmla="*/ 40 h 244"/>
                <a:gd name="T52" fmla="*/ 65 w 78"/>
                <a:gd name="T53" fmla="*/ 21 h 244"/>
                <a:gd name="T54" fmla="*/ 45 w 78"/>
                <a:gd name="T55" fmla="*/ 18 h 244"/>
                <a:gd name="T56" fmla="*/ 43 w 78"/>
                <a:gd name="T57" fmla="*/ 38 h 244"/>
                <a:gd name="T58" fmla="*/ 54 w 78"/>
                <a:gd name="T59" fmla="*/ 40 h 244"/>
                <a:gd name="T60" fmla="*/ 12 w 78"/>
                <a:gd name="T61" fmla="*/ 101 h 244"/>
                <a:gd name="T62" fmla="*/ 31 w 78"/>
                <a:gd name="T63" fmla="*/ 103 h 244"/>
                <a:gd name="T64" fmla="*/ 33 w 78"/>
                <a:gd name="T65" fmla="*/ 83 h 244"/>
                <a:gd name="T66" fmla="*/ 14 w 78"/>
                <a:gd name="T67" fmla="*/ 81 h 244"/>
                <a:gd name="T68" fmla="*/ 12 w 78"/>
                <a:gd name="T69" fmla="*/ 92 h 244"/>
                <a:gd name="T70" fmla="*/ 33 w 78"/>
                <a:gd name="T71" fmla="*/ 116 h 244"/>
                <a:gd name="T72" fmla="*/ 14 w 78"/>
                <a:gd name="T73" fmla="*/ 114 h 244"/>
                <a:gd name="T74" fmla="*/ 12 w 78"/>
                <a:gd name="T75" fmla="*/ 133 h 244"/>
                <a:gd name="T76" fmla="*/ 31 w 78"/>
                <a:gd name="T77" fmla="*/ 135 h 244"/>
                <a:gd name="T78" fmla="*/ 33 w 78"/>
                <a:gd name="T79" fmla="*/ 124 h 244"/>
                <a:gd name="T80" fmla="*/ 31 w 78"/>
                <a:gd name="T81" fmla="*/ 167 h 244"/>
                <a:gd name="T82" fmla="*/ 33 w 78"/>
                <a:gd name="T83" fmla="*/ 147 h 244"/>
                <a:gd name="T84" fmla="*/ 13 w 78"/>
                <a:gd name="T85" fmla="*/ 145 h 244"/>
                <a:gd name="T86" fmla="*/ 11 w 78"/>
                <a:gd name="T87" fmla="*/ 165 h 244"/>
                <a:gd name="T88" fmla="*/ 22 w 78"/>
                <a:gd name="T89" fmla="*/ 167 h 244"/>
                <a:gd name="T90" fmla="*/ 45 w 78"/>
                <a:gd name="T91" fmla="*/ 145 h 244"/>
                <a:gd name="T92" fmla="*/ 43 w 78"/>
                <a:gd name="T93" fmla="*/ 165 h 244"/>
                <a:gd name="T94" fmla="*/ 63 w 78"/>
                <a:gd name="T95" fmla="*/ 167 h 244"/>
                <a:gd name="T96" fmla="*/ 65 w 78"/>
                <a:gd name="T97" fmla="*/ 147 h 244"/>
                <a:gd name="T98" fmla="*/ 55 w 78"/>
                <a:gd name="T99" fmla="*/ 145 h 244"/>
                <a:gd name="T100" fmla="*/ 45 w 78"/>
                <a:gd name="T101" fmla="*/ 177 h 244"/>
                <a:gd name="T102" fmla="*/ 43 w 78"/>
                <a:gd name="T103" fmla="*/ 196 h 244"/>
                <a:gd name="T104" fmla="*/ 63 w 78"/>
                <a:gd name="T105" fmla="*/ 198 h 244"/>
                <a:gd name="T106" fmla="*/ 65 w 78"/>
                <a:gd name="T107" fmla="*/ 179 h 244"/>
                <a:gd name="T108" fmla="*/ 54 w 78"/>
                <a:gd name="T109" fmla="*/ 177 h 244"/>
                <a:gd name="T110" fmla="*/ 32 w 78"/>
                <a:gd name="T111" fmla="*/ 40 h 244"/>
                <a:gd name="T112" fmla="*/ 33 w 78"/>
                <a:gd name="T113" fmla="*/ 21 h 244"/>
                <a:gd name="T114" fmla="*/ 18 w 78"/>
                <a:gd name="T115" fmla="*/ 18 h 244"/>
                <a:gd name="T116" fmla="*/ 12 w 78"/>
                <a:gd name="T117" fmla="*/ 40 h 244"/>
                <a:gd name="T118" fmla="*/ 12 w 78"/>
                <a:gd name="T119" fmla="*/ 197 h 244"/>
                <a:gd name="T120" fmla="*/ 32 w 78"/>
                <a:gd name="T121" fmla="*/ 198 h 244"/>
                <a:gd name="T122" fmla="*/ 33 w 78"/>
                <a:gd name="T123" fmla="*/ 179 h 244"/>
                <a:gd name="T124" fmla="*/ 12 w 78"/>
                <a:gd name="T125" fmla="*/ 177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244">
                  <a:moveTo>
                    <a:pt x="0" y="122"/>
                  </a:moveTo>
                  <a:cubicBezTo>
                    <a:pt x="0" y="82"/>
                    <a:pt x="0" y="43"/>
                    <a:pt x="0" y="3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27" y="0"/>
                    <a:pt x="51" y="0"/>
                    <a:pt x="75" y="0"/>
                  </a:cubicBezTo>
                  <a:cubicBezTo>
                    <a:pt x="77" y="0"/>
                    <a:pt x="78" y="0"/>
                    <a:pt x="78" y="3"/>
                  </a:cubicBezTo>
                  <a:cubicBezTo>
                    <a:pt x="78" y="82"/>
                    <a:pt x="78" y="162"/>
                    <a:pt x="78" y="241"/>
                  </a:cubicBezTo>
                  <a:cubicBezTo>
                    <a:pt x="78" y="244"/>
                    <a:pt x="77" y="244"/>
                    <a:pt x="75" y="244"/>
                  </a:cubicBezTo>
                  <a:cubicBezTo>
                    <a:pt x="51" y="244"/>
                    <a:pt x="27" y="244"/>
                    <a:pt x="3" y="244"/>
                  </a:cubicBezTo>
                  <a:cubicBezTo>
                    <a:pt x="0" y="244"/>
                    <a:pt x="0" y="243"/>
                    <a:pt x="0" y="241"/>
                  </a:cubicBezTo>
                  <a:cubicBezTo>
                    <a:pt x="0" y="201"/>
                    <a:pt x="0" y="162"/>
                    <a:pt x="0" y="122"/>
                  </a:cubicBezTo>
                  <a:close/>
                  <a:moveTo>
                    <a:pt x="22" y="72"/>
                  </a:moveTo>
                  <a:cubicBezTo>
                    <a:pt x="25" y="72"/>
                    <a:pt x="28" y="72"/>
                    <a:pt x="31" y="72"/>
                  </a:cubicBezTo>
                  <a:cubicBezTo>
                    <a:pt x="32" y="72"/>
                    <a:pt x="33" y="71"/>
                    <a:pt x="33" y="70"/>
                  </a:cubicBezTo>
                  <a:cubicBezTo>
                    <a:pt x="33" y="64"/>
                    <a:pt x="33" y="58"/>
                    <a:pt x="33" y="52"/>
                  </a:cubicBezTo>
                  <a:cubicBezTo>
                    <a:pt x="33" y="50"/>
                    <a:pt x="33" y="50"/>
                    <a:pt x="31" y="50"/>
                  </a:cubicBezTo>
                  <a:cubicBezTo>
                    <a:pt x="25" y="50"/>
                    <a:pt x="19" y="50"/>
                    <a:pt x="13" y="50"/>
                  </a:cubicBezTo>
                  <a:cubicBezTo>
                    <a:pt x="12" y="50"/>
                    <a:pt x="11" y="50"/>
                    <a:pt x="11" y="52"/>
                  </a:cubicBezTo>
                  <a:cubicBezTo>
                    <a:pt x="11" y="58"/>
                    <a:pt x="11" y="64"/>
                    <a:pt x="11" y="70"/>
                  </a:cubicBezTo>
                  <a:cubicBezTo>
                    <a:pt x="11" y="71"/>
                    <a:pt x="12" y="72"/>
                    <a:pt x="13" y="72"/>
                  </a:cubicBezTo>
                  <a:cubicBezTo>
                    <a:pt x="16" y="72"/>
                    <a:pt x="19" y="72"/>
                    <a:pt x="22" y="72"/>
                  </a:cubicBezTo>
                  <a:close/>
                  <a:moveTo>
                    <a:pt x="65" y="92"/>
                  </a:moveTo>
                  <a:cubicBezTo>
                    <a:pt x="65" y="89"/>
                    <a:pt x="65" y="86"/>
                    <a:pt x="65" y="84"/>
                  </a:cubicBezTo>
                  <a:cubicBezTo>
                    <a:pt x="65" y="82"/>
                    <a:pt x="64" y="81"/>
                    <a:pt x="63" y="81"/>
                  </a:cubicBezTo>
                  <a:cubicBezTo>
                    <a:pt x="57" y="81"/>
                    <a:pt x="51" y="81"/>
                    <a:pt x="45" y="81"/>
                  </a:cubicBezTo>
                  <a:cubicBezTo>
                    <a:pt x="44" y="81"/>
                    <a:pt x="43" y="82"/>
                    <a:pt x="43" y="84"/>
                  </a:cubicBezTo>
                  <a:cubicBezTo>
                    <a:pt x="43" y="89"/>
                    <a:pt x="43" y="95"/>
                    <a:pt x="43" y="101"/>
                  </a:cubicBezTo>
                  <a:cubicBezTo>
                    <a:pt x="43" y="103"/>
                    <a:pt x="44" y="103"/>
                    <a:pt x="45" y="103"/>
                  </a:cubicBezTo>
                  <a:cubicBezTo>
                    <a:pt x="51" y="103"/>
                    <a:pt x="57" y="103"/>
                    <a:pt x="63" y="103"/>
                  </a:cubicBezTo>
                  <a:cubicBezTo>
                    <a:pt x="64" y="103"/>
                    <a:pt x="65" y="103"/>
                    <a:pt x="65" y="101"/>
                  </a:cubicBezTo>
                  <a:cubicBezTo>
                    <a:pt x="65" y="98"/>
                    <a:pt x="65" y="95"/>
                    <a:pt x="65" y="92"/>
                  </a:cubicBezTo>
                  <a:close/>
                  <a:moveTo>
                    <a:pt x="54" y="114"/>
                  </a:moveTo>
                  <a:cubicBezTo>
                    <a:pt x="51" y="114"/>
                    <a:pt x="48" y="114"/>
                    <a:pt x="45" y="114"/>
                  </a:cubicBezTo>
                  <a:cubicBezTo>
                    <a:pt x="44" y="113"/>
                    <a:pt x="43" y="114"/>
                    <a:pt x="43" y="116"/>
                  </a:cubicBezTo>
                  <a:cubicBezTo>
                    <a:pt x="43" y="122"/>
                    <a:pt x="43" y="127"/>
                    <a:pt x="43" y="133"/>
                  </a:cubicBezTo>
                  <a:cubicBezTo>
                    <a:pt x="43" y="135"/>
                    <a:pt x="44" y="135"/>
                    <a:pt x="45" y="135"/>
                  </a:cubicBezTo>
                  <a:cubicBezTo>
                    <a:pt x="51" y="135"/>
                    <a:pt x="57" y="135"/>
                    <a:pt x="63" y="135"/>
                  </a:cubicBezTo>
                  <a:cubicBezTo>
                    <a:pt x="64" y="135"/>
                    <a:pt x="65" y="135"/>
                    <a:pt x="65" y="133"/>
                  </a:cubicBezTo>
                  <a:cubicBezTo>
                    <a:pt x="65" y="127"/>
                    <a:pt x="65" y="122"/>
                    <a:pt x="65" y="116"/>
                  </a:cubicBezTo>
                  <a:cubicBezTo>
                    <a:pt x="65" y="114"/>
                    <a:pt x="64" y="113"/>
                    <a:pt x="63" y="114"/>
                  </a:cubicBezTo>
                  <a:cubicBezTo>
                    <a:pt x="60" y="114"/>
                    <a:pt x="57" y="114"/>
                    <a:pt x="54" y="114"/>
                  </a:cubicBezTo>
                  <a:close/>
                  <a:moveTo>
                    <a:pt x="43" y="61"/>
                  </a:moveTo>
                  <a:cubicBezTo>
                    <a:pt x="43" y="63"/>
                    <a:pt x="43" y="66"/>
                    <a:pt x="43" y="69"/>
                  </a:cubicBezTo>
                  <a:cubicBezTo>
                    <a:pt x="43" y="71"/>
                    <a:pt x="44" y="72"/>
                    <a:pt x="46" y="72"/>
                  </a:cubicBezTo>
                  <a:cubicBezTo>
                    <a:pt x="51" y="72"/>
                    <a:pt x="57" y="72"/>
                    <a:pt x="63" y="72"/>
                  </a:cubicBezTo>
                  <a:cubicBezTo>
                    <a:pt x="65" y="72"/>
                    <a:pt x="65" y="71"/>
                    <a:pt x="65" y="70"/>
                  </a:cubicBezTo>
                  <a:cubicBezTo>
                    <a:pt x="65" y="64"/>
                    <a:pt x="65" y="58"/>
                    <a:pt x="65" y="52"/>
                  </a:cubicBezTo>
                  <a:cubicBezTo>
                    <a:pt x="65" y="51"/>
                    <a:pt x="65" y="50"/>
                    <a:pt x="63" y="50"/>
                  </a:cubicBezTo>
                  <a:cubicBezTo>
                    <a:pt x="57" y="50"/>
                    <a:pt x="51" y="50"/>
                    <a:pt x="45" y="50"/>
                  </a:cubicBezTo>
                  <a:cubicBezTo>
                    <a:pt x="44" y="50"/>
                    <a:pt x="43" y="50"/>
                    <a:pt x="43" y="52"/>
                  </a:cubicBezTo>
                  <a:cubicBezTo>
                    <a:pt x="43" y="55"/>
                    <a:pt x="43" y="58"/>
                    <a:pt x="43" y="61"/>
                  </a:cubicBezTo>
                  <a:close/>
                  <a:moveTo>
                    <a:pt x="54" y="40"/>
                  </a:moveTo>
                  <a:cubicBezTo>
                    <a:pt x="57" y="40"/>
                    <a:pt x="60" y="40"/>
                    <a:pt x="63" y="40"/>
                  </a:cubicBezTo>
                  <a:cubicBezTo>
                    <a:pt x="64" y="40"/>
                    <a:pt x="65" y="40"/>
                    <a:pt x="65" y="38"/>
                  </a:cubicBezTo>
                  <a:cubicBezTo>
                    <a:pt x="65" y="32"/>
                    <a:pt x="65" y="26"/>
                    <a:pt x="65" y="21"/>
                  </a:cubicBezTo>
                  <a:cubicBezTo>
                    <a:pt x="65" y="19"/>
                    <a:pt x="64" y="18"/>
                    <a:pt x="63" y="18"/>
                  </a:cubicBezTo>
                  <a:cubicBezTo>
                    <a:pt x="57" y="19"/>
                    <a:pt x="51" y="19"/>
                    <a:pt x="45" y="18"/>
                  </a:cubicBezTo>
                  <a:cubicBezTo>
                    <a:pt x="44" y="18"/>
                    <a:pt x="43" y="19"/>
                    <a:pt x="43" y="21"/>
                  </a:cubicBezTo>
                  <a:cubicBezTo>
                    <a:pt x="43" y="26"/>
                    <a:pt x="43" y="32"/>
                    <a:pt x="43" y="38"/>
                  </a:cubicBezTo>
                  <a:cubicBezTo>
                    <a:pt x="43" y="40"/>
                    <a:pt x="44" y="40"/>
                    <a:pt x="45" y="40"/>
                  </a:cubicBezTo>
                  <a:cubicBezTo>
                    <a:pt x="48" y="40"/>
                    <a:pt x="51" y="40"/>
                    <a:pt x="54" y="40"/>
                  </a:cubicBezTo>
                  <a:close/>
                  <a:moveTo>
                    <a:pt x="12" y="92"/>
                  </a:moveTo>
                  <a:cubicBezTo>
                    <a:pt x="12" y="95"/>
                    <a:pt x="12" y="98"/>
                    <a:pt x="12" y="101"/>
                  </a:cubicBezTo>
                  <a:cubicBezTo>
                    <a:pt x="12" y="103"/>
                    <a:pt x="12" y="103"/>
                    <a:pt x="14" y="103"/>
                  </a:cubicBezTo>
                  <a:cubicBezTo>
                    <a:pt x="20" y="103"/>
                    <a:pt x="25" y="103"/>
                    <a:pt x="31" y="103"/>
                  </a:cubicBezTo>
                  <a:cubicBezTo>
                    <a:pt x="33" y="103"/>
                    <a:pt x="33" y="103"/>
                    <a:pt x="33" y="101"/>
                  </a:cubicBezTo>
                  <a:cubicBezTo>
                    <a:pt x="33" y="95"/>
                    <a:pt x="33" y="89"/>
                    <a:pt x="33" y="83"/>
                  </a:cubicBezTo>
                  <a:cubicBezTo>
                    <a:pt x="33" y="82"/>
                    <a:pt x="33" y="81"/>
                    <a:pt x="31" y="81"/>
                  </a:cubicBezTo>
                  <a:cubicBezTo>
                    <a:pt x="25" y="81"/>
                    <a:pt x="20" y="81"/>
                    <a:pt x="14" y="81"/>
                  </a:cubicBezTo>
                  <a:cubicBezTo>
                    <a:pt x="12" y="81"/>
                    <a:pt x="12" y="82"/>
                    <a:pt x="12" y="84"/>
                  </a:cubicBezTo>
                  <a:cubicBezTo>
                    <a:pt x="12" y="86"/>
                    <a:pt x="12" y="89"/>
                    <a:pt x="12" y="92"/>
                  </a:cubicBezTo>
                  <a:close/>
                  <a:moveTo>
                    <a:pt x="33" y="124"/>
                  </a:moveTo>
                  <a:cubicBezTo>
                    <a:pt x="33" y="121"/>
                    <a:pt x="33" y="119"/>
                    <a:pt x="33" y="116"/>
                  </a:cubicBezTo>
                  <a:cubicBezTo>
                    <a:pt x="33" y="114"/>
                    <a:pt x="33" y="114"/>
                    <a:pt x="31" y="114"/>
                  </a:cubicBezTo>
                  <a:cubicBezTo>
                    <a:pt x="25" y="114"/>
                    <a:pt x="20" y="114"/>
                    <a:pt x="14" y="114"/>
                  </a:cubicBezTo>
                  <a:cubicBezTo>
                    <a:pt x="12" y="113"/>
                    <a:pt x="12" y="114"/>
                    <a:pt x="12" y="116"/>
                  </a:cubicBezTo>
                  <a:cubicBezTo>
                    <a:pt x="12" y="122"/>
                    <a:pt x="12" y="127"/>
                    <a:pt x="12" y="133"/>
                  </a:cubicBezTo>
                  <a:cubicBezTo>
                    <a:pt x="12" y="135"/>
                    <a:pt x="12" y="135"/>
                    <a:pt x="14" y="135"/>
                  </a:cubicBezTo>
                  <a:cubicBezTo>
                    <a:pt x="19" y="135"/>
                    <a:pt x="25" y="135"/>
                    <a:pt x="31" y="135"/>
                  </a:cubicBezTo>
                  <a:cubicBezTo>
                    <a:pt x="33" y="135"/>
                    <a:pt x="33" y="135"/>
                    <a:pt x="33" y="133"/>
                  </a:cubicBezTo>
                  <a:cubicBezTo>
                    <a:pt x="33" y="130"/>
                    <a:pt x="33" y="127"/>
                    <a:pt x="33" y="124"/>
                  </a:cubicBezTo>
                  <a:close/>
                  <a:moveTo>
                    <a:pt x="22" y="167"/>
                  </a:moveTo>
                  <a:cubicBezTo>
                    <a:pt x="25" y="167"/>
                    <a:pt x="28" y="167"/>
                    <a:pt x="31" y="167"/>
                  </a:cubicBezTo>
                  <a:cubicBezTo>
                    <a:pt x="33" y="167"/>
                    <a:pt x="33" y="166"/>
                    <a:pt x="33" y="165"/>
                  </a:cubicBezTo>
                  <a:cubicBezTo>
                    <a:pt x="33" y="159"/>
                    <a:pt x="33" y="153"/>
                    <a:pt x="33" y="147"/>
                  </a:cubicBezTo>
                  <a:cubicBezTo>
                    <a:pt x="33" y="146"/>
                    <a:pt x="33" y="145"/>
                    <a:pt x="31" y="145"/>
                  </a:cubicBezTo>
                  <a:cubicBezTo>
                    <a:pt x="25" y="145"/>
                    <a:pt x="19" y="145"/>
                    <a:pt x="13" y="145"/>
                  </a:cubicBezTo>
                  <a:cubicBezTo>
                    <a:pt x="12" y="145"/>
                    <a:pt x="11" y="146"/>
                    <a:pt x="11" y="147"/>
                  </a:cubicBezTo>
                  <a:cubicBezTo>
                    <a:pt x="11" y="153"/>
                    <a:pt x="11" y="159"/>
                    <a:pt x="11" y="165"/>
                  </a:cubicBezTo>
                  <a:cubicBezTo>
                    <a:pt x="11" y="166"/>
                    <a:pt x="12" y="167"/>
                    <a:pt x="13" y="167"/>
                  </a:cubicBezTo>
                  <a:cubicBezTo>
                    <a:pt x="16" y="167"/>
                    <a:pt x="19" y="167"/>
                    <a:pt x="22" y="167"/>
                  </a:cubicBezTo>
                  <a:close/>
                  <a:moveTo>
                    <a:pt x="55" y="145"/>
                  </a:moveTo>
                  <a:cubicBezTo>
                    <a:pt x="51" y="145"/>
                    <a:pt x="48" y="145"/>
                    <a:pt x="45" y="145"/>
                  </a:cubicBezTo>
                  <a:cubicBezTo>
                    <a:pt x="44" y="145"/>
                    <a:pt x="43" y="146"/>
                    <a:pt x="43" y="147"/>
                  </a:cubicBezTo>
                  <a:cubicBezTo>
                    <a:pt x="43" y="153"/>
                    <a:pt x="43" y="159"/>
                    <a:pt x="43" y="165"/>
                  </a:cubicBezTo>
                  <a:cubicBezTo>
                    <a:pt x="43" y="166"/>
                    <a:pt x="44" y="167"/>
                    <a:pt x="45" y="167"/>
                  </a:cubicBezTo>
                  <a:cubicBezTo>
                    <a:pt x="51" y="167"/>
                    <a:pt x="57" y="167"/>
                    <a:pt x="63" y="167"/>
                  </a:cubicBezTo>
                  <a:cubicBezTo>
                    <a:pt x="65" y="167"/>
                    <a:pt x="65" y="166"/>
                    <a:pt x="65" y="165"/>
                  </a:cubicBezTo>
                  <a:cubicBezTo>
                    <a:pt x="65" y="159"/>
                    <a:pt x="65" y="153"/>
                    <a:pt x="65" y="147"/>
                  </a:cubicBezTo>
                  <a:cubicBezTo>
                    <a:pt x="65" y="146"/>
                    <a:pt x="65" y="145"/>
                    <a:pt x="63" y="145"/>
                  </a:cubicBezTo>
                  <a:cubicBezTo>
                    <a:pt x="60" y="145"/>
                    <a:pt x="57" y="145"/>
                    <a:pt x="55" y="145"/>
                  </a:cubicBezTo>
                  <a:close/>
                  <a:moveTo>
                    <a:pt x="54" y="177"/>
                  </a:moveTo>
                  <a:cubicBezTo>
                    <a:pt x="51" y="177"/>
                    <a:pt x="48" y="177"/>
                    <a:pt x="45" y="177"/>
                  </a:cubicBezTo>
                  <a:cubicBezTo>
                    <a:pt x="44" y="177"/>
                    <a:pt x="43" y="177"/>
                    <a:pt x="43" y="179"/>
                  </a:cubicBezTo>
                  <a:cubicBezTo>
                    <a:pt x="43" y="185"/>
                    <a:pt x="43" y="191"/>
                    <a:pt x="43" y="196"/>
                  </a:cubicBezTo>
                  <a:cubicBezTo>
                    <a:pt x="43" y="198"/>
                    <a:pt x="43" y="198"/>
                    <a:pt x="45" y="198"/>
                  </a:cubicBezTo>
                  <a:cubicBezTo>
                    <a:pt x="51" y="198"/>
                    <a:pt x="57" y="198"/>
                    <a:pt x="63" y="198"/>
                  </a:cubicBezTo>
                  <a:cubicBezTo>
                    <a:pt x="64" y="198"/>
                    <a:pt x="65" y="198"/>
                    <a:pt x="65" y="196"/>
                  </a:cubicBezTo>
                  <a:cubicBezTo>
                    <a:pt x="65" y="191"/>
                    <a:pt x="65" y="185"/>
                    <a:pt x="65" y="179"/>
                  </a:cubicBezTo>
                  <a:cubicBezTo>
                    <a:pt x="65" y="177"/>
                    <a:pt x="64" y="177"/>
                    <a:pt x="63" y="177"/>
                  </a:cubicBezTo>
                  <a:cubicBezTo>
                    <a:pt x="60" y="177"/>
                    <a:pt x="57" y="177"/>
                    <a:pt x="54" y="177"/>
                  </a:cubicBezTo>
                  <a:close/>
                  <a:moveTo>
                    <a:pt x="12" y="40"/>
                  </a:moveTo>
                  <a:cubicBezTo>
                    <a:pt x="19" y="40"/>
                    <a:pt x="25" y="40"/>
                    <a:pt x="32" y="40"/>
                  </a:cubicBezTo>
                  <a:cubicBezTo>
                    <a:pt x="33" y="40"/>
                    <a:pt x="33" y="39"/>
                    <a:pt x="33" y="38"/>
                  </a:cubicBezTo>
                  <a:cubicBezTo>
                    <a:pt x="33" y="32"/>
                    <a:pt x="33" y="26"/>
                    <a:pt x="33" y="21"/>
                  </a:cubicBezTo>
                  <a:cubicBezTo>
                    <a:pt x="33" y="19"/>
                    <a:pt x="33" y="18"/>
                    <a:pt x="31" y="18"/>
                  </a:cubicBezTo>
                  <a:cubicBezTo>
                    <a:pt x="26" y="19"/>
                    <a:pt x="22" y="18"/>
                    <a:pt x="18" y="18"/>
                  </a:cubicBezTo>
                  <a:cubicBezTo>
                    <a:pt x="12" y="18"/>
                    <a:pt x="12" y="18"/>
                    <a:pt x="12" y="24"/>
                  </a:cubicBezTo>
                  <a:cubicBezTo>
                    <a:pt x="12" y="30"/>
                    <a:pt x="12" y="35"/>
                    <a:pt x="12" y="40"/>
                  </a:cubicBezTo>
                  <a:close/>
                  <a:moveTo>
                    <a:pt x="12" y="177"/>
                  </a:moveTo>
                  <a:cubicBezTo>
                    <a:pt x="12" y="184"/>
                    <a:pt x="12" y="191"/>
                    <a:pt x="12" y="197"/>
                  </a:cubicBezTo>
                  <a:cubicBezTo>
                    <a:pt x="12" y="198"/>
                    <a:pt x="13" y="198"/>
                    <a:pt x="13" y="198"/>
                  </a:cubicBezTo>
                  <a:cubicBezTo>
                    <a:pt x="19" y="198"/>
                    <a:pt x="25" y="198"/>
                    <a:pt x="32" y="198"/>
                  </a:cubicBezTo>
                  <a:cubicBezTo>
                    <a:pt x="32" y="198"/>
                    <a:pt x="33" y="197"/>
                    <a:pt x="33" y="197"/>
                  </a:cubicBezTo>
                  <a:cubicBezTo>
                    <a:pt x="33" y="191"/>
                    <a:pt x="33" y="185"/>
                    <a:pt x="33" y="179"/>
                  </a:cubicBezTo>
                  <a:cubicBezTo>
                    <a:pt x="33" y="178"/>
                    <a:pt x="32" y="177"/>
                    <a:pt x="32" y="177"/>
                  </a:cubicBezTo>
                  <a:cubicBezTo>
                    <a:pt x="25" y="177"/>
                    <a:pt x="19" y="177"/>
                    <a:pt x="12" y="177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Freeform 19"/>
            <p:cNvSpPr>
              <a:spLocks noEditPoints="1"/>
            </p:cNvSpPr>
            <p:nvPr/>
          </p:nvSpPr>
          <p:spPr bwMode="auto">
            <a:xfrm>
              <a:off x="1496968" y="746125"/>
              <a:ext cx="107950" cy="398463"/>
            </a:xfrm>
            <a:custGeom>
              <a:avLst/>
              <a:gdLst>
                <a:gd name="T0" fmla="*/ 21 w 65"/>
                <a:gd name="T1" fmla="*/ 47 h 237"/>
                <a:gd name="T2" fmla="*/ 21 w 65"/>
                <a:gd name="T3" fmla="*/ 26 h 237"/>
                <a:gd name="T4" fmla="*/ 24 w 65"/>
                <a:gd name="T5" fmla="*/ 23 h 237"/>
                <a:gd name="T6" fmla="*/ 30 w 65"/>
                <a:gd name="T7" fmla="*/ 17 h 237"/>
                <a:gd name="T8" fmla="*/ 30 w 65"/>
                <a:gd name="T9" fmla="*/ 4 h 237"/>
                <a:gd name="T10" fmla="*/ 33 w 65"/>
                <a:gd name="T11" fmla="*/ 0 h 237"/>
                <a:gd name="T12" fmla="*/ 36 w 65"/>
                <a:gd name="T13" fmla="*/ 4 h 237"/>
                <a:gd name="T14" fmla="*/ 35 w 65"/>
                <a:gd name="T15" fmla="*/ 20 h 237"/>
                <a:gd name="T16" fmla="*/ 38 w 65"/>
                <a:gd name="T17" fmla="*/ 23 h 237"/>
                <a:gd name="T18" fmla="*/ 44 w 65"/>
                <a:gd name="T19" fmla="*/ 29 h 237"/>
                <a:gd name="T20" fmla="*/ 44 w 65"/>
                <a:gd name="T21" fmla="*/ 45 h 237"/>
                <a:gd name="T22" fmla="*/ 47 w 65"/>
                <a:gd name="T23" fmla="*/ 47 h 237"/>
                <a:gd name="T24" fmla="*/ 53 w 65"/>
                <a:gd name="T25" fmla="*/ 47 h 237"/>
                <a:gd name="T26" fmla="*/ 55 w 65"/>
                <a:gd name="T27" fmla="*/ 50 h 237"/>
                <a:gd name="T28" fmla="*/ 55 w 65"/>
                <a:gd name="T29" fmla="*/ 70 h 237"/>
                <a:gd name="T30" fmla="*/ 58 w 65"/>
                <a:gd name="T31" fmla="*/ 73 h 237"/>
                <a:gd name="T32" fmla="*/ 65 w 65"/>
                <a:gd name="T33" fmla="*/ 79 h 237"/>
                <a:gd name="T34" fmla="*/ 65 w 65"/>
                <a:gd name="T35" fmla="*/ 234 h 237"/>
                <a:gd name="T36" fmla="*/ 61 w 65"/>
                <a:gd name="T37" fmla="*/ 237 h 237"/>
                <a:gd name="T38" fmla="*/ 3 w 65"/>
                <a:gd name="T39" fmla="*/ 237 h 237"/>
                <a:gd name="T40" fmla="*/ 0 w 65"/>
                <a:gd name="T41" fmla="*/ 234 h 237"/>
                <a:gd name="T42" fmla="*/ 0 w 65"/>
                <a:gd name="T43" fmla="*/ 76 h 237"/>
                <a:gd name="T44" fmla="*/ 3 w 65"/>
                <a:gd name="T45" fmla="*/ 73 h 237"/>
                <a:gd name="T46" fmla="*/ 6 w 65"/>
                <a:gd name="T47" fmla="*/ 73 h 237"/>
                <a:gd name="T48" fmla="*/ 10 w 65"/>
                <a:gd name="T49" fmla="*/ 69 h 237"/>
                <a:gd name="T50" fmla="*/ 10 w 65"/>
                <a:gd name="T51" fmla="*/ 50 h 237"/>
                <a:gd name="T52" fmla="*/ 13 w 65"/>
                <a:gd name="T53" fmla="*/ 47 h 237"/>
                <a:gd name="T54" fmla="*/ 21 w 65"/>
                <a:gd name="T55" fmla="*/ 47 h 237"/>
                <a:gd name="T56" fmla="*/ 57 w 65"/>
                <a:gd name="T57" fmla="*/ 129 h 237"/>
                <a:gd name="T58" fmla="*/ 57 w 65"/>
                <a:gd name="T59" fmla="*/ 120 h 237"/>
                <a:gd name="T60" fmla="*/ 55 w 65"/>
                <a:gd name="T61" fmla="*/ 118 h 237"/>
                <a:gd name="T62" fmla="*/ 37 w 65"/>
                <a:gd name="T63" fmla="*/ 118 h 237"/>
                <a:gd name="T64" fmla="*/ 35 w 65"/>
                <a:gd name="T65" fmla="*/ 120 h 237"/>
                <a:gd name="T66" fmla="*/ 35 w 65"/>
                <a:gd name="T67" fmla="*/ 137 h 237"/>
                <a:gd name="T68" fmla="*/ 37 w 65"/>
                <a:gd name="T69" fmla="*/ 140 h 237"/>
                <a:gd name="T70" fmla="*/ 55 w 65"/>
                <a:gd name="T71" fmla="*/ 140 h 237"/>
                <a:gd name="T72" fmla="*/ 57 w 65"/>
                <a:gd name="T73" fmla="*/ 137 h 237"/>
                <a:gd name="T74" fmla="*/ 57 w 65"/>
                <a:gd name="T75" fmla="*/ 129 h 237"/>
                <a:gd name="T76" fmla="*/ 32 w 65"/>
                <a:gd name="T77" fmla="*/ 96 h 237"/>
                <a:gd name="T78" fmla="*/ 32 w 65"/>
                <a:gd name="T79" fmla="*/ 88 h 237"/>
                <a:gd name="T80" fmla="*/ 30 w 65"/>
                <a:gd name="T81" fmla="*/ 85 h 237"/>
                <a:gd name="T82" fmla="*/ 12 w 65"/>
                <a:gd name="T83" fmla="*/ 85 h 237"/>
                <a:gd name="T84" fmla="*/ 11 w 65"/>
                <a:gd name="T85" fmla="*/ 87 h 237"/>
                <a:gd name="T86" fmla="*/ 11 w 65"/>
                <a:gd name="T87" fmla="*/ 105 h 237"/>
                <a:gd name="T88" fmla="*/ 12 w 65"/>
                <a:gd name="T89" fmla="*/ 107 h 237"/>
                <a:gd name="T90" fmla="*/ 30 w 65"/>
                <a:gd name="T91" fmla="*/ 107 h 237"/>
                <a:gd name="T92" fmla="*/ 32 w 65"/>
                <a:gd name="T93" fmla="*/ 106 h 237"/>
                <a:gd name="T94" fmla="*/ 32 w 65"/>
                <a:gd name="T95" fmla="*/ 96 h 237"/>
                <a:gd name="T96" fmla="*/ 32 w 65"/>
                <a:gd name="T97" fmla="*/ 161 h 237"/>
                <a:gd name="T98" fmla="*/ 32 w 65"/>
                <a:gd name="T99" fmla="*/ 152 h 237"/>
                <a:gd name="T100" fmla="*/ 30 w 65"/>
                <a:gd name="T101" fmla="*/ 150 h 237"/>
                <a:gd name="T102" fmla="*/ 12 w 65"/>
                <a:gd name="T103" fmla="*/ 150 h 237"/>
                <a:gd name="T104" fmla="*/ 11 w 65"/>
                <a:gd name="T105" fmla="*/ 152 h 237"/>
                <a:gd name="T106" fmla="*/ 11 w 65"/>
                <a:gd name="T107" fmla="*/ 170 h 237"/>
                <a:gd name="T108" fmla="*/ 13 w 65"/>
                <a:gd name="T109" fmla="*/ 172 h 237"/>
                <a:gd name="T110" fmla="*/ 30 w 65"/>
                <a:gd name="T111" fmla="*/ 172 h 237"/>
                <a:gd name="T112" fmla="*/ 32 w 65"/>
                <a:gd name="T113" fmla="*/ 170 h 237"/>
                <a:gd name="T114" fmla="*/ 32 w 65"/>
                <a:gd name="T115" fmla="*/ 161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65" h="237">
                  <a:moveTo>
                    <a:pt x="21" y="47"/>
                  </a:moveTo>
                  <a:cubicBezTo>
                    <a:pt x="21" y="40"/>
                    <a:pt x="21" y="33"/>
                    <a:pt x="21" y="26"/>
                  </a:cubicBezTo>
                  <a:cubicBezTo>
                    <a:pt x="21" y="24"/>
                    <a:pt x="22" y="23"/>
                    <a:pt x="24" y="23"/>
                  </a:cubicBezTo>
                  <a:cubicBezTo>
                    <a:pt x="30" y="23"/>
                    <a:pt x="30" y="23"/>
                    <a:pt x="30" y="17"/>
                  </a:cubicBezTo>
                  <a:cubicBezTo>
                    <a:pt x="30" y="13"/>
                    <a:pt x="30" y="8"/>
                    <a:pt x="30" y="4"/>
                  </a:cubicBezTo>
                  <a:cubicBezTo>
                    <a:pt x="30" y="1"/>
                    <a:pt x="30" y="0"/>
                    <a:pt x="33" y="0"/>
                  </a:cubicBezTo>
                  <a:cubicBezTo>
                    <a:pt x="36" y="0"/>
                    <a:pt x="36" y="0"/>
                    <a:pt x="36" y="4"/>
                  </a:cubicBezTo>
                  <a:cubicBezTo>
                    <a:pt x="36" y="9"/>
                    <a:pt x="36" y="15"/>
                    <a:pt x="35" y="20"/>
                  </a:cubicBezTo>
                  <a:cubicBezTo>
                    <a:pt x="35" y="22"/>
                    <a:pt x="36" y="23"/>
                    <a:pt x="38" y="23"/>
                  </a:cubicBezTo>
                  <a:cubicBezTo>
                    <a:pt x="44" y="23"/>
                    <a:pt x="44" y="23"/>
                    <a:pt x="44" y="29"/>
                  </a:cubicBezTo>
                  <a:cubicBezTo>
                    <a:pt x="44" y="34"/>
                    <a:pt x="44" y="39"/>
                    <a:pt x="44" y="45"/>
                  </a:cubicBezTo>
                  <a:cubicBezTo>
                    <a:pt x="44" y="47"/>
                    <a:pt x="44" y="48"/>
                    <a:pt x="47" y="47"/>
                  </a:cubicBezTo>
                  <a:cubicBezTo>
                    <a:pt x="49" y="47"/>
                    <a:pt x="51" y="48"/>
                    <a:pt x="53" y="47"/>
                  </a:cubicBezTo>
                  <a:cubicBezTo>
                    <a:pt x="55" y="47"/>
                    <a:pt x="55" y="48"/>
                    <a:pt x="55" y="50"/>
                  </a:cubicBezTo>
                  <a:cubicBezTo>
                    <a:pt x="55" y="57"/>
                    <a:pt x="55" y="63"/>
                    <a:pt x="55" y="70"/>
                  </a:cubicBezTo>
                  <a:cubicBezTo>
                    <a:pt x="55" y="72"/>
                    <a:pt x="56" y="73"/>
                    <a:pt x="58" y="73"/>
                  </a:cubicBezTo>
                  <a:cubicBezTo>
                    <a:pt x="65" y="73"/>
                    <a:pt x="65" y="73"/>
                    <a:pt x="65" y="79"/>
                  </a:cubicBezTo>
                  <a:cubicBezTo>
                    <a:pt x="65" y="131"/>
                    <a:pt x="65" y="182"/>
                    <a:pt x="65" y="234"/>
                  </a:cubicBezTo>
                  <a:cubicBezTo>
                    <a:pt x="65" y="237"/>
                    <a:pt x="65" y="237"/>
                    <a:pt x="61" y="237"/>
                  </a:cubicBezTo>
                  <a:cubicBezTo>
                    <a:pt x="42" y="237"/>
                    <a:pt x="23" y="237"/>
                    <a:pt x="3" y="237"/>
                  </a:cubicBezTo>
                  <a:cubicBezTo>
                    <a:pt x="1" y="237"/>
                    <a:pt x="0" y="237"/>
                    <a:pt x="0" y="234"/>
                  </a:cubicBezTo>
                  <a:cubicBezTo>
                    <a:pt x="0" y="181"/>
                    <a:pt x="0" y="129"/>
                    <a:pt x="0" y="76"/>
                  </a:cubicBezTo>
                  <a:cubicBezTo>
                    <a:pt x="0" y="73"/>
                    <a:pt x="1" y="73"/>
                    <a:pt x="3" y="73"/>
                  </a:cubicBezTo>
                  <a:cubicBezTo>
                    <a:pt x="4" y="73"/>
                    <a:pt x="5" y="73"/>
                    <a:pt x="6" y="73"/>
                  </a:cubicBezTo>
                  <a:cubicBezTo>
                    <a:pt x="10" y="73"/>
                    <a:pt x="10" y="73"/>
                    <a:pt x="10" y="69"/>
                  </a:cubicBezTo>
                  <a:cubicBezTo>
                    <a:pt x="10" y="63"/>
                    <a:pt x="10" y="56"/>
                    <a:pt x="10" y="50"/>
                  </a:cubicBezTo>
                  <a:cubicBezTo>
                    <a:pt x="10" y="48"/>
                    <a:pt x="11" y="47"/>
                    <a:pt x="13" y="47"/>
                  </a:cubicBezTo>
                  <a:cubicBezTo>
                    <a:pt x="15" y="48"/>
                    <a:pt x="18" y="47"/>
                    <a:pt x="21" y="47"/>
                  </a:cubicBezTo>
                  <a:close/>
                  <a:moveTo>
                    <a:pt x="57" y="129"/>
                  </a:moveTo>
                  <a:cubicBezTo>
                    <a:pt x="57" y="126"/>
                    <a:pt x="57" y="123"/>
                    <a:pt x="57" y="120"/>
                  </a:cubicBezTo>
                  <a:cubicBezTo>
                    <a:pt x="57" y="118"/>
                    <a:pt x="56" y="118"/>
                    <a:pt x="55" y="118"/>
                  </a:cubicBezTo>
                  <a:cubicBezTo>
                    <a:pt x="49" y="118"/>
                    <a:pt x="43" y="118"/>
                    <a:pt x="37" y="118"/>
                  </a:cubicBezTo>
                  <a:cubicBezTo>
                    <a:pt x="36" y="118"/>
                    <a:pt x="35" y="118"/>
                    <a:pt x="35" y="120"/>
                  </a:cubicBezTo>
                  <a:cubicBezTo>
                    <a:pt x="35" y="126"/>
                    <a:pt x="35" y="132"/>
                    <a:pt x="35" y="137"/>
                  </a:cubicBezTo>
                  <a:cubicBezTo>
                    <a:pt x="35" y="139"/>
                    <a:pt x="36" y="140"/>
                    <a:pt x="37" y="140"/>
                  </a:cubicBezTo>
                  <a:cubicBezTo>
                    <a:pt x="43" y="140"/>
                    <a:pt x="49" y="140"/>
                    <a:pt x="55" y="140"/>
                  </a:cubicBezTo>
                  <a:cubicBezTo>
                    <a:pt x="57" y="140"/>
                    <a:pt x="57" y="139"/>
                    <a:pt x="57" y="137"/>
                  </a:cubicBezTo>
                  <a:cubicBezTo>
                    <a:pt x="57" y="135"/>
                    <a:pt x="57" y="132"/>
                    <a:pt x="57" y="129"/>
                  </a:cubicBezTo>
                  <a:close/>
                  <a:moveTo>
                    <a:pt x="32" y="96"/>
                  </a:moveTo>
                  <a:cubicBezTo>
                    <a:pt x="32" y="93"/>
                    <a:pt x="32" y="90"/>
                    <a:pt x="32" y="88"/>
                  </a:cubicBezTo>
                  <a:cubicBezTo>
                    <a:pt x="32" y="86"/>
                    <a:pt x="32" y="85"/>
                    <a:pt x="30" y="85"/>
                  </a:cubicBezTo>
                  <a:cubicBezTo>
                    <a:pt x="24" y="85"/>
                    <a:pt x="18" y="85"/>
                    <a:pt x="12" y="85"/>
                  </a:cubicBezTo>
                  <a:cubicBezTo>
                    <a:pt x="11" y="85"/>
                    <a:pt x="11" y="86"/>
                    <a:pt x="11" y="87"/>
                  </a:cubicBezTo>
                  <a:cubicBezTo>
                    <a:pt x="11" y="93"/>
                    <a:pt x="11" y="99"/>
                    <a:pt x="11" y="105"/>
                  </a:cubicBezTo>
                  <a:cubicBezTo>
                    <a:pt x="11" y="107"/>
                    <a:pt x="11" y="107"/>
                    <a:pt x="12" y="107"/>
                  </a:cubicBezTo>
                  <a:cubicBezTo>
                    <a:pt x="18" y="107"/>
                    <a:pt x="24" y="107"/>
                    <a:pt x="30" y="107"/>
                  </a:cubicBezTo>
                  <a:cubicBezTo>
                    <a:pt x="32" y="107"/>
                    <a:pt x="32" y="107"/>
                    <a:pt x="32" y="106"/>
                  </a:cubicBezTo>
                  <a:cubicBezTo>
                    <a:pt x="32" y="102"/>
                    <a:pt x="32" y="99"/>
                    <a:pt x="32" y="96"/>
                  </a:cubicBezTo>
                  <a:close/>
                  <a:moveTo>
                    <a:pt x="32" y="161"/>
                  </a:moveTo>
                  <a:cubicBezTo>
                    <a:pt x="32" y="158"/>
                    <a:pt x="32" y="155"/>
                    <a:pt x="32" y="152"/>
                  </a:cubicBezTo>
                  <a:cubicBezTo>
                    <a:pt x="32" y="151"/>
                    <a:pt x="32" y="150"/>
                    <a:pt x="30" y="150"/>
                  </a:cubicBezTo>
                  <a:cubicBezTo>
                    <a:pt x="24" y="150"/>
                    <a:pt x="18" y="150"/>
                    <a:pt x="12" y="150"/>
                  </a:cubicBezTo>
                  <a:cubicBezTo>
                    <a:pt x="11" y="150"/>
                    <a:pt x="11" y="151"/>
                    <a:pt x="11" y="152"/>
                  </a:cubicBezTo>
                  <a:cubicBezTo>
                    <a:pt x="11" y="158"/>
                    <a:pt x="11" y="164"/>
                    <a:pt x="11" y="170"/>
                  </a:cubicBezTo>
                  <a:cubicBezTo>
                    <a:pt x="10" y="172"/>
                    <a:pt x="11" y="172"/>
                    <a:pt x="13" y="172"/>
                  </a:cubicBezTo>
                  <a:cubicBezTo>
                    <a:pt x="18" y="172"/>
                    <a:pt x="24" y="172"/>
                    <a:pt x="30" y="172"/>
                  </a:cubicBezTo>
                  <a:cubicBezTo>
                    <a:pt x="32" y="172"/>
                    <a:pt x="32" y="171"/>
                    <a:pt x="32" y="170"/>
                  </a:cubicBezTo>
                  <a:cubicBezTo>
                    <a:pt x="32" y="167"/>
                    <a:pt x="32" y="164"/>
                    <a:pt x="32" y="16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9" name="Freeform 20"/>
            <p:cNvSpPr>
              <a:spLocks/>
            </p:cNvSpPr>
            <p:nvPr/>
          </p:nvSpPr>
          <p:spPr bwMode="auto">
            <a:xfrm>
              <a:off x="1366793" y="817563"/>
              <a:ext cx="36513" cy="38100"/>
            </a:xfrm>
            <a:custGeom>
              <a:avLst/>
              <a:gdLst>
                <a:gd name="T0" fmla="*/ 11 w 22"/>
                <a:gd name="T1" fmla="*/ 22 h 22"/>
                <a:gd name="T2" fmla="*/ 2 w 22"/>
                <a:gd name="T3" fmla="*/ 22 h 22"/>
                <a:gd name="T4" fmla="*/ 0 w 22"/>
                <a:gd name="T5" fmla="*/ 20 h 22"/>
                <a:gd name="T6" fmla="*/ 0 w 22"/>
                <a:gd name="T7" fmla="*/ 2 h 22"/>
                <a:gd name="T8" fmla="*/ 2 w 22"/>
                <a:gd name="T9" fmla="*/ 0 h 22"/>
                <a:gd name="T10" fmla="*/ 20 w 22"/>
                <a:gd name="T11" fmla="*/ 0 h 22"/>
                <a:gd name="T12" fmla="*/ 22 w 22"/>
                <a:gd name="T13" fmla="*/ 2 h 22"/>
                <a:gd name="T14" fmla="*/ 22 w 22"/>
                <a:gd name="T15" fmla="*/ 20 h 22"/>
                <a:gd name="T16" fmla="*/ 20 w 22"/>
                <a:gd name="T17" fmla="*/ 22 h 22"/>
                <a:gd name="T18" fmla="*/ 11 w 22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11" y="22"/>
                  </a:moveTo>
                  <a:cubicBezTo>
                    <a:pt x="8" y="22"/>
                    <a:pt x="5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ubicBezTo>
                    <a:pt x="0" y="14"/>
                    <a:pt x="0" y="8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14" y="0"/>
                    <a:pt x="20" y="0"/>
                  </a:cubicBezTo>
                  <a:cubicBezTo>
                    <a:pt x="22" y="0"/>
                    <a:pt x="22" y="0"/>
                    <a:pt x="22" y="2"/>
                  </a:cubicBezTo>
                  <a:cubicBezTo>
                    <a:pt x="22" y="8"/>
                    <a:pt x="22" y="14"/>
                    <a:pt x="22" y="20"/>
                  </a:cubicBezTo>
                  <a:cubicBezTo>
                    <a:pt x="22" y="21"/>
                    <a:pt x="21" y="22"/>
                    <a:pt x="20" y="22"/>
                  </a:cubicBezTo>
                  <a:cubicBezTo>
                    <a:pt x="17" y="22"/>
                    <a:pt x="14" y="22"/>
                    <a:pt x="11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1420768" y="869950"/>
              <a:ext cx="36513" cy="36513"/>
            </a:xfrm>
            <a:custGeom>
              <a:avLst/>
              <a:gdLst>
                <a:gd name="T0" fmla="*/ 22 w 22"/>
                <a:gd name="T1" fmla="*/ 11 h 22"/>
                <a:gd name="T2" fmla="*/ 22 w 22"/>
                <a:gd name="T3" fmla="*/ 20 h 22"/>
                <a:gd name="T4" fmla="*/ 20 w 22"/>
                <a:gd name="T5" fmla="*/ 22 h 22"/>
                <a:gd name="T6" fmla="*/ 2 w 22"/>
                <a:gd name="T7" fmla="*/ 22 h 22"/>
                <a:gd name="T8" fmla="*/ 0 w 22"/>
                <a:gd name="T9" fmla="*/ 20 h 22"/>
                <a:gd name="T10" fmla="*/ 0 w 22"/>
                <a:gd name="T11" fmla="*/ 3 h 22"/>
                <a:gd name="T12" fmla="*/ 2 w 22"/>
                <a:gd name="T13" fmla="*/ 0 h 22"/>
                <a:gd name="T14" fmla="*/ 20 w 22"/>
                <a:gd name="T15" fmla="*/ 0 h 22"/>
                <a:gd name="T16" fmla="*/ 22 w 22"/>
                <a:gd name="T17" fmla="*/ 3 h 22"/>
                <a:gd name="T18" fmla="*/ 22 w 22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22" y="14"/>
                    <a:pt x="22" y="17"/>
                    <a:pt x="22" y="20"/>
                  </a:cubicBezTo>
                  <a:cubicBezTo>
                    <a:pt x="22" y="22"/>
                    <a:pt x="21" y="22"/>
                    <a:pt x="20" y="22"/>
                  </a:cubicBezTo>
                  <a:cubicBezTo>
                    <a:pt x="14" y="22"/>
                    <a:pt x="8" y="22"/>
                    <a:pt x="2" y="22"/>
                  </a:cubicBezTo>
                  <a:cubicBezTo>
                    <a:pt x="1" y="22"/>
                    <a:pt x="0" y="22"/>
                    <a:pt x="0" y="20"/>
                  </a:cubicBezTo>
                  <a:cubicBezTo>
                    <a:pt x="0" y="14"/>
                    <a:pt x="0" y="8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4" y="0"/>
                    <a:pt x="20" y="0"/>
                  </a:cubicBezTo>
                  <a:cubicBezTo>
                    <a:pt x="21" y="0"/>
                    <a:pt x="22" y="1"/>
                    <a:pt x="22" y="3"/>
                  </a:cubicBezTo>
                  <a:cubicBezTo>
                    <a:pt x="22" y="5"/>
                    <a:pt x="22" y="8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1420768" y="923925"/>
              <a:ext cx="36513" cy="36513"/>
            </a:xfrm>
            <a:custGeom>
              <a:avLst/>
              <a:gdLst>
                <a:gd name="T0" fmla="*/ 11 w 22"/>
                <a:gd name="T1" fmla="*/ 1 h 22"/>
                <a:gd name="T2" fmla="*/ 20 w 22"/>
                <a:gd name="T3" fmla="*/ 1 h 22"/>
                <a:gd name="T4" fmla="*/ 22 w 22"/>
                <a:gd name="T5" fmla="*/ 3 h 22"/>
                <a:gd name="T6" fmla="*/ 22 w 22"/>
                <a:gd name="T7" fmla="*/ 20 h 22"/>
                <a:gd name="T8" fmla="*/ 20 w 22"/>
                <a:gd name="T9" fmla="*/ 22 h 22"/>
                <a:gd name="T10" fmla="*/ 2 w 22"/>
                <a:gd name="T11" fmla="*/ 22 h 22"/>
                <a:gd name="T12" fmla="*/ 0 w 22"/>
                <a:gd name="T13" fmla="*/ 20 h 22"/>
                <a:gd name="T14" fmla="*/ 0 w 22"/>
                <a:gd name="T15" fmla="*/ 3 h 22"/>
                <a:gd name="T16" fmla="*/ 2 w 22"/>
                <a:gd name="T17" fmla="*/ 1 h 22"/>
                <a:gd name="T18" fmla="*/ 11 w 22"/>
                <a:gd name="T19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11" y="1"/>
                  </a:moveTo>
                  <a:cubicBezTo>
                    <a:pt x="14" y="1"/>
                    <a:pt x="17" y="1"/>
                    <a:pt x="20" y="1"/>
                  </a:cubicBezTo>
                  <a:cubicBezTo>
                    <a:pt x="21" y="0"/>
                    <a:pt x="22" y="1"/>
                    <a:pt x="22" y="3"/>
                  </a:cubicBezTo>
                  <a:cubicBezTo>
                    <a:pt x="22" y="9"/>
                    <a:pt x="22" y="14"/>
                    <a:pt x="22" y="20"/>
                  </a:cubicBezTo>
                  <a:cubicBezTo>
                    <a:pt x="22" y="22"/>
                    <a:pt x="21" y="22"/>
                    <a:pt x="20" y="22"/>
                  </a:cubicBezTo>
                  <a:cubicBezTo>
                    <a:pt x="14" y="22"/>
                    <a:pt x="8" y="22"/>
                    <a:pt x="2" y="22"/>
                  </a:cubicBezTo>
                  <a:cubicBezTo>
                    <a:pt x="1" y="22"/>
                    <a:pt x="0" y="22"/>
                    <a:pt x="0" y="20"/>
                  </a:cubicBezTo>
                  <a:cubicBezTo>
                    <a:pt x="0" y="14"/>
                    <a:pt x="0" y="9"/>
                    <a:pt x="0" y="3"/>
                  </a:cubicBezTo>
                  <a:cubicBezTo>
                    <a:pt x="0" y="1"/>
                    <a:pt x="1" y="0"/>
                    <a:pt x="2" y="1"/>
                  </a:cubicBezTo>
                  <a:cubicBezTo>
                    <a:pt x="5" y="1"/>
                    <a:pt x="8" y="1"/>
                    <a:pt x="1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89" name="Freeform 23"/>
            <p:cNvSpPr>
              <a:spLocks/>
            </p:cNvSpPr>
            <p:nvPr/>
          </p:nvSpPr>
          <p:spPr bwMode="auto">
            <a:xfrm>
              <a:off x="1420768" y="817563"/>
              <a:ext cx="36513" cy="38100"/>
            </a:xfrm>
            <a:custGeom>
              <a:avLst/>
              <a:gdLst>
                <a:gd name="T0" fmla="*/ 0 w 22"/>
                <a:gd name="T1" fmla="*/ 11 h 22"/>
                <a:gd name="T2" fmla="*/ 0 w 22"/>
                <a:gd name="T3" fmla="*/ 2 h 22"/>
                <a:gd name="T4" fmla="*/ 2 w 22"/>
                <a:gd name="T5" fmla="*/ 0 h 22"/>
                <a:gd name="T6" fmla="*/ 20 w 22"/>
                <a:gd name="T7" fmla="*/ 0 h 22"/>
                <a:gd name="T8" fmla="*/ 22 w 22"/>
                <a:gd name="T9" fmla="*/ 2 h 22"/>
                <a:gd name="T10" fmla="*/ 22 w 22"/>
                <a:gd name="T11" fmla="*/ 20 h 22"/>
                <a:gd name="T12" fmla="*/ 20 w 22"/>
                <a:gd name="T13" fmla="*/ 22 h 22"/>
                <a:gd name="T14" fmla="*/ 3 w 22"/>
                <a:gd name="T15" fmla="*/ 22 h 22"/>
                <a:gd name="T16" fmla="*/ 0 w 22"/>
                <a:gd name="T17" fmla="*/ 19 h 22"/>
                <a:gd name="T18" fmla="*/ 0 w 22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0" y="11"/>
                  </a:moveTo>
                  <a:cubicBezTo>
                    <a:pt x="0" y="8"/>
                    <a:pt x="0" y="5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14" y="0"/>
                    <a:pt x="20" y="0"/>
                  </a:cubicBezTo>
                  <a:cubicBezTo>
                    <a:pt x="22" y="0"/>
                    <a:pt x="22" y="1"/>
                    <a:pt x="22" y="2"/>
                  </a:cubicBezTo>
                  <a:cubicBezTo>
                    <a:pt x="22" y="8"/>
                    <a:pt x="22" y="14"/>
                    <a:pt x="22" y="20"/>
                  </a:cubicBezTo>
                  <a:cubicBezTo>
                    <a:pt x="22" y="21"/>
                    <a:pt x="22" y="22"/>
                    <a:pt x="20" y="22"/>
                  </a:cubicBezTo>
                  <a:cubicBezTo>
                    <a:pt x="14" y="22"/>
                    <a:pt x="8" y="22"/>
                    <a:pt x="3" y="22"/>
                  </a:cubicBezTo>
                  <a:cubicBezTo>
                    <a:pt x="1" y="22"/>
                    <a:pt x="0" y="21"/>
                    <a:pt x="0" y="19"/>
                  </a:cubicBezTo>
                  <a:cubicBezTo>
                    <a:pt x="0" y="16"/>
                    <a:pt x="0" y="13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0" name="Freeform 24"/>
            <p:cNvSpPr>
              <a:spLocks/>
            </p:cNvSpPr>
            <p:nvPr/>
          </p:nvSpPr>
          <p:spPr bwMode="auto">
            <a:xfrm>
              <a:off x="1420768" y="763588"/>
              <a:ext cx="36513" cy="38100"/>
            </a:xfrm>
            <a:custGeom>
              <a:avLst/>
              <a:gdLst>
                <a:gd name="T0" fmla="*/ 11 w 22"/>
                <a:gd name="T1" fmla="*/ 22 h 22"/>
                <a:gd name="T2" fmla="*/ 2 w 22"/>
                <a:gd name="T3" fmla="*/ 22 h 22"/>
                <a:gd name="T4" fmla="*/ 0 w 22"/>
                <a:gd name="T5" fmla="*/ 20 h 22"/>
                <a:gd name="T6" fmla="*/ 0 w 22"/>
                <a:gd name="T7" fmla="*/ 3 h 22"/>
                <a:gd name="T8" fmla="*/ 2 w 22"/>
                <a:gd name="T9" fmla="*/ 0 h 22"/>
                <a:gd name="T10" fmla="*/ 20 w 22"/>
                <a:gd name="T11" fmla="*/ 0 h 22"/>
                <a:gd name="T12" fmla="*/ 22 w 22"/>
                <a:gd name="T13" fmla="*/ 3 h 22"/>
                <a:gd name="T14" fmla="*/ 22 w 22"/>
                <a:gd name="T15" fmla="*/ 20 h 22"/>
                <a:gd name="T16" fmla="*/ 20 w 22"/>
                <a:gd name="T17" fmla="*/ 22 h 22"/>
                <a:gd name="T18" fmla="*/ 11 w 22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11" y="22"/>
                  </a:moveTo>
                  <a:cubicBezTo>
                    <a:pt x="8" y="22"/>
                    <a:pt x="5" y="22"/>
                    <a:pt x="2" y="22"/>
                  </a:cubicBezTo>
                  <a:cubicBezTo>
                    <a:pt x="1" y="22"/>
                    <a:pt x="0" y="22"/>
                    <a:pt x="0" y="20"/>
                  </a:cubicBezTo>
                  <a:cubicBezTo>
                    <a:pt x="0" y="14"/>
                    <a:pt x="0" y="8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1"/>
                    <a:pt x="14" y="1"/>
                    <a:pt x="20" y="0"/>
                  </a:cubicBezTo>
                  <a:cubicBezTo>
                    <a:pt x="21" y="0"/>
                    <a:pt x="22" y="1"/>
                    <a:pt x="22" y="3"/>
                  </a:cubicBezTo>
                  <a:cubicBezTo>
                    <a:pt x="22" y="8"/>
                    <a:pt x="22" y="14"/>
                    <a:pt x="22" y="20"/>
                  </a:cubicBezTo>
                  <a:cubicBezTo>
                    <a:pt x="22" y="22"/>
                    <a:pt x="21" y="22"/>
                    <a:pt x="20" y="22"/>
                  </a:cubicBezTo>
                  <a:cubicBezTo>
                    <a:pt x="17" y="22"/>
                    <a:pt x="14" y="22"/>
                    <a:pt x="11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1" name="Freeform 25"/>
            <p:cNvSpPr>
              <a:spLocks/>
            </p:cNvSpPr>
            <p:nvPr/>
          </p:nvSpPr>
          <p:spPr bwMode="auto">
            <a:xfrm>
              <a:off x="1368381" y="869950"/>
              <a:ext cx="34925" cy="36513"/>
            </a:xfrm>
            <a:custGeom>
              <a:avLst/>
              <a:gdLst>
                <a:gd name="T0" fmla="*/ 0 w 21"/>
                <a:gd name="T1" fmla="*/ 11 h 22"/>
                <a:gd name="T2" fmla="*/ 0 w 21"/>
                <a:gd name="T3" fmla="*/ 3 h 22"/>
                <a:gd name="T4" fmla="*/ 2 w 21"/>
                <a:gd name="T5" fmla="*/ 0 h 22"/>
                <a:gd name="T6" fmla="*/ 19 w 21"/>
                <a:gd name="T7" fmla="*/ 0 h 22"/>
                <a:gd name="T8" fmla="*/ 21 w 21"/>
                <a:gd name="T9" fmla="*/ 2 h 22"/>
                <a:gd name="T10" fmla="*/ 21 w 21"/>
                <a:gd name="T11" fmla="*/ 20 h 22"/>
                <a:gd name="T12" fmla="*/ 19 w 21"/>
                <a:gd name="T13" fmla="*/ 22 h 22"/>
                <a:gd name="T14" fmla="*/ 2 w 21"/>
                <a:gd name="T15" fmla="*/ 22 h 22"/>
                <a:gd name="T16" fmla="*/ 0 w 21"/>
                <a:gd name="T17" fmla="*/ 20 h 22"/>
                <a:gd name="T18" fmla="*/ 0 w 21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2">
                  <a:moveTo>
                    <a:pt x="0" y="11"/>
                  </a:moveTo>
                  <a:cubicBezTo>
                    <a:pt x="0" y="8"/>
                    <a:pt x="0" y="5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8" y="0"/>
                    <a:pt x="13" y="0"/>
                    <a:pt x="19" y="0"/>
                  </a:cubicBezTo>
                  <a:cubicBezTo>
                    <a:pt x="21" y="0"/>
                    <a:pt x="21" y="1"/>
                    <a:pt x="21" y="2"/>
                  </a:cubicBezTo>
                  <a:cubicBezTo>
                    <a:pt x="21" y="8"/>
                    <a:pt x="21" y="14"/>
                    <a:pt x="21" y="20"/>
                  </a:cubicBezTo>
                  <a:cubicBezTo>
                    <a:pt x="21" y="22"/>
                    <a:pt x="21" y="22"/>
                    <a:pt x="19" y="22"/>
                  </a:cubicBezTo>
                  <a:cubicBezTo>
                    <a:pt x="13" y="22"/>
                    <a:pt x="8" y="22"/>
                    <a:pt x="2" y="22"/>
                  </a:cubicBezTo>
                  <a:cubicBezTo>
                    <a:pt x="0" y="22"/>
                    <a:pt x="0" y="22"/>
                    <a:pt x="0" y="20"/>
                  </a:cubicBezTo>
                  <a:cubicBezTo>
                    <a:pt x="0" y="17"/>
                    <a:pt x="0" y="14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2" name="Freeform 26"/>
            <p:cNvSpPr>
              <a:spLocks/>
            </p:cNvSpPr>
            <p:nvPr/>
          </p:nvSpPr>
          <p:spPr bwMode="auto">
            <a:xfrm>
              <a:off x="1368381" y="923925"/>
              <a:ext cx="34925" cy="36513"/>
            </a:xfrm>
            <a:custGeom>
              <a:avLst/>
              <a:gdLst>
                <a:gd name="T0" fmla="*/ 21 w 21"/>
                <a:gd name="T1" fmla="*/ 11 h 22"/>
                <a:gd name="T2" fmla="*/ 21 w 21"/>
                <a:gd name="T3" fmla="*/ 20 h 22"/>
                <a:gd name="T4" fmla="*/ 19 w 21"/>
                <a:gd name="T5" fmla="*/ 22 h 22"/>
                <a:gd name="T6" fmla="*/ 2 w 21"/>
                <a:gd name="T7" fmla="*/ 22 h 22"/>
                <a:gd name="T8" fmla="*/ 0 w 21"/>
                <a:gd name="T9" fmla="*/ 20 h 22"/>
                <a:gd name="T10" fmla="*/ 0 w 21"/>
                <a:gd name="T11" fmla="*/ 3 h 22"/>
                <a:gd name="T12" fmla="*/ 2 w 21"/>
                <a:gd name="T13" fmla="*/ 1 h 22"/>
                <a:gd name="T14" fmla="*/ 19 w 21"/>
                <a:gd name="T15" fmla="*/ 1 h 22"/>
                <a:gd name="T16" fmla="*/ 21 w 21"/>
                <a:gd name="T17" fmla="*/ 3 h 22"/>
                <a:gd name="T18" fmla="*/ 21 w 21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2">
                  <a:moveTo>
                    <a:pt x="21" y="11"/>
                  </a:moveTo>
                  <a:cubicBezTo>
                    <a:pt x="21" y="14"/>
                    <a:pt x="21" y="17"/>
                    <a:pt x="21" y="20"/>
                  </a:cubicBezTo>
                  <a:cubicBezTo>
                    <a:pt x="21" y="22"/>
                    <a:pt x="21" y="22"/>
                    <a:pt x="19" y="22"/>
                  </a:cubicBezTo>
                  <a:cubicBezTo>
                    <a:pt x="13" y="22"/>
                    <a:pt x="7" y="22"/>
                    <a:pt x="2" y="22"/>
                  </a:cubicBezTo>
                  <a:cubicBezTo>
                    <a:pt x="0" y="22"/>
                    <a:pt x="0" y="22"/>
                    <a:pt x="0" y="20"/>
                  </a:cubicBezTo>
                  <a:cubicBezTo>
                    <a:pt x="0" y="14"/>
                    <a:pt x="0" y="9"/>
                    <a:pt x="0" y="3"/>
                  </a:cubicBezTo>
                  <a:cubicBezTo>
                    <a:pt x="0" y="1"/>
                    <a:pt x="0" y="0"/>
                    <a:pt x="2" y="1"/>
                  </a:cubicBezTo>
                  <a:cubicBezTo>
                    <a:pt x="8" y="1"/>
                    <a:pt x="13" y="1"/>
                    <a:pt x="19" y="1"/>
                  </a:cubicBezTo>
                  <a:cubicBezTo>
                    <a:pt x="21" y="1"/>
                    <a:pt x="21" y="1"/>
                    <a:pt x="21" y="3"/>
                  </a:cubicBezTo>
                  <a:cubicBezTo>
                    <a:pt x="21" y="6"/>
                    <a:pt x="21" y="8"/>
                    <a:pt x="21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3" name="Freeform 27"/>
            <p:cNvSpPr>
              <a:spLocks/>
            </p:cNvSpPr>
            <p:nvPr/>
          </p:nvSpPr>
          <p:spPr bwMode="auto">
            <a:xfrm>
              <a:off x="1366793" y="977900"/>
              <a:ext cx="36513" cy="36513"/>
            </a:xfrm>
            <a:custGeom>
              <a:avLst/>
              <a:gdLst>
                <a:gd name="T0" fmla="*/ 11 w 22"/>
                <a:gd name="T1" fmla="*/ 22 h 22"/>
                <a:gd name="T2" fmla="*/ 2 w 22"/>
                <a:gd name="T3" fmla="*/ 22 h 22"/>
                <a:gd name="T4" fmla="*/ 0 w 22"/>
                <a:gd name="T5" fmla="*/ 20 h 22"/>
                <a:gd name="T6" fmla="*/ 0 w 22"/>
                <a:gd name="T7" fmla="*/ 2 h 22"/>
                <a:gd name="T8" fmla="*/ 2 w 22"/>
                <a:gd name="T9" fmla="*/ 0 h 22"/>
                <a:gd name="T10" fmla="*/ 20 w 22"/>
                <a:gd name="T11" fmla="*/ 0 h 22"/>
                <a:gd name="T12" fmla="*/ 22 w 22"/>
                <a:gd name="T13" fmla="*/ 2 h 22"/>
                <a:gd name="T14" fmla="*/ 22 w 22"/>
                <a:gd name="T15" fmla="*/ 20 h 22"/>
                <a:gd name="T16" fmla="*/ 20 w 22"/>
                <a:gd name="T17" fmla="*/ 22 h 22"/>
                <a:gd name="T18" fmla="*/ 11 w 22"/>
                <a:gd name="T19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11" y="22"/>
                  </a:moveTo>
                  <a:cubicBezTo>
                    <a:pt x="8" y="22"/>
                    <a:pt x="5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ubicBezTo>
                    <a:pt x="0" y="14"/>
                    <a:pt x="0" y="8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8" y="0"/>
                    <a:pt x="14" y="0"/>
                    <a:pt x="20" y="0"/>
                  </a:cubicBezTo>
                  <a:cubicBezTo>
                    <a:pt x="22" y="0"/>
                    <a:pt x="22" y="1"/>
                    <a:pt x="22" y="2"/>
                  </a:cubicBezTo>
                  <a:cubicBezTo>
                    <a:pt x="22" y="8"/>
                    <a:pt x="22" y="14"/>
                    <a:pt x="22" y="20"/>
                  </a:cubicBezTo>
                  <a:cubicBezTo>
                    <a:pt x="22" y="21"/>
                    <a:pt x="22" y="22"/>
                    <a:pt x="20" y="22"/>
                  </a:cubicBezTo>
                  <a:cubicBezTo>
                    <a:pt x="17" y="22"/>
                    <a:pt x="14" y="22"/>
                    <a:pt x="11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4" name="Freeform 28"/>
            <p:cNvSpPr>
              <a:spLocks/>
            </p:cNvSpPr>
            <p:nvPr/>
          </p:nvSpPr>
          <p:spPr bwMode="auto">
            <a:xfrm>
              <a:off x="1420768" y="977900"/>
              <a:ext cx="36513" cy="36513"/>
            </a:xfrm>
            <a:custGeom>
              <a:avLst/>
              <a:gdLst>
                <a:gd name="T0" fmla="*/ 12 w 22"/>
                <a:gd name="T1" fmla="*/ 0 h 22"/>
                <a:gd name="T2" fmla="*/ 20 w 22"/>
                <a:gd name="T3" fmla="*/ 0 h 22"/>
                <a:gd name="T4" fmla="*/ 22 w 22"/>
                <a:gd name="T5" fmla="*/ 2 h 22"/>
                <a:gd name="T6" fmla="*/ 22 w 22"/>
                <a:gd name="T7" fmla="*/ 20 h 22"/>
                <a:gd name="T8" fmla="*/ 20 w 22"/>
                <a:gd name="T9" fmla="*/ 22 h 22"/>
                <a:gd name="T10" fmla="*/ 2 w 22"/>
                <a:gd name="T11" fmla="*/ 22 h 22"/>
                <a:gd name="T12" fmla="*/ 0 w 22"/>
                <a:gd name="T13" fmla="*/ 20 h 22"/>
                <a:gd name="T14" fmla="*/ 0 w 22"/>
                <a:gd name="T15" fmla="*/ 2 h 22"/>
                <a:gd name="T16" fmla="*/ 2 w 22"/>
                <a:gd name="T17" fmla="*/ 0 h 22"/>
                <a:gd name="T18" fmla="*/ 12 w 22"/>
                <a:gd name="T1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12" y="0"/>
                  </a:moveTo>
                  <a:cubicBezTo>
                    <a:pt x="14" y="0"/>
                    <a:pt x="17" y="0"/>
                    <a:pt x="20" y="0"/>
                  </a:cubicBezTo>
                  <a:cubicBezTo>
                    <a:pt x="22" y="0"/>
                    <a:pt x="22" y="1"/>
                    <a:pt x="22" y="2"/>
                  </a:cubicBezTo>
                  <a:cubicBezTo>
                    <a:pt x="22" y="8"/>
                    <a:pt x="22" y="14"/>
                    <a:pt x="22" y="20"/>
                  </a:cubicBezTo>
                  <a:cubicBezTo>
                    <a:pt x="22" y="21"/>
                    <a:pt x="22" y="22"/>
                    <a:pt x="20" y="22"/>
                  </a:cubicBezTo>
                  <a:cubicBezTo>
                    <a:pt x="14" y="22"/>
                    <a:pt x="8" y="22"/>
                    <a:pt x="2" y="22"/>
                  </a:cubicBezTo>
                  <a:cubicBezTo>
                    <a:pt x="1" y="22"/>
                    <a:pt x="0" y="21"/>
                    <a:pt x="0" y="20"/>
                  </a:cubicBezTo>
                  <a:cubicBezTo>
                    <a:pt x="0" y="14"/>
                    <a:pt x="0" y="8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5" y="0"/>
                    <a:pt x="8" y="0"/>
                    <a:pt x="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5" name="Freeform 29"/>
            <p:cNvSpPr>
              <a:spLocks/>
            </p:cNvSpPr>
            <p:nvPr/>
          </p:nvSpPr>
          <p:spPr bwMode="auto">
            <a:xfrm>
              <a:off x="1420768" y="1031875"/>
              <a:ext cx="36513" cy="34925"/>
            </a:xfrm>
            <a:custGeom>
              <a:avLst/>
              <a:gdLst>
                <a:gd name="T0" fmla="*/ 11 w 22"/>
                <a:gd name="T1" fmla="*/ 0 h 21"/>
                <a:gd name="T2" fmla="*/ 20 w 22"/>
                <a:gd name="T3" fmla="*/ 0 h 21"/>
                <a:gd name="T4" fmla="*/ 22 w 22"/>
                <a:gd name="T5" fmla="*/ 2 h 21"/>
                <a:gd name="T6" fmla="*/ 22 w 22"/>
                <a:gd name="T7" fmla="*/ 19 h 21"/>
                <a:gd name="T8" fmla="*/ 20 w 22"/>
                <a:gd name="T9" fmla="*/ 21 h 21"/>
                <a:gd name="T10" fmla="*/ 2 w 22"/>
                <a:gd name="T11" fmla="*/ 21 h 21"/>
                <a:gd name="T12" fmla="*/ 0 w 22"/>
                <a:gd name="T13" fmla="*/ 19 h 21"/>
                <a:gd name="T14" fmla="*/ 0 w 22"/>
                <a:gd name="T15" fmla="*/ 2 h 21"/>
                <a:gd name="T16" fmla="*/ 2 w 22"/>
                <a:gd name="T17" fmla="*/ 0 h 21"/>
                <a:gd name="T18" fmla="*/ 11 w 22"/>
                <a:gd name="T1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1">
                  <a:moveTo>
                    <a:pt x="11" y="0"/>
                  </a:moveTo>
                  <a:cubicBezTo>
                    <a:pt x="14" y="0"/>
                    <a:pt x="17" y="0"/>
                    <a:pt x="20" y="0"/>
                  </a:cubicBezTo>
                  <a:cubicBezTo>
                    <a:pt x="21" y="0"/>
                    <a:pt x="22" y="0"/>
                    <a:pt x="22" y="2"/>
                  </a:cubicBezTo>
                  <a:cubicBezTo>
                    <a:pt x="22" y="8"/>
                    <a:pt x="22" y="14"/>
                    <a:pt x="22" y="19"/>
                  </a:cubicBezTo>
                  <a:cubicBezTo>
                    <a:pt x="22" y="21"/>
                    <a:pt x="21" y="21"/>
                    <a:pt x="20" y="21"/>
                  </a:cubicBezTo>
                  <a:cubicBezTo>
                    <a:pt x="14" y="21"/>
                    <a:pt x="8" y="21"/>
                    <a:pt x="2" y="21"/>
                  </a:cubicBezTo>
                  <a:cubicBezTo>
                    <a:pt x="0" y="21"/>
                    <a:pt x="0" y="21"/>
                    <a:pt x="0" y="19"/>
                  </a:cubicBezTo>
                  <a:cubicBezTo>
                    <a:pt x="0" y="14"/>
                    <a:pt x="0" y="8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5" y="0"/>
                    <a:pt x="8" y="0"/>
                    <a:pt x="1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6" name="Freeform 30"/>
            <p:cNvSpPr>
              <a:spLocks/>
            </p:cNvSpPr>
            <p:nvPr/>
          </p:nvSpPr>
          <p:spPr bwMode="auto">
            <a:xfrm>
              <a:off x="1368381" y="763588"/>
              <a:ext cx="34925" cy="38100"/>
            </a:xfrm>
            <a:custGeom>
              <a:avLst/>
              <a:gdLst>
                <a:gd name="T0" fmla="*/ 0 w 21"/>
                <a:gd name="T1" fmla="*/ 22 h 22"/>
                <a:gd name="T2" fmla="*/ 0 w 21"/>
                <a:gd name="T3" fmla="*/ 6 h 22"/>
                <a:gd name="T4" fmla="*/ 6 w 21"/>
                <a:gd name="T5" fmla="*/ 0 h 22"/>
                <a:gd name="T6" fmla="*/ 19 w 21"/>
                <a:gd name="T7" fmla="*/ 0 h 22"/>
                <a:gd name="T8" fmla="*/ 21 w 21"/>
                <a:gd name="T9" fmla="*/ 3 h 22"/>
                <a:gd name="T10" fmla="*/ 21 w 21"/>
                <a:gd name="T11" fmla="*/ 20 h 22"/>
                <a:gd name="T12" fmla="*/ 20 w 21"/>
                <a:gd name="T13" fmla="*/ 22 h 22"/>
                <a:gd name="T14" fmla="*/ 0 w 21"/>
                <a:gd name="T1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2">
                  <a:moveTo>
                    <a:pt x="0" y="22"/>
                  </a:moveTo>
                  <a:cubicBezTo>
                    <a:pt x="0" y="17"/>
                    <a:pt x="0" y="12"/>
                    <a:pt x="0" y="6"/>
                  </a:cubicBezTo>
                  <a:cubicBezTo>
                    <a:pt x="0" y="0"/>
                    <a:pt x="0" y="0"/>
                    <a:pt x="6" y="0"/>
                  </a:cubicBezTo>
                  <a:cubicBezTo>
                    <a:pt x="10" y="0"/>
                    <a:pt x="14" y="1"/>
                    <a:pt x="19" y="0"/>
                  </a:cubicBezTo>
                  <a:cubicBezTo>
                    <a:pt x="21" y="0"/>
                    <a:pt x="21" y="1"/>
                    <a:pt x="21" y="3"/>
                  </a:cubicBezTo>
                  <a:cubicBezTo>
                    <a:pt x="21" y="8"/>
                    <a:pt x="21" y="14"/>
                    <a:pt x="21" y="20"/>
                  </a:cubicBezTo>
                  <a:cubicBezTo>
                    <a:pt x="21" y="21"/>
                    <a:pt x="21" y="22"/>
                    <a:pt x="20" y="22"/>
                  </a:cubicBezTo>
                  <a:cubicBezTo>
                    <a:pt x="13" y="22"/>
                    <a:pt x="7" y="22"/>
                    <a:pt x="0" y="2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7" name="Freeform 31"/>
            <p:cNvSpPr>
              <a:spLocks/>
            </p:cNvSpPr>
            <p:nvPr/>
          </p:nvSpPr>
          <p:spPr bwMode="auto">
            <a:xfrm>
              <a:off x="1368381" y="1031875"/>
              <a:ext cx="34925" cy="34925"/>
            </a:xfrm>
            <a:custGeom>
              <a:avLst/>
              <a:gdLst>
                <a:gd name="T0" fmla="*/ 0 w 21"/>
                <a:gd name="T1" fmla="*/ 0 h 21"/>
                <a:gd name="T2" fmla="*/ 20 w 21"/>
                <a:gd name="T3" fmla="*/ 0 h 21"/>
                <a:gd name="T4" fmla="*/ 21 w 21"/>
                <a:gd name="T5" fmla="*/ 2 h 21"/>
                <a:gd name="T6" fmla="*/ 21 w 21"/>
                <a:gd name="T7" fmla="*/ 20 h 21"/>
                <a:gd name="T8" fmla="*/ 20 w 21"/>
                <a:gd name="T9" fmla="*/ 21 h 21"/>
                <a:gd name="T10" fmla="*/ 1 w 21"/>
                <a:gd name="T11" fmla="*/ 21 h 21"/>
                <a:gd name="T12" fmla="*/ 0 w 21"/>
                <a:gd name="T13" fmla="*/ 20 h 21"/>
                <a:gd name="T14" fmla="*/ 0 w 21"/>
                <a:gd name="T1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1">
                  <a:moveTo>
                    <a:pt x="0" y="0"/>
                  </a:moveTo>
                  <a:cubicBezTo>
                    <a:pt x="7" y="0"/>
                    <a:pt x="13" y="0"/>
                    <a:pt x="20" y="0"/>
                  </a:cubicBezTo>
                  <a:cubicBezTo>
                    <a:pt x="20" y="0"/>
                    <a:pt x="21" y="1"/>
                    <a:pt x="21" y="2"/>
                  </a:cubicBezTo>
                  <a:cubicBezTo>
                    <a:pt x="21" y="8"/>
                    <a:pt x="21" y="14"/>
                    <a:pt x="21" y="20"/>
                  </a:cubicBezTo>
                  <a:cubicBezTo>
                    <a:pt x="21" y="20"/>
                    <a:pt x="20" y="21"/>
                    <a:pt x="20" y="21"/>
                  </a:cubicBezTo>
                  <a:cubicBezTo>
                    <a:pt x="13" y="21"/>
                    <a:pt x="7" y="21"/>
                    <a:pt x="1" y="21"/>
                  </a:cubicBezTo>
                  <a:cubicBezTo>
                    <a:pt x="1" y="21"/>
                    <a:pt x="0" y="21"/>
                    <a:pt x="0" y="20"/>
                  </a:cubicBezTo>
                  <a:cubicBezTo>
                    <a:pt x="0" y="14"/>
                    <a:pt x="0" y="7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8" name="Freeform 32"/>
            <p:cNvSpPr>
              <a:spLocks/>
            </p:cNvSpPr>
            <p:nvPr/>
          </p:nvSpPr>
          <p:spPr bwMode="auto">
            <a:xfrm>
              <a:off x="1555706" y="944563"/>
              <a:ext cx="36513" cy="36513"/>
            </a:xfrm>
            <a:custGeom>
              <a:avLst/>
              <a:gdLst>
                <a:gd name="T0" fmla="*/ 22 w 22"/>
                <a:gd name="T1" fmla="*/ 11 h 22"/>
                <a:gd name="T2" fmla="*/ 22 w 22"/>
                <a:gd name="T3" fmla="*/ 19 h 22"/>
                <a:gd name="T4" fmla="*/ 20 w 22"/>
                <a:gd name="T5" fmla="*/ 22 h 22"/>
                <a:gd name="T6" fmla="*/ 2 w 22"/>
                <a:gd name="T7" fmla="*/ 22 h 22"/>
                <a:gd name="T8" fmla="*/ 0 w 22"/>
                <a:gd name="T9" fmla="*/ 19 h 22"/>
                <a:gd name="T10" fmla="*/ 0 w 22"/>
                <a:gd name="T11" fmla="*/ 2 h 22"/>
                <a:gd name="T12" fmla="*/ 2 w 22"/>
                <a:gd name="T13" fmla="*/ 0 h 22"/>
                <a:gd name="T14" fmla="*/ 20 w 22"/>
                <a:gd name="T15" fmla="*/ 0 h 22"/>
                <a:gd name="T16" fmla="*/ 22 w 22"/>
                <a:gd name="T17" fmla="*/ 2 h 22"/>
                <a:gd name="T18" fmla="*/ 22 w 22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22" y="14"/>
                    <a:pt x="22" y="17"/>
                    <a:pt x="22" y="19"/>
                  </a:cubicBezTo>
                  <a:cubicBezTo>
                    <a:pt x="22" y="21"/>
                    <a:pt x="22" y="22"/>
                    <a:pt x="20" y="22"/>
                  </a:cubicBezTo>
                  <a:cubicBezTo>
                    <a:pt x="14" y="22"/>
                    <a:pt x="8" y="22"/>
                    <a:pt x="2" y="22"/>
                  </a:cubicBezTo>
                  <a:cubicBezTo>
                    <a:pt x="1" y="22"/>
                    <a:pt x="0" y="21"/>
                    <a:pt x="0" y="19"/>
                  </a:cubicBezTo>
                  <a:cubicBezTo>
                    <a:pt x="0" y="14"/>
                    <a:pt x="0" y="8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8" y="0"/>
                    <a:pt x="14" y="0"/>
                    <a:pt x="20" y="0"/>
                  </a:cubicBezTo>
                  <a:cubicBezTo>
                    <a:pt x="21" y="0"/>
                    <a:pt x="22" y="0"/>
                    <a:pt x="22" y="2"/>
                  </a:cubicBezTo>
                  <a:cubicBezTo>
                    <a:pt x="22" y="5"/>
                    <a:pt x="22" y="8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99" name="Freeform 33"/>
            <p:cNvSpPr>
              <a:spLocks/>
            </p:cNvSpPr>
            <p:nvPr/>
          </p:nvSpPr>
          <p:spPr bwMode="auto">
            <a:xfrm>
              <a:off x="1514431" y="889000"/>
              <a:ext cx="34925" cy="36513"/>
            </a:xfrm>
            <a:custGeom>
              <a:avLst/>
              <a:gdLst>
                <a:gd name="T0" fmla="*/ 21 w 21"/>
                <a:gd name="T1" fmla="*/ 11 h 22"/>
                <a:gd name="T2" fmla="*/ 21 w 21"/>
                <a:gd name="T3" fmla="*/ 21 h 22"/>
                <a:gd name="T4" fmla="*/ 19 w 21"/>
                <a:gd name="T5" fmla="*/ 22 h 22"/>
                <a:gd name="T6" fmla="*/ 1 w 21"/>
                <a:gd name="T7" fmla="*/ 22 h 22"/>
                <a:gd name="T8" fmla="*/ 0 w 21"/>
                <a:gd name="T9" fmla="*/ 20 h 22"/>
                <a:gd name="T10" fmla="*/ 0 w 21"/>
                <a:gd name="T11" fmla="*/ 2 h 22"/>
                <a:gd name="T12" fmla="*/ 1 w 21"/>
                <a:gd name="T13" fmla="*/ 0 h 22"/>
                <a:gd name="T14" fmla="*/ 19 w 21"/>
                <a:gd name="T15" fmla="*/ 0 h 22"/>
                <a:gd name="T16" fmla="*/ 21 w 21"/>
                <a:gd name="T17" fmla="*/ 3 h 22"/>
                <a:gd name="T18" fmla="*/ 21 w 21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" h="22">
                  <a:moveTo>
                    <a:pt x="21" y="11"/>
                  </a:moveTo>
                  <a:cubicBezTo>
                    <a:pt x="21" y="14"/>
                    <a:pt x="21" y="17"/>
                    <a:pt x="21" y="21"/>
                  </a:cubicBezTo>
                  <a:cubicBezTo>
                    <a:pt x="21" y="22"/>
                    <a:pt x="21" y="22"/>
                    <a:pt x="19" y="22"/>
                  </a:cubicBezTo>
                  <a:cubicBezTo>
                    <a:pt x="13" y="22"/>
                    <a:pt x="7" y="22"/>
                    <a:pt x="1" y="22"/>
                  </a:cubicBezTo>
                  <a:cubicBezTo>
                    <a:pt x="0" y="22"/>
                    <a:pt x="0" y="22"/>
                    <a:pt x="0" y="20"/>
                  </a:cubicBezTo>
                  <a:cubicBezTo>
                    <a:pt x="0" y="14"/>
                    <a:pt x="0" y="8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7" y="0"/>
                    <a:pt x="13" y="0"/>
                    <a:pt x="19" y="0"/>
                  </a:cubicBezTo>
                  <a:cubicBezTo>
                    <a:pt x="21" y="0"/>
                    <a:pt x="21" y="1"/>
                    <a:pt x="21" y="3"/>
                  </a:cubicBezTo>
                  <a:cubicBezTo>
                    <a:pt x="21" y="5"/>
                    <a:pt x="21" y="8"/>
                    <a:pt x="21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0" name="Freeform 34"/>
            <p:cNvSpPr>
              <a:spLocks/>
            </p:cNvSpPr>
            <p:nvPr/>
          </p:nvSpPr>
          <p:spPr bwMode="auto">
            <a:xfrm>
              <a:off x="1512843" y="998538"/>
              <a:ext cx="36513" cy="36513"/>
            </a:xfrm>
            <a:custGeom>
              <a:avLst/>
              <a:gdLst>
                <a:gd name="T0" fmla="*/ 22 w 22"/>
                <a:gd name="T1" fmla="*/ 11 h 22"/>
                <a:gd name="T2" fmla="*/ 22 w 22"/>
                <a:gd name="T3" fmla="*/ 20 h 22"/>
                <a:gd name="T4" fmla="*/ 20 w 22"/>
                <a:gd name="T5" fmla="*/ 22 h 22"/>
                <a:gd name="T6" fmla="*/ 3 w 22"/>
                <a:gd name="T7" fmla="*/ 22 h 22"/>
                <a:gd name="T8" fmla="*/ 1 w 22"/>
                <a:gd name="T9" fmla="*/ 20 h 22"/>
                <a:gd name="T10" fmla="*/ 1 w 22"/>
                <a:gd name="T11" fmla="*/ 2 h 22"/>
                <a:gd name="T12" fmla="*/ 2 w 22"/>
                <a:gd name="T13" fmla="*/ 0 h 22"/>
                <a:gd name="T14" fmla="*/ 20 w 22"/>
                <a:gd name="T15" fmla="*/ 0 h 22"/>
                <a:gd name="T16" fmla="*/ 22 w 22"/>
                <a:gd name="T17" fmla="*/ 2 h 22"/>
                <a:gd name="T18" fmla="*/ 22 w 22"/>
                <a:gd name="T19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" h="22">
                  <a:moveTo>
                    <a:pt x="22" y="11"/>
                  </a:moveTo>
                  <a:cubicBezTo>
                    <a:pt x="22" y="14"/>
                    <a:pt x="22" y="17"/>
                    <a:pt x="22" y="20"/>
                  </a:cubicBezTo>
                  <a:cubicBezTo>
                    <a:pt x="22" y="21"/>
                    <a:pt x="22" y="22"/>
                    <a:pt x="20" y="22"/>
                  </a:cubicBezTo>
                  <a:cubicBezTo>
                    <a:pt x="14" y="22"/>
                    <a:pt x="8" y="22"/>
                    <a:pt x="3" y="22"/>
                  </a:cubicBezTo>
                  <a:cubicBezTo>
                    <a:pt x="1" y="22"/>
                    <a:pt x="0" y="22"/>
                    <a:pt x="1" y="20"/>
                  </a:cubicBezTo>
                  <a:cubicBezTo>
                    <a:pt x="1" y="14"/>
                    <a:pt x="1" y="8"/>
                    <a:pt x="1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8" y="0"/>
                    <a:pt x="14" y="0"/>
                    <a:pt x="20" y="0"/>
                  </a:cubicBezTo>
                  <a:cubicBezTo>
                    <a:pt x="22" y="0"/>
                    <a:pt x="22" y="1"/>
                    <a:pt x="22" y="2"/>
                  </a:cubicBezTo>
                  <a:cubicBezTo>
                    <a:pt x="22" y="5"/>
                    <a:pt x="22" y="8"/>
                    <a:pt x="22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3" name="グループ化 1972"/>
          <p:cNvGrpSpPr/>
          <p:nvPr/>
        </p:nvGrpSpPr>
        <p:grpSpPr>
          <a:xfrm>
            <a:off x="1890668" y="866775"/>
            <a:ext cx="406400" cy="195263"/>
            <a:chOff x="1890668" y="866775"/>
            <a:chExt cx="406400" cy="195263"/>
          </a:xfrm>
        </p:grpSpPr>
        <p:sp>
          <p:nvSpPr>
            <p:cNvPr id="1401" name="Freeform 35"/>
            <p:cNvSpPr>
              <a:spLocks/>
            </p:cNvSpPr>
            <p:nvPr/>
          </p:nvSpPr>
          <p:spPr bwMode="auto">
            <a:xfrm>
              <a:off x="1890668" y="866775"/>
              <a:ext cx="406400" cy="195263"/>
            </a:xfrm>
            <a:custGeom>
              <a:avLst/>
              <a:gdLst>
                <a:gd name="T0" fmla="*/ 121 w 242"/>
                <a:gd name="T1" fmla="*/ 116 h 116"/>
                <a:gd name="T2" fmla="*/ 17 w 242"/>
                <a:gd name="T3" fmla="*/ 116 h 116"/>
                <a:gd name="T4" fmla="*/ 1 w 242"/>
                <a:gd name="T5" fmla="*/ 100 h 116"/>
                <a:gd name="T6" fmla="*/ 0 w 242"/>
                <a:gd name="T7" fmla="*/ 60 h 116"/>
                <a:gd name="T8" fmla="*/ 8 w 242"/>
                <a:gd name="T9" fmla="*/ 46 h 116"/>
                <a:gd name="T10" fmla="*/ 15 w 242"/>
                <a:gd name="T11" fmla="*/ 40 h 116"/>
                <a:gd name="T12" fmla="*/ 56 w 242"/>
                <a:gd name="T13" fmla="*/ 1 h 116"/>
                <a:gd name="T14" fmla="*/ 60 w 242"/>
                <a:gd name="T15" fmla="*/ 0 h 116"/>
                <a:gd name="T16" fmla="*/ 182 w 242"/>
                <a:gd name="T17" fmla="*/ 0 h 116"/>
                <a:gd name="T18" fmla="*/ 186 w 242"/>
                <a:gd name="T19" fmla="*/ 1 h 116"/>
                <a:gd name="T20" fmla="*/ 232 w 242"/>
                <a:gd name="T21" fmla="*/ 44 h 116"/>
                <a:gd name="T22" fmla="*/ 236 w 242"/>
                <a:gd name="T23" fmla="*/ 48 h 116"/>
                <a:gd name="T24" fmla="*/ 241 w 242"/>
                <a:gd name="T25" fmla="*/ 58 h 116"/>
                <a:gd name="T26" fmla="*/ 241 w 242"/>
                <a:gd name="T27" fmla="*/ 102 h 116"/>
                <a:gd name="T28" fmla="*/ 229 w 242"/>
                <a:gd name="T29" fmla="*/ 116 h 116"/>
                <a:gd name="T30" fmla="*/ 225 w 242"/>
                <a:gd name="T31" fmla="*/ 116 h 116"/>
                <a:gd name="T32" fmla="*/ 121 w 242"/>
                <a:gd name="T33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2" h="116">
                  <a:moveTo>
                    <a:pt x="121" y="116"/>
                  </a:moveTo>
                  <a:cubicBezTo>
                    <a:pt x="86" y="116"/>
                    <a:pt x="52" y="116"/>
                    <a:pt x="17" y="116"/>
                  </a:cubicBezTo>
                  <a:cubicBezTo>
                    <a:pt x="6" y="116"/>
                    <a:pt x="1" y="110"/>
                    <a:pt x="1" y="100"/>
                  </a:cubicBezTo>
                  <a:cubicBezTo>
                    <a:pt x="1" y="87"/>
                    <a:pt x="1" y="73"/>
                    <a:pt x="0" y="60"/>
                  </a:cubicBezTo>
                  <a:cubicBezTo>
                    <a:pt x="0" y="54"/>
                    <a:pt x="3" y="50"/>
                    <a:pt x="8" y="46"/>
                  </a:cubicBezTo>
                  <a:cubicBezTo>
                    <a:pt x="11" y="44"/>
                    <a:pt x="13" y="42"/>
                    <a:pt x="15" y="40"/>
                  </a:cubicBezTo>
                  <a:cubicBezTo>
                    <a:pt x="29" y="27"/>
                    <a:pt x="43" y="14"/>
                    <a:pt x="56" y="1"/>
                  </a:cubicBezTo>
                  <a:cubicBezTo>
                    <a:pt x="58" y="0"/>
                    <a:pt x="59" y="0"/>
                    <a:pt x="60" y="0"/>
                  </a:cubicBezTo>
                  <a:cubicBezTo>
                    <a:pt x="101" y="0"/>
                    <a:pt x="141" y="0"/>
                    <a:pt x="182" y="0"/>
                  </a:cubicBezTo>
                  <a:cubicBezTo>
                    <a:pt x="183" y="0"/>
                    <a:pt x="185" y="0"/>
                    <a:pt x="186" y="1"/>
                  </a:cubicBezTo>
                  <a:cubicBezTo>
                    <a:pt x="201" y="16"/>
                    <a:pt x="216" y="30"/>
                    <a:pt x="232" y="44"/>
                  </a:cubicBezTo>
                  <a:cubicBezTo>
                    <a:pt x="233" y="46"/>
                    <a:pt x="235" y="47"/>
                    <a:pt x="236" y="48"/>
                  </a:cubicBezTo>
                  <a:cubicBezTo>
                    <a:pt x="239" y="50"/>
                    <a:pt x="241" y="54"/>
                    <a:pt x="241" y="58"/>
                  </a:cubicBezTo>
                  <a:cubicBezTo>
                    <a:pt x="242" y="73"/>
                    <a:pt x="242" y="88"/>
                    <a:pt x="241" y="102"/>
                  </a:cubicBezTo>
                  <a:cubicBezTo>
                    <a:pt x="241" y="109"/>
                    <a:pt x="236" y="115"/>
                    <a:pt x="229" y="116"/>
                  </a:cubicBezTo>
                  <a:cubicBezTo>
                    <a:pt x="228" y="116"/>
                    <a:pt x="226" y="116"/>
                    <a:pt x="225" y="116"/>
                  </a:cubicBezTo>
                  <a:cubicBezTo>
                    <a:pt x="190" y="116"/>
                    <a:pt x="156" y="116"/>
                    <a:pt x="121" y="11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2" name="Freeform 36"/>
            <p:cNvSpPr>
              <a:spLocks/>
            </p:cNvSpPr>
            <p:nvPr/>
          </p:nvSpPr>
          <p:spPr bwMode="auto">
            <a:xfrm>
              <a:off x="1893843" y="944563"/>
              <a:ext cx="400050" cy="114300"/>
            </a:xfrm>
            <a:custGeom>
              <a:avLst/>
              <a:gdLst>
                <a:gd name="T0" fmla="*/ 119 w 238"/>
                <a:gd name="T1" fmla="*/ 68 h 68"/>
                <a:gd name="T2" fmla="*/ 15 w 238"/>
                <a:gd name="T3" fmla="*/ 68 h 68"/>
                <a:gd name="T4" fmla="*/ 0 w 238"/>
                <a:gd name="T5" fmla="*/ 54 h 68"/>
                <a:gd name="T6" fmla="*/ 0 w 238"/>
                <a:gd name="T7" fmla="*/ 14 h 68"/>
                <a:gd name="T8" fmla="*/ 14 w 238"/>
                <a:gd name="T9" fmla="*/ 0 h 68"/>
                <a:gd name="T10" fmla="*/ 224 w 238"/>
                <a:gd name="T11" fmla="*/ 0 h 68"/>
                <a:gd name="T12" fmla="*/ 238 w 238"/>
                <a:gd name="T13" fmla="*/ 14 h 68"/>
                <a:gd name="T14" fmla="*/ 238 w 238"/>
                <a:gd name="T15" fmla="*/ 55 h 68"/>
                <a:gd name="T16" fmla="*/ 224 w 238"/>
                <a:gd name="T17" fmla="*/ 68 h 68"/>
                <a:gd name="T18" fmla="*/ 119 w 238"/>
                <a:gd name="T19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68">
                  <a:moveTo>
                    <a:pt x="119" y="68"/>
                  </a:moveTo>
                  <a:cubicBezTo>
                    <a:pt x="84" y="68"/>
                    <a:pt x="49" y="68"/>
                    <a:pt x="15" y="68"/>
                  </a:cubicBezTo>
                  <a:cubicBezTo>
                    <a:pt x="6" y="68"/>
                    <a:pt x="0" y="63"/>
                    <a:pt x="0" y="54"/>
                  </a:cubicBezTo>
                  <a:cubicBezTo>
                    <a:pt x="0" y="41"/>
                    <a:pt x="0" y="27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84" y="0"/>
                    <a:pt x="154" y="0"/>
                    <a:pt x="224" y="0"/>
                  </a:cubicBezTo>
                  <a:cubicBezTo>
                    <a:pt x="232" y="0"/>
                    <a:pt x="238" y="6"/>
                    <a:pt x="238" y="14"/>
                  </a:cubicBezTo>
                  <a:cubicBezTo>
                    <a:pt x="237" y="28"/>
                    <a:pt x="238" y="41"/>
                    <a:pt x="238" y="55"/>
                  </a:cubicBezTo>
                  <a:cubicBezTo>
                    <a:pt x="238" y="63"/>
                    <a:pt x="232" y="68"/>
                    <a:pt x="224" y="68"/>
                  </a:cubicBezTo>
                  <a:cubicBezTo>
                    <a:pt x="189" y="68"/>
                    <a:pt x="154" y="68"/>
                    <a:pt x="119" y="68"/>
                  </a:cubicBezTo>
                  <a:close/>
                </a:path>
              </a:pathLst>
            </a:custGeom>
            <a:solidFill>
              <a:srgbClr val="3C3C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3" name="Freeform 37"/>
            <p:cNvSpPr>
              <a:spLocks/>
            </p:cNvSpPr>
            <p:nvPr/>
          </p:nvSpPr>
          <p:spPr bwMode="auto">
            <a:xfrm>
              <a:off x="1912893" y="868363"/>
              <a:ext cx="363538" cy="74613"/>
            </a:xfrm>
            <a:custGeom>
              <a:avLst/>
              <a:gdLst>
                <a:gd name="T0" fmla="*/ 214 w 216"/>
                <a:gd name="T1" fmla="*/ 43 h 44"/>
                <a:gd name="T2" fmla="*/ 212 w 216"/>
                <a:gd name="T3" fmla="*/ 43 h 44"/>
                <a:gd name="T4" fmla="*/ 4 w 216"/>
                <a:gd name="T5" fmla="*/ 43 h 44"/>
                <a:gd name="T6" fmla="*/ 2 w 216"/>
                <a:gd name="T7" fmla="*/ 43 h 44"/>
                <a:gd name="T8" fmla="*/ 0 w 216"/>
                <a:gd name="T9" fmla="*/ 43 h 44"/>
                <a:gd name="T10" fmla="*/ 44 w 216"/>
                <a:gd name="T11" fmla="*/ 2 h 44"/>
                <a:gd name="T12" fmla="*/ 48 w 216"/>
                <a:gd name="T13" fmla="*/ 0 h 44"/>
                <a:gd name="T14" fmla="*/ 168 w 216"/>
                <a:gd name="T15" fmla="*/ 1 h 44"/>
                <a:gd name="T16" fmla="*/ 172 w 216"/>
                <a:gd name="T17" fmla="*/ 2 h 44"/>
                <a:gd name="T18" fmla="*/ 216 w 216"/>
                <a:gd name="T19" fmla="*/ 43 h 44"/>
                <a:gd name="T20" fmla="*/ 214 w 216"/>
                <a:gd name="T21" fmla="*/ 4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6" h="44">
                  <a:moveTo>
                    <a:pt x="214" y="43"/>
                  </a:moveTo>
                  <a:cubicBezTo>
                    <a:pt x="213" y="43"/>
                    <a:pt x="213" y="43"/>
                    <a:pt x="212" y="43"/>
                  </a:cubicBezTo>
                  <a:cubicBezTo>
                    <a:pt x="143" y="43"/>
                    <a:pt x="74" y="43"/>
                    <a:pt x="4" y="43"/>
                  </a:cubicBezTo>
                  <a:cubicBezTo>
                    <a:pt x="4" y="43"/>
                    <a:pt x="3" y="43"/>
                    <a:pt x="2" y="43"/>
                  </a:cubicBezTo>
                  <a:cubicBezTo>
                    <a:pt x="1" y="43"/>
                    <a:pt x="1" y="44"/>
                    <a:pt x="0" y="43"/>
                  </a:cubicBezTo>
                  <a:cubicBezTo>
                    <a:pt x="15" y="29"/>
                    <a:pt x="29" y="16"/>
                    <a:pt x="44" y="2"/>
                  </a:cubicBezTo>
                  <a:cubicBezTo>
                    <a:pt x="45" y="1"/>
                    <a:pt x="46" y="0"/>
                    <a:pt x="48" y="0"/>
                  </a:cubicBezTo>
                  <a:cubicBezTo>
                    <a:pt x="88" y="1"/>
                    <a:pt x="128" y="1"/>
                    <a:pt x="168" y="1"/>
                  </a:cubicBezTo>
                  <a:cubicBezTo>
                    <a:pt x="170" y="1"/>
                    <a:pt x="171" y="1"/>
                    <a:pt x="172" y="2"/>
                  </a:cubicBezTo>
                  <a:cubicBezTo>
                    <a:pt x="186" y="16"/>
                    <a:pt x="201" y="29"/>
                    <a:pt x="216" y="43"/>
                  </a:cubicBezTo>
                  <a:cubicBezTo>
                    <a:pt x="215" y="44"/>
                    <a:pt x="215" y="43"/>
                    <a:pt x="214" y="43"/>
                  </a:cubicBezTo>
                  <a:close/>
                </a:path>
              </a:pathLst>
            </a:custGeom>
            <a:solidFill>
              <a:srgbClr val="BDBD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4" name="Freeform 38"/>
            <p:cNvSpPr>
              <a:spLocks/>
            </p:cNvSpPr>
            <p:nvPr/>
          </p:nvSpPr>
          <p:spPr bwMode="auto">
            <a:xfrm>
              <a:off x="1912893" y="941388"/>
              <a:ext cx="3175" cy="1588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0 w 2"/>
                <a:gd name="T5" fmla="*/ 0 h 1"/>
                <a:gd name="T6" fmla="*/ 0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2" y="0"/>
                    <a:pt x="2" y="0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515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5" name="Freeform 39"/>
            <p:cNvSpPr>
              <a:spLocks/>
            </p:cNvSpPr>
            <p:nvPr/>
          </p:nvSpPr>
          <p:spPr bwMode="auto">
            <a:xfrm>
              <a:off x="2271668" y="941388"/>
              <a:ext cx="4763" cy="1588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0 h 1"/>
                <a:gd name="T4" fmla="*/ 2 w 2"/>
                <a:gd name="T5" fmla="*/ 0 h 1"/>
                <a:gd name="T6" fmla="*/ 0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5656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6" name="Freeform 40"/>
            <p:cNvSpPr>
              <a:spLocks/>
            </p:cNvSpPr>
            <p:nvPr/>
          </p:nvSpPr>
          <p:spPr bwMode="auto">
            <a:xfrm>
              <a:off x="1949406" y="968375"/>
              <a:ext cx="174625" cy="66675"/>
            </a:xfrm>
            <a:custGeom>
              <a:avLst/>
              <a:gdLst>
                <a:gd name="T0" fmla="*/ 52 w 104"/>
                <a:gd name="T1" fmla="*/ 40 h 40"/>
                <a:gd name="T2" fmla="*/ 3 w 104"/>
                <a:gd name="T3" fmla="*/ 40 h 40"/>
                <a:gd name="T4" fmla="*/ 0 w 104"/>
                <a:gd name="T5" fmla="*/ 37 h 40"/>
                <a:gd name="T6" fmla="*/ 0 w 104"/>
                <a:gd name="T7" fmla="*/ 3 h 40"/>
                <a:gd name="T8" fmla="*/ 3 w 104"/>
                <a:gd name="T9" fmla="*/ 0 h 40"/>
                <a:gd name="T10" fmla="*/ 101 w 104"/>
                <a:gd name="T11" fmla="*/ 0 h 40"/>
                <a:gd name="T12" fmla="*/ 104 w 104"/>
                <a:gd name="T13" fmla="*/ 3 h 40"/>
                <a:gd name="T14" fmla="*/ 104 w 104"/>
                <a:gd name="T15" fmla="*/ 37 h 40"/>
                <a:gd name="T16" fmla="*/ 101 w 104"/>
                <a:gd name="T17" fmla="*/ 40 h 40"/>
                <a:gd name="T18" fmla="*/ 52 w 104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40">
                  <a:moveTo>
                    <a:pt x="52" y="40"/>
                  </a:moveTo>
                  <a:cubicBezTo>
                    <a:pt x="36" y="40"/>
                    <a:pt x="20" y="40"/>
                    <a:pt x="3" y="40"/>
                  </a:cubicBezTo>
                  <a:cubicBezTo>
                    <a:pt x="0" y="40"/>
                    <a:pt x="0" y="40"/>
                    <a:pt x="0" y="37"/>
                  </a:cubicBezTo>
                  <a:cubicBezTo>
                    <a:pt x="0" y="26"/>
                    <a:pt x="0" y="15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36" y="0"/>
                    <a:pt x="68" y="0"/>
                    <a:pt x="101" y="0"/>
                  </a:cubicBezTo>
                  <a:cubicBezTo>
                    <a:pt x="104" y="0"/>
                    <a:pt x="104" y="0"/>
                    <a:pt x="104" y="3"/>
                  </a:cubicBezTo>
                  <a:cubicBezTo>
                    <a:pt x="104" y="15"/>
                    <a:pt x="104" y="26"/>
                    <a:pt x="104" y="37"/>
                  </a:cubicBezTo>
                  <a:cubicBezTo>
                    <a:pt x="104" y="40"/>
                    <a:pt x="104" y="40"/>
                    <a:pt x="101" y="40"/>
                  </a:cubicBezTo>
                  <a:cubicBezTo>
                    <a:pt x="85" y="40"/>
                    <a:pt x="68" y="40"/>
                    <a:pt x="52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07" name="Freeform 41"/>
            <p:cNvSpPr>
              <a:spLocks/>
            </p:cNvSpPr>
            <p:nvPr/>
          </p:nvSpPr>
          <p:spPr bwMode="auto">
            <a:xfrm>
              <a:off x="2171656" y="960438"/>
              <a:ext cx="76200" cy="77788"/>
            </a:xfrm>
            <a:custGeom>
              <a:avLst/>
              <a:gdLst>
                <a:gd name="T0" fmla="*/ 21 w 45"/>
                <a:gd name="T1" fmla="*/ 46 h 46"/>
                <a:gd name="T2" fmla="*/ 0 w 45"/>
                <a:gd name="T3" fmla="*/ 27 h 46"/>
                <a:gd name="T4" fmla="*/ 5 w 45"/>
                <a:gd name="T5" fmla="*/ 10 h 46"/>
                <a:gd name="T6" fmla="*/ 37 w 45"/>
                <a:gd name="T7" fmla="*/ 10 h 46"/>
                <a:gd name="T8" fmla="*/ 34 w 45"/>
                <a:gd name="T9" fmla="*/ 42 h 46"/>
                <a:gd name="T10" fmla="*/ 21 w 45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46">
                  <a:moveTo>
                    <a:pt x="21" y="46"/>
                  </a:moveTo>
                  <a:cubicBezTo>
                    <a:pt x="11" y="46"/>
                    <a:pt x="1" y="37"/>
                    <a:pt x="0" y="27"/>
                  </a:cubicBezTo>
                  <a:cubicBezTo>
                    <a:pt x="0" y="20"/>
                    <a:pt x="2" y="15"/>
                    <a:pt x="5" y="10"/>
                  </a:cubicBezTo>
                  <a:cubicBezTo>
                    <a:pt x="14" y="0"/>
                    <a:pt x="29" y="0"/>
                    <a:pt x="37" y="10"/>
                  </a:cubicBezTo>
                  <a:cubicBezTo>
                    <a:pt x="45" y="20"/>
                    <a:pt x="44" y="33"/>
                    <a:pt x="34" y="42"/>
                  </a:cubicBezTo>
                  <a:cubicBezTo>
                    <a:pt x="31" y="45"/>
                    <a:pt x="26" y="46"/>
                    <a:pt x="21" y="4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0" name="Freeform 42"/>
            <p:cNvSpPr>
              <a:spLocks/>
            </p:cNvSpPr>
            <p:nvPr/>
          </p:nvSpPr>
          <p:spPr bwMode="auto">
            <a:xfrm>
              <a:off x="2081168" y="876300"/>
              <a:ext cx="33338" cy="19050"/>
            </a:xfrm>
            <a:custGeom>
              <a:avLst/>
              <a:gdLst>
                <a:gd name="T0" fmla="*/ 10 w 20"/>
                <a:gd name="T1" fmla="*/ 0 h 11"/>
                <a:gd name="T2" fmla="*/ 18 w 20"/>
                <a:gd name="T3" fmla="*/ 2 h 11"/>
                <a:gd name="T4" fmla="*/ 18 w 20"/>
                <a:gd name="T5" fmla="*/ 9 h 11"/>
                <a:gd name="T6" fmla="*/ 3 w 20"/>
                <a:gd name="T7" fmla="*/ 9 h 11"/>
                <a:gd name="T8" fmla="*/ 3 w 20"/>
                <a:gd name="T9" fmla="*/ 2 h 11"/>
                <a:gd name="T10" fmla="*/ 10 w 20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0"/>
                  </a:moveTo>
                  <a:cubicBezTo>
                    <a:pt x="13" y="0"/>
                    <a:pt x="15" y="0"/>
                    <a:pt x="18" y="2"/>
                  </a:cubicBezTo>
                  <a:cubicBezTo>
                    <a:pt x="20" y="4"/>
                    <a:pt x="20" y="7"/>
                    <a:pt x="18" y="9"/>
                  </a:cubicBezTo>
                  <a:cubicBezTo>
                    <a:pt x="14" y="11"/>
                    <a:pt x="7" y="11"/>
                    <a:pt x="3" y="9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5" y="1"/>
                    <a:pt x="7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1" name="Freeform 43"/>
            <p:cNvSpPr>
              <a:spLocks/>
            </p:cNvSpPr>
            <p:nvPr/>
          </p:nvSpPr>
          <p:spPr bwMode="auto">
            <a:xfrm>
              <a:off x="2124031" y="874713"/>
              <a:ext cx="33338" cy="19050"/>
            </a:xfrm>
            <a:custGeom>
              <a:avLst/>
              <a:gdLst>
                <a:gd name="T0" fmla="*/ 10 w 20"/>
                <a:gd name="T1" fmla="*/ 11 h 11"/>
                <a:gd name="T2" fmla="*/ 2 w 20"/>
                <a:gd name="T3" fmla="*/ 9 h 11"/>
                <a:gd name="T4" fmla="*/ 2 w 20"/>
                <a:gd name="T5" fmla="*/ 3 h 11"/>
                <a:gd name="T6" fmla="*/ 17 w 20"/>
                <a:gd name="T7" fmla="*/ 3 h 11"/>
                <a:gd name="T8" fmla="*/ 17 w 20"/>
                <a:gd name="T9" fmla="*/ 9 h 11"/>
                <a:gd name="T10" fmla="*/ 10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11"/>
                  </a:moveTo>
                  <a:cubicBezTo>
                    <a:pt x="7" y="11"/>
                    <a:pt x="5" y="11"/>
                    <a:pt x="2" y="9"/>
                  </a:cubicBezTo>
                  <a:cubicBezTo>
                    <a:pt x="0" y="8"/>
                    <a:pt x="0" y="5"/>
                    <a:pt x="2" y="3"/>
                  </a:cubicBezTo>
                  <a:cubicBezTo>
                    <a:pt x="6" y="0"/>
                    <a:pt x="14" y="0"/>
                    <a:pt x="17" y="3"/>
                  </a:cubicBezTo>
                  <a:cubicBezTo>
                    <a:pt x="20" y="5"/>
                    <a:pt x="20" y="8"/>
                    <a:pt x="17" y="9"/>
                  </a:cubicBezTo>
                  <a:cubicBezTo>
                    <a:pt x="15" y="11"/>
                    <a:pt x="13" y="11"/>
                    <a:pt x="1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42" name="Freeform 44"/>
            <p:cNvSpPr>
              <a:spLocks/>
            </p:cNvSpPr>
            <p:nvPr/>
          </p:nvSpPr>
          <p:spPr bwMode="auto">
            <a:xfrm>
              <a:off x="2166893" y="876300"/>
              <a:ext cx="34925" cy="19050"/>
            </a:xfrm>
            <a:custGeom>
              <a:avLst/>
              <a:gdLst>
                <a:gd name="T0" fmla="*/ 10 w 21"/>
                <a:gd name="T1" fmla="*/ 0 h 11"/>
                <a:gd name="T2" fmla="*/ 18 w 21"/>
                <a:gd name="T3" fmla="*/ 2 h 11"/>
                <a:gd name="T4" fmla="*/ 18 w 21"/>
                <a:gd name="T5" fmla="*/ 9 h 11"/>
                <a:gd name="T6" fmla="*/ 3 w 21"/>
                <a:gd name="T7" fmla="*/ 8 h 11"/>
                <a:gd name="T8" fmla="*/ 3 w 21"/>
                <a:gd name="T9" fmla="*/ 2 h 11"/>
                <a:gd name="T10" fmla="*/ 10 w 21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0" y="0"/>
                  </a:moveTo>
                  <a:cubicBezTo>
                    <a:pt x="13" y="0"/>
                    <a:pt x="15" y="0"/>
                    <a:pt x="18" y="2"/>
                  </a:cubicBezTo>
                  <a:cubicBezTo>
                    <a:pt x="21" y="4"/>
                    <a:pt x="21" y="7"/>
                    <a:pt x="18" y="9"/>
                  </a:cubicBezTo>
                  <a:cubicBezTo>
                    <a:pt x="14" y="11"/>
                    <a:pt x="7" y="11"/>
                    <a:pt x="3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3" name="Freeform 45"/>
            <p:cNvSpPr>
              <a:spLocks/>
            </p:cNvSpPr>
            <p:nvPr/>
          </p:nvSpPr>
          <p:spPr bwMode="auto">
            <a:xfrm>
              <a:off x="1993856" y="919163"/>
              <a:ext cx="34925" cy="19050"/>
            </a:xfrm>
            <a:custGeom>
              <a:avLst/>
              <a:gdLst>
                <a:gd name="T0" fmla="*/ 10 w 20"/>
                <a:gd name="T1" fmla="*/ 11 h 11"/>
                <a:gd name="T2" fmla="*/ 2 w 20"/>
                <a:gd name="T3" fmla="*/ 9 h 11"/>
                <a:gd name="T4" fmla="*/ 2 w 20"/>
                <a:gd name="T5" fmla="*/ 3 h 11"/>
                <a:gd name="T6" fmla="*/ 17 w 20"/>
                <a:gd name="T7" fmla="*/ 2 h 11"/>
                <a:gd name="T8" fmla="*/ 17 w 20"/>
                <a:gd name="T9" fmla="*/ 9 h 11"/>
                <a:gd name="T10" fmla="*/ 10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11"/>
                  </a:moveTo>
                  <a:cubicBezTo>
                    <a:pt x="7" y="11"/>
                    <a:pt x="5" y="11"/>
                    <a:pt x="2" y="9"/>
                  </a:cubicBezTo>
                  <a:cubicBezTo>
                    <a:pt x="0" y="7"/>
                    <a:pt x="0" y="4"/>
                    <a:pt x="2" y="3"/>
                  </a:cubicBezTo>
                  <a:cubicBezTo>
                    <a:pt x="6" y="0"/>
                    <a:pt x="14" y="0"/>
                    <a:pt x="17" y="2"/>
                  </a:cubicBezTo>
                  <a:cubicBezTo>
                    <a:pt x="20" y="4"/>
                    <a:pt x="20" y="7"/>
                    <a:pt x="17" y="9"/>
                  </a:cubicBezTo>
                  <a:cubicBezTo>
                    <a:pt x="16" y="10"/>
                    <a:pt x="13" y="11"/>
                    <a:pt x="1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4" name="Freeform 46"/>
            <p:cNvSpPr>
              <a:spLocks/>
            </p:cNvSpPr>
            <p:nvPr/>
          </p:nvSpPr>
          <p:spPr bwMode="auto">
            <a:xfrm>
              <a:off x="2036718" y="874713"/>
              <a:ext cx="34925" cy="19050"/>
            </a:xfrm>
            <a:custGeom>
              <a:avLst/>
              <a:gdLst>
                <a:gd name="T0" fmla="*/ 11 w 21"/>
                <a:gd name="T1" fmla="*/ 11 h 11"/>
                <a:gd name="T2" fmla="*/ 3 w 21"/>
                <a:gd name="T3" fmla="*/ 9 h 11"/>
                <a:gd name="T4" fmla="*/ 3 w 21"/>
                <a:gd name="T5" fmla="*/ 3 h 11"/>
                <a:gd name="T6" fmla="*/ 18 w 21"/>
                <a:gd name="T7" fmla="*/ 3 h 11"/>
                <a:gd name="T8" fmla="*/ 18 w 21"/>
                <a:gd name="T9" fmla="*/ 9 h 11"/>
                <a:gd name="T10" fmla="*/ 11 w 21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1" y="11"/>
                  </a:moveTo>
                  <a:cubicBezTo>
                    <a:pt x="8" y="11"/>
                    <a:pt x="5" y="11"/>
                    <a:pt x="3" y="9"/>
                  </a:cubicBezTo>
                  <a:cubicBezTo>
                    <a:pt x="1" y="8"/>
                    <a:pt x="0" y="5"/>
                    <a:pt x="3" y="3"/>
                  </a:cubicBezTo>
                  <a:cubicBezTo>
                    <a:pt x="7" y="0"/>
                    <a:pt x="14" y="0"/>
                    <a:pt x="18" y="3"/>
                  </a:cubicBezTo>
                  <a:cubicBezTo>
                    <a:pt x="21" y="5"/>
                    <a:pt x="21" y="8"/>
                    <a:pt x="18" y="9"/>
                  </a:cubicBezTo>
                  <a:cubicBezTo>
                    <a:pt x="16" y="11"/>
                    <a:pt x="13" y="11"/>
                    <a:pt x="11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5" name="Freeform 47"/>
            <p:cNvSpPr>
              <a:spLocks/>
            </p:cNvSpPr>
            <p:nvPr/>
          </p:nvSpPr>
          <p:spPr bwMode="auto">
            <a:xfrm>
              <a:off x="2124031" y="919163"/>
              <a:ext cx="33338" cy="19050"/>
            </a:xfrm>
            <a:custGeom>
              <a:avLst/>
              <a:gdLst>
                <a:gd name="T0" fmla="*/ 10 w 20"/>
                <a:gd name="T1" fmla="*/ 11 h 11"/>
                <a:gd name="T2" fmla="*/ 2 w 20"/>
                <a:gd name="T3" fmla="*/ 9 h 11"/>
                <a:gd name="T4" fmla="*/ 2 w 20"/>
                <a:gd name="T5" fmla="*/ 3 h 11"/>
                <a:gd name="T6" fmla="*/ 17 w 20"/>
                <a:gd name="T7" fmla="*/ 3 h 11"/>
                <a:gd name="T8" fmla="*/ 17 w 20"/>
                <a:gd name="T9" fmla="*/ 9 h 11"/>
                <a:gd name="T10" fmla="*/ 10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11"/>
                  </a:moveTo>
                  <a:cubicBezTo>
                    <a:pt x="7" y="11"/>
                    <a:pt x="4" y="11"/>
                    <a:pt x="2" y="9"/>
                  </a:cubicBezTo>
                  <a:cubicBezTo>
                    <a:pt x="0" y="7"/>
                    <a:pt x="0" y="5"/>
                    <a:pt x="2" y="3"/>
                  </a:cubicBezTo>
                  <a:cubicBezTo>
                    <a:pt x="6" y="0"/>
                    <a:pt x="14" y="0"/>
                    <a:pt x="17" y="3"/>
                  </a:cubicBezTo>
                  <a:cubicBezTo>
                    <a:pt x="20" y="4"/>
                    <a:pt x="20" y="7"/>
                    <a:pt x="17" y="9"/>
                  </a:cubicBezTo>
                  <a:cubicBezTo>
                    <a:pt x="16" y="10"/>
                    <a:pt x="13" y="11"/>
                    <a:pt x="1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6" name="Freeform 48"/>
            <p:cNvSpPr>
              <a:spLocks/>
            </p:cNvSpPr>
            <p:nvPr/>
          </p:nvSpPr>
          <p:spPr bwMode="auto">
            <a:xfrm>
              <a:off x="2036718" y="919163"/>
              <a:ext cx="34925" cy="19050"/>
            </a:xfrm>
            <a:custGeom>
              <a:avLst/>
              <a:gdLst>
                <a:gd name="T0" fmla="*/ 11 w 21"/>
                <a:gd name="T1" fmla="*/ 11 h 11"/>
                <a:gd name="T2" fmla="*/ 3 w 21"/>
                <a:gd name="T3" fmla="*/ 9 h 11"/>
                <a:gd name="T4" fmla="*/ 3 w 21"/>
                <a:gd name="T5" fmla="*/ 3 h 11"/>
                <a:gd name="T6" fmla="*/ 18 w 21"/>
                <a:gd name="T7" fmla="*/ 2 h 11"/>
                <a:gd name="T8" fmla="*/ 18 w 21"/>
                <a:gd name="T9" fmla="*/ 9 h 11"/>
                <a:gd name="T10" fmla="*/ 11 w 21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1" y="11"/>
                  </a:moveTo>
                  <a:cubicBezTo>
                    <a:pt x="8" y="11"/>
                    <a:pt x="5" y="11"/>
                    <a:pt x="3" y="9"/>
                  </a:cubicBezTo>
                  <a:cubicBezTo>
                    <a:pt x="0" y="7"/>
                    <a:pt x="1" y="4"/>
                    <a:pt x="3" y="3"/>
                  </a:cubicBezTo>
                  <a:cubicBezTo>
                    <a:pt x="7" y="0"/>
                    <a:pt x="14" y="0"/>
                    <a:pt x="18" y="2"/>
                  </a:cubicBezTo>
                  <a:cubicBezTo>
                    <a:pt x="21" y="4"/>
                    <a:pt x="21" y="7"/>
                    <a:pt x="18" y="9"/>
                  </a:cubicBezTo>
                  <a:cubicBezTo>
                    <a:pt x="16" y="10"/>
                    <a:pt x="13" y="11"/>
                    <a:pt x="11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7" name="Freeform 49"/>
            <p:cNvSpPr>
              <a:spLocks/>
            </p:cNvSpPr>
            <p:nvPr/>
          </p:nvSpPr>
          <p:spPr bwMode="auto">
            <a:xfrm>
              <a:off x="2166893" y="919163"/>
              <a:ext cx="34925" cy="19050"/>
            </a:xfrm>
            <a:custGeom>
              <a:avLst/>
              <a:gdLst>
                <a:gd name="T0" fmla="*/ 11 w 21"/>
                <a:gd name="T1" fmla="*/ 11 h 11"/>
                <a:gd name="T2" fmla="*/ 3 w 21"/>
                <a:gd name="T3" fmla="*/ 9 h 11"/>
                <a:gd name="T4" fmla="*/ 3 w 21"/>
                <a:gd name="T5" fmla="*/ 3 h 11"/>
                <a:gd name="T6" fmla="*/ 18 w 21"/>
                <a:gd name="T7" fmla="*/ 3 h 11"/>
                <a:gd name="T8" fmla="*/ 18 w 21"/>
                <a:gd name="T9" fmla="*/ 9 h 11"/>
                <a:gd name="T10" fmla="*/ 11 w 21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1" y="11"/>
                  </a:moveTo>
                  <a:cubicBezTo>
                    <a:pt x="8" y="11"/>
                    <a:pt x="5" y="11"/>
                    <a:pt x="3" y="9"/>
                  </a:cubicBezTo>
                  <a:cubicBezTo>
                    <a:pt x="0" y="7"/>
                    <a:pt x="0" y="5"/>
                    <a:pt x="3" y="3"/>
                  </a:cubicBezTo>
                  <a:cubicBezTo>
                    <a:pt x="7" y="0"/>
                    <a:pt x="14" y="0"/>
                    <a:pt x="18" y="3"/>
                  </a:cubicBezTo>
                  <a:cubicBezTo>
                    <a:pt x="21" y="4"/>
                    <a:pt x="21" y="7"/>
                    <a:pt x="18" y="9"/>
                  </a:cubicBezTo>
                  <a:cubicBezTo>
                    <a:pt x="16" y="10"/>
                    <a:pt x="14" y="11"/>
                    <a:pt x="11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8" name="Freeform 50"/>
            <p:cNvSpPr>
              <a:spLocks/>
            </p:cNvSpPr>
            <p:nvPr/>
          </p:nvSpPr>
          <p:spPr bwMode="auto">
            <a:xfrm>
              <a:off x="2209756" y="919163"/>
              <a:ext cx="33338" cy="19050"/>
            </a:xfrm>
            <a:custGeom>
              <a:avLst/>
              <a:gdLst>
                <a:gd name="T0" fmla="*/ 10 w 20"/>
                <a:gd name="T1" fmla="*/ 11 h 11"/>
                <a:gd name="T2" fmla="*/ 3 w 20"/>
                <a:gd name="T3" fmla="*/ 9 h 11"/>
                <a:gd name="T4" fmla="*/ 3 w 20"/>
                <a:gd name="T5" fmla="*/ 3 h 11"/>
                <a:gd name="T6" fmla="*/ 17 w 20"/>
                <a:gd name="T7" fmla="*/ 3 h 11"/>
                <a:gd name="T8" fmla="*/ 17 w 20"/>
                <a:gd name="T9" fmla="*/ 9 h 11"/>
                <a:gd name="T10" fmla="*/ 10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11"/>
                  </a:moveTo>
                  <a:cubicBezTo>
                    <a:pt x="7" y="11"/>
                    <a:pt x="5" y="11"/>
                    <a:pt x="3" y="9"/>
                  </a:cubicBezTo>
                  <a:cubicBezTo>
                    <a:pt x="0" y="7"/>
                    <a:pt x="0" y="4"/>
                    <a:pt x="3" y="3"/>
                  </a:cubicBezTo>
                  <a:cubicBezTo>
                    <a:pt x="6" y="0"/>
                    <a:pt x="14" y="0"/>
                    <a:pt x="17" y="3"/>
                  </a:cubicBezTo>
                  <a:cubicBezTo>
                    <a:pt x="20" y="5"/>
                    <a:pt x="20" y="7"/>
                    <a:pt x="17" y="9"/>
                  </a:cubicBezTo>
                  <a:cubicBezTo>
                    <a:pt x="15" y="11"/>
                    <a:pt x="13" y="11"/>
                    <a:pt x="1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69" name="Freeform 51"/>
            <p:cNvSpPr>
              <a:spLocks/>
            </p:cNvSpPr>
            <p:nvPr/>
          </p:nvSpPr>
          <p:spPr bwMode="auto">
            <a:xfrm>
              <a:off x="2187531" y="898525"/>
              <a:ext cx="36513" cy="19050"/>
            </a:xfrm>
            <a:custGeom>
              <a:avLst/>
              <a:gdLst>
                <a:gd name="T0" fmla="*/ 10 w 21"/>
                <a:gd name="T1" fmla="*/ 0 h 11"/>
                <a:gd name="T2" fmla="*/ 17 w 21"/>
                <a:gd name="T3" fmla="*/ 1 h 11"/>
                <a:gd name="T4" fmla="*/ 17 w 21"/>
                <a:gd name="T5" fmla="*/ 8 h 11"/>
                <a:gd name="T6" fmla="*/ 3 w 21"/>
                <a:gd name="T7" fmla="*/ 8 h 11"/>
                <a:gd name="T8" fmla="*/ 3 w 21"/>
                <a:gd name="T9" fmla="*/ 2 h 11"/>
                <a:gd name="T10" fmla="*/ 10 w 21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0" y="0"/>
                  </a:moveTo>
                  <a:cubicBezTo>
                    <a:pt x="13" y="0"/>
                    <a:pt x="15" y="0"/>
                    <a:pt x="17" y="1"/>
                  </a:cubicBezTo>
                  <a:cubicBezTo>
                    <a:pt x="20" y="3"/>
                    <a:pt x="21" y="7"/>
                    <a:pt x="17" y="8"/>
                  </a:cubicBezTo>
                  <a:cubicBezTo>
                    <a:pt x="13" y="11"/>
                    <a:pt x="8" y="11"/>
                    <a:pt x="3" y="8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5" y="0"/>
                    <a:pt x="8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0" name="Freeform 52"/>
            <p:cNvSpPr>
              <a:spLocks/>
            </p:cNvSpPr>
            <p:nvPr/>
          </p:nvSpPr>
          <p:spPr bwMode="auto">
            <a:xfrm>
              <a:off x="1993856" y="876300"/>
              <a:ext cx="34925" cy="19050"/>
            </a:xfrm>
            <a:custGeom>
              <a:avLst/>
              <a:gdLst>
                <a:gd name="T0" fmla="*/ 10 w 20"/>
                <a:gd name="T1" fmla="*/ 0 h 11"/>
                <a:gd name="T2" fmla="*/ 17 w 20"/>
                <a:gd name="T3" fmla="*/ 2 h 11"/>
                <a:gd name="T4" fmla="*/ 17 w 20"/>
                <a:gd name="T5" fmla="*/ 9 h 11"/>
                <a:gd name="T6" fmla="*/ 3 w 20"/>
                <a:gd name="T7" fmla="*/ 9 h 11"/>
                <a:gd name="T8" fmla="*/ 3 w 20"/>
                <a:gd name="T9" fmla="*/ 2 h 11"/>
                <a:gd name="T10" fmla="*/ 10 w 20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0"/>
                  </a:moveTo>
                  <a:cubicBezTo>
                    <a:pt x="12" y="0"/>
                    <a:pt x="15" y="0"/>
                    <a:pt x="17" y="2"/>
                  </a:cubicBezTo>
                  <a:cubicBezTo>
                    <a:pt x="20" y="4"/>
                    <a:pt x="20" y="7"/>
                    <a:pt x="17" y="9"/>
                  </a:cubicBezTo>
                  <a:cubicBezTo>
                    <a:pt x="12" y="11"/>
                    <a:pt x="8" y="11"/>
                    <a:pt x="3" y="9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5" y="0"/>
                    <a:pt x="7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71" name="Freeform 53"/>
            <p:cNvSpPr>
              <a:spLocks/>
            </p:cNvSpPr>
            <p:nvPr/>
          </p:nvSpPr>
          <p:spPr bwMode="auto">
            <a:xfrm>
              <a:off x="1973218" y="896938"/>
              <a:ext cx="33338" cy="19050"/>
            </a:xfrm>
            <a:custGeom>
              <a:avLst/>
              <a:gdLst>
                <a:gd name="T0" fmla="*/ 9 w 20"/>
                <a:gd name="T1" fmla="*/ 11 h 11"/>
                <a:gd name="T2" fmla="*/ 3 w 20"/>
                <a:gd name="T3" fmla="*/ 9 h 11"/>
                <a:gd name="T4" fmla="*/ 2 w 20"/>
                <a:gd name="T5" fmla="*/ 3 h 11"/>
                <a:gd name="T6" fmla="*/ 18 w 20"/>
                <a:gd name="T7" fmla="*/ 3 h 11"/>
                <a:gd name="T8" fmla="*/ 18 w 20"/>
                <a:gd name="T9" fmla="*/ 9 h 11"/>
                <a:gd name="T10" fmla="*/ 9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9" y="11"/>
                  </a:moveTo>
                  <a:cubicBezTo>
                    <a:pt x="7" y="11"/>
                    <a:pt x="4" y="11"/>
                    <a:pt x="3" y="9"/>
                  </a:cubicBezTo>
                  <a:cubicBezTo>
                    <a:pt x="0" y="7"/>
                    <a:pt x="0" y="5"/>
                    <a:pt x="2" y="3"/>
                  </a:cubicBezTo>
                  <a:cubicBezTo>
                    <a:pt x="6" y="0"/>
                    <a:pt x="14" y="0"/>
                    <a:pt x="18" y="3"/>
                  </a:cubicBezTo>
                  <a:cubicBezTo>
                    <a:pt x="20" y="5"/>
                    <a:pt x="20" y="7"/>
                    <a:pt x="18" y="9"/>
                  </a:cubicBezTo>
                  <a:cubicBezTo>
                    <a:pt x="15" y="11"/>
                    <a:pt x="12" y="11"/>
                    <a:pt x="9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0" name="Freeform 54"/>
            <p:cNvSpPr>
              <a:spLocks/>
            </p:cNvSpPr>
            <p:nvPr/>
          </p:nvSpPr>
          <p:spPr bwMode="auto">
            <a:xfrm>
              <a:off x="2016081" y="898525"/>
              <a:ext cx="33338" cy="19050"/>
            </a:xfrm>
            <a:custGeom>
              <a:avLst/>
              <a:gdLst>
                <a:gd name="T0" fmla="*/ 10 w 20"/>
                <a:gd name="T1" fmla="*/ 0 h 11"/>
                <a:gd name="T2" fmla="*/ 17 w 20"/>
                <a:gd name="T3" fmla="*/ 2 h 11"/>
                <a:gd name="T4" fmla="*/ 17 w 20"/>
                <a:gd name="T5" fmla="*/ 8 h 11"/>
                <a:gd name="T6" fmla="*/ 2 w 20"/>
                <a:gd name="T7" fmla="*/ 8 h 11"/>
                <a:gd name="T8" fmla="*/ 2 w 20"/>
                <a:gd name="T9" fmla="*/ 2 h 11"/>
                <a:gd name="T10" fmla="*/ 10 w 20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0"/>
                  </a:moveTo>
                  <a:cubicBezTo>
                    <a:pt x="12" y="0"/>
                    <a:pt x="15" y="0"/>
                    <a:pt x="17" y="2"/>
                  </a:cubicBezTo>
                  <a:cubicBezTo>
                    <a:pt x="20" y="3"/>
                    <a:pt x="20" y="6"/>
                    <a:pt x="17" y="8"/>
                  </a:cubicBezTo>
                  <a:cubicBezTo>
                    <a:pt x="13" y="11"/>
                    <a:pt x="6" y="11"/>
                    <a:pt x="2" y="8"/>
                  </a:cubicBezTo>
                  <a:cubicBezTo>
                    <a:pt x="0" y="6"/>
                    <a:pt x="0" y="4"/>
                    <a:pt x="2" y="2"/>
                  </a:cubicBezTo>
                  <a:cubicBezTo>
                    <a:pt x="5" y="0"/>
                    <a:pt x="7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1" name="Freeform 55"/>
            <p:cNvSpPr>
              <a:spLocks/>
            </p:cNvSpPr>
            <p:nvPr/>
          </p:nvSpPr>
          <p:spPr bwMode="auto">
            <a:xfrm>
              <a:off x="2081168" y="919163"/>
              <a:ext cx="33338" cy="19050"/>
            </a:xfrm>
            <a:custGeom>
              <a:avLst/>
              <a:gdLst>
                <a:gd name="T0" fmla="*/ 10 w 20"/>
                <a:gd name="T1" fmla="*/ 11 h 11"/>
                <a:gd name="T2" fmla="*/ 3 w 20"/>
                <a:gd name="T3" fmla="*/ 9 h 11"/>
                <a:gd name="T4" fmla="*/ 3 w 20"/>
                <a:gd name="T5" fmla="*/ 3 h 11"/>
                <a:gd name="T6" fmla="*/ 18 w 20"/>
                <a:gd name="T7" fmla="*/ 3 h 11"/>
                <a:gd name="T8" fmla="*/ 18 w 20"/>
                <a:gd name="T9" fmla="*/ 9 h 11"/>
                <a:gd name="T10" fmla="*/ 10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10" y="11"/>
                  </a:moveTo>
                  <a:cubicBezTo>
                    <a:pt x="8" y="11"/>
                    <a:pt x="5" y="11"/>
                    <a:pt x="3" y="9"/>
                  </a:cubicBezTo>
                  <a:cubicBezTo>
                    <a:pt x="0" y="7"/>
                    <a:pt x="0" y="5"/>
                    <a:pt x="3" y="3"/>
                  </a:cubicBezTo>
                  <a:cubicBezTo>
                    <a:pt x="6" y="0"/>
                    <a:pt x="14" y="0"/>
                    <a:pt x="18" y="3"/>
                  </a:cubicBezTo>
                  <a:cubicBezTo>
                    <a:pt x="20" y="4"/>
                    <a:pt x="20" y="7"/>
                    <a:pt x="18" y="9"/>
                  </a:cubicBezTo>
                  <a:cubicBezTo>
                    <a:pt x="15" y="11"/>
                    <a:pt x="13" y="11"/>
                    <a:pt x="10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2" name="Freeform 56"/>
            <p:cNvSpPr>
              <a:spLocks/>
            </p:cNvSpPr>
            <p:nvPr/>
          </p:nvSpPr>
          <p:spPr bwMode="auto">
            <a:xfrm>
              <a:off x="2101806" y="896938"/>
              <a:ext cx="34925" cy="19050"/>
            </a:xfrm>
            <a:custGeom>
              <a:avLst/>
              <a:gdLst>
                <a:gd name="T0" fmla="*/ 9 w 20"/>
                <a:gd name="T1" fmla="*/ 11 h 11"/>
                <a:gd name="T2" fmla="*/ 2 w 20"/>
                <a:gd name="T3" fmla="*/ 9 h 11"/>
                <a:gd name="T4" fmla="*/ 2 w 20"/>
                <a:gd name="T5" fmla="*/ 3 h 11"/>
                <a:gd name="T6" fmla="*/ 18 w 20"/>
                <a:gd name="T7" fmla="*/ 3 h 11"/>
                <a:gd name="T8" fmla="*/ 17 w 20"/>
                <a:gd name="T9" fmla="*/ 9 h 11"/>
                <a:gd name="T10" fmla="*/ 9 w 20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11">
                  <a:moveTo>
                    <a:pt x="9" y="11"/>
                  </a:moveTo>
                  <a:cubicBezTo>
                    <a:pt x="7" y="11"/>
                    <a:pt x="4" y="11"/>
                    <a:pt x="2" y="9"/>
                  </a:cubicBezTo>
                  <a:cubicBezTo>
                    <a:pt x="0" y="7"/>
                    <a:pt x="0" y="5"/>
                    <a:pt x="2" y="3"/>
                  </a:cubicBezTo>
                  <a:cubicBezTo>
                    <a:pt x="6" y="0"/>
                    <a:pt x="14" y="0"/>
                    <a:pt x="18" y="3"/>
                  </a:cubicBezTo>
                  <a:cubicBezTo>
                    <a:pt x="20" y="5"/>
                    <a:pt x="20" y="8"/>
                    <a:pt x="17" y="9"/>
                  </a:cubicBezTo>
                  <a:cubicBezTo>
                    <a:pt x="15" y="11"/>
                    <a:pt x="12" y="11"/>
                    <a:pt x="9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3" name="Freeform 57"/>
            <p:cNvSpPr>
              <a:spLocks/>
            </p:cNvSpPr>
            <p:nvPr/>
          </p:nvSpPr>
          <p:spPr bwMode="auto">
            <a:xfrm>
              <a:off x="1950993" y="919163"/>
              <a:ext cx="34925" cy="19050"/>
            </a:xfrm>
            <a:custGeom>
              <a:avLst/>
              <a:gdLst>
                <a:gd name="T0" fmla="*/ 11 w 21"/>
                <a:gd name="T1" fmla="*/ 11 h 11"/>
                <a:gd name="T2" fmla="*/ 3 w 21"/>
                <a:gd name="T3" fmla="*/ 9 h 11"/>
                <a:gd name="T4" fmla="*/ 3 w 21"/>
                <a:gd name="T5" fmla="*/ 3 h 11"/>
                <a:gd name="T6" fmla="*/ 18 w 21"/>
                <a:gd name="T7" fmla="*/ 2 h 11"/>
                <a:gd name="T8" fmla="*/ 18 w 21"/>
                <a:gd name="T9" fmla="*/ 9 h 11"/>
                <a:gd name="T10" fmla="*/ 11 w 21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1" y="11"/>
                  </a:moveTo>
                  <a:cubicBezTo>
                    <a:pt x="8" y="11"/>
                    <a:pt x="5" y="11"/>
                    <a:pt x="3" y="9"/>
                  </a:cubicBezTo>
                  <a:cubicBezTo>
                    <a:pt x="0" y="7"/>
                    <a:pt x="0" y="4"/>
                    <a:pt x="3" y="3"/>
                  </a:cubicBezTo>
                  <a:cubicBezTo>
                    <a:pt x="6" y="0"/>
                    <a:pt x="14" y="0"/>
                    <a:pt x="18" y="2"/>
                  </a:cubicBezTo>
                  <a:cubicBezTo>
                    <a:pt x="21" y="4"/>
                    <a:pt x="20" y="7"/>
                    <a:pt x="18" y="9"/>
                  </a:cubicBezTo>
                  <a:cubicBezTo>
                    <a:pt x="16" y="10"/>
                    <a:pt x="13" y="11"/>
                    <a:pt x="11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4" name="Freeform 58"/>
            <p:cNvSpPr>
              <a:spLocks/>
            </p:cNvSpPr>
            <p:nvPr/>
          </p:nvSpPr>
          <p:spPr bwMode="auto">
            <a:xfrm>
              <a:off x="2144668" y="898525"/>
              <a:ext cx="34925" cy="19050"/>
            </a:xfrm>
            <a:custGeom>
              <a:avLst/>
              <a:gdLst>
                <a:gd name="T0" fmla="*/ 11 w 21"/>
                <a:gd name="T1" fmla="*/ 0 h 11"/>
                <a:gd name="T2" fmla="*/ 18 w 21"/>
                <a:gd name="T3" fmla="*/ 2 h 11"/>
                <a:gd name="T4" fmla="*/ 18 w 21"/>
                <a:gd name="T5" fmla="*/ 8 h 11"/>
                <a:gd name="T6" fmla="*/ 3 w 21"/>
                <a:gd name="T7" fmla="*/ 8 h 11"/>
                <a:gd name="T8" fmla="*/ 3 w 21"/>
                <a:gd name="T9" fmla="*/ 2 h 11"/>
                <a:gd name="T10" fmla="*/ 11 w 21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1" y="0"/>
                  </a:moveTo>
                  <a:cubicBezTo>
                    <a:pt x="13" y="0"/>
                    <a:pt x="16" y="0"/>
                    <a:pt x="18" y="2"/>
                  </a:cubicBezTo>
                  <a:cubicBezTo>
                    <a:pt x="21" y="3"/>
                    <a:pt x="21" y="6"/>
                    <a:pt x="18" y="8"/>
                  </a:cubicBezTo>
                  <a:cubicBezTo>
                    <a:pt x="14" y="11"/>
                    <a:pt x="7" y="11"/>
                    <a:pt x="3" y="8"/>
                  </a:cubicBezTo>
                  <a:cubicBezTo>
                    <a:pt x="0" y="6"/>
                    <a:pt x="1" y="4"/>
                    <a:pt x="3" y="2"/>
                  </a:cubicBezTo>
                  <a:cubicBezTo>
                    <a:pt x="5" y="0"/>
                    <a:pt x="8" y="0"/>
                    <a:pt x="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5" name="Freeform 59"/>
            <p:cNvSpPr>
              <a:spLocks/>
            </p:cNvSpPr>
            <p:nvPr/>
          </p:nvSpPr>
          <p:spPr bwMode="auto">
            <a:xfrm>
              <a:off x="2058943" y="896938"/>
              <a:ext cx="34925" cy="19050"/>
            </a:xfrm>
            <a:custGeom>
              <a:avLst/>
              <a:gdLst>
                <a:gd name="T0" fmla="*/ 11 w 21"/>
                <a:gd name="T1" fmla="*/ 11 h 11"/>
                <a:gd name="T2" fmla="*/ 3 w 21"/>
                <a:gd name="T3" fmla="*/ 9 h 11"/>
                <a:gd name="T4" fmla="*/ 3 w 21"/>
                <a:gd name="T5" fmla="*/ 3 h 11"/>
                <a:gd name="T6" fmla="*/ 18 w 21"/>
                <a:gd name="T7" fmla="*/ 3 h 11"/>
                <a:gd name="T8" fmla="*/ 18 w 21"/>
                <a:gd name="T9" fmla="*/ 9 h 11"/>
                <a:gd name="T10" fmla="*/ 11 w 21"/>
                <a:gd name="T11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" h="11">
                  <a:moveTo>
                    <a:pt x="11" y="11"/>
                  </a:moveTo>
                  <a:cubicBezTo>
                    <a:pt x="8" y="11"/>
                    <a:pt x="6" y="11"/>
                    <a:pt x="3" y="9"/>
                  </a:cubicBezTo>
                  <a:cubicBezTo>
                    <a:pt x="0" y="7"/>
                    <a:pt x="0" y="5"/>
                    <a:pt x="3" y="3"/>
                  </a:cubicBezTo>
                  <a:cubicBezTo>
                    <a:pt x="7" y="0"/>
                    <a:pt x="14" y="0"/>
                    <a:pt x="18" y="3"/>
                  </a:cubicBezTo>
                  <a:cubicBezTo>
                    <a:pt x="21" y="5"/>
                    <a:pt x="20" y="8"/>
                    <a:pt x="18" y="9"/>
                  </a:cubicBezTo>
                  <a:cubicBezTo>
                    <a:pt x="16" y="10"/>
                    <a:pt x="14" y="11"/>
                    <a:pt x="11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6" name="Freeform 60"/>
            <p:cNvSpPr>
              <a:spLocks/>
            </p:cNvSpPr>
            <p:nvPr/>
          </p:nvSpPr>
          <p:spPr bwMode="auto">
            <a:xfrm>
              <a:off x="2011318" y="977900"/>
              <a:ext cx="36513" cy="47625"/>
            </a:xfrm>
            <a:custGeom>
              <a:avLst/>
              <a:gdLst>
                <a:gd name="T0" fmla="*/ 19 w 22"/>
                <a:gd name="T1" fmla="*/ 8 h 28"/>
                <a:gd name="T2" fmla="*/ 19 w 22"/>
                <a:gd name="T3" fmla="*/ 13 h 28"/>
                <a:gd name="T4" fmla="*/ 21 w 22"/>
                <a:gd name="T5" fmla="*/ 17 h 28"/>
                <a:gd name="T6" fmla="*/ 22 w 22"/>
                <a:gd name="T7" fmla="*/ 19 h 28"/>
                <a:gd name="T8" fmla="*/ 20 w 22"/>
                <a:gd name="T9" fmla="*/ 21 h 28"/>
                <a:gd name="T10" fmla="*/ 19 w 22"/>
                <a:gd name="T11" fmla="*/ 22 h 28"/>
                <a:gd name="T12" fmla="*/ 20 w 22"/>
                <a:gd name="T13" fmla="*/ 23 h 28"/>
                <a:gd name="T14" fmla="*/ 22 w 22"/>
                <a:gd name="T15" fmla="*/ 26 h 28"/>
                <a:gd name="T16" fmla="*/ 20 w 22"/>
                <a:gd name="T17" fmla="*/ 28 h 28"/>
                <a:gd name="T18" fmla="*/ 12 w 22"/>
                <a:gd name="T19" fmla="*/ 28 h 28"/>
                <a:gd name="T20" fmla="*/ 9 w 22"/>
                <a:gd name="T21" fmla="*/ 25 h 28"/>
                <a:gd name="T22" fmla="*/ 12 w 22"/>
                <a:gd name="T23" fmla="*/ 23 h 28"/>
                <a:gd name="T24" fmla="*/ 13 w 22"/>
                <a:gd name="T25" fmla="*/ 23 h 28"/>
                <a:gd name="T26" fmla="*/ 14 w 22"/>
                <a:gd name="T27" fmla="*/ 22 h 28"/>
                <a:gd name="T28" fmla="*/ 13 w 22"/>
                <a:gd name="T29" fmla="*/ 21 h 28"/>
                <a:gd name="T30" fmla="*/ 4 w 22"/>
                <a:gd name="T31" fmla="*/ 21 h 28"/>
                <a:gd name="T32" fmla="*/ 2 w 22"/>
                <a:gd name="T33" fmla="*/ 16 h 28"/>
                <a:gd name="T34" fmla="*/ 12 w 22"/>
                <a:gd name="T35" fmla="*/ 1 h 28"/>
                <a:gd name="T36" fmla="*/ 18 w 22"/>
                <a:gd name="T37" fmla="*/ 0 h 28"/>
                <a:gd name="T38" fmla="*/ 19 w 22"/>
                <a:gd name="T39" fmla="*/ 2 h 28"/>
                <a:gd name="T40" fmla="*/ 19 w 22"/>
                <a:gd name="T41" fmla="*/ 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2" h="28">
                  <a:moveTo>
                    <a:pt x="19" y="8"/>
                  </a:moveTo>
                  <a:cubicBezTo>
                    <a:pt x="19" y="10"/>
                    <a:pt x="19" y="12"/>
                    <a:pt x="19" y="13"/>
                  </a:cubicBezTo>
                  <a:cubicBezTo>
                    <a:pt x="19" y="15"/>
                    <a:pt x="18" y="16"/>
                    <a:pt x="21" y="17"/>
                  </a:cubicBezTo>
                  <a:cubicBezTo>
                    <a:pt x="22" y="17"/>
                    <a:pt x="22" y="18"/>
                    <a:pt x="22" y="19"/>
                  </a:cubicBezTo>
                  <a:cubicBezTo>
                    <a:pt x="22" y="20"/>
                    <a:pt x="21" y="21"/>
                    <a:pt x="20" y="21"/>
                  </a:cubicBezTo>
                  <a:cubicBezTo>
                    <a:pt x="20" y="21"/>
                    <a:pt x="19" y="21"/>
                    <a:pt x="19" y="22"/>
                  </a:cubicBezTo>
                  <a:cubicBezTo>
                    <a:pt x="19" y="23"/>
                    <a:pt x="20" y="23"/>
                    <a:pt x="20" y="23"/>
                  </a:cubicBezTo>
                  <a:cubicBezTo>
                    <a:pt x="22" y="23"/>
                    <a:pt x="22" y="24"/>
                    <a:pt x="22" y="26"/>
                  </a:cubicBezTo>
                  <a:cubicBezTo>
                    <a:pt x="22" y="27"/>
                    <a:pt x="21" y="28"/>
                    <a:pt x="20" y="28"/>
                  </a:cubicBezTo>
                  <a:cubicBezTo>
                    <a:pt x="17" y="28"/>
                    <a:pt x="14" y="28"/>
                    <a:pt x="12" y="28"/>
                  </a:cubicBezTo>
                  <a:cubicBezTo>
                    <a:pt x="10" y="28"/>
                    <a:pt x="9" y="27"/>
                    <a:pt x="9" y="25"/>
                  </a:cubicBezTo>
                  <a:cubicBezTo>
                    <a:pt x="9" y="24"/>
                    <a:pt x="10" y="23"/>
                    <a:pt x="12" y="23"/>
                  </a:cubicBezTo>
                  <a:cubicBezTo>
                    <a:pt x="12" y="23"/>
                    <a:pt x="12" y="23"/>
                    <a:pt x="13" y="23"/>
                  </a:cubicBezTo>
                  <a:cubicBezTo>
                    <a:pt x="13" y="23"/>
                    <a:pt x="14" y="23"/>
                    <a:pt x="14" y="22"/>
                  </a:cubicBezTo>
                  <a:cubicBezTo>
                    <a:pt x="14" y="21"/>
                    <a:pt x="13" y="21"/>
                    <a:pt x="13" y="21"/>
                  </a:cubicBezTo>
                  <a:cubicBezTo>
                    <a:pt x="10" y="21"/>
                    <a:pt x="7" y="21"/>
                    <a:pt x="4" y="21"/>
                  </a:cubicBezTo>
                  <a:cubicBezTo>
                    <a:pt x="2" y="21"/>
                    <a:pt x="0" y="19"/>
                    <a:pt x="2" y="16"/>
                  </a:cubicBezTo>
                  <a:cubicBezTo>
                    <a:pt x="5" y="11"/>
                    <a:pt x="9" y="6"/>
                    <a:pt x="12" y="1"/>
                  </a:cubicBezTo>
                  <a:cubicBezTo>
                    <a:pt x="12" y="0"/>
                    <a:pt x="18" y="0"/>
                    <a:pt x="18" y="0"/>
                  </a:cubicBezTo>
                  <a:cubicBezTo>
                    <a:pt x="19" y="1"/>
                    <a:pt x="19" y="1"/>
                    <a:pt x="19" y="2"/>
                  </a:cubicBezTo>
                  <a:cubicBezTo>
                    <a:pt x="19" y="4"/>
                    <a:pt x="19" y="6"/>
                    <a:pt x="19" y="8"/>
                  </a:cubicBezTo>
                  <a:close/>
                </a:path>
              </a:pathLst>
            </a:custGeom>
            <a:solidFill>
              <a:srgbClr val="0071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7" name="Freeform 61"/>
            <p:cNvSpPr>
              <a:spLocks/>
            </p:cNvSpPr>
            <p:nvPr/>
          </p:nvSpPr>
          <p:spPr bwMode="auto">
            <a:xfrm>
              <a:off x="2058943" y="976313"/>
              <a:ext cx="34925" cy="49213"/>
            </a:xfrm>
            <a:custGeom>
              <a:avLst/>
              <a:gdLst>
                <a:gd name="T0" fmla="*/ 7 w 21"/>
                <a:gd name="T1" fmla="*/ 24 h 29"/>
                <a:gd name="T2" fmla="*/ 18 w 21"/>
                <a:gd name="T3" fmla="*/ 24 h 29"/>
                <a:gd name="T4" fmla="*/ 21 w 21"/>
                <a:gd name="T5" fmla="*/ 26 h 29"/>
                <a:gd name="T6" fmla="*/ 18 w 21"/>
                <a:gd name="T7" fmla="*/ 29 h 29"/>
                <a:gd name="T8" fmla="*/ 2 w 21"/>
                <a:gd name="T9" fmla="*/ 29 h 29"/>
                <a:gd name="T10" fmla="*/ 0 w 21"/>
                <a:gd name="T11" fmla="*/ 27 h 29"/>
                <a:gd name="T12" fmla="*/ 3 w 21"/>
                <a:gd name="T13" fmla="*/ 21 h 29"/>
                <a:gd name="T14" fmla="*/ 13 w 21"/>
                <a:gd name="T15" fmla="*/ 13 h 29"/>
                <a:gd name="T16" fmla="*/ 16 w 21"/>
                <a:gd name="T17" fmla="*/ 8 h 29"/>
                <a:gd name="T18" fmla="*/ 11 w 21"/>
                <a:gd name="T19" fmla="*/ 5 h 29"/>
                <a:gd name="T20" fmla="*/ 6 w 21"/>
                <a:gd name="T21" fmla="*/ 8 h 29"/>
                <a:gd name="T22" fmla="*/ 2 w 21"/>
                <a:gd name="T23" fmla="*/ 10 h 29"/>
                <a:gd name="T24" fmla="*/ 2 w 21"/>
                <a:gd name="T25" fmla="*/ 5 h 29"/>
                <a:gd name="T26" fmla="*/ 13 w 21"/>
                <a:gd name="T27" fmla="*/ 1 h 29"/>
                <a:gd name="T28" fmla="*/ 20 w 21"/>
                <a:gd name="T29" fmla="*/ 7 h 29"/>
                <a:gd name="T30" fmla="*/ 18 w 21"/>
                <a:gd name="T31" fmla="*/ 15 h 29"/>
                <a:gd name="T32" fmla="*/ 7 w 21"/>
                <a:gd name="T33" fmla="*/ 2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29">
                  <a:moveTo>
                    <a:pt x="7" y="24"/>
                  </a:moveTo>
                  <a:cubicBezTo>
                    <a:pt x="11" y="24"/>
                    <a:pt x="14" y="24"/>
                    <a:pt x="18" y="24"/>
                  </a:cubicBezTo>
                  <a:cubicBezTo>
                    <a:pt x="20" y="23"/>
                    <a:pt x="20" y="24"/>
                    <a:pt x="21" y="26"/>
                  </a:cubicBezTo>
                  <a:cubicBezTo>
                    <a:pt x="21" y="28"/>
                    <a:pt x="21" y="29"/>
                    <a:pt x="18" y="29"/>
                  </a:cubicBezTo>
                  <a:cubicBezTo>
                    <a:pt x="13" y="29"/>
                    <a:pt x="7" y="29"/>
                    <a:pt x="2" y="29"/>
                  </a:cubicBezTo>
                  <a:cubicBezTo>
                    <a:pt x="0" y="29"/>
                    <a:pt x="0" y="28"/>
                    <a:pt x="0" y="27"/>
                  </a:cubicBezTo>
                  <a:cubicBezTo>
                    <a:pt x="0" y="24"/>
                    <a:pt x="0" y="23"/>
                    <a:pt x="3" y="21"/>
                  </a:cubicBezTo>
                  <a:cubicBezTo>
                    <a:pt x="6" y="19"/>
                    <a:pt x="10" y="16"/>
                    <a:pt x="13" y="13"/>
                  </a:cubicBezTo>
                  <a:cubicBezTo>
                    <a:pt x="14" y="12"/>
                    <a:pt x="16" y="11"/>
                    <a:pt x="16" y="8"/>
                  </a:cubicBezTo>
                  <a:cubicBezTo>
                    <a:pt x="15" y="6"/>
                    <a:pt x="13" y="6"/>
                    <a:pt x="11" y="5"/>
                  </a:cubicBezTo>
                  <a:cubicBezTo>
                    <a:pt x="9" y="5"/>
                    <a:pt x="7" y="6"/>
                    <a:pt x="6" y="8"/>
                  </a:cubicBezTo>
                  <a:cubicBezTo>
                    <a:pt x="4" y="11"/>
                    <a:pt x="3" y="11"/>
                    <a:pt x="2" y="10"/>
                  </a:cubicBezTo>
                  <a:cubicBezTo>
                    <a:pt x="0" y="9"/>
                    <a:pt x="0" y="7"/>
                    <a:pt x="2" y="5"/>
                  </a:cubicBezTo>
                  <a:cubicBezTo>
                    <a:pt x="5" y="1"/>
                    <a:pt x="9" y="0"/>
                    <a:pt x="13" y="1"/>
                  </a:cubicBezTo>
                  <a:cubicBezTo>
                    <a:pt x="16" y="1"/>
                    <a:pt x="19" y="3"/>
                    <a:pt x="20" y="7"/>
                  </a:cubicBezTo>
                  <a:cubicBezTo>
                    <a:pt x="21" y="10"/>
                    <a:pt x="20" y="13"/>
                    <a:pt x="18" y="15"/>
                  </a:cubicBezTo>
                  <a:cubicBezTo>
                    <a:pt x="14" y="18"/>
                    <a:pt x="11" y="21"/>
                    <a:pt x="7" y="24"/>
                  </a:cubicBezTo>
                  <a:close/>
                </a:path>
              </a:pathLst>
            </a:custGeom>
            <a:solidFill>
              <a:srgbClr val="0070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8" name="Freeform 62"/>
            <p:cNvSpPr>
              <a:spLocks/>
            </p:cNvSpPr>
            <p:nvPr/>
          </p:nvSpPr>
          <p:spPr bwMode="auto">
            <a:xfrm>
              <a:off x="1968456" y="974725"/>
              <a:ext cx="34925" cy="53975"/>
            </a:xfrm>
            <a:custGeom>
              <a:avLst/>
              <a:gdLst>
                <a:gd name="T0" fmla="*/ 20 w 21"/>
                <a:gd name="T1" fmla="*/ 16 h 32"/>
                <a:gd name="T2" fmla="*/ 18 w 21"/>
                <a:gd name="T3" fmla="*/ 26 h 32"/>
                <a:gd name="T4" fmla="*/ 3 w 21"/>
                <a:gd name="T5" fmla="*/ 27 h 32"/>
                <a:gd name="T6" fmla="*/ 0 w 21"/>
                <a:gd name="T7" fmla="*/ 18 h 32"/>
                <a:gd name="T8" fmla="*/ 3 w 21"/>
                <a:gd name="T9" fmla="*/ 5 h 32"/>
                <a:gd name="T10" fmla="*/ 17 w 21"/>
                <a:gd name="T11" fmla="*/ 5 h 32"/>
                <a:gd name="T12" fmla="*/ 20 w 21"/>
                <a:gd name="T13" fmla="*/ 16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32">
                  <a:moveTo>
                    <a:pt x="20" y="16"/>
                  </a:moveTo>
                  <a:cubicBezTo>
                    <a:pt x="21" y="20"/>
                    <a:pt x="20" y="23"/>
                    <a:pt x="18" y="26"/>
                  </a:cubicBezTo>
                  <a:cubicBezTo>
                    <a:pt x="14" y="32"/>
                    <a:pt x="7" y="32"/>
                    <a:pt x="3" y="27"/>
                  </a:cubicBezTo>
                  <a:cubicBezTo>
                    <a:pt x="1" y="24"/>
                    <a:pt x="0" y="21"/>
                    <a:pt x="0" y="18"/>
                  </a:cubicBezTo>
                  <a:cubicBezTo>
                    <a:pt x="0" y="13"/>
                    <a:pt x="0" y="9"/>
                    <a:pt x="3" y="5"/>
                  </a:cubicBezTo>
                  <a:cubicBezTo>
                    <a:pt x="6" y="0"/>
                    <a:pt x="14" y="0"/>
                    <a:pt x="17" y="5"/>
                  </a:cubicBezTo>
                  <a:cubicBezTo>
                    <a:pt x="20" y="8"/>
                    <a:pt x="21" y="12"/>
                    <a:pt x="20" y="16"/>
                  </a:cubicBezTo>
                  <a:close/>
                </a:path>
              </a:pathLst>
            </a:custGeom>
            <a:solidFill>
              <a:srgbClr val="0070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29" name="Freeform 63"/>
            <p:cNvSpPr>
              <a:spLocks/>
            </p:cNvSpPr>
            <p:nvPr/>
          </p:nvSpPr>
          <p:spPr bwMode="auto">
            <a:xfrm>
              <a:off x="2181181" y="974725"/>
              <a:ext cx="52388" cy="55563"/>
            </a:xfrm>
            <a:custGeom>
              <a:avLst/>
              <a:gdLst>
                <a:gd name="T0" fmla="*/ 31 w 31"/>
                <a:gd name="T1" fmla="*/ 16 h 33"/>
                <a:gd name="T2" fmla="*/ 15 w 31"/>
                <a:gd name="T3" fmla="*/ 33 h 33"/>
                <a:gd name="T4" fmla="*/ 0 w 31"/>
                <a:gd name="T5" fmla="*/ 16 h 33"/>
                <a:gd name="T6" fmla="*/ 15 w 31"/>
                <a:gd name="T7" fmla="*/ 0 h 33"/>
                <a:gd name="T8" fmla="*/ 31 w 31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3">
                  <a:moveTo>
                    <a:pt x="31" y="16"/>
                  </a:moveTo>
                  <a:cubicBezTo>
                    <a:pt x="31" y="25"/>
                    <a:pt x="23" y="33"/>
                    <a:pt x="15" y="33"/>
                  </a:cubicBezTo>
                  <a:cubicBezTo>
                    <a:pt x="7" y="33"/>
                    <a:pt x="0" y="25"/>
                    <a:pt x="0" y="16"/>
                  </a:cubicBezTo>
                  <a:cubicBezTo>
                    <a:pt x="0" y="7"/>
                    <a:pt x="7" y="0"/>
                    <a:pt x="15" y="0"/>
                  </a:cubicBezTo>
                  <a:cubicBezTo>
                    <a:pt x="24" y="0"/>
                    <a:pt x="31" y="7"/>
                    <a:pt x="31" y="16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0" name="Freeform 64"/>
            <p:cNvSpPr>
              <a:spLocks/>
            </p:cNvSpPr>
            <p:nvPr/>
          </p:nvSpPr>
          <p:spPr bwMode="auto">
            <a:xfrm>
              <a:off x="2025606" y="989013"/>
              <a:ext cx="9525" cy="15875"/>
            </a:xfrm>
            <a:custGeom>
              <a:avLst/>
              <a:gdLst>
                <a:gd name="T0" fmla="*/ 0 w 6"/>
                <a:gd name="T1" fmla="*/ 9 h 9"/>
                <a:gd name="T2" fmla="*/ 6 w 6"/>
                <a:gd name="T3" fmla="*/ 0 h 9"/>
                <a:gd name="T4" fmla="*/ 6 w 6"/>
                <a:gd name="T5" fmla="*/ 0 h 9"/>
                <a:gd name="T6" fmla="*/ 6 w 6"/>
                <a:gd name="T7" fmla="*/ 8 h 9"/>
                <a:gd name="T8" fmla="*/ 5 w 6"/>
                <a:gd name="T9" fmla="*/ 9 h 9"/>
                <a:gd name="T10" fmla="*/ 0 w 6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9">
                  <a:moveTo>
                    <a:pt x="0" y="9"/>
                  </a:moveTo>
                  <a:cubicBezTo>
                    <a:pt x="2" y="6"/>
                    <a:pt x="4" y="3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3"/>
                    <a:pt x="6" y="6"/>
                    <a:pt x="6" y="8"/>
                  </a:cubicBezTo>
                  <a:cubicBezTo>
                    <a:pt x="6" y="9"/>
                    <a:pt x="5" y="9"/>
                    <a:pt x="5" y="9"/>
                  </a:cubicBezTo>
                  <a:cubicBezTo>
                    <a:pt x="3" y="9"/>
                    <a:pt x="2" y="9"/>
                    <a:pt x="0" y="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1" name="Freeform 65"/>
            <p:cNvSpPr>
              <a:spLocks/>
            </p:cNvSpPr>
            <p:nvPr/>
          </p:nvSpPr>
          <p:spPr bwMode="auto">
            <a:xfrm>
              <a:off x="1974806" y="982663"/>
              <a:ext cx="19050" cy="36513"/>
            </a:xfrm>
            <a:custGeom>
              <a:avLst/>
              <a:gdLst>
                <a:gd name="T0" fmla="*/ 11 w 12"/>
                <a:gd name="T1" fmla="*/ 11 h 21"/>
                <a:gd name="T2" fmla="*/ 10 w 12"/>
                <a:gd name="T3" fmla="*/ 18 h 21"/>
                <a:gd name="T4" fmla="*/ 2 w 12"/>
                <a:gd name="T5" fmla="*/ 18 h 21"/>
                <a:gd name="T6" fmla="*/ 2 w 12"/>
                <a:gd name="T7" fmla="*/ 4 h 21"/>
                <a:gd name="T8" fmla="*/ 10 w 12"/>
                <a:gd name="T9" fmla="*/ 4 h 21"/>
                <a:gd name="T10" fmla="*/ 11 w 12"/>
                <a:gd name="T11" fmla="*/ 1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21">
                  <a:moveTo>
                    <a:pt x="11" y="11"/>
                  </a:moveTo>
                  <a:cubicBezTo>
                    <a:pt x="12" y="13"/>
                    <a:pt x="11" y="16"/>
                    <a:pt x="10" y="18"/>
                  </a:cubicBezTo>
                  <a:cubicBezTo>
                    <a:pt x="8" y="21"/>
                    <a:pt x="4" y="21"/>
                    <a:pt x="2" y="18"/>
                  </a:cubicBezTo>
                  <a:cubicBezTo>
                    <a:pt x="0" y="13"/>
                    <a:pt x="0" y="8"/>
                    <a:pt x="2" y="4"/>
                  </a:cubicBezTo>
                  <a:cubicBezTo>
                    <a:pt x="4" y="0"/>
                    <a:pt x="8" y="0"/>
                    <a:pt x="10" y="4"/>
                  </a:cubicBezTo>
                  <a:cubicBezTo>
                    <a:pt x="11" y="6"/>
                    <a:pt x="12" y="9"/>
                    <a:pt x="11" y="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4" name="グループ化 1973"/>
          <p:cNvGrpSpPr/>
          <p:nvPr/>
        </p:nvGrpSpPr>
        <p:grpSpPr>
          <a:xfrm>
            <a:off x="2509793" y="773113"/>
            <a:ext cx="411163" cy="333375"/>
            <a:chOff x="2509793" y="773113"/>
            <a:chExt cx="411163" cy="333375"/>
          </a:xfrm>
        </p:grpSpPr>
        <p:sp>
          <p:nvSpPr>
            <p:cNvPr id="458" name="Freeform 66"/>
            <p:cNvSpPr>
              <a:spLocks noEditPoints="1"/>
            </p:cNvSpPr>
            <p:nvPr/>
          </p:nvSpPr>
          <p:spPr bwMode="auto">
            <a:xfrm>
              <a:off x="2509793" y="773113"/>
              <a:ext cx="411163" cy="333375"/>
            </a:xfrm>
            <a:custGeom>
              <a:avLst/>
              <a:gdLst>
                <a:gd name="T0" fmla="*/ 122 w 244"/>
                <a:gd name="T1" fmla="*/ 198 h 198"/>
                <a:gd name="T2" fmla="*/ 3 w 244"/>
                <a:gd name="T3" fmla="*/ 198 h 198"/>
                <a:gd name="T4" fmla="*/ 0 w 244"/>
                <a:gd name="T5" fmla="*/ 195 h 198"/>
                <a:gd name="T6" fmla="*/ 0 w 244"/>
                <a:gd name="T7" fmla="*/ 3 h 198"/>
                <a:gd name="T8" fmla="*/ 3 w 244"/>
                <a:gd name="T9" fmla="*/ 0 h 198"/>
                <a:gd name="T10" fmla="*/ 241 w 244"/>
                <a:gd name="T11" fmla="*/ 0 h 198"/>
                <a:gd name="T12" fmla="*/ 244 w 244"/>
                <a:gd name="T13" fmla="*/ 3 h 198"/>
                <a:gd name="T14" fmla="*/ 244 w 244"/>
                <a:gd name="T15" fmla="*/ 195 h 198"/>
                <a:gd name="T16" fmla="*/ 241 w 244"/>
                <a:gd name="T17" fmla="*/ 198 h 198"/>
                <a:gd name="T18" fmla="*/ 122 w 244"/>
                <a:gd name="T19" fmla="*/ 198 h 198"/>
                <a:gd name="T20" fmla="*/ 122 w 244"/>
                <a:gd name="T21" fmla="*/ 188 h 198"/>
                <a:gd name="T22" fmla="*/ 232 w 244"/>
                <a:gd name="T23" fmla="*/ 188 h 198"/>
                <a:gd name="T24" fmla="*/ 235 w 244"/>
                <a:gd name="T25" fmla="*/ 185 h 198"/>
                <a:gd name="T26" fmla="*/ 235 w 244"/>
                <a:gd name="T27" fmla="*/ 38 h 198"/>
                <a:gd name="T28" fmla="*/ 232 w 244"/>
                <a:gd name="T29" fmla="*/ 35 h 198"/>
                <a:gd name="T30" fmla="*/ 13 w 244"/>
                <a:gd name="T31" fmla="*/ 35 h 198"/>
                <a:gd name="T32" fmla="*/ 10 w 244"/>
                <a:gd name="T33" fmla="*/ 38 h 198"/>
                <a:gd name="T34" fmla="*/ 10 w 244"/>
                <a:gd name="T35" fmla="*/ 185 h 198"/>
                <a:gd name="T36" fmla="*/ 13 w 244"/>
                <a:gd name="T37" fmla="*/ 188 h 198"/>
                <a:gd name="T38" fmla="*/ 122 w 244"/>
                <a:gd name="T39" fmla="*/ 188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4" h="198">
                  <a:moveTo>
                    <a:pt x="122" y="198"/>
                  </a:moveTo>
                  <a:cubicBezTo>
                    <a:pt x="82" y="198"/>
                    <a:pt x="43" y="198"/>
                    <a:pt x="3" y="198"/>
                  </a:cubicBezTo>
                  <a:cubicBezTo>
                    <a:pt x="0" y="198"/>
                    <a:pt x="0" y="198"/>
                    <a:pt x="0" y="195"/>
                  </a:cubicBezTo>
                  <a:cubicBezTo>
                    <a:pt x="0" y="131"/>
                    <a:pt x="0" y="67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83" y="0"/>
                    <a:pt x="162" y="0"/>
                    <a:pt x="241" y="0"/>
                  </a:cubicBezTo>
                  <a:cubicBezTo>
                    <a:pt x="244" y="0"/>
                    <a:pt x="244" y="0"/>
                    <a:pt x="244" y="3"/>
                  </a:cubicBezTo>
                  <a:cubicBezTo>
                    <a:pt x="244" y="67"/>
                    <a:pt x="244" y="131"/>
                    <a:pt x="244" y="195"/>
                  </a:cubicBezTo>
                  <a:cubicBezTo>
                    <a:pt x="244" y="198"/>
                    <a:pt x="244" y="198"/>
                    <a:pt x="241" y="198"/>
                  </a:cubicBezTo>
                  <a:cubicBezTo>
                    <a:pt x="201" y="198"/>
                    <a:pt x="162" y="198"/>
                    <a:pt x="122" y="198"/>
                  </a:cubicBezTo>
                  <a:close/>
                  <a:moveTo>
                    <a:pt x="122" y="188"/>
                  </a:moveTo>
                  <a:cubicBezTo>
                    <a:pt x="159" y="188"/>
                    <a:pt x="195" y="188"/>
                    <a:pt x="232" y="188"/>
                  </a:cubicBezTo>
                  <a:cubicBezTo>
                    <a:pt x="234" y="188"/>
                    <a:pt x="235" y="188"/>
                    <a:pt x="235" y="185"/>
                  </a:cubicBezTo>
                  <a:cubicBezTo>
                    <a:pt x="235" y="136"/>
                    <a:pt x="235" y="87"/>
                    <a:pt x="235" y="38"/>
                  </a:cubicBezTo>
                  <a:cubicBezTo>
                    <a:pt x="235" y="35"/>
                    <a:pt x="235" y="35"/>
                    <a:pt x="232" y="35"/>
                  </a:cubicBezTo>
                  <a:cubicBezTo>
                    <a:pt x="159" y="35"/>
                    <a:pt x="86" y="35"/>
                    <a:pt x="13" y="35"/>
                  </a:cubicBezTo>
                  <a:cubicBezTo>
                    <a:pt x="10" y="35"/>
                    <a:pt x="10" y="35"/>
                    <a:pt x="10" y="38"/>
                  </a:cubicBezTo>
                  <a:cubicBezTo>
                    <a:pt x="10" y="87"/>
                    <a:pt x="10" y="136"/>
                    <a:pt x="10" y="185"/>
                  </a:cubicBezTo>
                  <a:cubicBezTo>
                    <a:pt x="10" y="188"/>
                    <a:pt x="10" y="188"/>
                    <a:pt x="13" y="188"/>
                  </a:cubicBezTo>
                  <a:cubicBezTo>
                    <a:pt x="49" y="188"/>
                    <a:pt x="86" y="188"/>
                    <a:pt x="122" y="188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9" name="Freeform 67"/>
            <p:cNvSpPr>
              <a:spLocks noEditPoints="1"/>
            </p:cNvSpPr>
            <p:nvPr/>
          </p:nvSpPr>
          <p:spPr bwMode="auto">
            <a:xfrm>
              <a:off x="2527256" y="831850"/>
              <a:ext cx="377825" cy="257175"/>
            </a:xfrm>
            <a:custGeom>
              <a:avLst/>
              <a:gdLst>
                <a:gd name="T0" fmla="*/ 0 w 225"/>
                <a:gd name="T1" fmla="*/ 3 h 153"/>
                <a:gd name="T2" fmla="*/ 225 w 225"/>
                <a:gd name="T3" fmla="*/ 150 h 153"/>
                <a:gd name="T4" fmla="*/ 46 w 225"/>
                <a:gd name="T5" fmla="*/ 69 h 153"/>
                <a:gd name="T6" fmla="*/ 71 w 225"/>
                <a:gd name="T7" fmla="*/ 48 h 153"/>
                <a:gd name="T8" fmla="*/ 46 w 225"/>
                <a:gd name="T9" fmla="*/ 59 h 153"/>
                <a:gd name="T10" fmla="*/ 178 w 225"/>
                <a:gd name="T11" fmla="*/ 48 h 153"/>
                <a:gd name="T12" fmla="*/ 153 w 225"/>
                <a:gd name="T13" fmla="*/ 69 h 153"/>
                <a:gd name="T14" fmla="*/ 69 w 225"/>
                <a:gd name="T15" fmla="*/ 35 h 153"/>
                <a:gd name="T16" fmla="*/ 48 w 225"/>
                <a:gd name="T17" fmla="*/ 11 h 153"/>
                <a:gd name="T18" fmla="*/ 59 w 225"/>
                <a:gd name="T19" fmla="*/ 35 h 153"/>
                <a:gd name="T20" fmla="*/ 176 w 225"/>
                <a:gd name="T21" fmla="*/ 35 h 153"/>
                <a:gd name="T22" fmla="*/ 155 w 225"/>
                <a:gd name="T23" fmla="*/ 11 h 153"/>
                <a:gd name="T24" fmla="*/ 35 w 225"/>
                <a:gd name="T25" fmla="*/ 49 h 153"/>
                <a:gd name="T26" fmla="*/ 11 w 225"/>
                <a:gd name="T27" fmla="*/ 69 h 153"/>
                <a:gd name="T28" fmla="*/ 35 w 225"/>
                <a:gd name="T29" fmla="*/ 59 h 153"/>
                <a:gd name="T30" fmla="*/ 84 w 225"/>
                <a:gd name="T31" fmla="*/ 46 h 153"/>
                <a:gd name="T32" fmla="*/ 104 w 225"/>
                <a:gd name="T33" fmla="*/ 71 h 153"/>
                <a:gd name="T34" fmla="*/ 140 w 225"/>
                <a:gd name="T35" fmla="*/ 71 h 153"/>
                <a:gd name="T36" fmla="*/ 120 w 225"/>
                <a:gd name="T37" fmla="*/ 46 h 153"/>
                <a:gd name="T38" fmla="*/ 130 w 225"/>
                <a:gd name="T39" fmla="*/ 71 h 153"/>
                <a:gd name="T40" fmla="*/ 191 w 225"/>
                <a:gd name="T41" fmla="*/ 46 h 153"/>
                <a:gd name="T42" fmla="*/ 212 w 225"/>
                <a:gd name="T43" fmla="*/ 71 h 153"/>
                <a:gd name="T44" fmla="*/ 69 w 225"/>
                <a:gd name="T45" fmla="*/ 107 h 153"/>
                <a:gd name="T46" fmla="*/ 48 w 225"/>
                <a:gd name="T47" fmla="*/ 82 h 153"/>
                <a:gd name="T48" fmla="*/ 59 w 225"/>
                <a:gd name="T49" fmla="*/ 107 h 153"/>
                <a:gd name="T50" fmla="*/ 178 w 225"/>
                <a:gd name="T51" fmla="*/ 85 h 153"/>
                <a:gd name="T52" fmla="*/ 153 w 225"/>
                <a:gd name="T53" fmla="*/ 105 h 153"/>
                <a:gd name="T54" fmla="*/ 69 w 225"/>
                <a:gd name="T55" fmla="*/ 142 h 153"/>
                <a:gd name="T56" fmla="*/ 48 w 225"/>
                <a:gd name="T57" fmla="*/ 118 h 153"/>
                <a:gd name="T58" fmla="*/ 59 w 225"/>
                <a:gd name="T59" fmla="*/ 142 h 153"/>
                <a:gd name="T60" fmla="*/ 153 w 225"/>
                <a:gd name="T61" fmla="*/ 140 h 153"/>
                <a:gd name="T62" fmla="*/ 178 w 225"/>
                <a:gd name="T63" fmla="*/ 120 h 153"/>
                <a:gd name="T64" fmla="*/ 107 w 225"/>
                <a:gd name="T65" fmla="*/ 13 h 153"/>
                <a:gd name="T66" fmla="*/ 82 w 225"/>
                <a:gd name="T67" fmla="*/ 33 h 153"/>
                <a:gd name="T68" fmla="*/ 107 w 225"/>
                <a:gd name="T69" fmla="*/ 23 h 153"/>
                <a:gd name="T70" fmla="*/ 142 w 225"/>
                <a:gd name="T71" fmla="*/ 13 h 153"/>
                <a:gd name="T72" fmla="*/ 118 w 225"/>
                <a:gd name="T73" fmla="*/ 33 h 153"/>
                <a:gd name="T74" fmla="*/ 189 w 225"/>
                <a:gd name="T75" fmla="*/ 33 h 153"/>
                <a:gd name="T76" fmla="*/ 214 w 225"/>
                <a:gd name="T77" fmla="*/ 13 h 153"/>
                <a:gd name="T78" fmla="*/ 189 w 225"/>
                <a:gd name="T79" fmla="*/ 23 h 153"/>
                <a:gd name="T80" fmla="*/ 35 w 225"/>
                <a:gd name="T81" fmla="*/ 85 h 153"/>
                <a:gd name="T82" fmla="*/ 11 w 225"/>
                <a:gd name="T83" fmla="*/ 105 h 153"/>
                <a:gd name="T84" fmla="*/ 82 w 225"/>
                <a:gd name="T85" fmla="*/ 105 h 153"/>
                <a:gd name="T86" fmla="*/ 107 w 225"/>
                <a:gd name="T87" fmla="*/ 84 h 153"/>
                <a:gd name="T88" fmla="*/ 82 w 225"/>
                <a:gd name="T89" fmla="*/ 95 h 153"/>
                <a:gd name="T90" fmla="*/ 142 w 225"/>
                <a:gd name="T91" fmla="*/ 84 h 153"/>
                <a:gd name="T92" fmla="*/ 118 w 225"/>
                <a:gd name="T93" fmla="*/ 105 h 153"/>
                <a:gd name="T94" fmla="*/ 189 w 225"/>
                <a:gd name="T95" fmla="*/ 105 h 153"/>
                <a:gd name="T96" fmla="*/ 214 w 225"/>
                <a:gd name="T97" fmla="*/ 84 h 153"/>
                <a:gd name="T98" fmla="*/ 189 w 225"/>
                <a:gd name="T99" fmla="*/ 94 h 153"/>
                <a:gd name="T100" fmla="*/ 11 w 225"/>
                <a:gd name="T101" fmla="*/ 140 h 153"/>
                <a:gd name="T102" fmla="*/ 35 w 225"/>
                <a:gd name="T103" fmla="*/ 120 h 153"/>
                <a:gd name="T104" fmla="*/ 84 w 225"/>
                <a:gd name="T105" fmla="*/ 118 h 153"/>
                <a:gd name="T106" fmla="*/ 105 w 225"/>
                <a:gd name="T107" fmla="*/ 142 h 153"/>
                <a:gd name="T108" fmla="*/ 94 w 225"/>
                <a:gd name="T109" fmla="*/ 118 h 153"/>
                <a:gd name="T110" fmla="*/ 142 w 225"/>
                <a:gd name="T111" fmla="*/ 120 h 153"/>
                <a:gd name="T112" fmla="*/ 118 w 225"/>
                <a:gd name="T113" fmla="*/ 140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25" h="153">
                  <a:moveTo>
                    <a:pt x="112" y="153"/>
                  </a:moveTo>
                  <a:cubicBezTo>
                    <a:pt x="76" y="153"/>
                    <a:pt x="39" y="153"/>
                    <a:pt x="3" y="153"/>
                  </a:cubicBezTo>
                  <a:cubicBezTo>
                    <a:pt x="0" y="153"/>
                    <a:pt x="0" y="153"/>
                    <a:pt x="0" y="150"/>
                  </a:cubicBezTo>
                  <a:cubicBezTo>
                    <a:pt x="0" y="101"/>
                    <a:pt x="0" y="52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76" y="0"/>
                    <a:pt x="149" y="0"/>
                    <a:pt x="222" y="0"/>
                  </a:cubicBezTo>
                  <a:cubicBezTo>
                    <a:pt x="225" y="0"/>
                    <a:pt x="225" y="0"/>
                    <a:pt x="225" y="3"/>
                  </a:cubicBezTo>
                  <a:cubicBezTo>
                    <a:pt x="225" y="52"/>
                    <a:pt x="225" y="101"/>
                    <a:pt x="225" y="150"/>
                  </a:cubicBezTo>
                  <a:cubicBezTo>
                    <a:pt x="225" y="153"/>
                    <a:pt x="224" y="153"/>
                    <a:pt x="222" y="153"/>
                  </a:cubicBezTo>
                  <a:cubicBezTo>
                    <a:pt x="185" y="153"/>
                    <a:pt x="149" y="153"/>
                    <a:pt x="112" y="153"/>
                  </a:cubicBezTo>
                  <a:close/>
                  <a:moveTo>
                    <a:pt x="46" y="59"/>
                  </a:moveTo>
                  <a:cubicBezTo>
                    <a:pt x="46" y="62"/>
                    <a:pt x="46" y="66"/>
                    <a:pt x="46" y="69"/>
                  </a:cubicBezTo>
                  <a:cubicBezTo>
                    <a:pt x="46" y="71"/>
                    <a:pt x="47" y="71"/>
                    <a:pt x="48" y="71"/>
                  </a:cubicBezTo>
                  <a:cubicBezTo>
                    <a:pt x="55" y="71"/>
                    <a:pt x="62" y="71"/>
                    <a:pt x="69" y="71"/>
                  </a:cubicBezTo>
                  <a:cubicBezTo>
                    <a:pt x="71" y="71"/>
                    <a:pt x="71" y="71"/>
                    <a:pt x="71" y="69"/>
                  </a:cubicBezTo>
                  <a:cubicBezTo>
                    <a:pt x="71" y="62"/>
                    <a:pt x="71" y="55"/>
                    <a:pt x="71" y="48"/>
                  </a:cubicBezTo>
                  <a:cubicBezTo>
                    <a:pt x="71" y="47"/>
                    <a:pt x="71" y="46"/>
                    <a:pt x="69" y="46"/>
                  </a:cubicBezTo>
                  <a:cubicBezTo>
                    <a:pt x="62" y="46"/>
                    <a:pt x="55" y="46"/>
                    <a:pt x="48" y="46"/>
                  </a:cubicBezTo>
                  <a:cubicBezTo>
                    <a:pt x="47" y="46"/>
                    <a:pt x="46" y="47"/>
                    <a:pt x="46" y="49"/>
                  </a:cubicBezTo>
                  <a:cubicBezTo>
                    <a:pt x="46" y="52"/>
                    <a:pt x="46" y="55"/>
                    <a:pt x="46" y="59"/>
                  </a:cubicBezTo>
                  <a:close/>
                  <a:moveTo>
                    <a:pt x="166" y="71"/>
                  </a:moveTo>
                  <a:cubicBezTo>
                    <a:pt x="169" y="71"/>
                    <a:pt x="173" y="71"/>
                    <a:pt x="176" y="71"/>
                  </a:cubicBezTo>
                  <a:cubicBezTo>
                    <a:pt x="178" y="71"/>
                    <a:pt x="178" y="71"/>
                    <a:pt x="178" y="69"/>
                  </a:cubicBezTo>
                  <a:cubicBezTo>
                    <a:pt x="178" y="62"/>
                    <a:pt x="178" y="55"/>
                    <a:pt x="178" y="48"/>
                  </a:cubicBezTo>
                  <a:cubicBezTo>
                    <a:pt x="178" y="47"/>
                    <a:pt x="178" y="46"/>
                    <a:pt x="176" y="46"/>
                  </a:cubicBezTo>
                  <a:cubicBezTo>
                    <a:pt x="169" y="46"/>
                    <a:pt x="162" y="46"/>
                    <a:pt x="155" y="46"/>
                  </a:cubicBezTo>
                  <a:cubicBezTo>
                    <a:pt x="154" y="46"/>
                    <a:pt x="153" y="47"/>
                    <a:pt x="153" y="48"/>
                  </a:cubicBezTo>
                  <a:cubicBezTo>
                    <a:pt x="153" y="55"/>
                    <a:pt x="153" y="62"/>
                    <a:pt x="153" y="69"/>
                  </a:cubicBezTo>
                  <a:cubicBezTo>
                    <a:pt x="153" y="71"/>
                    <a:pt x="154" y="71"/>
                    <a:pt x="155" y="71"/>
                  </a:cubicBezTo>
                  <a:cubicBezTo>
                    <a:pt x="159" y="71"/>
                    <a:pt x="162" y="71"/>
                    <a:pt x="166" y="71"/>
                  </a:cubicBezTo>
                  <a:close/>
                  <a:moveTo>
                    <a:pt x="59" y="35"/>
                  </a:moveTo>
                  <a:cubicBezTo>
                    <a:pt x="62" y="35"/>
                    <a:pt x="65" y="35"/>
                    <a:pt x="69" y="35"/>
                  </a:cubicBezTo>
                  <a:cubicBezTo>
                    <a:pt x="70" y="35"/>
                    <a:pt x="71" y="35"/>
                    <a:pt x="71" y="33"/>
                  </a:cubicBezTo>
                  <a:cubicBezTo>
                    <a:pt x="71" y="27"/>
                    <a:pt x="71" y="20"/>
                    <a:pt x="71" y="13"/>
                  </a:cubicBezTo>
                  <a:cubicBezTo>
                    <a:pt x="71" y="11"/>
                    <a:pt x="71" y="11"/>
                    <a:pt x="69" y="11"/>
                  </a:cubicBezTo>
                  <a:cubicBezTo>
                    <a:pt x="62" y="11"/>
                    <a:pt x="55" y="11"/>
                    <a:pt x="48" y="11"/>
                  </a:cubicBezTo>
                  <a:cubicBezTo>
                    <a:pt x="47" y="11"/>
                    <a:pt x="46" y="11"/>
                    <a:pt x="46" y="13"/>
                  </a:cubicBezTo>
                  <a:cubicBezTo>
                    <a:pt x="46" y="20"/>
                    <a:pt x="46" y="27"/>
                    <a:pt x="46" y="33"/>
                  </a:cubicBezTo>
                  <a:cubicBezTo>
                    <a:pt x="46" y="35"/>
                    <a:pt x="47" y="35"/>
                    <a:pt x="49" y="35"/>
                  </a:cubicBezTo>
                  <a:cubicBezTo>
                    <a:pt x="52" y="35"/>
                    <a:pt x="55" y="35"/>
                    <a:pt x="59" y="35"/>
                  </a:cubicBezTo>
                  <a:close/>
                  <a:moveTo>
                    <a:pt x="153" y="23"/>
                  </a:moveTo>
                  <a:cubicBezTo>
                    <a:pt x="153" y="27"/>
                    <a:pt x="153" y="30"/>
                    <a:pt x="153" y="33"/>
                  </a:cubicBezTo>
                  <a:cubicBezTo>
                    <a:pt x="153" y="35"/>
                    <a:pt x="154" y="35"/>
                    <a:pt x="155" y="35"/>
                  </a:cubicBezTo>
                  <a:cubicBezTo>
                    <a:pt x="162" y="35"/>
                    <a:pt x="169" y="35"/>
                    <a:pt x="176" y="35"/>
                  </a:cubicBezTo>
                  <a:cubicBezTo>
                    <a:pt x="178" y="35"/>
                    <a:pt x="178" y="35"/>
                    <a:pt x="178" y="33"/>
                  </a:cubicBezTo>
                  <a:cubicBezTo>
                    <a:pt x="178" y="26"/>
                    <a:pt x="178" y="20"/>
                    <a:pt x="178" y="13"/>
                  </a:cubicBezTo>
                  <a:cubicBezTo>
                    <a:pt x="178" y="11"/>
                    <a:pt x="178" y="11"/>
                    <a:pt x="176" y="11"/>
                  </a:cubicBezTo>
                  <a:cubicBezTo>
                    <a:pt x="169" y="11"/>
                    <a:pt x="162" y="11"/>
                    <a:pt x="155" y="11"/>
                  </a:cubicBezTo>
                  <a:cubicBezTo>
                    <a:pt x="154" y="11"/>
                    <a:pt x="153" y="11"/>
                    <a:pt x="153" y="13"/>
                  </a:cubicBezTo>
                  <a:cubicBezTo>
                    <a:pt x="153" y="16"/>
                    <a:pt x="153" y="20"/>
                    <a:pt x="153" y="23"/>
                  </a:cubicBezTo>
                  <a:close/>
                  <a:moveTo>
                    <a:pt x="35" y="59"/>
                  </a:moveTo>
                  <a:cubicBezTo>
                    <a:pt x="35" y="55"/>
                    <a:pt x="35" y="52"/>
                    <a:pt x="35" y="49"/>
                  </a:cubicBezTo>
                  <a:cubicBezTo>
                    <a:pt x="35" y="47"/>
                    <a:pt x="35" y="46"/>
                    <a:pt x="33" y="46"/>
                  </a:cubicBezTo>
                  <a:cubicBezTo>
                    <a:pt x="26" y="46"/>
                    <a:pt x="20" y="46"/>
                    <a:pt x="13" y="46"/>
                  </a:cubicBezTo>
                  <a:cubicBezTo>
                    <a:pt x="11" y="46"/>
                    <a:pt x="11" y="47"/>
                    <a:pt x="11" y="49"/>
                  </a:cubicBezTo>
                  <a:cubicBezTo>
                    <a:pt x="11" y="55"/>
                    <a:pt x="11" y="62"/>
                    <a:pt x="11" y="69"/>
                  </a:cubicBezTo>
                  <a:cubicBezTo>
                    <a:pt x="11" y="71"/>
                    <a:pt x="11" y="71"/>
                    <a:pt x="13" y="71"/>
                  </a:cubicBezTo>
                  <a:cubicBezTo>
                    <a:pt x="19" y="71"/>
                    <a:pt x="26" y="71"/>
                    <a:pt x="33" y="71"/>
                  </a:cubicBezTo>
                  <a:cubicBezTo>
                    <a:pt x="35" y="71"/>
                    <a:pt x="35" y="71"/>
                    <a:pt x="35" y="69"/>
                  </a:cubicBezTo>
                  <a:cubicBezTo>
                    <a:pt x="35" y="66"/>
                    <a:pt x="35" y="62"/>
                    <a:pt x="35" y="59"/>
                  </a:cubicBezTo>
                  <a:close/>
                  <a:moveTo>
                    <a:pt x="107" y="59"/>
                  </a:moveTo>
                  <a:cubicBezTo>
                    <a:pt x="107" y="55"/>
                    <a:pt x="107" y="52"/>
                    <a:pt x="107" y="49"/>
                  </a:cubicBezTo>
                  <a:cubicBezTo>
                    <a:pt x="107" y="47"/>
                    <a:pt x="106" y="46"/>
                    <a:pt x="105" y="46"/>
                  </a:cubicBezTo>
                  <a:cubicBezTo>
                    <a:pt x="98" y="46"/>
                    <a:pt x="91" y="46"/>
                    <a:pt x="84" y="46"/>
                  </a:cubicBezTo>
                  <a:cubicBezTo>
                    <a:pt x="83" y="46"/>
                    <a:pt x="82" y="47"/>
                    <a:pt x="82" y="49"/>
                  </a:cubicBezTo>
                  <a:cubicBezTo>
                    <a:pt x="82" y="55"/>
                    <a:pt x="82" y="62"/>
                    <a:pt x="82" y="69"/>
                  </a:cubicBezTo>
                  <a:cubicBezTo>
                    <a:pt x="82" y="71"/>
                    <a:pt x="83" y="71"/>
                    <a:pt x="84" y="71"/>
                  </a:cubicBezTo>
                  <a:cubicBezTo>
                    <a:pt x="91" y="71"/>
                    <a:pt x="98" y="71"/>
                    <a:pt x="104" y="71"/>
                  </a:cubicBezTo>
                  <a:cubicBezTo>
                    <a:pt x="106" y="71"/>
                    <a:pt x="107" y="71"/>
                    <a:pt x="107" y="69"/>
                  </a:cubicBezTo>
                  <a:cubicBezTo>
                    <a:pt x="107" y="66"/>
                    <a:pt x="107" y="62"/>
                    <a:pt x="107" y="59"/>
                  </a:cubicBezTo>
                  <a:close/>
                  <a:moveTo>
                    <a:pt x="130" y="71"/>
                  </a:moveTo>
                  <a:cubicBezTo>
                    <a:pt x="133" y="71"/>
                    <a:pt x="137" y="71"/>
                    <a:pt x="140" y="71"/>
                  </a:cubicBezTo>
                  <a:cubicBezTo>
                    <a:pt x="142" y="71"/>
                    <a:pt x="142" y="71"/>
                    <a:pt x="142" y="69"/>
                  </a:cubicBezTo>
                  <a:cubicBezTo>
                    <a:pt x="142" y="62"/>
                    <a:pt x="142" y="55"/>
                    <a:pt x="142" y="49"/>
                  </a:cubicBezTo>
                  <a:cubicBezTo>
                    <a:pt x="142" y="47"/>
                    <a:pt x="142" y="46"/>
                    <a:pt x="140" y="46"/>
                  </a:cubicBezTo>
                  <a:cubicBezTo>
                    <a:pt x="133" y="46"/>
                    <a:pt x="127" y="46"/>
                    <a:pt x="120" y="46"/>
                  </a:cubicBezTo>
                  <a:cubicBezTo>
                    <a:pt x="118" y="46"/>
                    <a:pt x="118" y="47"/>
                    <a:pt x="118" y="49"/>
                  </a:cubicBezTo>
                  <a:cubicBezTo>
                    <a:pt x="118" y="55"/>
                    <a:pt x="118" y="62"/>
                    <a:pt x="118" y="69"/>
                  </a:cubicBezTo>
                  <a:cubicBezTo>
                    <a:pt x="118" y="71"/>
                    <a:pt x="118" y="71"/>
                    <a:pt x="120" y="71"/>
                  </a:cubicBezTo>
                  <a:cubicBezTo>
                    <a:pt x="123" y="71"/>
                    <a:pt x="127" y="71"/>
                    <a:pt x="130" y="71"/>
                  </a:cubicBezTo>
                  <a:close/>
                  <a:moveTo>
                    <a:pt x="214" y="59"/>
                  </a:moveTo>
                  <a:cubicBezTo>
                    <a:pt x="214" y="55"/>
                    <a:pt x="214" y="52"/>
                    <a:pt x="214" y="49"/>
                  </a:cubicBezTo>
                  <a:cubicBezTo>
                    <a:pt x="214" y="47"/>
                    <a:pt x="213" y="46"/>
                    <a:pt x="212" y="46"/>
                  </a:cubicBezTo>
                  <a:cubicBezTo>
                    <a:pt x="205" y="46"/>
                    <a:pt x="198" y="46"/>
                    <a:pt x="191" y="46"/>
                  </a:cubicBezTo>
                  <a:cubicBezTo>
                    <a:pt x="190" y="46"/>
                    <a:pt x="189" y="47"/>
                    <a:pt x="189" y="49"/>
                  </a:cubicBezTo>
                  <a:cubicBezTo>
                    <a:pt x="189" y="55"/>
                    <a:pt x="189" y="62"/>
                    <a:pt x="189" y="69"/>
                  </a:cubicBezTo>
                  <a:cubicBezTo>
                    <a:pt x="189" y="71"/>
                    <a:pt x="190" y="71"/>
                    <a:pt x="191" y="71"/>
                  </a:cubicBezTo>
                  <a:cubicBezTo>
                    <a:pt x="198" y="71"/>
                    <a:pt x="205" y="71"/>
                    <a:pt x="212" y="71"/>
                  </a:cubicBezTo>
                  <a:cubicBezTo>
                    <a:pt x="213" y="71"/>
                    <a:pt x="214" y="71"/>
                    <a:pt x="214" y="69"/>
                  </a:cubicBezTo>
                  <a:cubicBezTo>
                    <a:pt x="214" y="66"/>
                    <a:pt x="214" y="62"/>
                    <a:pt x="214" y="59"/>
                  </a:cubicBezTo>
                  <a:close/>
                  <a:moveTo>
                    <a:pt x="59" y="107"/>
                  </a:moveTo>
                  <a:cubicBezTo>
                    <a:pt x="62" y="107"/>
                    <a:pt x="66" y="107"/>
                    <a:pt x="69" y="107"/>
                  </a:cubicBezTo>
                  <a:cubicBezTo>
                    <a:pt x="71" y="107"/>
                    <a:pt x="71" y="106"/>
                    <a:pt x="71" y="105"/>
                  </a:cubicBezTo>
                  <a:cubicBezTo>
                    <a:pt x="71" y="98"/>
                    <a:pt x="71" y="91"/>
                    <a:pt x="71" y="84"/>
                  </a:cubicBezTo>
                  <a:cubicBezTo>
                    <a:pt x="71" y="83"/>
                    <a:pt x="71" y="82"/>
                    <a:pt x="69" y="82"/>
                  </a:cubicBezTo>
                  <a:cubicBezTo>
                    <a:pt x="62" y="82"/>
                    <a:pt x="55" y="82"/>
                    <a:pt x="48" y="82"/>
                  </a:cubicBezTo>
                  <a:cubicBezTo>
                    <a:pt x="47" y="82"/>
                    <a:pt x="46" y="83"/>
                    <a:pt x="46" y="84"/>
                  </a:cubicBezTo>
                  <a:cubicBezTo>
                    <a:pt x="46" y="91"/>
                    <a:pt x="46" y="98"/>
                    <a:pt x="46" y="105"/>
                  </a:cubicBezTo>
                  <a:cubicBezTo>
                    <a:pt x="46" y="106"/>
                    <a:pt x="47" y="107"/>
                    <a:pt x="48" y="107"/>
                  </a:cubicBezTo>
                  <a:cubicBezTo>
                    <a:pt x="52" y="107"/>
                    <a:pt x="55" y="107"/>
                    <a:pt x="59" y="107"/>
                  </a:cubicBezTo>
                  <a:close/>
                  <a:moveTo>
                    <a:pt x="166" y="107"/>
                  </a:moveTo>
                  <a:cubicBezTo>
                    <a:pt x="169" y="107"/>
                    <a:pt x="173" y="107"/>
                    <a:pt x="176" y="107"/>
                  </a:cubicBezTo>
                  <a:cubicBezTo>
                    <a:pt x="178" y="107"/>
                    <a:pt x="178" y="106"/>
                    <a:pt x="178" y="105"/>
                  </a:cubicBezTo>
                  <a:cubicBezTo>
                    <a:pt x="178" y="98"/>
                    <a:pt x="178" y="91"/>
                    <a:pt x="178" y="85"/>
                  </a:cubicBezTo>
                  <a:cubicBezTo>
                    <a:pt x="178" y="83"/>
                    <a:pt x="178" y="82"/>
                    <a:pt x="176" y="82"/>
                  </a:cubicBezTo>
                  <a:cubicBezTo>
                    <a:pt x="169" y="82"/>
                    <a:pt x="162" y="82"/>
                    <a:pt x="155" y="82"/>
                  </a:cubicBezTo>
                  <a:cubicBezTo>
                    <a:pt x="154" y="82"/>
                    <a:pt x="153" y="83"/>
                    <a:pt x="153" y="85"/>
                  </a:cubicBezTo>
                  <a:cubicBezTo>
                    <a:pt x="153" y="91"/>
                    <a:pt x="153" y="98"/>
                    <a:pt x="153" y="105"/>
                  </a:cubicBezTo>
                  <a:cubicBezTo>
                    <a:pt x="153" y="106"/>
                    <a:pt x="154" y="107"/>
                    <a:pt x="155" y="107"/>
                  </a:cubicBezTo>
                  <a:cubicBezTo>
                    <a:pt x="159" y="107"/>
                    <a:pt x="162" y="107"/>
                    <a:pt x="166" y="107"/>
                  </a:cubicBezTo>
                  <a:close/>
                  <a:moveTo>
                    <a:pt x="59" y="142"/>
                  </a:moveTo>
                  <a:cubicBezTo>
                    <a:pt x="62" y="142"/>
                    <a:pt x="65" y="142"/>
                    <a:pt x="69" y="142"/>
                  </a:cubicBezTo>
                  <a:cubicBezTo>
                    <a:pt x="70" y="143"/>
                    <a:pt x="71" y="142"/>
                    <a:pt x="71" y="140"/>
                  </a:cubicBezTo>
                  <a:cubicBezTo>
                    <a:pt x="71" y="134"/>
                    <a:pt x="71" y="127"/>
                    <a:pt x="71" y="120"/>
                  </a:cubicBezTo>
                  <a:cubicBezTo>
                    <a:pt x="71" y="118"/>
                    <a:pt x="71" y="118"/>
                    <a:pt x="69" y="118"/>
                  </a:cubicBezTo>
                  <a:cubicBezTo>
                    <a:pt x="62" y="118"/>
                    <a:pt x="55" y="118"/>
                    <a:pt x="48" y="118"/>
                  </a:cubicBezTo>
                  <a:cubicBezTo>
                    <a:pt x="47" y="118"/>
                    <a:pt x="46" y="118"/>
                    <a:pt x="46" y="120"/>
                  </a:cubicBezTo>
                  <a:cubicBezTo>
                    <a:pt x="46" y="127"/>
                    <a:pt x="46" y="134"/>
                    <a:pt x="46" y="140"/>
                  </a:cubicBezTo>
                  <a:cubicBezTo>
                    <a:pt x="46" y="142"/>
                    <a:pt x="47" y="143"/>
                    <a:pt x="48" y="142"/>
                  </a:cubicBezTo>
                  <a:cubicBezTo>
                    <a:pt x="52" y="142"/>
                    <a:pt x="55" y="142"/>
                    <a:pt x="59" y="142"/>
                  </a:cubicBezTo>
                  <a:close/>
                  <a:moveTo>
                    <a:pt x="166" y="118"/>
                  </a:moveTo>
                  <a:cubicBezTo>
                    <a:pt x="162" y="118"/>
                    <a:pt x="159" y="118"/>
                    <a:pt x="155" y="118"/>
                  </a:cubicBezTo>
                  <a:cubicBezTo>
                    <a:pt x="154" y="118"/>
                    <a:pt x="153" y="118"/>
                    <a:pt x="153" y="120"/>
                  </a:cubicBezTo>
                  <a:cubicBezTo>
                    <a:pt x="153" y="127"/>
                    <a:pt x="153" y="134"/>
                    <a:pt x="153" y="140"/>
                  </a:cubicBezTo>
                  <a:cubicBezTo>
                    <a:pt x="153" y="142"/>
                    <a:pt x="154" y="143"/>
                    <a:pt x="155" y="142"/>
                  </a:cubicBezTo>
                  <a:cubicBezTo>
                    <a:pt x="162" y="142"/>
                    <a:pt x="169" y="142"/>
                    <a:pt x="176" y="142"/>
                  </a:cubicBezTo>
                  <a:cubicBezTo>
                    <a:pt x="178" y="143"/>
                    <a:pt x="178" y="142"/>
                    <a:pt x="178" y="140"/>
                  </a:cubicBezTo>
                  <a:cubicBezTo>
                    <a:pt x="178" y="134"/>
                    <a:pt x="178" y="127"/>
                    <a:pt x="178" y="120"/>
                  </a:cubicBezTo>
                  <a:cubicBezTo>
                    <a:pt x="178" y="118"/>
                    <a:pt x="178" y="118"/>
                    <a:pt x="176" y="118"/>
                  </a:cubicBezTo>
                  <a:cubicBezTo>
                    <a:pt x="173" y="118"/>
                    <a:pt x="169" y="118"/>
                    <a:pt x="166" y="118"/>
                  </a:cubicBezTo>
                  <a:close/>
                  <a:moveTo>
                    <a:pt x="107" y="23"/>
                  </a:moveTo>
                  <a:cubicBezTo>
                    <a:pt x="107" y="20"/>
                    <a:pt x="107" y="16"/>
                    <a:pt x="107" y="13"/>
                  </a:cubicBezTo>
                  <a:cubicBezTo>
                    <a:pt x="107" y="11"/>
                    <a:pt x="106" y="11"/>
                    <a:pt x="105" y="11"/>
                  </a:cubicBezTo>
                  <a:cubicBezTo>
                    <a:pt x="98" y="11"/>
                    <a:pt x="91" y="11"/>
                    <a:pt x="84" y="11"/>
                  </a:cubicBezTo>
                  <a:cubicBezTo>
                    <a:pt x="83" y="11"/>
                    <a:pt x="82" y="11"/>
                    <a:pt x="82" y="13"/>
                  </a:cubicBezTo>
                  <a:cubicBezTo>
                    <a:pt x="82" y="20"/>
                    <a:pt x="82" y="27"/>
                    <a:pt x="82" y="33"/>
                  </a:cubicBezTo>
                  <a:cubicBezTo>
                    <a:pt x="82" y="35"/>
                    <a:pt x="83" y="35"/>
                    <a:pt x="84" y="35"/>
                  </a:cubicBezTo>
                  <a:cubicBezTo>
                    <a:pt x="91" y="35"/>
                    <a:pt x="98" y="35"/>
                    <a:pt x="105" y="35"/>
                  </a:cubicBezTo>
                  <a:cubicBezTo>
                    <a:pt x="106" y="35"/>
                    <a:pt x="107" y="35"/>
                    <a:pt x="107" y="33"/>
                  </a:cubicBezTo>
                  <a:cubicBezTo>
                    <a:pt x="107" y="30"/>
                    <a:pt x="107" y="26"/>
                    <a:pt x="107" y="23"/>
                  </a:cubicBezTo>
                  <a:close/>
                  <a:moveTo>
                    <a:pt x="130" y="35"/>
                  </a:moveTo>
                  <a:cubicBezTo>
                    <a:pt x="133" y="35"/>
                    <a:pt x="137" y="35"/>
                    <a:pt x="140" y="35"/>
                  </a:cubicBezTo>
                  <a:cubicBezTo>
                    <a:pt x="142" y="35"/>
                    <a:pt x="142" y="35"/>
                    <a:pt x="142" y="33"/>
                  </a:cubicBezTo>
                  <a:cubicBezTo>
                    <a:pt x="142" y="26"/>
                    <a:pt x="142" y="20"/>
                    <a:pt x="142" y="13"/>
                  </a:cubicBezTo>
                  <a:cubicBezTo>
                    <a:pt x="142" y="11"/>
                    <a:pt x="142" y="11"/>
                    <a:pt x="140" y="11"/>
                  </a:cubicBezTo>
                  <a:cubicBezTo>
                    <a:pt x="133" y="11"/>
                    <a:pt x="127" y="11"/>
                    <a:pt x="120" y="11"/>
                  </a:cubicBezTo>
                  <a:cubicBezTo>
                    <a:pt x="118" y="11"/>
                    <a:pt x="118" y="11"/>
                    <a:pt x="118" y="13"/>
                  </a:cubicBezTo>
                  <a:cubicBezTo>
                    <a:pt x="118" y="20"/>
                    <a:pt x="118" y="27"/>
                    <a:pt x="118" y="33"/>
                  </a:cubicBezTo>
                  <a:cubicBezTo>
                    <a:pt x="118" y="35"/>
                    <a:pt x="118" y="35"/>
                    <a:pt x="120" y="35"/>
                  </a:cubicBezTo>
                  <a:cubicBezTo>
                    <a:pt x="123" y="35"/>
                    <a:pt x="126" y="35"/>
                    <a:pt x="130" y="35"/>
                  </a:cubicBezTo>
                  <a:close/>
                  <a:moveTo>
                    <a:pt x="189" y="23"/>
                  </a:moveTo>
                  <a:cubicBezTo>
                    <a:pt x="189" y="26"/>
                    <a:pt x="189" y="30"/>
                    <a:pt x="189" y="33"/>
                  </a:cubicBezTo>
                  <a:cubicBezTo>
                    <a:pt x="189" y="35"/>
                    <a:pt x="190" y="35"/>
                    <a:pt x="191" y="35"/>
                  </a:cubicBezTo>
                  <a:cubicBezTo>
                    <a:pt x="198" y="35"/>
                    <a:pt x="205" y="35"/>
                    <a:pt x="212" y="35"/>
                  </a:cubicBezTo>
                  <a:cubicBezTo>
                    <a:pt x="213" y="35"/>
                    <a:pt x="214" y="35"/>
                    <a:pt x="214" y="33"/>
                  </a:cubicBezTo>
                  <a:cubicBezTo>
                    <a:pt x="214" y="27"/>
                    <a:pt x="214" y="20"/>
                    <a:pt x="214" y="13"/>
                  </a:cubicBezTo>
                  <a:cubicBezTo>
                    <a:pt x="214" y="11"/>
                    <a:pt x="213" y="11"/>
                    <a:pt x="212" y="11"/>
                  </a:cubicBezTo>
                  <a:cubicBezTo>
                    <a:pt x="205" y="11"/>
                    <a:pt x="198" y="11"/>
                    <a:pt x="191" y="11"/>
                  </a:cubicBezTo>
                  <a:cubicBezTo>
                    <a:pt x="190" y="11"/>
                    <a:pt x="189" y="11"/>
                    <a:pt x="189" y="13"/>
                  </a:cubicBezTo>
                  <a:cubicBezTo>
                    <a:pt x="189" y="16"/>
                    <a:pt x="189" y="20"/>
                    <a:pt x="189" y="23"/>
                  </a:cubicBezTo>
                  <a:close/>
                  <a:moveTo>
                    <a:pt x="23" y="107"/>
                  </a:moveTo>
                  <a:cubicBezTo>
                    <a:pt x="26" y="107"/>
                    <a:pt x="30" y="107"/>
                    <a:pt x="33" y="107"/>
                  </a:cubicBezTo>
                  <a:cubicBezTo>
                    <a:pt x="35" y="107"/>
                    <a:pt x="35" y="107"/>
                    <a:pt x="35" y="105"/>
                  </a:cubicBezTo>
                  <a:cubicBezTo>
                    <a:pt x="35" y="98"/>
                    <a:pt x="35" y="91"/>
                    <a:pt x="35" y="85"/>
                  </a:cubicBezTo>
                  <a:cubicBezTo>
                    <a:pt x="35" y="83"/>
                    <a:pt x="35" y="82"/>
                    <a:pt x="33" y="82"/>
                  </a:cubicBezTo>
                  <a:cubicBezTo>
                    <a:pt x="26" y="82"/>
                    <a:pt x="20" y="82"/>
                    <a:pt x="13" y="82"/>
                  </a:cubicBezTo>
                  <a:cubicBezTo>
                    <a:pt x="11" y="82"/>
                    <a:pt x="11" y="83"/>
                    <a:pt x="11" y="85"/>
                  </a:cubicBezTo>
                  <a:cubicBezTo>
                    <a:pt x="11" y="91"/>
                    <a:pt x="11" y="98"/>
                    <a:pt x="11" y="105"/>
                  </a:cubicBezTo>
                  <a:cubicBezTo>
                    <a:pt x="11" y="106"/>
                    <a:pt x="11" y="107"/>
                    <a:pt x="13" y="107"/>
                  </a:cubicBezTo>
                  <a:cubicBezTo>
                    <a:pt x="16" y="107"/>
                    <a:pt x="20" y="107"/>
                    <a:pt x="23" y="107"/>
                  </a:cubicBezTo>
                  <a:close/>
                  <a:moveTo>
                    <a:pt x="82" y="95"/>
                  </a:moveTo>
                  <a:cubicBezTo>
                    <a:pt x="82" y="98"/>
                    <a:pt x="82" y="101"/>
                    <a:pt x="82" y="105"/>
                  </a:cubicBezTo>
                  <a:cubicBezTo>
                    <a:pt x="82" y="106"/>
                    <a:pt x="83" y="107"/>
                    <a:pt x="84" y="107"/>
                  </a:cubicBezTo>
                  <a:cubicBezTo>
                    <a:pt x="91" y="107"/>
                    <a:pt x="98" y="107"/>
                    <a:pt x="105" y="107"/>
                  </a:cubicBezTo>
                  <a:cubicBezTo>
                    <a:pt x="106" y="107"/>
                    <a:pt x="107" y="106"/>
                    <a:pt x="107" y="105"/>
                  </a:cubicBezTo>
                  <a:cubicBezTo>
                    <a:pt x="107" y="98"/>
                    <a:pt x="107" y="91"/>
                    <a:pt x="107" y="84"/>
                  </a:cubicBezTo>
                  <a:cubicBezTo>
                    <a:pt x="107" y="83"/>
                    <a:pt x="106" y="82"/>
                    <a:pt x="104" y="82"/>
                  </a:cubicBezTo>
                  <a:cubicBezTo>
                    <a:pt x="98" y="82"/>
                    <a:pt x="91" y="82"/>
                    <a:pt x="84" y="82"/>
                  </a:cubicBezTo>
                  <a:cubicBezTo>
                    <a:pt x="83" y="82"/>
                    <a:pt x="82" y="83"/>
                    <a:pt x="82" y="84"/>
                  </a:cubicBezTo>
                  <a:cubicBezTo>
                    <a:pt x="82" y="88"/>
                    <a:pt x="82" y="91"/>
                    <a:pt x="82" y="95"/>
                  </a:cubicBezTo>
                  <a:close/>
                  <a:moveTo>
                    <a:pt x="130" y="107"/>
                  </a:moveTo>
                  <a:cubicBezTo>
                    <a:pt x="133" y="107"/>
                    <a:pt x="137" y="107"/>
                    <a:pt x="140" y="107"/>
                  </a:cubicBezTo>
                  <a:cubicBezTo>
                    <a:pt x="142" y="107"/>
                    <a:pt x="142" y="106"/>
                    <a:pt x="142" y="105"/>
                  </a:cubicBezTo>
                  <a:cubicBezTo>
                    <a:pt x="142" y="98"/>
                    <a:pt x="142" y="91"/>
                    <a:pt x="142" y="84"/>
                  </a:cubicBezTo>
                  <a:cubicBezTo>
                    <a:pt x="142" y="83"/>
                    <a:pt x="142" y="82"/>
                    <a:pt x="140" y="82"/>
                  </a:cubicBezTo>
                  <a:cubicBezTo>
                    <a:pt x="133" y="82"/>
                    <a:pt x="127" y="82"/>
                    <a:pt x="120" y="82"/>
                  </a:cubicBezTo>
                  <a:cubicBezTo>
                    <a:pt x="118" y="82"/>
                    <a:pt x="118" y="83"/>
                    <a:pt x="118" y="84"/>
                  </a:cubicBezTo>
                  <a:cubicBezTo>
                    <a:pt x="118" y="91"/>
                    <a:pt x="118" y="98"/>
                    <a:pt x="118" y="105"/>
                  </a:cubicBezTo>
                  <a:cubicBezTo>
                    <a:pt x="118" y="106"/>
                    <a:pt x="118" y="107"/>
                    <a:pt x="120" y="107"/>
                  </a:cubicBezTo>
                  <a:cubicBezTo>
                    <a:pt x="123" y="107"/>
                    <a:pt x="127" y="107"/>
                    <a:pt x="130" y="107"/>
                  </a:cubicBezTo>
                  <a:close/>
                  <a:moveTo>
                    <a:pt x="189" y="94"/>
                  </a:moveTo>
                  <a:cubicBezTo>
                    <a:pt x="189" y="98"/>
                    <a:pt x="189" y="101"/>
                    <a:pt x="189" y="105"/>
                  </a:cubicBezTo>
                  <a:cubicBezTo>
                    <a:pt x="189" y="106"/>
                    <a:pt x="190" y="107"/>
                    <a:pt x="191" y="107"/>
                  </a:cubicBezTo>
                  <a:cubicBezTo>
                    <a:pt x="198" y="107"/>
                    <a:pt x="205" y="107"/>
                    <a:pt x="212" y="107"/>
                  </a:cubicBezTo>
                  <a:cubicBezTo>
                    <a:pt x="213" y="107"/>
                    <a:pt x="214" y="106"/>
                    <a:pt x="214" y="105"/>
                  </a:cubicBezTo>
                  <a:cubicBezTo>
                    <a:pt x="214" y="98"/>
                    <a:pt x="214" y="91"/>
                    <a:pt x="214" y="84"/>
                  </a:cubicBezTo>
                  <a:cubicBezTo>
                    <a:pt x="214" y="83"/>
                    <a:pt x="213" y="82"/>
                    <a:pt x="212" y="82"/>
                  </a:cubicBezTo>
                  <a:cubicBezTo>
                    <a:pt x="205" y="82"/>
                    <a:pt x="198" y="82"/>
                    <a:pt x="191" y="82"/>
                  </a:cubicBezTo>
                  <a:cubicBezTo>
                    <a:pt x="190" y="82"/>
                    <a:pt x="189" y="83"/>
                    <a:pt x="189" y="85"/>
                  </a:cubicBezTo>
                  <a:cubicBezTo>
                    <a:pt x="189" y="88"/>
                    <a:pt x="189" y="91"/>
                    <a:pt x="189" y="94"/>
                  </a:cubicBezTo>
                  <a:close/>
                  <a:moveTo>
                    <a:pt x="23" y="118"/>
                  </a:moveTo>
                  <a:cubicBezTo>
                    <a:pt x="20" y="118"/>
                    <a:pt x="16" y="118"/>
                    <a:pt x="13" y="118"/>
                  </a:cubicBezTo>
                  <a:cubicBezTo>
                    <a:pt x="11" y="118"/>
                    <a:pt x="11" y="118"/>
                    <a:pt x="11" y="120"/>
                  </a:cubicBezTo>
                  <a:cubicBezTo>
                    <a:pt x="11" y="127"/>
                    <a:pt x="11" y="134"/>
                    <a:pt x="11" y="140"/>
                  </a:cubicBezTo>
                  <a:cubicBezTo>
                    <a:pt x="11" y="142"/>
                    <a:pt x="11" y="142"/>
                    <a:pt x="13" y="142"/>
                  </a:cubicBezTo>
                  <a:cubicBezTo>
                    <a:pt x="20" y="142"/>
                    <a:pt x="26" y="142"/>
                    <a:pt x="33" y="142"/>
                  </a:cubicBezTo>
                  <a:cubicBezTo>
                    <a:pt x="35" y="142"/>
                    <a:pt x="35" y="142"/>
                    <a:pt x="35" y="140"/>
                  </a:cubicBezTo>
                  <a:cubicBezTo>
                    <a:pt x="35" y="134"/>
                    <a:pt x="35" y="127"/>
                    <a:pt x="35" y="120"/>
                  </a:cubicBezTo>
                  <a:cubicBezTo>
                    <a:pt x="35" y="118"/>
                    <a:pt x="35" y="118"/>
                    <a:pt x="33" y="118"/>
                  </a:cubicBezTo>
                  <a:cubicBezTo>
                    <a:pt x="30" y="118"/>
                    <a:pt x="26" y="118"/>
                    <a:pt x="23" y="118"/>
                  </a:cubicBezTo>
                  <a:close/>
                  <a:moveTo>
                    <a:pt x="94" y="118"/>
                  </a:moveTo>
                  <a:cubicBezTo>
                    <a:pt x="91" y="118"/>
                    <a:pt x="88" y="118"/>
                    <a:pt x="84" y="118"/>
                  </a:cubicBezTo>
                  <a:cubicBezTo>
                    <a:pt x="83" y="118"/>
                    <a:pt x="82" y="118"/>
                    <a:pt x="82" y="120"/>
                  </a:cubicBezTo>
                  <a:cubicBezTo>
                    <a:pt x="82" y="127"/>
                    <a:pt x="82" y="134"/>
                    <a:pt x="82" y="140"/>
                  </a:cubicBezTo>
                  <a:cubicBezTo>
                    <a:pt x="82" y="142"/>
                    <a:pt x="83" y="142"/>
                    <a:pt x="84" y="142"/>
                  </a:cubicBezTo>
                  <a:cubicBezTo>
                    <a:pt x="91" y="142"/>
                    <a:pt x="98" y="142"/>
                    <a:pt x="105" y="142"/>
                  </a:cubicBezTo>
                  <a:cubicBezTo>
                    <a:pt x="106" y="142"/>
                    <a:pt x="107" y="142"/>
                    <a:pt x="107" y="140"/>
                  </a:cubicBezTo>
                  <a:cubicBezTo>
                    <a:pt x="107" y="134"/>
                    <a:pt x="107" y="127"/>
                    <a:pt x="107" y="120"/>
                  </a:cubicBezTo>
                  <a:cubicBezTo>
                    <a:pt x="107" y="118"/>
                    <a:pt x="106" y="118"/>
                    <a:pt x="105" y="118"/>
                  </a:cubicBezTo>
                  <a:cubicBezTo>
                    <a:pt x="101" y="118"/>
                    <a:pt x="98" y="118"/>
                    <a:pt x="94" y="118"/>
                  </a:cubicBezTo>
                  <a:close/>
                  <a:moveTo>
                    <a:pt x="130" y="142"/>
                  </a:moveTo>
                  <a:cubicBezTo>
                    <a:pt x="133" y="142"/>
                    <a:pt x="137" y="142"/>
                    <a:pt x="140" y="142"/>
                  </a:cubicBezTo>
                  <a:cubicBezTo>
                    <a:pt x="142" y="143"/>
                    <a:pt x="142" y="142"/>
                    <a:pt x="142" y="140"/>
                  </a:cubicBezTo>
                  <a:cubicBezTo>
                    <a:pt x="142" y="134"/>
                    <a:pt x="142" y="127"/>
                    <a:pt x="142" y="120"/>
                  </a:cubicBezTo>
                  <a:cubicBezTo>
                    <a:pt x="142" y="118"/>
                    <a:pt x="142" y="118"/>
                    <a:pt x="140" y="118"/>
                  </a:cubicBezTo>
                  <a:cubicBezTo>
                    <a:pt x="133" y="118"/>
                    <a:pt x="127" y="118"/>
                    <a:pt x="120" y="118"/>
                  </a:cubicBezTo>
                  <a:cubicBezTo>
                    <a:pt x="118" y="118"/>
                    <a:pt x="118" y="119"/>
                    <a:pt x="118" y="120"/>
                  </a:cubicBezTo>
                  <a:cubicBezTo>
                    <a:pt x="118" y="127"/>
                    <a:pt x="118" y="134"/>
                    <a:pt x="118" y="140"/>
                  </a:cubicBezTo>
                  <a:cubicBezTo>
                    <a:pt x="118" y="142"/>
                    <a:pt x="118" y="143"/>
                    <a:pt x="120" y="142"/>
                  </a:cubicBezTo>
                  <a:cubicBezTo>
                    <a:pt x="123" y="142"/>
                    <a:pt x="127" y="142"/>
                    <a:pt x="130" y="14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0" name="Freeform 68"/>
            <p:cNvSpPr>
              <a:spLocks/>
            </p:cNvSpPr>
            <p:nvPr/>
          </p:nvSpPr>
          <p:spPr bwMode="auto">
            <a:xfrm>
              <a:off x="2603456" y="909638"/>
              <a:ext cx="42863" cy="41275"/>
            </a:xfrm>
            <a:custGeom>
              <a:avLst/>
              <a:gdLst>
                <a:gd name="T0" fmla="*/ 0 w 25"/>
                <a:gd name="T1" fmla="*/ 13 h 25"/>
                <a:gd name="T2" fmla="*/ 0 w 25"/>
                <a:gd name="T3" fmla="*/ 3 h 25"/>
                <a:gd name="T4" fmla="*/ 2 w 25"/>
                <a:gd name="T5" fmla="*/ 0 h 25"/>
                <a:gd name="T6" fmla="*/ 23 w 25"/>
                <a:gd name="T7" fmla="*/ 0 h 25"/>
                <a:gd name="T8" fmla="*/ 25 w 25"/>
                <a:gd name="T9" fmla="*/ 2 h 25"/>
                <a:gd name="T10" fmla="*/ 25 w 25"/>
                <a:gd name="T11" fmla="*/ 23 h 25"/>
                <a:gd name="T12" fmla="*/ 23 w 25"/>
                <a:gd name="T13" fmla="*/ 25 h 25"/>
                <a:gd name="T14" fmla="*/ 2 w 25"/>
                <a:gd name="T15" fmla="*/ 25 h 25"/>
                <a:gd name="T16" fmla="*/ 0 w 25"/>
                <a:gd name="T17" fmla="*/ 23 h 25"/>
                <a:gd name="T18" fmla="*/ 0 w 25"/>
                <a:gd name="T19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0" y="13"/>
                  </a:moveTo>
                  <a:cubicBezTo>
                    <a:pt x="0" y="9"/>
                    <a:pt x="0" y="6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1"/>
                    <a:pt x="25" y="2"/>
                  </a:cubicBezTo>
                  <a:cubicBezTo>
                    <a:pt x="25" y="9"/>
                    <a:pt x="25" y="16"/>
                    <a:pt x="25" y="23"/>
                  </a:cubicBezTo>
                  <a:cubicBezTo>
                    <a:pt x="25" y="25"/>
                    <a:pt x="25" y="25"/>
                    <a:pt x="23" y="25"/>
                  </a:cubicBezTo>
                  <a:cubicBezTo>
                    <a:pt x="16" y="25"/>
                    <a:pt x="9" y="25"/>
                    <a:pt x="2" y="25"/>
                  </a:cubicBezTo>
                  <a:cubicBezTo>
                    <a:pt x="1" y="25"/>
                    <a:pt x="0" y="25"/>
                    <a:pt x="0" y="23"/>
                  </a:cubicBezTo>
                  <a:cubicBezTo>
                    <a:pt x="0" y="20"/>
                    <a:pt x="0" y="16"/>
                    <a:pt x="0" y="1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1" name="Freeform 69"/>
            <p:cNvSpPr>
              <a:spLocks/>
            </p:cNvSpPr>
            <p:nvPr/>
          </p:nvSpPr>
          <p:spPr bwMode="auto">
            <a:xfrm>
              <a:off x="2784431" y="909638"/>
              <a:ext cx="41275" cy="41275"/>
            </a:xfrm>
            <a:custGeom>
              <a:avLst/>
              <a:gdLst>
                <a:gd name="T0" fmla="*/ 13 w 25"/>
                <a:gd name="T1" fmla="*/ 25 h 25"/>
                <a:gd name="T2" fmla="*/ 2 w 25"/>
                <a:gd name="T3" fmla="*/ 25 h 25"/>
                <a:gd name="T4" fmla="*/ 0 w 25"/>
                <a:gd name="T5" fmla="*/ 23 h 25"/>
                <a:gd name="T6" fmla="*/ 0 w 25"/>
                <a:gd name="T7" fmla="*/ 2 h 25"/>
                <a:gd name="T8" fmla="*/ 2 w 25"/>
                <a:gd name="T9" fmla="*/ 0 h 25"/>
                <a:gd name="T10" fmla="*/ 23 w 25"/>
                <a:gd name="T11" fmla="*/ 0 h 25"/>
                <a:gd name="T12" fmla="*/ 25 w 25"/>
                <a:gd name="T13" fmla="*/ 2 h 25"/>
                <a:gd name="T14" fmla="*/ 25 w 25"/>
                <a:gd name="T15" fmla="*/ 23 h 25"/>
                <a:gd name="T16" fmla="*/ 23 w 25"/>
                <a:gd name="T17" fmla="*/ 25 h 25"/>
                <a:gd name="T18" fmla="*/ 13 w 25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13" y="25"/>
                  </a:moveTo>
                  <a:cubicBezTo>
                    <a:pt x="9" y="25"/>
                    <a:pt x="6" y="25"/>
                    <a:pt x="2" y="25"/>
                  </a:cubicBezTo>
                  <a:cubicBezTo>
                    <a:pt x="1" y="25"/>
                    <a:pt x="0" y="25"/>
                    <a:pt x="0" y="23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1"/>
                    <a:pt x="25" y="2"/>
                  </a:cubicBezTo>
                  <a:cubicBezTo>
                    <a:pt x="25" y="9"/>
                    <a:pt x="25" y="16"/>
                    <a:pt x="25" y="23"/>
                  </a:cubicBezTo>
                  <a:cubicBezTo>
                    <a:pt x="25" y="25"/>
                    <a:pt x="25" y="25"/>
                    <a:pt x="23" y="25"/>
                  </a:cubicBezTo>
                  <a:cubicBezTo>
                    <a:pt x="20" y="25"/>
                    <a:pt x="16" y="25"/>
                    <a:pt x="13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2" name="Freeform 70"/>
            <p:cNvSpPr>
              <a:spLocks/>
            </p:cNvSpPr>
            <p:nvPr/>
          </p:nvSpPr>
          <p:spPr bwMode="auto">
            <a:xfrm>
              <a:off x="2603456" y="849313"/>
              <a:ext cx="42863" cy="41275"/>
            </a:xfrm>
            <a:custGeom>
              <a:avLst/>
              <a:gdLst>
                <a:gd name="T0" fmla="*/ 13 w 25"/>
                <a:gd name="T1" fmla="*/ 24 h 24"/>
                <a:gd name="T2" fmla="*/ 3 w 25"/>
                <a:gd name="T3" fmla="*/ 24 h 24"/>
                <a:gd name="T4" fmla="*/ 0 w 25"/>
                <a:gd name="T5" fmla="*/ 22 h 24"/>
                <a:gd name="T6" fmla="*/ 0 w 25"/>
                <a:gd name="T7" fmla="*/ 2 h 24"/>
                <a:gd name="T8" fmla="*/ 2 w 25"/>
                <a:gd name="T9" fmla="*/ 0 h 24"/>
                <a:gd name="T10" fmla="*/ 23 w 25"/>
                <a:gd name="T11" fmla="*/ 0 h 24"/>
                <a:gd name="T12" fmla="*/ 25 w 25"/>
                <a:gd name="T13" fmla="*/ 2 h 24"/>
                <a:gd name="T14" fmla="*/ 25 w 25"/>
                <a:gd name="T15" fmla="*/ 22 h 24"/>
                <a:gd name="T16" fmla="*/ 23 w 25"/>
                <a:gd name="T17" fmla="*/ 24 h 24"/>
                <a:gd name="T18" fmla="*/ 13 w 25"/>
                <a:gd name="T1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4">
                  <a:moveTo>
                    <a:pt x="13" y="24"/>
                  </a:moveTo>
                  <a:cubicBezTo>
                    <a:pt x="9" y="24"/>
                    <a:pt x="6" y="24"/>
                    <a:pt x="3" y="24"/>
                  </a:cubicBezTo>
                  <a:cubicBezTo>
                    <a:pt x="1" y="24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0"/>
                    <a:pt x="25" y="2"/>
                  </a:cubicBezTo>
                  <a:cubicBezTo>
                    <a:pt x="25" y="9"/>
                    <a:pt x="25" y="16"/>
                    <a:pt x="25" y="22"/>
                  </a:cubicBezTo>
                  <a:cubicBezTo>
                    <a:pt x="25" y="24"/>
                    <a:pt x="24" y="24"/>
                    <a:pt x="23" y="24"/>
                  </a:cubicBezTo>
                  <a:cubicBezTo>
                    <a:pt x="19" y="24"/>
                    <a:pt x="16" y="24"/>
                    <a:pt x="13" y="2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3" name="Freeform 71"/>
            <p:cNvSpPr>
              <a:spLocks/>
            </p:cNvSpPr>
            <p:nvPr/>
          </p:nvSpPr>
          <p:spPr bwMode="auto">
            <a:xfrm>
              <a:off x="2784431" y="849313"/>
              <a:ext cx="41275" cy="41275"/>
            </a:xfrm>
            <a:custGeom>
              <a:avLst/>
              <a:gdLst>
                <a:gd name="T0" fmla="*/ 0 w 25"/>
                <a:gd name="T1" fmla="*/ 12 h 24"/>
                <a:gd name="T2" fmla="*/ 0 w 25"/>
                <a:gd name="T3" fmla="*/ 2 h 24"/>
                <a:gd name="T4" fmla="*/ 2 w 25"/>
                <a:gd name="T5" fmla="*/ 0 h 24"/>
                <a:gd name="T6" fmla="*/ 23 w 25"/>
                <a:gd name="T7" fmla="*/ 0 h 24"/>
                <a:gd name="T8" fmla="*/ 25 w 25"/>
                <a:gd name="T9" fmla="*/ 2 h 24"/>
                <a:gd name="T10" fmla="*/ 25 w 25"/>
                <a:gd name="T11" fmla="*/ 22 h 24"/>
                <a:gd name="T12" fmla="*/ 23 w 25"/>
                <a:gd name="T13" fmla="*/ 24 h 24"/>
                <a:gd name="T14" fmla="*/ 2 w 25"/>
                <a:gd name="T15" fmla="*/ 24 h 24"/>
                <a:gd name="T16" fmla="*/ 0 w 25"/>
                <a:gd name="T17" fmla="*/ 22 h 24"/>
                <a:gd name="T18" fmla="*/ 0 w 25"/>
                <a:gd name="T1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4">
                  <a:moveTo>
                    <a:pt x="0" y="12"/>
                  </a:moveTo>
                  <a:cubicBezTo>
                    <a:pt x="0" y="9"/>
                    <a:pt x="0" y="5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0"/>
                    <a:pt x="25" y="2"/>
                  </a:cubicBezTo>
                  <a:cubicBezTo>
                    <a:pt x="25" y="9"/>
                    <a:pt x="25" y="15"/>
                    <a:pt x="25" y="22"/>
                  </a:cubicBezTo>
                  <a:cubicBezTo>
                    <a:pt x="25" y="24"/>
                    <a:pt x="25" y="24"/>
                    <a:pt x="23" y="24"/>
                  </a:cubicBezTo>
                  <a:cubicBezTo>
                    <a:pt x="16" y="24"/>
                    <a:pt x="9" y="24"/>
                    <a:pt x="2" y="24"/>
                  </a:cubicBezTo>
                  <a:cubicBezTo>
                    <a:pt x="1" y="24"/>
                    <a:pt x="0" y="24"/>
                    <a:pt x="0" y="22"/>
                  </a:cubicBezTo>
                  <a:cubicBezTo>
                    <a:pt x="0" y="19"/>
                    <a:pt x="0" y="16"/>
                    <a:pt x="0" y="1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4" name="Freeform 72"/>
            <p:cNvSpPr>
              <a:spLocks/>
            </p:cNvSpPr>
            <p:nvPr/>
          </p:nvSpPr>
          <p:spPr bwMode="auto">
            <a:xfrm>
              <a:off x="2544718" y="909638"/>
              <a:ext cx="41275" cy="41275"/>
            </a:xfrm>
            <a:custGeom>
              <a:avLst/>
              <a:gdLst>
                <a:gd name="T0" fmla="*/ 24 w 24"/>
                <a:gd name="T1" fmla="*/ 13 h 25"/>
                <a:gd name="T2" fmla="*/ 24 w 24"/>
                <a:gd name="T3" fmla="*/ 23 h 25"/>
                <a:gd name="T4" fmla="*/ 22 w 24"/>
                <a:gd name="T5" fmla="*/ 25 h 25"/>
                <a:gd name="T6" fmla="*/ 2 w 24"/>
                <a:gd name="T7" fmla="*/ 25 h 25"/>
                <a:gd name="T8" fmla="*/ 0 w 24"/>
                <a:gd name="T9" fmla="*/ 23 h 25"/>
                <a:gd name="T10" fmla="*/ 0 w 24"/>
                <a:gd name="T11" fmla="*/ 3 h 25"/>
                <a:gd name="T12" fmla="*/ 2 w 24"/>
                <a:gd name="T13" fmla="*/ 0 h 25"/>
                <a:gd name="T14" fmla="*/ 22 w 24"/>
                <a:gd name="T15" fmla="*/ 0 h 25"/>
                <a:gd name="T16" fmla="*/ 24 w 24"/>
                <a:gd name="T17" fmla="*/ 3 h 25"/>
                <a:gd name="T18" fmla="*/ 24 w 24"/>
                <a:gd name="T19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5">
                  <a:moveTo>
                    <a:pt x="24" y="13"/>
                  </a:moveTo>
                  <a:cubicBezTo>
                    <a:pt x="24" y="16"/>
                    <a:pt x="24" y="20"/>
                    <a:pt x="24" y="23"/>
                  </a:cubicBezTo>
                  <a:cubicBezTo>
                    <a:pt x="24" y="25"/>
                    <a:pt x="24" y="25"/>
                    <a:pt x="22" y="25"/>
                  </a:cubicBezTo>
                  <a:cubicBezTo>
                    <a:pt x="15" y="25"/>
                    <a:pt x="8" y="25"/>
                    <a:pt x="2" y="25"/>
                  </a:cubicBezTo>
                  <a:cubicBezTo>
                    <a:pt x="0" y="25"/>
                    <a:pt x="0" y="25"/>
                    <a:pt x="0" y="23"/>
                  </a:cubicBezTo>
                  <a:cubicBezTo>
                    <a:pt x="0" y="16"/>
                    <a:pt x="0" y="9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9" y="0"/>
                    <a:pt x="15" y="0"/>
                    <a:pt x="22" y="0"/>
                  </a:cubicBezTo>
                  <a:cubicBezTo>
                    <a:pt x="24" y="0"/>
                    <a:pt x="24" y="1"/>
                    <a:pt x="24" y="3"/>
                  </a:cubicBezTo>
                  <a:cubicBezTo>
                    <a:pt x="24" y="6"/>
                    <a:pt x="24" y="9"/>
                    <a:pt x="24" y="1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5" name="Freeform 73"/>
            <p:cNvSpPr>
              <a:spLocks/>
            </p:cNvSpPr>
            <p:nvPr/>
          </p:nvSpPr>
          <p:spPr bwMode="auto">
            <a:xfrm>
              <a:off x="2665368" y="909638"/>
              <a:ext cx="41275" cy="41275"/>
            </a:xfrm>
            <a:custGeom>
              <a:avLst/>
              <a:gdLst>
                <a:gd name="T0" fmla="*/ 25 w 25"/>
                <a:gd name="T1" fmla="*/ 13 h 25"/>
                <a:gd name="T2" fmla="*/ 25 w 25"/>
                <a:gd name="T3" fmla="*/ 23 h 25"/>
                <a:gd name="T4" fmla="*/ 22 w 25"/>
                <a:gd name="T5" fmla="*/ 25 h 25"/>
                <a:gd name="T6" fmla="*/ 2 w 25"/>
                <a:gd name="T7" fmla="*/ 25 h 25"/>
                <a:gd name="T8" fmla="*/ 0 w 25"/>
                <a:gd name="T9" fmla="*/ 23 h 25"/>
                <a:gd name="T10" fmla="*/ 0 w 25"/>
                <a:gd name="T11" fmla="*/ 3 h 25"/>
                <a:gd name="T12" fmla="*/ 2 w 25"/>
                <a:gd name="T13" fmla="*/ 0 h 25"/>
                <a:gd name="T14" fmla="*/ 23 w 25"/>
                <a:gd name="T15" fmla="*/ 0 h 25"/>
                <a:gd name="T16" fmla="*/ 25 w 25"/>
                <a:gd name="T17" fmla="*/ 3 h 25"/>
                <a:gd name="T18" fmla="*/ 25 w 25"/>
                <a:gd name="T19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25" y="13"/>
                  </a:moveTo>
                  <a:cubicBezTo>
                    <a:pt x="25" y="16"/>
                    <a:pt x="25" y="20"/>
                    <a:pt x="25" y="23"/>
                  </a:cubicBezTo>
                  <a:cubicBezTo>
                    <a:pt x="25" y="25"/>
                    <a:pt x="24" y="25"/>
                    <a:pt x="22" y="25"/>
                  </a:cubicBezTo>
                  <a:cubicBezTo>
                    <a:pt x="16" y="25"/>
                    <a:pt x="9" y="25"/>
                    <a:pt x="2" y="25"/>
                  </a:cubicBezTo>
                  <a:cubicBezTo>
                    <a:pt x="1" y="25"/>
                    <a:pt x="0" y="25"/>
                    <a:pt x="0" y="23"/>
                  </a:cubicBezTo>
                  <a:cubicBezTo>
                    <a:pt x="0" y="16"/>
                    <a:pt x="0" y="9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1"/>
                    <a:pt x="25" y="3"/>
                  </a:cubicBezTo>
                  <a:cubicBezTo>
                    <a:pt x="25" y="6"/>
                    <a:pt x="25" y="9"/>
                    <a:pt x="25" y="1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6" name="Freeform 74"/>
            <p:cNvSpPr>
              <a:spLocks/>
            </p:cNvSpPr>
            <p:nvPr/>
          </p:nvSpPr>
          <p:spPr bwMode="auto">
            <a:xfrm>
              <a:off x="2725693" y="909638"/>
              <a:ext cx="39688" cy="41275"/>
            </a:xfrm>
            <a:custGeom>
              <a:avLst/>
              <a:gdLst>
                <a:gd name="T0" fmla="*/ 12 w 24"/>
                <a:gd name="T1" fmla="*/ 25 h 25"/>
                <a:gd name="T2" fmla="*/ 2 w 24"/>
                <a:gd name="T3" fmla="*/ 25 h 25"/>
                <a:gd name="T4" fmla="*/ 0 w 24"/>
                <a:gd name="T5" fmla="*/ 23 h 25"/>
                <a:gd name="T6" fmla="*/ 0 w 24"/>
                <a:gd name="T7" fmla="*/ 3 h 25"/>
                <a:gd name="T8" fmla="*/ 2 w 24"/>
                <a:gd name="T9" fmla="*/ 0 h 25"/>
                <a:gd name="T10" fmla="*/ 22 w 24"/>
                <a:gd name="T11" fmla="*/ 0 h 25"/>
                <a:gd name="T12" fmla="*/ 24 w 24"/>
                <a:gd name="T13" fmla="*/ 3 h 25"/>
                <a:gd name="T14" fmla="*/ 24 w 24"/>
                <a:gd name="T15" fmla="*/ 23 h 25"/>
                <a:gd name="T16" fmla="*/ 22 w 24"/>
                <a:gd name="T17" fmla="*/ 25 h 25"/>
                <a:gd name="T18" fmla="*/ 12 w 24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5">
                  <a:moveTo>
                    <a:pt x="12" y="25"/>
                  </a:moveTo>
                  <a:cubicBezTo>
                    <a:pt x="9" y="25"/>
                    <a:pt x="5" y="25"/>
                    <a:pt x="2" y="25"/>
                  </a:cubicBezTo>
                  <a:cubicBezTo>
                    <a:pt x="0" y="25"/>
                    <a:pt x="0" y="25"/>
                    <a:pt x="0" y="23"/>
                  </a:cubicBezTo>
                  <a:cubicBezTo>
                    <a:pt x="0" y="16"/>
                    <a:pt x="0" y="9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9" y="0"/>
                    <a:pt x="15" y="0"/>
                    <a:pt x="22" y="0"/>
                  </a:cubicBezTo>
                  <a:cubicBezTo>
                    <a:pt x="24" y="0"/>
                    <a:pt x="24" y="1"/>
                    <a:pt x="24" y="3"/>
                  </a:cubicBezTo>
                  <a:cubicBezTo>
                    <a:pt x="24" y="9"/>
                    <a:pt x="24" y="16"/>
                    <a:pt x="24" y="23"/>
                  </a:cubicBezTo>
                  <a:cubicBezTo>
                    <a:pt x="24" y="25"/>
                    <a:pt x="24" y="25"/>
                    <a:pt x="22" y="25"/>
                  </a:cubicBezTo>
                  <a:cubicBezTo>
                    <a:pt x="19" y="25"/>
                    <a:pt x="15" y="25"/>
                    <a:pt x="12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7" name="Freeform 75"/>
            <p:cNvSpPr>
              <a:spLocks/>
            </p:cNvSpPr>
            <p:nvPr/>
          </p:nvSpPr>
          <p:spPr bwMode="auto">
            <a:xfrm>
              <a:off x="2844756" y="909638"/>
              <a:ext cx="42863" cy="41275"/>
            </a:xfrm>
            <a:custGeom>
              <a:avLst/>
              <a:gdLst>
                <a:gd name="T0" fmla="*/ 25 w 25"/>
                <a:gd name="T1" fmla="*/ 13 h 25"/>
                <a:gd name="T2" fmla="*/ 25 w 25"/>
                <a:gd name="T3" fmla="*/ 23 h 25"/>
                <a:gd name="T4" fmla="*/ 23 w 25"/>
                <a:gd name="T5" fmla="*/ 25 h 25"/>
                <a:gd name="T6" fmla="*/ 2 w 25"/>
                <a:gd name="T7" fmla="*/ 25 h 25"/>
                <a:gd name="T8" fmla="*/ 0 w 25"/>
                <a:gd name="T9" fmla="*/ 23 h 25"/>
                <a:gd name="T10" fmla="*/ 0 w 25"/>
                <a:gd name="T11" fmla="*/ 3 h 25"/>
                <a:gd name="T12" fmla="*/ 2 w 25"/>
                <a:gd name="T13" fmla="*/ 0 h 25"/>
                <a:gd name="T14" fmla="*/ 23 w 25"/>
                <a:gd name="T15" fmla="*/ 0 h 25"/>
                <a:gd name="T16" fmla="*/ 25 w 25"/>
                <a:gd name="T17" fmla="*/ 3 h 25"/>
                <a:gd name="T18" fmla="*/ 25 w 25"/>
                <a:gd name="T19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25" y="13"/>
                  </a:moveTo>
                  <a:cubicBezTo>
                    <a:pt x="25" y="16"/>
                    <a:pt x="25" y="20"/>
                    <a:pt x="25" y="23"/>
                  </a:cubicBezTo>
                  <a:cubicBezTo>
                    <a:pt x="25" y="25"/>
                    <a:pt x="24" y="25"/>
                    <a:pt x="23" y="25"/>
                  </a:cubicBezTo>
                  <a:cubicBezTo>
                    <a:pt x="16" y="25"/>
                    <a:pt x="9" y="25"/>
                    <a:pt x="2" y="25"/>
                  </a:cubicBezTo>
                  <a:cubicBezTo>
                    <a:pt x="1" y="25"/>
                    <a:pt x="0" y="25"/>
                    <a:pt x="0" y="23"/>
                  </a:cubicBezTo>
                  <a:cubicBezTo>
                    <a:pt x="0" y="16"/>
                    <a:pt x="0" y="9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1"/>
                    <a:pt x="25" y="3"/>
                  </a:cubicBezTo>
                  <a:cubicBezTo>
                    <a:pt x="25" y="6"/>
                    <a:pt x="25" y="9"/>
                    <a:pt x="25" y="1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8" name="Freeform 76"/>
            <p:cNvSpPr>
              <a:spLocks/>
            </p:cNvSpPr>
            <p:nvPr/>
          </p:nvSpPr>
          <p:spPr bwMode="auto">
            <a:xfrm>
              <a:off x="2603456" y="969963"/>
              <a:ext cx="42863" cy="41275"/>
            </a:xfrm>
            <a:custGeom>
              <a:avLst/>
              <a:gdLst>
                <a:gd name="T0" fmla="*/ 13 w 25"/>
                <a:gd name="T1" fmla="*/ 25 h 25"/>
                <a:gd name="T2" fmla="*/ 2 w 25"/>
                <a:gd name="T3" fmla="*/ 25 h 25"/>
                <a:gd name="T4" fmla="*/ 0 w 25"/>
                <a:gd name="T5" fmla="*/ 23 h 25"/>
                <a:gd name="T6" fmla="*/ 0 w 25"/>
                <a:gd name="T7" fmla="*/ 2 h 25"/>
                <a:gd name="T8" fmla="*/ 2 w 25"/>
                <a:gd name="T9" fmla="*/ 0 h 25"/>
                <a:gd name="T10" fmla="*/ 23 w 25"/>
                <a:gd name="T11" fmla="*/ 0 h 25"/>
                <a:gd name="T12" fmla="*/ 25 w 25"/>
                <a:gd name="T13" fmla="*/ 2 h 25"/>
                <a:gd name="T14" fmla="*/ 25 w 25"/>
                <a:gd name="T15" fmla="*/ 23 h 25"/>
                <a:gd name="T16" fmla="*/ 23 w 25"/>
                <a:gd name="T17" fmla="*/ 25 h 25"/>
                <a:gd name="T18" fmla="*/ 13 w 25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13" y="25"/>
                  </a:moveTo>
                  <a:cubicBezTo>
                    <a:pt x="9" y="25"/>
                    <a:pt x="6" y="25"/>
                    <a:pt x="2" y="25"/>
                  </a:cubicBezTo>
                  <a:cubicBezTo>
                    <a:pt x="1" y="25"/>
                    <a:pt x="0" y="24"/>
                    <a:pt x="0" y="23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1"/>
                    <a:pt x="25" y="2"/>
                  </a:cubicBezTo>
                  <a:cubicBezTo>
                    <a:pt x="25" y="9"/>
                    <a:pt x="25" y="16"/>
                    <a:pt x="25" y="23"/>
                  </a:cubicBezTo>
                  <a:cubicBezTo>
                    <a:pt x="25" y="24"/>
                    <a:pt x="25" y="25"/>
                    <a:pt x="23" y="25"/>
                  </a:cubicBezTo>
                  <a:cubicBezTo>
                    <a:pt x="20" y="25"/>
                    <a:pt x="16" y="25"/>
                    <a:pt x="13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9" name="Freeform 77"/>
            <p:cNvSpPr>
              <a:spLocks/>
            </p:cNvSpPr>
            <p:nvPr/>
          </p:nvSpPr>
          <p:spPr bwMode="auto">
            <a:xfrm>
              <a:off x="2784431" y="969963"/>
              <a:ext cx="41275" cy="41275"/>
            </a:xfrm>
            <a:custGeom>
              <a:avLst/>
              <a:gdLst>
                <a:gd name="T0" fmla="*/ 13 w 25"/>
                <a:gd name="T1" fmla="*/ 25 h 25"/>
                <a:gd name="T2" fmla="*/ 2 w 25"/>
                <a:gd name="T3" fmla="*/ 25 h 25"/>
                <a:gd name="T4" fmla="*/ 0 w 25"/>
                <a:gd name="T5" fmla="*/ 23 h 25"/>
                <a:gd name="T6" fmla="*/ 0 w 25"/>
                <a:gd name="T7" fmla="*/ 3 h 25"/>
                <a:gd name="T8" fmla="*/ 2 w 25"/>
                <a:gd name="T9" fmla="*/ 0 h 25"/>
                <a:gd name="T10" fmla="*/ 23 w 25"/>
                <a:gd name="T11" fmla="*/ 0 h 25"/>
                <a:gd name="T12" fmla="*/ 25 w 25"/>
                <a:gd name="T13" fmla="*/ 3 h 25"/>
                <a:gd name="T14" fmla="*/ 25 w 25"/>
                <a:gd name="T15" fmla="*/ 23 h 25"/>
                <a:gd name="T16" fmla="*/ 23 w 25"/>
                <a:gd name="T17" fmla="*/ 25 h 25"/>
                <a:gd name="T18" fmla="*/ 13 w 25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13" y="25"/>
                  </a:moveTo>
                  <a:cubicBezTo>
                    <a:pt x="9" y="25"/>
                    <a:pt x="6" y="25"/>
                    <a:pt x="2" y="25"/>
                  </a:cubicBezTo>
                  <a:cubicBezTo>
                    <a:pt x="1" y="25"/>
                    <a:pt x="0" y="24"/>
                    <a:pt x="0" y="23"/>
                  </a:cubicBezTo>
                  <a:cubicBezTo>
                    <a:pt x="0" y="16"/>
                    <a:pt x="0" y="9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1"/>
                    <a:pt x="25" y="3"/>
                  </a:cubicBezTo>
                  <a:cubicBezTo>
                    <a:pt x="25" y="9"/>
                    <a:pt x="25" y="16"/>
                    <a:pt x="25" y="23"/>
                  </a:cubicBezTo>
                  <a:cubicBezTo>
                    <a:pt x="25" y="24"/>
                    <a:pt x="25" y="25"/>
                    <a:pt x="23" y="25"/>
                  </a:cubicBezTo>
                  <a:cubicBezTo>
                    <a:pt x="20" y="25"/>
                    <a:pt x="16" y="25"/>
                    <a:pt x="13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0" name="Freeform 78"/>
            <p:cNvSpPr>
              <a:spLocks/>
            </p:cNvSpPr>
            <p:nvPr/>
          </p:nvSpPr>
          <p:spPr bwMode="auto">
            <a:xfrm>
              <a:off x="2603456" y="1030288"/>
              <a:ext cx="42863" cy="42863"/>
            </a:xfrm>
            <a:custGeom>
              <a:avLst/>
              <a:gdLst>
                <a:gd name="T0" fmla="*/ 13 w 25"/>
                <a:gd name="T1" fmla="*/ 24 h 25"/>
                <a:gd name="T2" fmla="*/ 2 w 25"/>
                <a:gd name="T3" fmla="*/ 24 h 25"/>
                <a:gd name="T4" fmla="*/ 0 w 25"/>
                <a:gd name="T5" fmla="*/ 22 h 25"/>
                <a:gd name="T6" fmla="*/ 0 w 25"/>
                <a:gd name="T7" fmla="*/ 2 h 25"/>
                <a:gd name="T8" fmla="*/ 2 w 25"/>
                <a:gd name="T9" fmla="*/ 0 h 25"/>
                <a:gd name="T10" fmla="*/ 23 w 25"/>
                <a:gd name="T11" fmla="*/ 0 h 25"/>
                <a:gd name="T12" fmla="*/ 25 w 25"/>
                <a:gd name="T13" fmla="*/ 2 h 25"/>
                <a:gd name="T14" fmla="*/ 25 w 25"/>
                <a:gd name="T15" fmla="*/ 22 h 25"/>
                <a:gd name="T16" fmla="*/ 23 w 25"/>
                <a:gd name="T17" fmla="*/ 24 h 25"/>
                <a:gd name="T18" fmla="*/ 13 w 25"/>
                <a:gd name="T19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13" y="24"/>
                  </a:moveTo>
                  <a:cubicBezTo>
                    <a:pt x="9" y="24"/>
                    <a:pt x="6" y="24"/>
                    <a:pt x="2" y="24"/>
                  </a:cubicBezTo>
                  <a:cubicBezTo>
                    <a:pt x="1" y="25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5" y="0"/>
                    <a:pt x="25" y="0"/>
                    <a:pt x="25" y="2"/>
                  </a:cubicBezTo>
                  <a:cubicBezTo>
                    <a:pt x="25" y="9"/>
                    <a:pt x="25" y="16"/>
                    <a:pt x="25" y="22"/>
                  </a:cubicBezTo>
                  <a:cubicBezTo>
                    <a:pt x="25" y="24"/>
                    <a:pt x="24" y="25"/>
                    <a:pt x="23" y="24"/>
                  </a:cubicBezTo>
                  <a:cubicBezTo>
                    <a:pt x="19" y="24"/>
                    <a:pt x="16" y="24"/>
                    <a:pt x="13" y="2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1" name="Freeform 79"/>
            <p:cNvSpPr>
              <a:spLocks/>
            </p:cNvSpPr>
            <p:nvPr/>
          </p:nvSpPr>
          <p:spPr bwMode="auto">
            <a:xfrm>
              <a:off x="2784431" y="1030288"/>
              <a:ext cx="41275" cy="42863"/>
            </a:xfrm>
            <a:custGeom>
              <a:avLst/>
              <a:gdLst>
                <a:gd name="T0" fmla="*/ 13 w 25"/>
                <a:gd name="T1" fmla="*/ 0 h 25"/>
                <a:gd name="T2" fmla="*/ 23 w 25"/>
                <a:gd name="T3" fmla="*/ 0 h 25"/>
                <a:gd name="T4" fmla="*/ 25 w 25"/>
                <a:gd name="T5" fmla="*/ 2 h 25"/>
                <a:gd name="T6" fmla="*/ 25 w 25"/>
                <a:gd name="T7" fmla="*/ 22 h 25"/>
                <a:gd name="T8" fmla="*/ 23 w 25"/>
                <a:gd name="T9" fmla="*/ 24 h 25"/>
                <a:gd name="T10" fmla="*/ 2 w 25"/>
                <a:gd name="T11" fmla="*/ 24 h 25"/>
                <a:gd name="T12" fmla="*/ 0 w 25"/>
                <a:gd name="T13" fmla="*/ 22 h 25"/>
                <a:gd name="T14" fmla="*/ 0 w 25"/>
                <a:gd name="T15" fmla="*/ 2 h 25"/>
                <a:gd name="T16" fmla="*/ 2 w 25"/>
                <a:gd name="T17" fmla="*/ 0 h 25"/>
                <a:gd name="T18" fmla="*/ 13 w 25"/>
                <a:gd name="T1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13" y="0"/>
                  </a:moveTo>
                  <a:cubicBezTo>
                    <a:pt x="16" y="0"/>
                    <a:pt x="20" y="0"/>
                    <a:pt x="23" y="0"/>
                  </a:cubicBezTo>
                  <a:cubicBezTo>
                    <a:pt x="25" y="0"/>
                    <a:pt x="25" y="0"/>
                    <a:pt x="25" y="2"/>
                  </a:cubicBezTo>
                  <a:cubicBezTo>
                    <a:pt x="25" y="9"/>
                    <a:pt x="25" y="16"/>
                    <a:pt x="25" y="22"/>
                  </a:cubicBezTo>
                  <a:cubicBezTo>
                    <a:pt x="25" y="24"/>
                    <a:pt x="25" y="25"/>
                    <a:pt x="23" y="24"/>
                  </a:cubicBezTo>
                  <a:cubicBezTo>
                    <a:pt x="16" y="24"/>
                    <a:pt x="9" y="24"/>
                    <a:pt x="2" y="24"/>
                  </a:cubicBezTo>
                  <a:cubicBezTo>
                    <a:pt x="1" y="25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6" y="0"/>
                    <a:pt x="9" y="0"/>
                    <a:pt x="13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2" name="Freeform 80"/>
            <p:cNvSpPr>
              <a:spLocks/>
            </p:cNvSpPr>
            <p:nvPr/>
          </p:nvSpPr>
          <p:spPr bwMode="auto">
            <a:xfrm>
              <a:off x="2665368" y="849313"/>
              <a:ext cx="41275" cy="41275"/>
            </a:xfrm>
            <a:custGeom>
              <a:avLst/>
              <a:gdLst>
                <a:gd name="T0" fmla="*/ 25 w 25"/>
                <a:gd name="T1" fmla="*/ 12 h 24"/>
                <a:gd name="T2" fmla="*/ 25 w 25"/>
                <a:gd name="T3" fmla="*/ 22 h 24"/>
                <a:gd name="T4" fmla="*/ 23 w 25"/>
                <a:gd name="T5" fmla="*/ 24 h 24"/>
                <a:gd name="T6" fmla="*/ 2 w 25"/>
                <a:gd name="T7" fmla="*/ 24 h 24"/>
                <a:gd name="T8" fmla="*/ 0 w 25"/>
                <a:gd name="T9" fmla="*/ 22 h 24"/>
                <a:gd name="T10" fmla="*/ 0 w 25"/>
                <a:gd name="T11" fmla="*/ 2 h 24"/>
                <a:gd name="T12" fmla="*/ 2 w 25"/>
                <a:gd name="T13" fmla="*/ 0 h 24"/>
                <a:gd name="T14" fmla="*/ 23 w 25"/>
                <a:gd name="T15" fmla="*/ 0 h 24"/>
                <a:gd name="T16" fmla="*/ 25 w 25"/>
                <a:gd name="T17" fmla="*/ 2 h 24"/>
                <a:gd name="T18" fmla="*/ 25 w 25"/>
                <a:gd name="T1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4">
                  <a:moveTo>
                    <a:pt x="25" y="12"/>
                  </a:moveTo>
                  <a:cubicBezTo>
                    <a:pt x="25" y="15"/>
                    <a:pt x="25" y="19"/>
                    <a:pt x="25" y="22"/>
                  </a:cubicBezTo>
                  <a:cubicBezTo>
                    <a:pt x="25" y="24"/>
                    <a:pt x="24" y="24"/>
                    <a:pt x="23" y="24"/>
                  </a:cubicBezTo>
                  <a:cubicBezTo>
                    <a:pt x="16" y="24"/>
                    <a:pt x="9" y="24"/>
                    <a:pt x="2" y="24"/>
                  </a:cubicBezTo>
                  <a:cubicBezTo>
                    <a:pt x="1" y="24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0"/>
                    <a:pt x="25" y="2"/>
                  </a:cubicBezTo>
                  <a:cubicBezTo>
                    <a:pt x="25" y="5"/>
                    <a:pt x="25" y="9"/>
                    <a:pt x="25" y="1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3" name="Freeform 81"/>
            <p:cNvSpPr>
              <a:spLocks/>
            </p:cNvSpPr>
            <p:nvPr/>
          </p:nvSpPr>
          <p:spPr bwMode="auto">
            <a:xfrm>
              <a:off x="2725693" y="849313"/>
              <a:ext cx="39688" cy="41275"/>
            </a:xfrm>
            <a:custGeom>
              <a:avLst/>
              <a:gdLst>
                <a:gd name="T0" fmla="*/ 12 w 24"/>
                <a:gd name="T1" fmla="*/ 24 h 24"/>
                <a:gd name="T2" fmla="*/ 2 w 24"/>
                <a:gd name="T3" fmla="*/ 24 h 24"/>
                <a:gd name="T4" fmla="*/ 0 w 24"/>
                <a:gd name="T5" fmla="*/ 22 h 24"/>
                <a:gd name="T6" fmla="*/ 0 w 24"/>
                <a:gd name="T7" fmla="*/ 2 h 24"/>
                <a:gd name="T8" fmla="*/ 2 w 24"/>
                <a:gd name="T9" fmla="*/ 0 h 24"/>
                <a:gd name="T10" fmla="*/ 22 w 24"/>
                <a:gd name="T11" fmla="*/ 0 h 24"/>
                <a:gd name="T12" fmla="*/ 24 w 24"/>
                <a:gd name="T13" fmla="*/ 2 h 24"/>
                <a:gd name="T14" fmla="*/ 24 w 24"/>
                <a:gd name="T15" fmla="*/ 22 h 24"/>
                <a:gd name="T16" fmla="*/ 22 w 24"/>
                <a:gd name="T17" fmla="*/ 24 h 24"/>
                <a:gd name="T18" fmla="*/ 12 w 24"/>
                <a:gd name="T19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cubicBezTo>
                    <a:pt x="8" y="24"/>
                    <a:pt x="5" y="24"/>
                    <a:pt x="2" y="24"/>
                  </a:cubicBezTo>
                  <a:cubicBezTo>
                    <a:pt x="0" y="24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9" y="0"/>
                    <a:pt x="15" y="0"/>
                    <a:pt x="22" y="0"/>
                  </a:cubicBezTo>
                  <a:cubicBezTo>
                    <a:pt x="24" y="0"/>
                    <a:pt x="24" y="0"/>
                    <a:pt x="24" y="2"/>
                  </a:cubicBezTo>
                  <a:cubicBezTo>
                    <a:pt x="24" y="9"/>
                    <a:pt x="24" y="15"/>
                    <a:pt x="24" y="22"/>
                  </a:cubicBezTo>
                  <a:cubicBezTo>
                    <a:pt x="24" y="24"/>
                    <a:pt x="24" y="24"/>
                    <a:pt x="22" y="24"/>
                  </a:cubicBezTo>
                  <a:cubicBezTo>
                    <a:pt x="19" y="24"/>
                    <a:pt x="15" y="24"/>
                    <a:pt x="12" y="2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4" name="Freeform 82"/>
            <p:cNvSpPr>
              <a:spLocks/>
            </p:cNvSpPr>
            <p:nvPr/>
          </p:nvSpPr>
          <p:spPr bwMode="auto">
            <a:xfrm>
              <a:off x="2844756" y="849313"/>
              <a:ext cx="42863" cy="41275"/>
            </a:xfrm>
            <a:custGeom>
              <a:avLst/>
              <a:gdLst>
                <a:gd name="T0" fmla="*/ 0 w 25"/>
                <a:gd name="T1" fmla="*/ 12 h 24"/>
                <a:gd name="T2" fmla="*/ 0 w 25"/>
                <a:gd name="T3" fmla="*/ 2 h 24"/>
                <a:gd name="T4" fmla="*/ 2 w 25"/>
                <a:gd name="T5" fmla="*/ 0 h 24"/>
                <a:gd name="T6" fmla="*/ 23 w 25"/>
                <a:gd name="T7" fmla="*/ 0 h 24"/>
                <a:gd name="T8" fmla="*/ 25 w 25"/>
                <a:gd name="T9" fmla="*/ 2 h 24"/>
                <a:gd name="T10" fmla="*/ 25 w 25"/>
                <a:gd name="T11" fmla="*/ 22 h 24"/>
                <a:gd name="T12" fmla="*/ 23 w 25"/>
                <a:gd name="T13" fmla="*/ 24 h 24"/>
                <a:gd name="T14" fmla="*/ 2 w 25"/>
                <a:gd name="T15" fmla="*/ 24 h 24"/>
                <a:gd name="T16" fmla="*/ 0 w 25"/>
                <a:gd name="T17" fmla="*/ 22 h 24"/>
                <a:gd name="T18" fmla="*/ 0 w 25"/>
                <a:gd name="T19" fmla="*/ 12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4">
                  <a:moveTo>
                    <a:pt x="0" y="12"/>
                  </a:moveTo>
                  <a:cubicBezTo>
                    <a:pt x="0" y="9"/>
                    <a:pt x="0" y="5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0"/>
                    <a:pt x="25" y="2"/>
                  </a:cubicBezTo>
                  <a:cubicBezTo>
                    <a:pt x="25" y="9"/>
                    <a:pt x="25" y="16"/>
                    <a:pt x="25" y="22"/>
                  </a:cubicBezTo>
                  <a:cubicBezTo>
                    <a:pt x="25" y="24"/>
                    <a:pt x="24" y="24"/>
                    <a:pt x="23" y="24"/>
                  </a:cubicBezTo>
                  <a:cubicBezTo>
                    <a:pt x="16" y="24"/>
                    <a:pt x="9" y="24"/>
                    <a:pt x="2" y="24"/>
                  </a:cubicBezTo>
                  <a:cubicBezTo>
                    <a:pt x="1" y="24"/>
                    <a:pt x="0" y="24"/>
                    <a:pt x="0" y="22"/>
                  </a:cubicBezTo>
                  <a:cubicBezTo>
                    <a:pt x="0" y="19"/>
                    <a:pt x="0" y="15"/>
                    <a:pt x="0" y="1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5" name="Freeform 83"/>
            <p:cNvSpPr>
              <a:spLocks/>
            </p:cNvSpPr>
            <p:nvPr/>
          </p:nvSpPr>
          <p:spPr bwMode="auto">
            <a:xfrm>
              <a:off x="2544718" y="969963"/>
              <a:ext cx="41275" cy="41275"/>
            </a:xfrm>
            <a:custGeom>
              <a:avLst/>
              <a:gdLst>
                <a:gd name="T0" fmla="*/ 12 w 24"/>
                <a:gd name="T1" fmla="*/ 25 h 25"/>
                <a:gd name="T2" fmla="*/ 2 w 24"/>
                <a:gd name="T3" fmla="*/ 25 h 25"/>
                <a:gd name="T4" fmla="*/ 0 w 24"/>
                <a:gd name="T5" fmla="*/ 23 h 25"/>
                <a:gd name="T6" fmla="*/ 0 w 24"/>
                <a:gd name="T7" fmla="*/ 3 h 25"/>
                <a:gd name="T8" fmla="*/ 2 w 24"/>
                <a:gd name="T9" fmla="*/ 0 h 25"/>
                <a:gd name="T10" fmla="*/ 22 w 24"/>
                <a:gd name="T11" fmla="*/ 0 h 25"/>
                <a:gd name="T12" fmla="*/ 24 w 24"/>
                <a:gd name="T13" fmla="*/ 3 h 25"/>
                <a:gd name="T14" fmla="*/ 24 w 24"/>
                <a:gd name="T15" fmla="*/ 23 h 25"/>
                <a:gd name="T16" fmla="*/ 22 w 24"/>
                <a:gd name="T17" fmla="*/ 25 h 25"/>
                <a:gd name="T18" fmla="*/ 12 w 24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5">
                  <a:moveTo>
                    <a:pt x="12" y="25"/>
                  </a:moveTo>
                  <a:cubicBezTo>
                    <a:pt x="9" y="25"/>
                    <a:pt x="5" y="25"/>
                    <a:pt x="2" y="25"/>
                  </a:cubicBezTo>
                  <a:cubicBezTo>
                    <a:pt x="0" y="25"/>
                    <a:pt x="0" y="24"/>
                    <a:pt x="0" y="23"/>
                  </a:cubicBezTo>
                  <a:cubicBezTo>
                    <a:pt x="0" y="16"/>
                    <a:pt x="0" y="9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9" y="0"/>
                    <a:pt x="15" y="0"/>
                    <a:pt x="22" y="0"/>
                  </a:cubicBezTo>
                  <a:cubicBezTo>
                    <a:pt x="24" y="0"/>
                    <a:pt x="24" y="1"/>
                    <a:pt x="24" y="3"/>
                  </a:cubicBezTo>
                  <a:cubicBezTo>
                    <a:pt x="24" y="9"/>
                    <a:pt x="24" y="16"/>
                    <a:pt x="24" y="23"/>
                  </a:cubicBezTo>
                  <a:cubicBezTo>
                    <a:pt x="24" y="25"/>
                    <a:pt x="24" y="25"/>
                    <a:pt x="22" y="25"/>
                  </a:cubicBezTo>
                  <a:cubicBezTo>
                    <a:pt x="19" y="25"/>
                    <a:pt x="15" y="25"/>
                    <a:pt x="12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6" name="Freeform 84"/>
            <p:cNvSpPr>
              <a:spLocks/>
            </p:cNvSpPr>
            <p:nvPr/>
          </p:nvSpPr>
          <p:spPr bwMode="auto">
            <a:xfrm>
              <a:off x="2665368" y="969963"/>
              <a:ext cx="41275" cy="41275"/>
            </a:xfrm>
            <a:custGeom>
              <a:avLst/>
              <a:gdLst>
                <a:gd name="T0" fmla="*/ 0 w 25"/>
                <a:gd name="T1" fmla="*/ 13 h 25"/>
                <a:gd name="T2" fmla="*/ 0 w 25"/>
                <a:gd name="T3" fmla="*/ 2 h 25"/>
                <a:gd name="T4" fmla="*/ 2 w 25"/>
                <a:gd name="T5" fmla="*/ 0 h 25"/>
                <a:gd name="T6" fmla="*/ 22 w 25"/>
                <a:gd name="T7" fmla="*/ 0 h 25"/>
                <a:gd name="T8" fmla="*/ 25 w 25"/>
                <a:gd name="T9" fmla="*/ 2 h 25"/>
                <a:gd name="T10" fmla="*/ 25 w 25"/>
                <a:gd name="T11" fmla="*/ 23 h 25"/>
                <a:gd name="T12" fmla="*/ 23 w 25"/>
                <a:gd name="T13" fmla="*/ 25 h 25"/>
                <a:gd name="T14" fmla="*/ 2 w 25"/>
                <a:gd name="T15" fmla="*/ 25 h 25"/>
                <a:gd name="T16" fmla="*/ 0 w 25"/>
                <a:gd name="T17" fmla="*/ 23 h 25"/>
                <a:gd name="T18" fmla="*/ 0 w 25"/>
                <a:gd name="T19" fmla="*/ 13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0" y="13"/>
                  </a:moveTo>
                  <a:cubicBezTo>
                    <a:pt x="0" y="9"/>
                    <a:pt x="0" y="6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2" y="0"/>
                  </a:cubicBezTo>
                  <a:cubicBezTo>
                    <a:pt x="24" y="0"/>
                    <a:pt x="25" y="1"/>
                    <a:pt x="25" y="2"/>
                  </a:cubicBezTo>
                  <a:cubicBezTo>
                    <a:pt x="25" y="9"/>
                    <a:pt x="25" y="16"/>
                    <a:pt x="25" y="23"/>
                  </a:cubicBezTo>
                  <a:cubicBezTo>
                    <a:pt x="25" y="24"/>
                    <a:pt x="24" y="25"/>
                    <a:pt x="23" y="25"/>
                  </a:cubicBezTo>
                  <a:cubicBezTo>
                    <a:pt x="16" y="25"/>
                    <a:pt x="9" y="25"/>
                    <a:pt x="2" y="25"/>
                  </a:cubicBezTo>
                  <a:cubicBezTo>
                    <a:pt x="1" y="25"/>
                    <a:pt x="0" y="24"/>
                    <a:pt x="0" y="23"/>
                  </a:cubicBezTo>
                  <a:cubicBezTo>
                    <a:pt x="0" y="19"/>
                    <a:pt x="0" y="16"/>
                    <a:pt x="0" y="1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7" name="Freeform 85"/>
            <p:cNvSpPr>
              <a:spLocks/>
            </p:cNvSpPr>
            <p:nvPr/>
          </p:nvSpPr>
          <p:spPr bwMode="auto">
            <a:xfrm>
              <a:off x="2725693" y="969963"/>
              <a:ext cx="39688" cy="41275"/>
            </a:xfrm>
            <a:custGeom>
              <a:avLst/>
              <a:gdLst>
                <a:gd name="T0" fmla="*/ 12 w 24"/>
                <a:gd name="T1" fmla="*/ 25 h 25"/>
                <a:gd name="T2" fmla="*/ 2 w 24"/>
                <a:gd name="T3" fmla="*/ 25 h 25"/>
                <a:gd name="T4" fmla="*/ 0 w 24"/>
                <a:gd name="T5" fmla="*/ 23 h 25"/>
                <a:gd name="T6" fmla="*/ 0 w 24"/>
                <a:gd name="T7" fmla="*/ 2 h 25"/>
                <a:gd name="T8" fmla="*/ 2 w 24"/>
                <a:gd name="T9" fmla="*/ 0 h 25"/>
                <a:gd name="T10" fmla="*/ 22 w 24"/>
                <a:gd name="T11" fmla="*/ 0 h 25"/>
                <a:gd name="T12" fmla="*/ 24 w 24"/>
                <a:gd name="T13" fmla="*/ 2 h 25"/>
                <a:gd name="T14" fmla="*/ 24 w 24"/>
                <a:gd name="T15" fmla="*/ 23 h 25"/>
                <a:gd name="T16" fmla="*/ 22 w 24"/>
                <a:gd name="T17" fmla="*/ 25 h 25"/>
                <a:gd name="T18" fmla="*/ 12 w 24"/>
                <a:gd name="T19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5">
                  <a:moveTo>
                    <a:pt x="12" y="25"/>
                  </a:moveTo>
                  <a:cubicBezTo>
                    <a:pt x="9" y="25"/>
                    <a:pt x="5" y="25"/>
                    <a:pt x="2" y="25"/>
                  </a:cubicBezTo>
                  <a:cubicBezTo>
                    <a:pt x="0" y="25"/>
                    <a:pt x="0" y="24"/>
                    <a:pt x="0" y="23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9" y="0"/>
                    <a:pt x="15" y="0"/>
                    <a:pt x="22" y="0"/>
                  </a:cubicBezTo>
                  <a:cubicBezTo>
                    <a:pt x="24" y="0"/>
                    <a:pt x="24" y="1"/>
                    <a:pt x="24" y="2"/>
                  </a:cubicBezTo>
                  <a:cubicBezTo>
                    <a:pt x="24" y="9"/>
                    <a:pt x="24" y="16"/>
                    <a:pt x="24" y="23"/>
                  </a:cubicBezTo>
                  <a:cubicBezTo>
                    <a:pt x="24" y="24"/>
                    <a:pt x="24" y="25"/>
                    <a:pt x="22" y="25"/>
                  </a:cubicBezTo>
                  <a:cubicBezTo>
                    <a:pt x="19" y="25"/>
                    <a:pt x="15" y="25"/>
                    <a:pt x="12" y="2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8" name="Freeform 86"/>
            <p:cNvSpPr>
              <a:spLocks/>
            </p:cNvSpPr>
            <p:nvPr/>
          </p:nvSpPr>
          <p:spPr bwMode="auto">
            <a:xfrm>
              <a:off x="2844756" y="969963"/>
              <a:ext cx="42863" cy="41275"/>
            </a:xfrm>
            <a:custGeom>
              <a:avLst/>
              <a:gdLst>
                <a:gd name="T0" fmla="*/ 0 w 25"/>
                <a:gd name="T1" fmla="*/ 12 h 25"/>
                <a:gd name="T2" fmla="*/ 0 w 25"/>
                <a:gd name="T3" fmla="*/ 3 h 25"/>
                <a:gd name="T4" fmla="*/ 2 w 25"/>
                <a:gd name="T5" fmla="*/ 0 h 25"/>
                <a:gd name="T6" fmla="*/ 23 w 25"/>
                <a:gd name="T7" fmla="*/ 0 h 25"/>
                <a:gd name="T8" fmla="*/ 25 w 25"/>
                <a:gd name="T9" fmla="*/ 2 h 25"/>
                <a:gd name="T10" fmla="*/ 25 w 25"/>
                <a:gd name="T11" fmla="*/ 23 h 25"/>
                <a:gd name="T12" fmla="*/ 23 w 25"/>
                <a:gd name="T13" fmla="*/ 25 h 25"/>
                <a:gd name="T14" fmla="*/ 2 w 25"/>
                <a:gd name="T15" fmla="*/ 25 h 25"/>
                <a:gd name="T16" fmla="*/ 0 w 25"/>
                <a:gd name="T17" fmla="*/ 23 h 25"/>
                <a:gd name="T18" fmla="*/ 0 w 25"/>
                <a:gd name="T19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5">
                  <a:moveTo>
                    <a:pt x="0" y="12"/>
                  </a:moveTo>
                  <a:cubicBezTo>
                    <a:pt x="0" y="9"/>
                    <a:pt x="0" y="6"/>
                    <a:pt x="0" y="3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1"/>
                    <a:pt x="25" y="2"/>
                  </a:cubicBezTo>
                  <a:cubicBezTo>
                    <a:pt x="25" y="9"/>
                    <a:pt x="25" y="16"/>
                    <a:pt x="25" y="23"/>
                  </a:cubicBezTo>
                  <a:cubicBezTo>
                    <a:pt x="25" y="24"/>
                    <a:pt x="24" y="25"/>
                    <a:pt x="23" y="25"/>
                  </a:cubicBezTo>
                  <a:cubicBezTo>
                    <a:pt x="16" y="25"/>
                    <a:pt x="9" y="25"/>
                    <a:pt x="2" y="25"/>
                  </a:cubicBezTo>
                  <a:cubicBezTo>
                    <a:pt x="1" y="25"/>
                    <a:pt x="0" y="24"/>
                    <a:pt x="0" y="23"/>
                  </a:cubicBezTo>
                  <a:cubicBezTo>
                    <a:pt x="0" y="19"/>
                    <a:pt x="0" y="16"/>
                    <a:pt x="0" y="1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9" name="Freeform 87"/>
            <p:cNvSpPr>
              <a:spLocks/>
            </p:cNvSpPr>
            <p:nvPr/>
          </p:nvSpPr>
          <p:spPr bwMode="auto">
            <a:xfrm>
              <a:off x="2544718" y="1030288"/>
              <a:ext cx="41275" cy="39688"/>
            </a:xfrm>
            <a:custGeom>
              <a:avLst/>
              <a:gdLst>
                <a:gd name="T0" fmla="*/ 12 w 24"/>
                <a:gd name="T1" fmla="*/ 0 h 24"/>
                <a:gd name="T2" fmla="*/ 22 w 24"/>
                <a:gd name="T3" fmla="*/ 0 h 24"/>
                <a:gd name="T4" fmla="*/ 24 w 24"/>
                <a:gd name="T5" fmla="*/ 2 h 24"/>
                <a:gd name="T6" fmla="*/ 24 w 24"/>
                <a:gd name="T7" fmla="*/ 22 h 24"/>
                <a:gd name="T8" fmla="*/ 22 w 24"/>
                <a:gd name="T9" fmla="*/ 24 h 24"/>
                <a:gd name="T10" fmla="*/ 2 w 24"/>
                <a:gd name="T11" fmla="*/ 24 h 24"/>
                <a:gd name="T12" fmla="*/ 0 w 24"/>
                <a:gd name="T13" fmla="*/ 22 h 24"/>
                <a:gd name="T14" fmla="*/ 0 w 24"/>
                <a:gd name="T15" fmla="*/ 2 h 24"/>
                <a:gd name="T16" fmla="*/ 2 w 24"/>
                <a:gd name="T17" fmla="*/ 0 h 24"/>
                <a:gd name="T18" fmla="*/ 12 w 24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0"/>
                  </a:moveTo>
                  <a:cubicBezTo>
                    <a:pt x="15" y="0"/>
                    <a:pt x="19" y="0"/>
                    <a:pt x="22" y="0"/>
                  </a:cubicBezTo>
                  <a:cubicBezTo>
                    <a:pt x="24" y="0"/>
                    <a:pt x="24" y="0"/>
                    <a:pt x="24" y="2"/>
                  </a:cubicBezTo>
                  <a:cubicBezTo>
                    <a:pt x="24" y="9"/>
                    <a:pt x="24" y="16"/>
                    <a:pt x="24" y="22"/>
                  </a:cubicBezTo>
                  <a:cubicBezTo>
                    <a:pt x="24" y="24"/>
                    <a:pt x="24" y="24"/>
                    <a:pt x="22" y="24"/>
                  </a:cubicBezTo>
                  <a:cubicBezTo>
                    <a:pt x="15" y="24"/>
                    <a:pt x="9" y="24"/>
                    <a:pt x="2" y="24"/>
                  </a:cubicBezTo>
                  <a:cubicBezTo>
                    <a:pt x="0" y="24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5" y="0"/>
                    <a:pt x="9" y="0"/>
                    <a:pt x="12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2" name="Freeform 88"/>
            <p:cNvSpPr>
              <a:spLocks/>
            </p:cNvSpPr>
            <p:nvPr/>
          </p:nvSpPr>
          <p:spPr bwMode="auto">
            <a:xfrm>
              <a:off x="2665368" y="1030288"/>
              <a:ext cx="41275" cy="39688"/>
            </a:xfrm>
            <a:custGeom>
              <a:avLst/>
              <a:gdLst>
                <a:gd name="T0" fmla="*/ 12 w 25"/>
                <a:gd name="T1" fmla="*/ 0 h 24"/>
                <a:gd name="T2" fmla="*/ 23 w 25"/>
                <a:gd name="T3" fmla="*/ 0 h 24"/>
                <a:gd name="T4" fmla="*/ 25 w 25"/>
                <a:gd name="T5" fmla="*/ 2 h 24"/>
                <a:gd name="T6" fmla="*/ 25 w 25"/>
                <a:gd name="T7" fmla="*/ 22 h 24"/>
                <a:gd name="T8" fmla="*/ 23 w 25"/>
                <a:gd name="T9" fmla="*/ 24 h 24"/>
                <a:gd name="T10" fmla="*/ 2 w 25"/>
                <a:gd name="T11" fmla="*/ 24 h 24"/>
                <a:gd name="T12" fmla="*/ 0 w 25"/>
                <a:gd name="T13" fmla="*/ 22 h 24"/>
                <a:gd name="T14" fmla="*/ 0 w 25"/>
                <a:gd name="T15" fmla="*/ 2 h 24"/>
                <a:gd name="T16" fmla="*/ 2 w 25"/>
                <a:gd name="T17" fmla="*/ 0 h 24"/>
                <a:gd name="T18" fmla="*/ 12 w 25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4">
                  <a:moveTo>
                    <a:pt x="12" y="0"/>
                  </a:moveTo>
                  <a:cubicBezTo>
                    <a:pt x="16" y="0"/>
                    <a:pt x="19" y="0"/>
                    <a:pt x="23" y="0"/>
                  </a:cubicBezTo>
                  <a:cubicBezTo>
                    <a:pt x="24" y="0"/>
                    <a:pt x="25" y="0"/>
                    <a:pt x="25" y="2"/>
                  </a:cubicBezTo>
                  <a:cubicBezTo>
                    <a:pt x="25" y="9"/>
                    <a:pt x="25" y="16"/>
                    <a:pt x="25" y="22"/>
                  </a:cubicBezTo>
                  <a:cubicBezTo>
                    <a:pt x="25" y="24"/>
                    <a:pt x="24" y="24"/>
                    <a:pt x="23" y="24"/>
                  </a:cubicBezTo>
                  <a:cubicBezTo>
                    <a:pt x="16" y="24"/>
                    <a:pt x="9" y="24"/>
                    <a:pt x="2" y="24"/>
                  </a:cubicBezTo>
                  <a:cubicBezTo>
                    <a:pt x="1" y="24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6" y="0"/>
                    <a:pt x="9" y="0"/>
                    <a:pt x="12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3" name="Freeform 89"/>
            <p:cNvSpPr>
              <a:spLocks/>
            </p:cNvSpPr>
            <p:nvPr/>
          </p:nvSpPr>
          <p:spPr bwMode="auto">
            <a:xfrm>
              <a:off x="2725693" y="1030288"/>
              <a:ext cx="39688" cy="42863"/>
            </a:xfrm>
            <a:custGeom>
              <a:avLst/>
              <a:gdLst>
                <a:gd name="T0" fmla="*/ 12 w 24"/>
                <a:gd name="T1" fmla="*/ 24 h 25"/>
                <a:gd name="T2" fmla="*/ 2 w 24"/>
                <a:gd name="T3" fmla="*/ 24 h 25"/>
                <a:gd name="T4" fmla="*/ 0 w 24"/>
                <a:gd name="T5" fmla="*/ 22 h 25"/>
                <a:gd name="T6" fmla="*/ 0 w 24"/>
                <a:gd name="T7" fmla="*/ 2 h 25"/>
                <a:gd name="T8" fmla="*/ 2 w 24"/>
                <a:gd name="T9" fmla="*/ 0 h 25"/>
                <a:gd name="T10" fmla="*/ 22 w 24"/>
                <a:gd name="T11" fmla="*/ 0 h 25"/>
                <a:gd name="T12" fmla="*/ 24 w 24"/>
                <a:gd name="T13" fmla="*/ 2 h 25"/>
                <a:gd name="T14" fmla="*/ 24 w 24"/>
                <a:gd name="T15" fmla="*/ 22 h 25"/>
                <a:gd name="T16" fmla="*/ 22 w 24"/>
                <a:gd name="T17" fmla="*/ 24 h 25"/>
                <a:gd name="T18" fmla="*/ 12 w 24"/>
                <a:gd name="T19" fmla="*/ 2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5">
                  <a:moveTo>
                    <a:pt x="12" y="24"/>
                  </a:moveTo>
                  <a:cubicBezTo>
                    <a:pt x="9" y="24"/>
                    <a:pt x="5" y="24"/>
                    <a:pt x="2" y="24"/>
                  </a:cubicBezTo>
                  <a:cubicBezTo>
                    <a:pt x="0" y="25"/>
                    <a:pt x="0" y="24"/>
                    <a:pt x="0" y="22"/>
                  </a:cubicBezTo>
                  <a:cubicBezTo>
                    <a:pt x="0" y="16"/>
                    <a:pt x="0" y="9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9" y="0"/>
                    <a:pt x="15" y="0"/>
                    <a:pt x="22" y="0"/>
                  </a:cubicBezTo>
                  <a:cubicBezTo>
                    <a:pt x="24" y="0"/>
                    <a:pt x="24" y="0"/>
                    <a:pt x="24" y="2"/>
                  </a:cubicBezTo>
                  <a:cubicBezTo>
                    <a:pt x="24" y="9"/>
                    <a:pt x="24" y="16"/>
                    <a:pt x="24" y="22"/>
                  </a:cubicBezTo>
                  <a:cubicBezTo>
                    <a:pt x="24" y="24"/>
                    <a:pt x="24" y="25"/>
                    <a:pt x="22" y="24"/>
                  </a:cubicBezTo>
                  <a:cubicBezTo>
                    <a:pt x="19" y="24"/>
                    <a:pt x="15" y="24"/>
                    <a:pt x="12" y="2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5" name="グループ化 1974"/>
          <p:cNvGrpSpPr/>
          <p:nvPr/>
        </p:nvGrpSpPr>
        <p:grpSpPr>
          <a:xfrm>
            <a:off x="3128918" y="741363"/>
            <a:ext cx="411163" cy="395288"/>
            <a:chOff x="3128918" y="741363"/>
            <a:chExt cx="411163" cy="395288"/>
          </a:xfrm>
        </p:grpSpPr>
        <p:sp>
          <p:nvSpPr>
            <p:cNvPr id="514" name="Freeform 90"/>
            <p:cNvSpPr>
              <a:spLocks/>
            </p:cNvSpPr>
            <p:nvPr/>
          </p:nvSpPr>
          <p:spPr bwMode="auto">
            <a:xfrm>
              <a:off x="3306718" y="827088"/>
              <a:ext cx="57150" cy="276225"/>
            </a:xfrm>
            <a:custGeom>
              <a:avLst/>
              <a:gdLst>
                <a:gd name="T0" fmla="*/ 0 w 34"/>
                <a:gd name="T1" fmla="*/ 82 h 164"/>
                <a:gd name="T2" fmla="*/ 0 w 34"/>
                <a:gd name="T3" fmla="*/ 3 h 164"/>
                <a:gd name="T4" fmla="*/ 3 w 34"/>
                <a:gd name="T5" fmla="*/ 0 h 164"/>
                <a:gd name="T6" fmla="*/ 32 w 34"/>
                <a:gd name="T7" fmla="*/ 0 h 164"/>
                <a:gd name="T8" fmla="*/ 34 w 34"/>
                <a:gd name="T9" fmla="*/ 3 h 164"/>
                <a:gd name="T10" fmla="*/ 34 w 34"/>
                <a:gd name="T11" fmla="*/ 161 h 164"/>
                <a:gd name="T12" fmla="*/ 32 w 34"/>
                <a:gd name="T13" fmla="*/ 164 h 164"/>
                <a:gd name="T14" fmla="*/ 3 w 34"/>
                <a:gd name="T15" fmla="*/ 164 h 164"/>
                <a:gd name="T16" fmla="*/ 0 w 34"/>
                <a:gd name="T17" fmla="*/ 161 h 164"/>
                <a:gd name="T18" fmla="*/ 0 w 34"/>
                <a:gd name="T19" fmla="*/ 82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164">
                  <a:moveTo>
                    <a:pt x="0" y="82"/>
                  </a:moveTo>
                  <a:cubicBezTo>
                    <a:pt x="0" y="56"/>
                    <a:pt x="0" y="29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13" y="0"/>
                    <a:pt x="22" y="0"/>
                    <a:pt x="32" y="0"/>
                  </a:cubicBezTo>
                  <a:cubicBezTo>
                    <a:pt x="34" y="0"/>
                    <a:pt x="34" y="0"/>
                    <a:pt x="34" y="3"/>
                  </a:cubicBezTo>
                  <a:cubicBezTo>
                    <a:pt x="34" y="56"/>
                    <a:pt x="34" y="108"/>
                    <a:pt x="34" y="161"/>
                  </a:cubicBezTo>
                  <a:cubicBezTo>
                    <a:pt x="34" y="164"/>
                    <a:pt x="34" y="164"/>
                    <a:pt x="32" y="164"/>
                  </a:cubicBezTo>
                  <a:cubicBezTo>
                    <a:pt x="22" y="164"/>
                    <a:pt x="12" y="164"/>
                    <a:pt x="3" y="164"/>
                  </a:cubicBezTo>
                  <a:cubicBezTo>
                    <a:pt x="1" y="164"/>
                    <a:pt x="0" y="163"/>
                    <a:pt x="0" y="161"/>
                  </a:cubicBezTo>
                  <a:cubicBezTo>
                    <a:pt x="0" y="135"/>
                    <a:pt x="0" y="108"/>
                    <a:pt x="0" y="8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5" name="Freeform 91"/>
            <p:cNvSpPr>
              <a:spLocks/>
            </p:cNvSpPr>
            <p:nvPr/>
          </p:nvSpPr>
          <p:spPr bwMode="auto">
            <a:xfrm>
              <a:off x="3381331" y="868363"/>
              <a:ext cx="58738" cy="234950"/>
            </a:xfrm>
            <a:custGeom>
              <a:avLst/>
              <a:gdLst>
                <a:gd name="T0" fmla="*/ 34 w 34"/>
                <a:gd name="T1" fmla="*/ 70 h 139"/>
                <a:gd name="T2" fmla="*/ 34 w 34"/>
                <a:gd name="T3" fmla="*/ 136 h 139"/>
                <a:gd name="T4" fmla="*/ 31 w 34"/>
                <a:gd name="T5" fmla="*/ 139 h 139"/>
                <a:gd name="T6" fmla="*/ 3 w 34"/>
                <a:gd name="T7" fmla="*/ 139 h 139"/>
                <a:gd name="T8" fmla="*/ 0 w 34"/>
                <a:gd name="T9" fmla="*/ 136 h 139"/>
                <a:gd name="T10" fmla="*/ 0 w 34"/>
                <a:gd name="T11" fmla="*/ 3 h 139"/>
                <a:gd name="T12" fmla="*/ 3 w 34"/>
                <a:gd name="T13" fmla="*/ 0 h 139"/>
                <a:gd name="T14" fmla="*/ 32 w 34"/>
                <a:gd name="T15" fmla="*/ 0 h 139"/>
                <a:gd name="T16" fmla="*/ 34 w 34"/>
                <a:gd name="T17" fmla="*/ 3 h 139"/>
                <a:gd name="T18" fmla="*/ 34 w 34"/>
                <a:gd name="T19" fmla="*/ 7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139">
                  <a:moveTo>
                    <a:pt x="34" y="70"/>
                  </a:moveTo>
                  <a:cubicBezTo>
                    <a:pt x="34" y="92"/>
                    <a:pt x="34" y="114"/>
                    <a:pt x="34" y="136"/>
                  </a:cubicBezTo>
                  <a:cubicBezTo>
                    <a:pt x="34" y="139"/>
                    <a:pt x="34" y="139"/>
                    <a:pt x="31" y="139"/>
                  </a:cubicBezTo>
                  <a:cubicBezTo>
                    <a:pt x="22" y="139"/>
                    <a:pt x="13" y="139"/>
                    <a:pt x="3" y="139"/>
                  </a:cubicBezTo>
                  <a:cubicBezTo>
                    <a:pt x="1" y="139"/>
                    <a:pt x="0" y="139"/>
                    <a:pt x="0" y="136"/>
                  </a:cubicBezTo>
                  <a:cubicBezTo>
                    <a:pt x="0" y="92"/>
                    <a:pt x="0" y="47"/>
                    <a:pt x="0" y="3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13" y="0"/>
                    <a:pt x="22" y="0"/>
                    <a:pt x="32" y="0"/>
                  </a:cubicBezTo>
                  <a:cubicBezTo>
                    <a:pt x="34" y="0"/>
                    <a:pt x="34" y="1"/>
                    <a:pt x="34" y="3"/>
                  </a:cubicBezTo>
                  <a:cubicBezTo>
                    <a:pt x="34" y="25"/>
                    <a:pt x="34" y="47"/>
                    <a:pt x="34" y="7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6" name="Freeform 92"/>
            <p:cNvSpPr>
              <a:spLocks/>
            </p:cNvSpPr>
            <p:nvPr/>
          </p:nvSpPr>
          <p:spPr bwMode="auto">
            <a:xfrm>
              <a:off x="3128918" y="741363"/>
              <a:ext cx="411163" cy="395288"/>
            </a:xfrm>
            <a:custGeom>
              <a:avLst/>
              <a:gdLst>
                <a:gd name="T0" fmla="*/ 122 w 244"/>
                <a:gd name="T1" fmla="*/ 234 h 234"/>
                <a:gd name="T2" fmla="*/ 4 w 244"/>
                <a:gd name="T3" fmla="*/ 234 h 234"/>
                <a:gd name="T4" fmla="*/ 0 w 244"/>
                <a:gd name="T5" fmla="*/ 230 h 234"/>
                <a:gd name="T6" fmla="*/ 0 w 244"/>
                <a:gd name="T7" fmla="*/ 4 h 234"/>
                <a:gd name="T8" fmla="*/ 4 w 244"/>
                <a:gd name="T9" fmla="*/ 0 h 234"/>
                <a:gd name="T10" fmla="*/ 9 w 244"/>
                <a:gd name="T11" fmla="*/ 6 h 234"/>
                <a:gd name="T12" fmla="*/ 9 w 244"/>
                <a:gd name="T13" fmla="*/ 220 h 234"/>
                <a:gd name="T14" fmla="*/ 14 w 244"/>
                <a:gd name="T15" fmla="*/ 225 h 234"/>
                <a:gd name="T16" fmla="*/ 241 w 244"/>
                <a:gd name="T17" fmla="*/ 225 h 234"/>
                <a:gd name="T18" fmla="*/ 244 w 244"/>
                <a:gd name="T19" fmla="*/ 228 h 234"/>
                <a:gd name="T20" fmla="*/ 239 w 244"/>
                <a:gd name="T21" fmla="*/ 234 h 234"/>
                <a:gd name="T22" fmla="*/ 122 w 244"/>
                <a:gd name="T23" fmla="*/ 23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44" h="234">
                  <a:moveTo>
                    <a:pt x="122" y="234"/>
                  </a:moveTo>
                  <a:cubicBezTo>
                    <a:pt x="83" y="234"/>
                    <a:pt x="43" y="234"/>
                    <a:pt x="4" y="234"/>
                  </a:cubicBezTo>
                  <a:cubicBezTo>
                    <a:pt x="0" y="234"/>
                    <a:pt x="0" y="234"/>
                    <a:pt x="0" y="230"/>
                  </a:cubicBezTo>
                  <a:cubicBezTo>
                    <a:pt x="0" y="155"/>
                    <a:pt x="0" y="79"/>
                    <a:pt x="0" y="4"/>
                  </a:cubicBezTo>
                  <a:cubicBezTo>
                    <a:pt x="0" y="0"/>
                    <a:pt x="0" y="0"/>
                    <a:pt x="4" y="0"/>
                  </a:cubicBezTo>
                  <a:cubicBezTo>
                    <a:pt x="9" y="0"/>
                    <a:pt x="9" y="0"/>
                    <a:pt x="9" y="6"/>
                  </a:cubicBezTo>
                  <a:cubicBezTo>
                    <a:pt x="9" y="77"/>
                    <a:pt x="9" y="149"/>
                    <a:pt x="9" y="220"/>
                  </a:cubicBezTo>
                  <a:cubicBezTo>
                    <a:pt x="9" y="225"/>
                    <a:pt x="9" y="225"/>
                    <a:pt x="14" y="225"/>
                  </a:cubicBezTo>
                  <a:cubicBezTo>
                    <a:pt x="89" y="225"/>
                    <a:pt x="165" y="225"/>
                    <a:pt x="241" y="225"/>
                  </a:cubicBezTo>
                  <a:cubicBezTo>
                    <a:pt x="244" y="225"/>
                    <a:pt x="244" y="225"/>
                    <a:pt x="244" y="228"/>
                  </a:cubicBezTo>
                  <a:cubicBezTo>
                    <a:pt x="244" y="234"/>
                    <a:pt x="244" y="234"/>
                    <a:pt x="239" y="234"/>
                  </a:cubicBezTo>
                  <a:cubicBezTo>
                    <a:pt x="200" y="234"/>
                    <a:pt x="161" y="234"/>
                    <a:pt x="122" y="234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7" name="Freeform 93"/>
            <p:cNvSpPr>
              <a:spLocks/>
            </p:cNvSpPr>
            <p:nvPr/>
          </p:nvSpPr>
          <p:spPr bwMode="auto">
            <a:xfrm>
              <a:off x="3154318" y="919163"/>
              <a:ext cx="58738" cy="184150"/>
            </a:xfrm>
            <a:custGeom>
              <a:avLst/>
              <a:gdLst>
                <a:gd name="T0" fmla="*/ 35 w 35"/>
                <a:gd name="T1" fmla="*/ 55 h 109"/>
                <a:gd name="T2" fmla="*/ 35 w 35"/>
                <a:gd name="T3" fmla="*/ 106 h 109"/>
                <a:gd name="T4" fmla="*/ 32 w 35"/>
                <a:gd name="T5" fmla="*/ 109 h 109"/>
                <a:gd name="T6" fmla="*/ 3 w 35"/>
                <a:gd name="T7" fmla="*/ 109 h 109"/>
                <a:gd name="T8" fmla="*/ 0 w 35"/>
                <a:gd name="T9" fmla="*/ 106 h 109"/>
                <a:gd name="T10" fmla="*/ 0 w 35"/>
                <a:gd name="T11" fmla="*/ 2 h 109"/>
                <a:gd name="T12" fmla="*/ 3 w 35"/>
                <a:gd name="T13" fmla="*/ 0 h 109"/>
                <a:gd name="T14" fmla="*/ 32 w 35"/>
                <a:gd name="T15" fmla="*/ 0 h 109"/>
                <a:gd name="T16" fmla="*/ 35 w 35"/>
                <a:gd name="T17" fmla="*/ 2 h 109"/>
                <a:gd name="T18" fmla="*/ 35 w 35"/>
                <a:gd name="T19" fmla="*/ 5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109">
                  <a:moveTo>
                    <a:pt x="35" y="55"/>
                  </a:moveTo>
                  <a:cubicBezTo>
                    <a:pt x="35" y="72"/>
                    <a:pt x="34" y="89"/>
                    <a:pt x="35" y="106"/>
                  </a:cubicBezTo>
                  <a:cubicBezTo>
                    <a:pt x="35" y="109"/>
                    <a:pt x="34" y="109"/>
                    <a:pt x="32" y="109"/>
                  </a:cubicBezTo>
                  <a:cubicBezTo>
                    <a:pt x="22" y="109"/>
                    <a:pt x="13" y="109"/>
                    <a:pt x="3" y="109"/>
                  </a:cubicBezTo>
                  <a:cubicBezTo>
                    <a:pt x="1" y="109"/>
                    <a:pt x="0" y="109"/>
                    <a:pt x="0" y="106"/>
                  </a:cubicBezTo>
                  <a:cubicBezTo>
                    <a:pt x="0" y="72"/>
                    <a:pt x="0" y="37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13" y="0"/>
                    <a:pt x="22" y="0"/>
                    <a:pt x="32" y="0"/>
                  </a:cubicBezTo>
                  <a:cubicBezTo>
                    <a:pt x="34" y="0"/>
                    <a:pt x="35" y="0"/>
                    <a:pt x="35" y="2"/>
                  </a:cubicBezTo>
                  <a:cubicBezTo>
                    <a:pt x="34" y="20"/>
                    <a:pt x="35" y="37"/>
                    <a:pt x="35" y="5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8" name="Freeform 94"/>
            <p:cNvSpPr>
              <a:spLocks/>
            </p:cNvSpPr>
            <p:nvPr/>
          </p:nvSpPr>
          <p:spPr bwMode="auto">
            <a:xfrm>
              <a:off x="3457531" y="969963"/>
              <a:ext cx="57150" cy="133350"/>
            </a:xfrm>
            <a:custGeom>
              <a:avLst/>
              <a:gdLst>
                <a:gd name="T0" fmla="*/ 0 w 34"/>
                <a:gd name="T1" fmla="*/ 39 h 79"/>
                <a:gd name="T2" fmla="*/ 0 w 34"/>
                <a:gd name="T3" fmla="*/ 3 h 79"/>
                <a:gd name="T4" fmla="*/ 3 w 34"/>
                <a:gd name="T5" fmla="*/ 0 h 79"/>
                <a:gd name="T6" fmla="*/ 31 w 34"/>
                <a:gd name="T7" fmla="*/ 0 h 79"/>
                <a:gd name="T8" fmla="*/ 34 w 34"/>
                <a:gd name="T9" fmla="*/ 2 h 79"/>
                <a:gd name="T10" fmla="*/ 34 w 34"/>
                <a:gd name="T11" fmla="*/ 76 h 79"/>
                <a:gd name="T12" fmla="*/ 31 w 34"/>
                <a:gd name="T13" fmla="*/ 79 h 79"/>
                <a:gd name="T14" fmla="*/ 3 w 34"/>
                <a:gd name="T15" fmla="*/ 79 h 79"/>
                <a:gd name="T16" fmla="*/ 0 w 34"/>
                <a:gd name="T17" fmla="*/ 76 h 79"/>
                <a:gd name="T18" fmla="*/ 0 w 34"/>
                <a:gd name="T19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79">
                  <a:moveTo>
                    <a:pt x="0" y="39"/>
                  </a:moveTo>
                  <a:cubicBezTo>
                    <a:pt x="0" y="27"/>
                    <a:pt x="0" y="15"/>
                    <a:pt x="0" y="3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12" y="0"/>
                    <a:pt x="22" y="0"/>
                    <a:pt x="31" y="0"/>
                  </a:cubicBezTo>
                  <a:cubicBezTo>
                    <a:pt x="33" y="0"/>
                    <a:pt x="34" y="0"/>
                    <a:pt x="34" y="2"/>
                  </a:cubicBezTo>
                  <a:cubicBezTo>
                    <a:pt x="34" y="27"/>
                    <a:pt x="34" y="52"/>
                    <a:pt x="34" y="76"/>
                  </a:cubicBezTo>
                  <a:cubicBezTo>
                    <a:pt x="34" y="79"/>
                    <a:pt x="34" y="79"/>
                    <a:pt x="31" y="79"/>
                  </a:cubicBezTo>
                  <a:cubicBezTo>
                    <a:pt x="22" y="79"/>
                    <a:pt x="12" y="79"/>
                    <a:pt x="3" y="79"/>
                  </a:cubicBezTo>
                  <a:cubicBezTo>
                    <a:pt x="1" y="79"/>
                    <a:pt x="0" y="79"/>
                    <a:pt x="0" y="76"/>
                  </a:cubicBezTo>
                  <a:cubicBezTo>
                    <a:pt x="0" y="64"/>
                    <a:pt x="0" y="52"/>
                    <a:pt x="0" y="39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9" name="Freeform 95"/>
            <p:cNvSpPr>
              <a:spLocks/>
            </p:cNvSpPr>
            <p:nvPr/>
          </p:nvSpPr>
          <p:spPr bwMode="auto">
            <a:xfrm>
              <a:off x="3230518" y="995363"/>
              <a:ext cx="57150" cy="107950"/>
            </a:xfrm>
            <a:custGeom>
              <a:avLst/>
              <a:gdLst>
                <a:gd name="T0" fmla="*/ 34 w 34"/>
                <a:gd name="T1" fmla="*/ 32 h 64"/>
                <a:gd name="T2" fmla="*/ 34 w 34"/>
                <a:gd name="T3" fmla="*/ 61 h 64"/>
                <a:gd name="T4" fmla="*/ 32 w 34"/>
                <a:gd name="T5" fmla="*/ 64 h 64"/>
                <a:gd name="T6" fmla="*/ 3 w 34"/>
                <a:gd name="T7" fmla="*/ 64 h 64"/>
                <a:gd name="T8" fmla="*/ 0 w 34"/>
                <a:gd name="T9" fmla="*/ 61 h 64"/>
                <a:gd name="T10" fmla="*/ 0 w 34"/>
                <a:gd name="T11" fmla="*/ 2 h 64"/>
                <a:gd name="T12" fmla="*/ 3 w 34"/>
                <a:gd name="T13" fmla="*/ 0 h 64"/>
                <a:gd name="T14" fmla="*/ 32 w 34"/>
                <a:gd name="T15" fmla="*/ 0 h 64"/>
                <a:gd name="T16" fmla="*/ 34 w 34"/>
                <a:gd name="T17" fmla="*/ 2 h 64"/>
                <a:gd name="T18" fmla="*/ 34 w 34"/>
                <a:gd name="T19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" h="64">
                  <a:moveTo>
                    <a:pt x="34" y="32"/>
                  </a:moveTo>
                  <a:cubicBezTo>
                    <a:pt x="34" y="42"/>
                    <a:pt x="34" y="51"/>
                    <a:pt x="34" y="61"/>
                  </a:cubicBezTo>
                  <a:cubicBezTo>
                    <a:pt x="34" y="63"/>
                    <a:pt x="34" y="64"/>
                    <a:pt x="32" y="64"/>
                  </a:cubicBezTo>
                  <a:cubicBezTo>
                    <a:pt x="22" y="64"/>
                    <a:pt x="12" y="64"/>
                    <a:pt x="3" y="64"/>
                  </a:cubicBezTo>
                  <a:cubicBezTo>
                    <a:pt x="1" y="64"/>
                    <a:pt x="0" y="63"/>
                    <a:pt x="0" y="61"/>
                  </a:cubicBezTo>
                  <a:cubicBezTo>
                    <a:pt x="0" y="42"/>
                    <a:pt x="0" y="22"/>
                    <a:pt x="0" y="2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12" y="0"/>
                    <a:pt x="22" y="0"/>
                    <a:pt x="32" y="0"/>
                  </a:cubicBezTo>
                  <a:cubicBezTo>
                    <a:pt x="34" y="0"/>
                    <a:pt x="34" y="0"/>
                    <a:pt x="34" y="2"/>
                  </a:cubicBezTo>
                  <a:cubicBezTo>
                    <a:pt x="34" y="12"/>
                    <a:pt x="34" y="22"/>
                    <a:pt x="34" y="32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20" name="Freeform 96"/>
          <p:cNvSpPr>
            <a:spLocks/>
          </p:cNvSpPr>
          <p:nvPr/>
        </p:nvSpPr>
        <p:spPr bwMode="auto">
          <a:xfrm>
            <a:off x="3760743" y="728662"/>
            <a:ext cx="377825" cy="415925"/>
          </a:xfrm>
          <a:custGeom>
            <a:avLst/>
            <a:gdLst>
              <a:gd name="T0" fmla="*/ 96 w 238"/>
              <a:gd name="T1" fmla="*/ 262 h 262"/>
              <a:gd name="T2" fmla="*/ 0 w 238"/>
              <a:gd name="T3" fmla="*/ 205 h 262"/>
              <a:gd name="T4" fmla="*/ 17 w 238"/>
              <a:gd name="T5" fmla="*/ 175 h 262"/>
              <a:gd name="T6" fmla="*/ 84 w 238"/>
              <a:gd name="T7" fmla="*/ 215 h 262"/>
              <a:gd name="T8" fmla="*/ 208 w 238"/>
              <a:gd name="T9" fmla="*/ 0 h 262"/>
              <a:gd name="T10" fmla="*/ 238 w 238"/>
              <a:gd name="T11" fmla="*/ 17 h 262"/>
              <a:gd name="T12" fmla="*/ 96 w 238"/>
              <a:gd name="T13" fmla="*/ 262 h 2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38" h="262">
                <a:moveTo>
                  <a:pt x="96" y="262"/>
                </a:moveTo>
                <a:lnTo>
                  <a:pt x="0" y="205"/>
                </a:lnTo>
                <a:lnTo>
                  <a:pt x="17" y="175"/>
                </a:lnTo>
                <a:lnTo>
                  <a:pt x="84" y="215"/>
                </a:lnTo>
                <a:lnTo>
                  <a:pt x="208" y="0"/>
                </a:lnTo>
                <a:lnTo>
                  <a:pt x="238" y="17"/>
                </a:lnTo>
                <a:lnTo>
                  <a:pt x="96" y="262"/>
                </a:lnTo>
                <a:close/>
              </a:path>
            </a:pathLst>
          </a:custGeom>
          <a:solidFill>
            <a:srgbClr val="A7CE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76" name="グループ化 1975"/>
          <p:cNvGrpSpPr/>
          <p:nvPr/>
        </p:nvGrpSpPr>
        <p:grpSpPr>
          <a:xfrm>
            <a:off x="4375106" y="728662"/>
            <a:ext cx="384175" cy="415926"/>
            <a:chOff x="4375106" y="728662"/>
            <a:chExt cx="384175" cy="415926"/>
          </a:xfrm>
        </p:grpSpPr>
        <p:sp>
          <p:nvSpPr>
            <p:cNvPr id="521" name="Freeform 97"/>
            <p:cNvSpPr>
              <a:spLocks/>
            </p:cNvSpPr>
            <p:nvPr/>
          </p:nvSpPr>
          <p:spPr bwMode="auto">
            <a:xfrm>
              <a:off x="4443368" y="728662"/>
              <a:ext cx="315913" cy="207963"/>
            </a:xfrm>
            <a:custGeom>
              <a:avLst/>
              <a:gdLst>
                <a:gd name="T0" fmla="*/ 188 w 188"/>
                <a:gd name="T1" fmla="*/ 61 h 123"/>
                <a:gd name="T2" fmla="*/ 173 w 188"/>
                <a:gd name="T3" fmla="*/ 123 h 123"/>
                <a:gd name="T4" fmla="*/ 126 w 188"/>
                <a:gd name="T5" fmla="*/ 79 h 123"/>
                <a:gd name="T6" fmla="*/ 141 w 188"/>
                <a:gd name="T7" fmla="*/ 75 h 123"/>
                <a:gd name="T8" fmla="*/ 90 w 188"/>
                <a:gd name="T9" fmla="*/ 40 h 123"/>
                <a:gd name="T10" fmla="*/ 30 w 188"/>
                <a:gd name="T11" fmla="*/ 52 h 123"/>
                <a:gd name="T12" fmla="*/ 37 w 188"/>
                <a:gd name="T13" fmla="*/ 20 h 123"/>
                <a:gd name="T14" fmla="*/ 0 w 188"/>
                <a:gd name="T15" fmla="*/ 31 h 123"/>
                <a:gd name="T16" fmla="*/ 0 w 188"/>
                <a:gd name="T17" fmla="*/ 31 h 123"/>
                <a:gd name="T18" fmla="*/ 11 w 188"/>
                <a:gd name="T19" fmla="*/ 23 h 123"/>
                <a:gd name="T20" fmla="*/ 59 w 188"/>
                <a:gd name="T21" fmla="*/ 4 h 123"/>
                <a:gd name="T22" fmla="*/ 145 w 188"/>
                <a:gd name="T23" fmla="*/ 27 h 123"/>
                <a:gd name="T24" fmla="*/ 173 w 188"/>
                <a:gd name="T25" fmla="*/ 61 h 123"/>
                <a:gd name="T26" fmla="*/ 179 w 188"/>
                <a:gd name="T27" fmla="*/ 64 h 123"/>
                <a:gd name="T28" fmla="*/ 188 w 188"/>
                <a:gd name="T29" fmla="*/ 6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8" h="123">
                  <a:moveTo>
                    <a:pt x="188" y="61"/>
                  </a:moveTo>
                  <a:cubicBezTo>
                    <a:pt x="183" y="82"/>
                    <a:pt x="178" y="102"/>
                    <a:pt x="173" y="123"/>
                  </a:cubicBezTo>
                  <a:cubicBezTo>
                    <a:pt x="157" y="109"/>
                    <a:pt x="142" y="94"/>
                    <a:pt x="126" y="79"/>
                  </a:cubicBezTo>
                  <a:cubicBezTo>
                    <a:pt x="131" y="78"/>
                    <a:pt x="136" y="76"/>
                    <a:pt x="141" y="75"/>
                  </a:cubicBezTo>
                  <a:cubicBezTo>
                    <a:pt x="128" y="56"/>
                    <a:pt x="111" y="44"/>
                    <a:pt x="90" y="40"/>
                  </a:cubicBezTo>
                  <a:cubicBezTo>
                    <a:pt x="68" y="35"/>
                    <a:pt x="48" y="40"/>
                    <a:pt x="30" y="52"/>
                  </a:cubicBezTo>
                  <a:cubicBezTo>
                    <a:pt x="32" y="41"/>
                    <a:pt x="34" y="31"/>
                    <a:pt x="37" y="20"/>
                  </a:cubicBezTo>
                  <a:cubicBezTo>
                    <a:pt x="24" y="24"/>
                    <a:pt x="12" y="28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3" y="28"/>
                    <a:pt x="7" y="25"/>
                    <a:pt x="11" y="23"/>
                  </a:cubicBezTo>
                  <a:cubicBezTo>
                    <a:pt x="25" y="13"/>
                    <a:pt x="41" y="6"/>
                    <a:pt x="59" y="4"/>
                  </a:cubicBezTo>
                  <a:cubicBezTo>
                    <a:pt x="91" y="0"/>
                    <a:pt x="119" y="8"/>
                    <a:pt x="145" y="27"/>
                  </a:cubicBezTo>
                  <a:cubicBezTo>
                    <a:pt x="157" y="37"/>
                    <a:pt x="166" y="48"/>
                    <a:pt x="173" y="61"/>
                  </a:cubicBezTo>
                  <a:cubicBezTo>
                    <a:pt x="176" y="66"/>
                    <a:pt x="175" y="65"/>
                    <a:pt x="179" y="64"/>
                  </a:cubicBezTo>
                  <a:cubicBezTo>
                    <a:pt x="182" y="63"/>
                    <a:pt x="185" y="62"/>
                    <a:pt x="188" y="6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2" name="Freeform 98"/>
            <p:cNvSpPr>
              <a:spLocks/>
            </p:cNvSpPr>
            <p:nvPr/>
          </p:nvSpPr>
          <p:spPr bwMode="auto">
            <a:xfrm>
              <a:off x="4375106" y="777875"/>
              <a:ext cx="139700" cy="322263"/>
            </a:xfrm>
            <a:custGeom>
              <a:avLst/>
              <a:gdLst>
                <a:gd name="T0" fmla="*/ 44 w 83"/>
                <a:gd name="T1" fmla="*/ 53 h 192"/>
                <a:gd name="T2" fmla="*/ 83 w 83"/>
                <a:gd name="T3" fmla="*/ 159 h 192"/>
                <a:gd name="T4" fmla="*/ 49 w 83"/>
                <a:gd name="T5" fmla="*/ 168 h 192"/>
                <a:gd name="T6" fmla="*/ 73 w 83"/>
                <a:gd name="T7" fmla="*/ 192 h 192"/>
                <a:gd name="T8" fmla="*/ 49 w 83"/>
                <a:gd name="T9" fmla="*/ 180 h 192"/>
                <a:gd name="T10" fmla="*/ 6 w 83"/>
                <a:gd name="T11" fmla="*/ 123 h 192"/>
                <a:gd name="T12" fmla="*/ 1 w 83"/>
                <a:gd name="T13" fmla="*/ 79 h 192"/>
                <a:gd name="T14" fmla="*/ 15 w 83"/>
                <a:gd name="T15" fmla="*/ 31 h 192"/>
                <a:gd name="T16" fmla="*/ 15 w 83"/>
                <a:gd name="T17" fmla="*/ 27 h 192"/>
                <a:gd name="T18" fmla="*/ 6 w 83"/>
                <a:gd name="T19" fmla="*/ 19 h 192"/>
                <a:gd name="T20" fmla="*/ 68 w 83"/>
                <a:gd name="T21" fmla="*/ 0 h 192"/>
                <a:gd name="T22" fmla="*/ 53 w 83"/>
                <a:gd name="T23" fmla="*/ 62 h 192"/>
                <a:gd name="T24" fmla="*/ 44 w 83"/>
                <a:gd name="T25" fmla="*/ 53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3" h="192">
                  <a:moveTo>
                    <a:pt x="44" y="53"/>
                  </a:moveTo>
                  <a:cubicBezTo>
                    <a:pt x="27" y="83"/>
                    <a:pt x="34" y="136"/>
                    <a:pt x="83" y="159"/>
                  </a:cubicBezTo>
                  <a:cubicBezTo>
                    <a:pt x="72" y="162"/>
                    <a:pt x="61" y="165"/>
                    <a:pt x="49" y="168"/>
                  </a:cubicBezTo>
                  <a:cubicBezTo>
                    <a:pt x="58" y="176"/>
                    <a:pt x="65" y="184"/>
                    <a:pt x="73" y="192"/>
                  </a:cubicBezTo>
                  <a:cubicBezTo>
                    <a:pt x="64" y="189"/>
                    <a:pt x="56" y="185"/>
                    <a:pt x="49" y="180"/>
                  </a:cubicBezTo>
                  <a:cubicBezTo>
                    <a:pt x="29" y="165"/>
                    <a:pt x="15" y="146"/>
                    <a:pt x="6" y="123"/>
                  </a:cubicBezTo>
                  <a:cubicBezTo>
                    <a:pt x="2" y="109"/>
                    <a:pt x="0" y="94"/>
                    <a:pt x="1" y="79"/>
                  </a:cubicBezTo>
                  <a:cubicBezTo>
                    <a:pt x="2" y="62"/>
                    <a:pt x="7" y="46"/>
                    <a:pt x="15" y="31"/>
                  </a:cubicBezTo>
                  <a:cubicBezTo>
                    <a:pt x="16" y="29"/>
                    <a:pt x="16" y="28"/>
                    <a:pt x="15" y="27"/>
                  </a:cubicBezTo>
                  <a:cubicBezTo>
                    <a:pt x="12" y="25"/>
                    <a:pt x="9" y="22"/>
                    <a:pt x="6" y="19"/>
                  </a:cubicBezTo>
                  <a:cubicBezTo>
                    <a:pt x="27" y="13"/>
                    <a:pt x="47" y="6"/>
                    <a:pt x="68" y="0"/>
                  </a:cubicBezTo>
                  <a:cubicBezTo>
                    <a:pt x="63" y="21"/>
                    <a:pt x="58" y="42"/>
                    <a:pt x="53" y="62"/>
                  </a:cubicBezTo>
                  <a:cubicBezTo>
                    <a:pt x="50" y="59"/>
                    <a:pt x="47" y="56"/>
                    <a:pt x="44" y="5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3" name="Freeform 99"/>
            <p:cNvSpPr>
              <a:spLocks/>
            </p:cNvSpPr>
            <p:nvPr/>
          </p:nvSpPr>
          <p:spPr bwMode="auto">
            <a:xfrm>
              <a:off x="4478293" y="892175"/>
              <a:ext cx="280988" cy="252413"/>
            </a:xfrm>
            <a:custGeom>
              <a:avLst/>
              <a:gdLst>
                <a:gd name="T0" fmla="*/ 0 w 167"/>
                <a:gd name="T1" fmla="*/ 103 h 150"/>
                <a:gd name="T2" fmla="*/ 63 w 167"/>
                <a:gd name="T3" fmla="*/ 88 h 150"/>
                <a:gd name="T4" fmla="*/ 60 w 167"/>
                <a:gd name="T5" fmla="*/ 97 h 150"/>
                <a:gd name="T6" fmla="*/ 132 w 167"/>
                <a:gd name="T7" fmla="*/ 17 h 150"/>
                <a:gd name="T8" fmla="*/ 155 w 167"/>
                <a:gd name="T9" fmla="*/ 40 h 150"/>
                <a:gd name="T10" fmla="*/ 165 w 167"/>
                <a:gd name="T11" fmla="*/ 0 h 150"/>
                <a:gd name="T12" fmla="*/ 166 w 167"/>
                <a:gd name="T13" fmla="*/ 0 h 150"/>
                <a:gd name="T14" fmla="*/ 167 w 167"/>
                <a:gd name="T15" fmla="*/ 21 h 150"/>
                <a:gd name="T16" fmla="*/ 125 w 167"/>
                <a:gd name="T17" fmla="*/ 107 h 150"/>
                <a:gd name="T18" fmla="*/ 72 w 167"/>
                <a:gd name="T19" fmla="*/ 131 h 150"/>
                <a:gd name="T20" fmla="*/ 52 w 167"/>
                <a:gd name="T21" fmla="*/ 133 h 150"/>
                <a:gd name="T22" fmla="*/ 48 w 167"/>
                <a:gd name="T23" fmla="*/ 136 h 150"/>
                <a:gd name="T24" fmla="*/ 45 w 167"/>
                <a:gd name="T25" fmla="*/ 150 h 150"/>
                <a:gd name="T26" fmla="*/ 0 w 167"/>
                <a:gd name="T27" fmla="*/ 10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7" h="150">
                  <a:moveTo>
                    <a:pt x="0" y="103"/>
                  </a:moveTo>
                  <a:cubicBezTo>
                    <a:pt x="21" y="98"/>
                    <a:pt x="42" y="93"/>
                    <a:pt x="63" y="88"/>
                  </a:cubicBezTo>
                  <a:cubicBezTo>
                    <a:pt x="62" y="91"/>
                    <a:pt x="61" y="94"/>
                    <a:pt x="60" y="97"/>
                  </a:cubicBezTo>
                  <a:cubicBezTo>
                    <a:pt x="89" y="96"/>
                    <a:pt x="132" y="69"/>
                    <a:pt x="132" y="17"/>
                  </a:cubicBezTo>
                  <a:cubicBezTo>
                    <a:pt x="140" y="25"/>
                    <a:pt x="147" y="32"/>
                    <a:pt x="155" y="40"/>
                  </a:cubicBezTo>
                  <a:cubicBezTo>
                    <a:pt x="159" y="26"/>
                    <a:pt x="162" y="13"/>
                    <a:pt x="165" y="0"/>
                  </a:cubicBezTo>
                  <a:cubicBezTo>
                    <a:pt x="165" y="0"/>
                    <a:pt x="166" y="0"/>
                    <a:pt x="166" y="0"/>
                  </a:cubicBezTo>
                  <a:cubicBezTo>
                    <a:pt x="166" y="7"/>
                    <a:pt x="167" y="14"/>
                    <a:pt x="167" y="21"/>
                  </a:cubicBezTo>
                  <a:cubicBezTo>
                    <a:pt x="166" y="56"/>
                    <a:pt x="152" y="85"/>
                    <a:pt x="125" y="107"/>
                  </a:cubicBezTo>
                  <a:cubicBezTo>
                    <a:pt x="110" y="120"/>
                    <a:pt x="92" y="128"/>
                    <a:pt x="72" y="131"/>
                  </a:cubicBezTo>
                  <a:cubicBezTo>
                    <a:pt x="66" y="132"/>
                    <a:pt x="59" y="133"/>
                    <a:pt x="52" y="133"/>
                  </a:cubicBezTo>
                  <a:cubicBezTo>
                    <a:pt x="50" y="133"/>
                    <a:pt x="49" y="134"/>
                    <a:pt x="48" y="136"/>
                  </a:cubicBezTo>
                  <a:cubicBezTo>
                    <a:pt x="47" y="140"/>
                    <a:pt x="46" y="145"/>
                    <a:pt x="45" y="150"/>
                  </a:cubicBezTo>
                  <a:cubicBezTo>
                    <a:pt x="30" y="134"/>
                    <a:pt x="15" y="119"/>
                    <a:pt x="0" y="10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24" name="Freeform 100"/>
          <p:cNvSpPr>
            <a:spLocks/>
          </p:cNvSpPr>
          <p:nvPr/>
        </p:nvSpPr>
        <p:spPr bwMode="auto">
          <a:xfrm>
            <a:off x="5018043" y="736600"/>
            <a:ext cx="323850" cy="404813"/>
          </a:xfrm>
          <a:custGeom>
            <a:avLst/>
            <a:gdLst>
              <a:gd name="T0" fmla="*/ 192 w 192"/>
              <a:gd name="T1" fmla="*/ 240 h 240"/>
              <a:gd name="T2" fmla="*/ 107 w 192"/>
              <a:gd name="T3" fmla="*/ 138 h 240"/>
              <a:gd name="T4" fmla="*/ 102 w 192"/>
              <a:gd name="T5" fmla="*/ 145 h 240"/>
              <a:gd name="T6" fmla="*/ 40 w 192"/>
              <a:gd name="T7" fmla="*/ 223 h 240"/>
              <a:gd name="T8" fmla="*/ 38 w 192"/>
              <a:gd name="T9" fmla="*/ 225 h 240"/>
              <a:gd name="T10" fmla="*/ 0 w 192"/>
              <a:gd name="T11" fmla="*/ 232 h 240"/>
              <a:gd name="T12" fmla="*/ 7 w 192"/>
              <a:gd name="T13" fmla="*/ 223 h 240"/>
              <a:gd name="T14" fmla="*/ 91 w 192"/>
              <a:gd name="T15" fmla="*/ 122 h 240"/>
              <a:gd name="T16" fmla="*/ 91 w 192"/>
              <a:gd name="T17" fmla="*/ 118 h 240"/>
              <a:gd name="T18" fmla="*/ 47 w 192"/>
              <a:gd name="T19" fmla="*/ 64 h 240"/>
              <a:gd name="T20" fmla="*/ 2 w 192"/>
              <a:gd name="T21" fmla="*/ 10 h 240"/>
              <a:gd name="T22" fmla="*/ 0 w 192"/>
              <a:gd name="T23" fmla="*/ 8 h 240"/>
              <a:gd name="T24" fmla="*/ 11 w 192"/>
              <a:gd name="T25" fmla="*/ 8 h 240"/>
              <a:gd name="T26" fmla="*/ 36 w 192"/>
              <a:gd name="T27" fmla="*/ 14 h 240"/>
              <a:gd name="T28" fmla="*/ 42 w 192"/>
              <a:gd name="T29" fmla="*/ 20 h 240"/>
              <a:gd name="T30" fmla="*/ 106 w 192"/>
              <a:gd name="T31" fmla="*/ 101 h 240"/>
              <a:gd name="T32" fmla="*/ 107 w 192"/>
              <a:gd name="T33" fmla="*/ 102 h 240"/>
              <a:gd name="T34" fmla="*/ 192 w 192"/>
              <a:gd name="T35" fmla="*/ 0 h 240"/>
              <a:gd name="T36" fmla="*/ 192 w 192"/>
              <a:gd name="T37" fmla="*/ 1 h 240"/>
              <a:gd name="T38" fmla="*/ 189 w 192"/>
              <a:gd name="T39" fmla="*/ 6 h 240"/>
              <a:gd name="T40" fmla="*/ 121 w 192"/>
              <a:gd name="T41" fmla="*/ 118 h 240"/>
              <a:gd name="T42" fmla="*/ 121 w 192"/>
              <a:gd name="T43" fmla="*/ 122 h 240"/>
              <a:gd name="T44" fmla="*/ 191 w 192"/>
              <a:gd name="T45" fmla="*/ 238 h 240"/>
              <a:gd name="T46" fmla="*/ 192 w 192"/>
              <a:gd name="T47" fmla="*/ 239 h 240"/>
              <a:gd name="T48" fmla="*/ 192 w 192"/>
              <a:gd name="T49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2" h="240">
                <a:moveTo>
                  <a:pt x="192" y="240"/>
                </a:moveTo>
                <a:cubicBezTo>
                  <a:pt x="164" y="206"/>
                  <a:pt x="136" y="172"/>
                  <a:pt x="107" y="138"/>
                </a:cubicBezTo>
                <a:cubicBezTo>
                  <a:pt x="105" y="140"/>
                  <a:pt x="104" y="142"/>
                  <a:pt x="102" y="145"/>
                </a:cubicBezTo>
                <a:cubicBezTo>
                  <a:pt x="82" y="172"/>
                  <a:pt x="62" y="198"/>
                  <a:pt x="40" y="223"/>
                </a:cubicBezTo>
                <a:cubicBezTo>
                  <a:pt x="39" y="224"/>
                  <a:pt x="38" y="224"/>
                  <a:pt x="38" y="225"/>
                </a:cubicBezTo>
                <a:cubicBezTo>
                  <a:pt x="27" y="231"/>
                  <a:pt x="13" y="233"/>
                  <a:pt x="0" y="232"/>
                </a:cubicBezTo>
                <a:cubicBezTo>
                  <a:pt x="3" y="229"/>
                  <a:pt x="5" y="226"/>
                  <a:pt x="7" y="223"/>
                </a:cubicBezTo>
                <a:cubicBezTo>
                  <a:pt x="35" y="189"/>
                  <a:pt x="63" y="155"/>
                  <a:pt x="91" y="122"/>
                </a:cubicBezTo>
                <a:cubicBezTo>
                  <a:pt x="93" y="120"/>
                  <a:pt x="92" y="119"/>
                  <a:pt x="91" y="118"/>
                </a:cubicBezTo>
                <a:cubicBezTo>
                  <a:pt x="76" y="100"/>
                  <a:pt x="62" y="82"/>
                  <a:pt x="47" y="64"/>
                </a:cubicBezTo>
                <a:cubicBezTo>
                  <a:pt x="32" y="46"/>
                  <a:pt x="17" y="28"/>
                  <a:pt x="2" y="10"/>
                </a:cubicBezTo>
                <a:cubicBezTo>
                  <a:pt x="1" y="9"/>
                  <a:pt x="1" y="9"/>
                  <a:pt x="0" y="8"/>
                </a:cubicBezTo>
                <a:cubicBezTo>
                  <a:pt x="4" y="8"/>
                  <a:pt x="8" y="7"/>
                  <a:pt x="11" y="8"/>
                </a:cubicBezTo>
                <a:cubicBezTo>
                  <a:pt x="20" y="8"/>
                  <a:pt x="28" y="11"/>
                  <a:pt x="36" y="14"/>
                </a:cubicBezTo>
                <a:cubicBezTo>
                  <a:pt x="38" y="15"/>
                  <a:pt x="40" y="18"/>
                  <a:pt x="42" y="20"/>
                </a:cubicBezTo>
                <a:cubicBezTo>
                  <a:pt x="65" y="46"/>
                  <a:pt x="86" y="73"/>
                  <a:pt x="106" y="101"/>
                </a:cubicBezTo>
                <a:cubicBezTo>
                  <a:pt x="107" y="101"/>
                  <a:pt x="107" y="102"/>
                  <a:pt x="107" y="102"/>
                </a:cubicBezTo>
                <a:cubicBezTo>
                  <a:pt x="136" y="68"/>
                  <a:pt x="164" y="34"/>
                  <a:pt x="192" y="0"/>
                </a:cubicBezTo>
                <a:cubicBezTo>
                  <a:pt x="192" y="0"/>
                  <a:pt x="192" y="0"/>
                  <a:pt x="192" y="1"/>
                </a:cubicBezTo>
                <a:cubicBezTo>
                  <a:pt x="191" y="2"/>
                  <a:pt x="190" y="4"/>
                  <a:pt x="189" y="6"/>
                </a:cubicBezTo>
                <a:cubicBezTo>
                  <a:pt x="168" y="45"/>
                  <a:pt x="146" y="82"/>
                  <a:pt x="121" y="118"/>
                </a:cubicBezTo>
                <a:cubicBezTo>
                  <a:pt x="120" y="119"/>
                  <a:pt x="120" y="120"/>
                  <a:pt x="121" y="122"/>
                </a:cubicBezTo>
                <a:cubicBezTo>
                  <a:pt x="147" y="159"/>
                  <a:pt x="170" y="198"/>
                  <a:pt x="191" y="238"/>
                </a:cubicBezTo>
                <a:cubicBezTo>
                  <a:pt x="192" y="238"/>
                  <a:pt x="192" y="239"/>
                  <a:pt x="192" y="239"/>
                </a:cubicBezTo>
                <a:cubicBezTo>
                  <a:pt x="192" y="239"/>
                  <a:pt x="192" y="239"/>
                  <a:pt x="192" y="240"/>
                </a:cubicBezTo>
                <a:close/>
              </a:path>
            </a:pathLst>
          </a:custGeom>
          <a:solidFill>
            <a:srgbClr val="E1362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5" name="Freeform 101"/>
          <p:cNvSpPr>
            <a:spLocks noEditPoints="1"/>
          </p:cNvSpPr>
          <p:nvPr/>
        </p:nvSpPr>
        <p:spPr bwMode="auto">
          <a:xfrm>
            <a:off x="5591131" y="801688"/>
            <a:ext cx="417513" cy="279400"/>
          </a:xfrm>
          <a:custGeom>
            <a:avLst/>
            <a:gdLst>
              <a:gd name="T0" fmla="*/ 159 w 248"/>
              <a:gd name="T1" fmla="*/ 81 h 166"/>
              <a:gd name="T2" fmla="*/ 161 w 248"/>
              <a:gd name="T3" fmla="*/ 83 h 166"/>
              <a:gd name="T4" fmla="*/ 243 w 248"/>
              <a:gd name="T5" fmla="*/ 121 h 166"/>
              <a:gd name="T6" fmla="*/ 246 w 248"/>
              <a:gd name="T7" fmla="*/ 126 h 166"/>
              <a:gd name="T8" fmla="*/ 246 w 248"/>
              <a:gd name="T9" fmla="*/ 132 h 166"/>
              <a:gd name="T10" fmla="*/ 233 w 248"/>
              <a:gd name="T11" fmla="*/ 128 h 166"/>
              <a:gd name="T12" fmla="*/ 127 w 248"/>
              <a:gd name="T13" fmla="*/ 97 h 166"/>
              <a:gd name="T14" fmla="*/ 123 w 248"/>
              <a:gd name="T15" fmla="*/ 98 h 166"/>
              <a:gd name="T16" fmla="*/ 98 w 248"/>
              <a:gd name="T17" fmla="*/ 120 h 166"/>
              <a:gd name="T18" fmla="*/ 74 w 248"/>
              <a:gd name="T19" fmla="*/ 145 h 166"/>
              <a:gd name="T20" fmla="*/ 42 w 248"/>
              <a:gd name="T21" fmla="*/ 162 h 166"/>
              <a:gd name="T22" fmla="*/ 4 w 248"/>
              <a:gd name="T23" fmla="*/ 140 h 166"/>
              <a:gd name="T24" fmla="*/ 8 w 248"/>
              <a:gd name="T25" fmla="*/ 112 h 166"/>
              <a:gd name="T26" fmla="*/ 24 w 248"/>
              <a:gd name="T27" fmla="*/ 100 h 166"/>
              <a:gd name="T28" fmla="*/ 58 w 248"/>
              <a:gd name="T29" fmla="*/ 91 h 166"/>
              <a:gd name="T30" fmla="*/ 93 w 248"/>
              <a:gd name="T31" fmla="*/ 83 h 166"/>
              <a:gd name="T32" fmla="*/ 95 w 248"/>
              <a:gd name="T33" fmla="*/ 82 h 166"/>
              <a:gd name="T34" fmla="*/ 95 w 248"/>
              <a:gd name="T35" fmla="*/ 81 h 166"/>
              <a:gd name="T36" fmla="*/ 76 w 248"/>
              <a:gd name="T37" fmla="*/ 74 h 166"/>
              <a:gd name="T38" fmla="*/ 54 w 248"/>
              <a:gd name="T39" fmla="*/ 71 h 166"/>
              <a:gd name="T40" fmla="*/ 21 w 248"/>
              <a:gd name="T41" fmla="*/ 63 h 166"/>
              <a:gd name="T42" fmla="*/ 3 w 248"/>
              <a:gd name="T43" fmla="*/ 40 h 166"/>
              <a:gd name="T44" fmla="*/ 31 w 248"/>
              <a:gd name="T45" fmla="*/ 1 h 166"/>
              <a:gd name="T46" fmla="*/ 57 w 248"/>
              <a:gd name="T47" fmla="*/ 7 h 166"/>
              <a:gd name="T48" fmla="*/ 82 w 248"/>
              <a:gd name="T49" fmla="*/ 28 h 166"/>
              <a:gd name="T50" fmla="*/ 105 w 248"/>
              <a:gd name="T51" fmla="*/ 51 h 166"/>
              <a:gd name="T52" fmla="*/ 124 w 248"/>
              <a:gd name="T53" fmla="*/ 65 h 166"/>
              <a:gd name="T54" fmla="*/ 128 w 248"/>
              <a:gd name="T55" fmla="*/ 65 h 166"/>
              <a:gd name="T56" fmla="*/ 197 w 248"/>
              <a:gd name="T57" fmla="*/ 45 h 166"/>
              <a:gd name="T58" fmla="*/ 244 w 248"/>
              <a:gd name="T59" fmla="*/ 32 h 166"/>
              <a:gd name="T60" fmla="*/ 246 w 248"/>
              <a:gd name="T61" fmla="*/ 34 h 166"/>
              <a:gd name="T62" fmla="*/ 241 w 248"/>
              <a:gd name="T63" fmla="*/ 44 h 166"/>
              <a:gd name="T64" fmla="*/ 163 w 248"/>
              <a:gd name="T65" fmla="*/ 79 h 166"/>
              <a:gd name="T66" fmla="*/ 159 w 248"/>
              <a:gd name="T67" fmla="*/ 81 h 166"/>
              <a:gd name="T68" fmla="*/ 78 w 248"/>
              <a:gd name="T69" fmla="*/ 60 h 166"/>
              <a:gd name="T70" fmla="*/ 80 w 248"/>
              <a:gd name="T71" fmla="*/ 60 h 166"/>
              <a:gd name="T72" fmla="*/ 83 w 248"/>
              <a:gd name="T73" fmla="*/ 56 h 166"/>
              <a:gd name="T74" fmla="*/ 81 w 248"/>
              <a:gd name="T75" fmla="*/ 52 h 166"/>
              <a:gd name="T76" fmla="*/ 60 w 248"/>
              <a:gd name="T77" fmla="*/ 28 h 166"/>
              <a:gd name="T78" fmla="*/ 33 w 248"/>
              <a:gd name="T79" fmla="*/ 21 h 166"/>
              <a:gd name="T80" fmla="*/ 23 w 248"/>
              <a:gd name="T81" fmla="*/ 38 h 166"/>
              <a:gd name="T82" fmla="*/ 43 w 248"/>
              <a:gd name="T83" fmla="*/ 54 h 166"/>
              <a:gd name="T84" fmla="*/ 78 w 248"/>
              <a:gd name="T85" fmla="*/ 60 h 166"/>
              <a:gd name="T86" fmla="*/ 36 w 248"/>
              <a:gd name="T87" fmla="*/ 146 h 166"/>
              <a:gd name="T88" fmla="*/ 41 w 248"/>
              <a:gd name="T89" fmla="*/ 145 h 166"/>
              <a:gd name="T90" fmla="*/ 64 w 248"/>
              <a:gd name="T91" fmla="*/ 135 h 166"/>
              <a:gd name="T92" fmla="*/ 83 w 248"/>
              <a:gd name="T93" fmla="*/ 110 h 166"/>
              <a:gd name="T94" fmla="*/ 80 w 248"/>
              <a:gd name="T95" fmla="*/ 106 h 166"/>
              <a:gd name="T96" fmla="*/ 55 w 248"/>
              <a:gd name="T97" fmla="*/ 109 h 166"/>
              <a:gd name="T98" fmla="*/ 34 w 248"/>
              <a:gd name="T99" fmla="*/ 117 h 166"/>
              <a:gd name="T100" fmla="*/ 23 w 248"/>
              <a:gd name="T101" fmla="*/ 128 h 166"/>
              <a:gd name="T102" fmla="*/ 31 w 248"/>
              <a:gd name="T103" fmla="*/ 145 h 166"/>
              <a:gd name="T104" fmla="*/ 36 w 248"/>
              <a:gd name="T105" fmla="*/ 14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48" h="166">
                <a:moveTo>
                  <a:pt x="159" y="81"/>
                </a:moveTo>
                <a:cubicBezTo>
                  <a:pt x="160" y="82"/>
                  <a:pt x="161" y="82"/>
                  <a:pt x="161" y="83"/>
                </a:cubicBezTo>
                <a:cubicBezTo>
                  <a:pt x="189" y="96"/>
                  <a:pt x="216" y="109"/>
                  <a:pt x="243" y="121"/>
                </a:cubicBezTo>
                <a:cubicBezTo>
                  <a:pt x="246" y="122"/>
                  <a:pt x="247" y="124"/>
                  <a:pt x="246" y="126"/>
                </a:cubicBezTo>
                <a:cubicBezTo>
                  <a:pt x="246" y="128"/>
                  <a:pt x="246" y="130"/>
                  <a:pt x="246" y="132"/>
                </a:cubicBezTo>
                <a:cubicBezTo>
                  <a:pt x="242" y="131"/>
                  <a:pt x="237" y="130"/>
                  <a:pt x="233" y="128"/>
                </a:cubicBezTo>
                <a:cubicBezTo>
                  <a:pt x="198" y="118"/>
                  <a:pt x="162" y="108"/>
                  <a:pt x="127" y="97"/>
                </a:cubicBezTo>
                <a:cubicBezTo>
                  <a:pt x="126" y="97"/>
                  <a:pt x="124" y="97"/>
                  <a:pt x="123" y="98"/>
                </a:cubicBezTo>
                <a:cubicBezTo>
                  <a:pt x="115" y="105"/>
                  <a:pt x="106" y="112"/>
                  <a:pt x="98" y="120"/>
                </a:cubicBezTo>
                <a:cubicBezTo>
                  <a:pt x="90" y="128"/>
                  <a:pt x="82" y="137"/>
                  <a:pt x="74" y="145"/>
                </a:cubicBezTo>
                <a:cubicBezTo>
                  <a:pt x="65" y="153"/>
                  <a:pt x="55" y="160"/>
                  <a:pt x="42" y="162"/>
                </a:cubicBezTo>
                <a:cubicBezTo>
                  <a:pt x="26" y="166"/>
                  <a:pt x="9" y="156"/>
                  <a:pt x="4" y="140"/>
                </a:cubicBezTo>
                <a:cubicBezTo>
                  <a:pt x="1" y="130"/>
                  <a:pt x="2" y="121"/>
                  <a:pt x="8" y="112"/>
                </a:cubicBezTo>
                <a:cubicBezTo>
                  <a:pt x="12" y="106"/>
                  <a:pt x="18" y="103"/>
                  <a:pt x="24" y="100"/>
                </a:cubicBezTo>
                <a:cubicBezTo>
                  <a:pt x="35" y="95"/>
                  <a:pt x="46" y="93"/>
                  <a:pt x="58" y="91"/>
                </a:cubicBezTo>
                <a:cubicBezTo>
                  <a:pt x="70" y="90"/>
                  <a:pt x="82" y="88"/>
                  <a:pt x="93" y="83"/>
                </a:cubicBezTo>
                <a:cubicBezTo>
                  <a:pt x="93" y="82"/>
                  <a:pt x="94" y="82"/>
                  <a:pt x="95" y="82"/>
                </a:cubicBezTo>
                <a:cubicBezTo>
                  <a:pt x="95" y="82"/>
                  <a:pt x="95" y="81"/>
                  <a:pt x="95" y="81"/>
                </a:cubicBezTo>
                <a:cubicBezTo>
                  <a:pt x="89" y="78"/>
                  <a:pt x="82" y="76"/>
                  <a:pt x="76" y="74"/>
                </a:cubicBezTo>
                <a:cubicBezTo>
                  <a:pt x="68" y="72"/>
                  <a:pt x="61" y="72"/>
                  <a:pt x="54" y="71"/>
                </a:cubicBezTo>
                <a:cubicBezTo>
                  <a:pt x="42" y="69"/>
                  <a:pt x="31" y="67"/>
                  <a:pt x="21" y="63"/>
                </a:cubicBezTo>
                <a:cubicBezTo>
                  <a:pt x="11" y="59"/>
                  <a:pt x="4" y="51"/>
                  <a:pt x="3" y="40"/>
                </a:cubicBezTo>
                <a:cubicBezTo>
                  <a:pt x="0" y="21"/>
                  <a:pt x="13" y="4"/>
                  <a:pt x="31" y="1"/>
                </a:cubicBezTo>
                <a:cubicBezTo>
                  <a:pt x="40" y="0"/>
                  <a:pt x="49" y="3"/>
                  <a:pt x="57" y="7"/>
                </a:cubicBezTo>
                <a:cubicBezTo>
                  <a:pt x="67" y="12"/>
                  <a:pt x="74" y="20"/>
                  <a:pt x="82" y="28"/>
                </a:cubicBezTo>
                <a:cubicBezTo>
                  <a:pt x="90" y="35"/>
                  <a:pt x="97" y="44"/>
                  <a:pt x="105" y="51"/>
                </a:cubicBezTo>
                <a:cubicBezTo>
                  <a:pt x="110" y="56"/>
                  <a:pt x="117" y="61"/>
                  <a:pt x="124" y="65"/>
                </a:cubicBezTo>
                <a:cubicBezTo>
                  <a:pt x="125" y="66"/>
                  <a:pt x="127" y="66"/>
                  <a:pt x="128" y="65"/>
                </a:cubicBezTo>
                <a:cubicBezTo>
                  <a:pt x="151" y="59"/>
                  <a:pt x="174" y="52"/>
                  <a:pt x="197" y="45"/>
                </a:cubicBezTo>
                <a:cubicBezTo>
                  <a:pt x="213" y="41"/>
                  <a:pt x="228" y="37"/>
                  <a:pt x="244" y="32"/>
                </a:cubicBezTo>
                <a:cubicBezTo>
                  <a:pt x="246" y="32"/>
                  <a:pt x="247" y="32"/>
                  <a:pt x="246" y="34"/>
                </a:cubicBezTo>
                <a:cubicBezTo>
                  <a:pt x="246" y="42"/>
                  <a:pt x="248" y="40"/>
                  <a:pt x="241" y="44"/>
                </a:cubicBezTo>
                <a:cubicBezTo>
                  <a:pt x="215" y="55"/>
                  <a:pt x="189" y="67"/>
                  <a:pt x="163" y="79"/>
                </a:cubicBezTo>
                <a:cubicBezTo>
                  <a:pt x="161" y="80"/>
                  <a:pt x="160" y="80"/>
                  <a:pt x="159" y="81"/>
                </a:cubicBezTo>
                <a:close/>
                <a:moveTo>
                  <a:pt x="78" y="60"/>
                </a:moveTo>
                <a:cubicBezTo>
                  <a:pt x="78" y="60"/>
                  <a:pt x="79" y="60"/>
                  <a:pt x="80" y="60"/>
                </a:cubicBezTo>
                <a:cubicBezTo>
                  <a:pt x="84" y="60"/>
                  <a:pt x="84" y="60"/>
                  <a:pt x="83" y="56"/>
                </a:cubicBezTo>
                <a:cubicBezTo>
                  <a:pt x="82" y="54"/>
                  <a:pt x="82" y="53"/>
                  <a:pt x="81" y="52"/>
                </a:cubicBezTo>
                <a:cubicBezTo>
                  <a:pt x="77" y="42"/>
                  <a:pt x="69" y="34"/>
                  <a:pt x="60" y="28"/>
                </a:cubicBezTo>
                <a:cubicBezTo>
                  <a:pt x="51" y="23"/>
                  <a:pt x="43" y="19"/>
                  <a:pt x="33" y="21"/>
                </a:cubicBezTo>
                <a:cubicBezTo>
                  <a:pt x="24" y="22"/>
                  <a:pt x="19" y="30"/>
                  <a:pt x="23" y="38"/>
                </a:cubicBezTo>
                <a:cubicBezTo>
                  <a:pt x="28" y="46"/>
                  <a:pt x="35" y="51"/>
                  <a:pt x="43" y="54"/>
                </a:cubicBezTo>
                <a:cubicBezTo>
                  <a:pt x="54" y="58"/>
                  <a:pt x="66" y="59"/>
                  <a:pt x="78" y="60"/>
                </a:cubicBezTo>
                <a:close/>
                <a:moveTo>
                  <a:pt x="36" y="146"/>
                </a:moveTo>
                <a:cubicBezTo>
                  <a:pt x="38" y="145"/>
                  <a:pt x="40" y="145"/>
                  <a:pt x="41" y="145"/>
                </a:cubicBezTo>
                <a:cubicBezTo>
                  <a:pt x="49" y="144"/>
                  <a:pt x="57" y="140"/>
                  <a:pt x="64" y="135"/>
                </a:cubicBezTo>
                <a:cubicBezTo>
                  <a:pt x="72" y="129"/>
                  <a:pt x="79" y="120"/>
                  <a:pt x="83" y="110"/>
                </a:cubicBezTo>
                <a:cubicBezTo>
                  <a:pt x="84" y="107"/>
                  <a:pt x="84" y="106"/>
                  <a:pt x="80" y="106"/>
                </a:cubicBezTo>
                <a:cubicBezTo>
                  <a:pt x="72" y="106"/>
                  <a:pt x="63" y="107"/>
                  <a:pt x="55" y="109"/>
                </a:cubicBezTo>
                <a:cubicBezTo>
                  <a:pt x="48" y="110"/>
                  <a:pt x="41" y="112"/>
                  <a:pt x="34" y="117"/>
                </a:cubicBezTo>
                <a:cubicBezTo>
                  <a:pt x="30" y="120"/>
                  <a:pt x="26" y="123"/>
                  <a:pt x="23" y="128"/>
                </a:cubicBezTo>
                <a:cubicBezTo>
                  <a:pt x="20" y="136"/>
                  <a:pt x="23" y="143"/>
                  <a:pt x="31" y="145"/>
                </a:cubicBezTo>
                <a:cubicBezTo>
                  <a:pt x="33" y="145"/>
                  <a:pt x="35" y="145"/>
                  <a:pt x="36" y="146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6" name="Freeform 102"/>
          <p:cNvSpPr>
            <a:spLocks/>
          </p:cNvSpPr>
          <p:nvPr/>
        </p:nvSpPr>
        <p:spPr bwMode="auto">
          <a:xfrm>
            <a:off x="38056" y="1709326"/>
            <a:ext cx="412750" cy="369888"/>
          </a:xfrm>
          <a:custGeom>
            <a:avLst/>
            <a:gdLst>
              <a:gd name="T0" fmla="*/ 122 w 245"/>
              <a:gd name="T1" fmla="*/ 1 h 220"/>
              <a:gd name="T2" fmla="*/ 241 w 245"/>
              <a:gd name="T3" fmla="*/ 1 h 220"/>
              <a:gd name="T4" fmla="*/ 244 w 245"/>
              <a:gd name="T5" fmla="*/ 4 h 220"/>
              <a:gd name="T6" fmla="*/ 238 w 245"/>
              <a:gd name="T7" fmla="*/ 18 h 220"/>
              <a:gd name="T8" fmla="*/ 151 w 245"/>
              <a:gd name="T9" fmla="*/ 106 h 220"/>
              <a:gd name="T10" fmla="*/ 145 w 245"/>
              <a:gd name="T11" fmla="*/ 117 h 220"/>
              <a:gd name="T12" fmla="*/ 142 w 245"/>
              <a:gd name="T13" fmla="*/ 146 h 220"/>
              <a:gd name="T14" fmla="*/ 140 w 245"/>
              <a:gd name="T15" fmla="*/ 170 h 220"/>
              <a:gd name="T16" fmla="*/ 137 w 245"/>
              <a:gd name="T17" fmla="*/ 193 h 220"/>
              <a:gd name="T18" fmla="*/ 135 w 245"/>
              <a:gd name="T19" fmla="*/ 217 h 220"/>
              <a:gd name="T20" fmla="*/ 132 w 245"/>
              <a:gd name="T21" fmla="*/ 220 h 220"/>
              <a:gd name="T22" fmla="*/ 113 w 245"/>
              <a:gd name="T23" fmla="*/ 220 h 220"/>
              <a:gd name="T24" fmla="*/ 110 w 245"/>
              <a:gd name="T25" fmla="*/ 218 h 220"/>
              <a:gd name="T26" fmla="*/ 108 w 245"/>
              <a:gd name="T27" fmla="*/ 194 h 220"/>
              <a:gd name="T28" fmla="*/ 105 w 245"/>
              <a:gd name="T29" fmla="*/ 171 h 220"/>
              <a:gd name="T30" fmla="*/ 102 w 245"/>
              <a:gd name="T31" fmla="*/ 147 h 220"/>
              <a:gd name="T32" fmla="*/ 100 w 245"/>
              <a:gd name="T33" fmla="*/ 124 h 220"/>
              <a:gd name="T34" fmla="*/ 98 w 245"/>
              <a:gd name="T35" fmla="*/ 113 h 220"/>
              <a:gd name="T36" fmla="*/ 96 w 245"/>
              <a:gd name="T37" fmla="*/ 108 h 220"/>
              <a:gd name="T38" fmla="*/ 3 w 245"/>
              <a:gd name="T39" fmla="*/ 15 h 220"/>
              <a:gd name="T40" fmla="*/ 0 w 245"/>
              <a:gd name="T41" fmla="*/ 8 h 220"/>
              <a:gd name="T42" fmla="*/ 0 w 245"/>
              <a:gd name="T43" fmla="*/ 3 h 220"/>
              <a:gd name="T44" fmla="*/ 2 w 245"/>
              <a:gd name="T45" fmla="*/ 1 h 220"/>
              <a:gd name="T46" fmla="*/ 4 w 245"/>
              <a:gd name="T47" fmla="*/ 1 h 220"/>
              <a:gd name="T48" fmla="*/ 122 w 245"/>
              <a:gd name="T49" fmla="*/ 1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45" h="220">
                <a:moveTo>
                  <a:pt x="122" y="1"/>
                </a:moveTo>
                <a:cubicBezTo>
                  <a:pt x="162" y="1"/>
                  <a:pt x="202" y="1"/>
                  <a:pt x="241" y="1"/>
                </a:cubicBezTo>
                <a:cubicBezTo>
                  <a:pt x="244" y="1"/>
                  <a:pt x="244" y="1"/>
                  <a:pt x="244" y="4"/>
                </a:cubicBezTo>
                <a:cubicBezTo>
                  <a:pt x="245" y="10"/>
                  <a:pt x="243" y="14"/>
                  <a:pt x="238" y="18"/>
                </a:cubicBezTo>
                <a:cubicBezTo>
                  <a:pt x="209" y="47"/>
                  <a:pt x="180" y="77"/>
                  <a:pt x="151" y="106"/>
                </a:cubicBezTo>
                <a:cubicBezTo>
                  <a:pt x="147" y="109"/>
                  <a:pt x="146" y="113"/>
                  <a:pt x="145" y="117"/>
                </a:cubicBezTo>
                <a:cubicBezTo>
                  <a:pt x="145" y="127"/>
                  <a:pt x="143" y="136"/>
                  <a:pt x="142" y="146"/>
                </a:cubicBezTo>
                <a:cubicBezTo>
                  <a:pt x="141" y="154"/>
                  <a:pt x="141" y="162"/>
                  <a:pt x="140" y="170"/>
                </a:cubicBezTo>
                <a:cubicBezTo>
                  <a:pt x="139" y="178"/>
                  <a:pt x="138" y="185"/>
                  <a:pt x="137" y="193"/>
                </a:cubicBezTo>
                <a:cubicBezTo>
                  <a:pt x="136" y="201"/>
                  <a:pt x="135" y="209"/>
                  <a:pt x="135" y="217"/>
                </a:cubicBezTo>
                <a:cubicBezTo>
                  <a:pt x="134" y="219"/>
                  <a:pt x="134" y="220"/>
                  <a:pt x="132" y="220"/>
                </a:cubicBezTo>
                <a:cubicBezTo>
                  <a:pt x="125" y="220"/>
                  <a:pt x="119" y="220"/>
                  <a:pt x="113" y="220"/>
                </a:cubicBezTo>
                <a:cubicBezTo>
                  <a:pt x="111" y="220"/>
                  <a:pt x="110" y="219"/>
                  <a:pt x="110" y="218"/>
                </a:cubicBezTo>
                <a:cubicBezTo>
                  <a:pt x="109" y="210"/>
                  <a:pt x="108" y="202"/>
                  <a:pt x="108" y="194"/>
                </a:cubicBezTo>
                <a:cubicBezTo>
                  <a:pt x="107" y="186"/>
                  <a:pt x="106" y="179"/>
                  <a:pt x="105" y="171"/>
                </a:cubicBezTo>
                <a:cubicBezTo>
                  <a:pt x="104" y="163"/>
                  <a:pt x="103" y="155"/>
                  <a:pt x="102" y="147"/>
                </a:cubicBezTo>
                <a:cubicBezTo>
                  <a:pt x="101" y="139"/>
                  <a:pt x="101" y="132"/>
                  <a:pt x="100" y="124"/>
                </a:cubicBezTo>
                <a:cubicBezTo>
                  <a:pt x="99" y="120"/>
                  <a:pt x="99" y="117"/>
                  <a:pt x="98" y="113"/>
                </a:cubicBezTo>
                <a:cubicBezTo>
                  <a:pt x="98" y="111"/>
                  <a:pt x="98" y="110"/>
                  <a:pt x="96" y="108"/>
                </a:cubicBezTo>
                <a:cubicBezTo>
                  <a:pt x="65" y="77"/>
                  <a:pt x="34" y="46"/>
                  <a:pt x="3" y="15"/>
                </a:cubicBezTo>
                <a:cubicBezTo>
                  <a:pt x="1" y="13"/>
                  <a:pt x="0" y="11"/>
                  <a:pt x="0" y="8"/>
                </a:cubicBezTo>
                <a:cubicBezTo>
                  <a:pt x="0" y="6"/>
                  <a:pt x="0" y="5"/>
                  <a:pt x="0" y="3"/>
                </a:cubicBezTo>
                <a:cubicBezTo>
                  <a:pt x="0" y="1"/>
                  <a:pt x="0" y="0"/>
                  <a:pt x="2" y="1"/>
                </a:cubicBezTo>
                <a:cubicBezTo>
                  <a:pt x="3" y="1"/>
                  <a:pt x="3" y="1"/>
                  <a:pt x="4" y="1"/>
                </a:cubicBezTo>
                <a:cubicBezTo>
                  <a:pt x="43" y="1"/>
                  <a:pt x="83" y="1"/>
                  <a:pt x="122" y="1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27" name="Freeform 103"/>
          <p:cNvSpPr>
            <a:spLocks/>
          </p:cNvSpPr>
          <p:nvPr/>
        </p:nvSpPr>
        <p:spPr bwMode="auto">
          <a:xfrm>
            <a:off x="657181" y="1717263"/>
            <a:ext cx="411163" cy="354013"/>
          </a:xfrm>
          <a:custGeom>
            <a:avLst/>
            <a:gdLst>
              <a:gd name="T0" fmla="*/ 122 w 244"/>
              <a:gd name="T1" fmla="*/ 210 h 210"/>
              <a:gd name="T2" fmla="*/ 20 w 244"/>
              <a:gd name="T3" fmla="*/ 210 h 210"/>
              <a:gd name="T4" fmla="*/ 1 w 244"/>
              <a:gd name="T5" fmla="*/ 195 h 210"/>
              <a:gd name="T6" fmla="*/ 0 w 244"/>
              <a:gd name="T7" fmla="*/ 188 h 210"/>
              <a:gd name="T8" fmla="*/ 0 w 244"/>
              <a:gd name="T9" fmla="*/ 46 h 210"/>
              <a:gd name="T10" fmla="*/ 10 w 244"/>
              <a:gd name="T11" fmla="*/ 21 h 210"/>
              <a:gd name="T12" fmla="*/ 21 w 244"/>
              <a:gd name="T13" fmla="*/ 10 h 210"/>
              <a:gd name="T14" fmla="*/ 44 w 244"/>
              <a:gd name="T15" fmla="*/ 1 h 210"/>
              <a:gd name="T16" fmla="*/ 88 w 244"/>
              <a:gd name="T17" fmla="*/ 1 h 210"/>
              <a:gd name="T18" fmla="*/ 117 w 244"/>
              <a:gd name="T19" fmla="*/ 14 h 210"/>
              <a:gd name="T20" fmla="*/ 132 w 244"/>
              <a:gd name="T21" fmla="*/ 32 h 210"/>
              <a:gd name="T22" fmla="*/ 142 w 244"/>
              <a:gd name="T23" fmla="*/ 36 h 210"/>
              <a:gd name="T24" fmla="*/ 224 w 244"/>
              <a:gd name="T25" fmla="*/ 36 h 210"/>
              <a:gd name="T26" fmla="*/ 244 w 244"/>
              <a:gd name="T27" fmla="*/ 57 h 210"/>
              <a:gd name="T28" fmla="*/ 244 w 244"/>
              <a:gd name="T29" fmla="*/ 180 h 210"/>
              <a:gd name="T30" fmla="*/ 244 w 244"/>
              <a:gd name="T31" fmla="*/ 193 h 210"/>
              <a:gd name="T32" fmla="*/ 225 w 244"/>
              <a:gd name="T33" fmla="*/ 210 h 210"/>
              <a:gd name="T34" fmla="*/ 122 w 244"/>
              <a:gd name="T35" fmla="*/ 210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44" h="210">
                <a:moveTo>
                  <a:pt x="122" y="210"/>
                </a:moveTo>
                <a:cubicBezTo>
                  <a:pt x="88" y="210"/>
                  <a:pt x="54" y="210"/>
                  <a:pt x="20" y="210"/>
                </a:cubicBezTo>
                <a:cubicBezTo>
                  <a:pt x="11" y="210"/>
                  <a:pt x="3" y="203"/>
                  <a:pt x="1" y="195"/>
                </a:cubicBezTo>
                <a:cubicBezTo>
                  <a:pt x="0" y="193"/>
                  <a:pt x="0" y="191"/>
                  <a:pt x="0" y="188"/>
                </a:cubicBezTo>
                <a:cubicBezTo>
                  <a:pt x="0" y="141"/>
                  <a:pt x="0" y="93"/>
                  <a:pt x="0" y="46"/>
                </a:cubicBezTo>
                <a:cubicBezTo>
                  <a:pt x="0" y="36"/>
                  <a:pt x="3" y="28"/>
                  <a:pt x="10" y="21"/>
                </a:cubicBezTo>
                <a:cubicBezTo>
                  <a:pt x="14" y="17"/>
                  <a:pt x="17" y="14"/>
                  <a:pt x="21" y="10"/>
                </a:cubicBezTo>
                <a:cubicBezTo>
                  <a:pt x="27" y="4"/>
                  <a:pt x="35" y="1"/>
                  <a:pt x="44" y="1"/>
                </a:cubicBezTo>
                <a:cubicBezTo>
                  <a:pt x="59" y="1"/>
                  <a:pt x="73" y="1"/>
                  <a:pt x="88" y="1"/>
                </a:cubicBezTo>
                <a:cubicBezTo>
                  <a:pt x="100" y="0"/>
                  <a:pt x="109" y="5"/>
                  <a:pt x="117" y="14"/>
                </a:cubicBezTo>
                <a:cubicBezTo>
                  <a:pt x="122" y="20"/>
                  <a:pt x="127" y="26"/>
                  <a:pt x="132" y="32"/>
                </a:cubicBezTo>
                <a:cubicBezTo>
                  <a:pt x="135" y="34"/>
                  <a:pt x="138" y="36"/>
                  <a:pt x="142" y="36"/>
                </a:cubicBezTo>
                <a:cubicBezTo>
                  <a:pt x="169" y="36"/>
                  <a:pt x="196" y="36"/>
                  <a:pt x="224" y="36"/>
                </a:cubicBezTo>
                <a:cubicBezTo>
                  <a:pt x="235" y="36"/>
                  <a:pt x="244" y="44"/>
                  <a:pt x="244" y="57"/>
                </a:cubicBezTo>
                <a:cubicBezTo>
                  <a:pt x="244" y="98"/>
                  <a:pt x="244" y="139"/>
                  <a:pt x="244" y="180"/>
                </a:cubicBezTo>
                <a:cubicBezTo>
                  <a:pt x="244" y="184"/>
                  <a:pt x="244" y="189"/>
                  <a:pt x="244" y="193"/>
                </a:cubicBezTo>
                <a:cubicBezTo>
                  <a:pt x="243" y="202"/>
                  <a:pt x="235" y="210"/>
                  <a:pt x="225" y="210"/>
                </a:cubicBezTo>
                <a:cubicBezTo>
                  <a:pt x="191" y="210"/>
                  <a:pt x="156" y="210"/>
                  <a:pt x="122" y="210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77" name="グループ化 1976"/>
          <p:cNvGrpSpPr/>
          <p:nvPr/>
        </p:nvGrpSpPr>
        <p:grpSpPr>
          <a:xfrm>
            <a:off x="1269956" y="1750601"/>
            <a:ext cx="412750" cy="290513"/>
            <a:chOff x="1269956" y="1700213"/>
            <a:chExt cx="412750" cy="290513"/>
          </a:xfrm>
        </p:grpSpPr>
        <p:sp>
          <p:nvSpPr>
            <p:cNvPr id="528" name="Freeform 104"/>
            <p:cNvSpPr>
              <a:spLocks noEditPoints="1"/>
            </p:cNvSpPr>
            <p:nvPr/>
          </p:nvSpPr>
          <p:spPr bwMode="auto">
            <a:xfrm>
              <a:off x="1269956" y="1700213"/>
              <a:ext cx="412750" cy="290513"/>
            </a:xfrm>
            <a:custGeom>
              <a:avLst/>
              <a:gdLst>
                <a:gd name="T0" fmla="*/ 0 w 245"/>
                <a:gd name="T1" fmla="*/ 138 h 172"/>
                <a:gd name="T2" fmla="*/ 5 w 245"/>
                <a:gd name="T3" fmla="*/ 97 h 172"/>
                <a:gd name="T4" fmla="*/ 34 w 245"/>
                <a:gd name="T5" fmla="*/ 14 h 172"/>
                <a:gd name="T6" fmla="*/ 36 w 245"/>
                <a:gd name="T7" fmla="*/ 11 h 172"/>
                <a:gd name="T8" fmla="*/ 63 w 245"/>
                <a:gd name="T9" fmla="*/ 1 h 172"/>
                <a:gd name="T10" fmla="*/ 74 w 245"/>
                <a:gd name="T11" fmla="*/ 3 h 172"/>
                <a:gd name="T12" fmla="*/ 91 w 245"/>
                <a:gd name="T13" fmla="*/ 15 h 172"/>
                <a:gd name="T14" fmla="*/ 106 w 245"/>
                <a:gd name="T15" fmla="*/ 19 h 172"/>
                <a:gd name="T16" fmla="*/ 124 w 245"/>
                <a:gd name="T17" fmla="*/ 19 h 172"/>
                <a:gd name="T18" fmla="*/ 145 w 245"/>
                <a:gd name="T19" fmla="*/ 18 h 172"/>
                <a:gd name="T20" fmla="*/ 156 w 245"/>
                <a:gd name="T21" fmla="*/ 14 h 172"/>
                <a:gd name="T22" fmla="*/ 169 w 245"/>
                <a:gd name="T23" fmla="*/ 4 h 172"/>
                <a:gd name="T24" fmla="*/ 181 w 245"/>
                <a:gd name="T25" fmla="*/ 1 h 172"/>
                <a:gd name="T26" fmla="*/ 209 w 245"/>
                <a:gd name="T27" fmla="*/ 11 h 172"/>
                <a:gd name="T28" fmla="*/ 211 w 245"/>
                <a:gd name="T29" fmla="*/ 14 h 172"/>
                <a:gd name="T30" fmla="*/ 235 w 245"/>
                <a:gd name="T31" fmla="*/ 76 h 172"/>
                <a:gd name="T32" fmla="*/ 243 w 245"/>
                <a:gd name="T33" fmla="*/ 122 h 172"/>
                <a:gd name="T34" fmla="*/ 242 w 245"/>
                <a:gd name="T35" fmla="*/ 156 h 172"/>
                <a:gd name="T36" fmla="*/ 226 w 245"/>
                <a:gd name="T37" fmla="*/ 170 h 172"/>
                <a:gd name="T38" fmla="*/ 218 w 245"/>
                <a:gd name="T39" fmla="*/ 168 h 172"/>
                <a:gd name="T40" fmla="*/ 197 w 245"/>
                <a:gd name="T41" fmla="*/ 154 h 172"/>
                <a:gd name="T42" fmla="*/ 175 w 245"/>
                <a:gd name="T43" fmla="*/ 135 h 172"/>
                <a:gd name="T44" fmla="*/ 148 w 245"/>
                <a:gd name="T45" fmla="*/ 123 h 172"/>
                <a:gd name="T46" fmla="*/ 108 w 245"/>
                <a:gd name="T47" fmla="*/ 123 h 172"/>
                <a:gd name="T48" fmla="*/ 81 w 245"/>
                <a:gd name="T49" fmla="*/ 127 h 172"/>
                <a:gd name="T50" fmla="*/ 66 w 245"/>
                <a:gd name="T51" fmla="*/ 138 h 172"/>
                <a:gd name="T52" fmla="*/ 33 w 245"/>
                <a:gd name="T53" fmla="*/ 165 h 172"/>
                <a:gd name="T54" fmla="*/ 23 w 245"/>
                <a:gd name="T55" fmla="*/ 170 h 172"/>
                <a:gd name="T56" fmla="*/ 3 w 245"/>
                <a:gd name="T57" fmla="*/ 158 h 172"/>
                <a:gd name="T58" fmla="*/ 0 w 245"/>
                <a:gd name="T59" fmla="*/ 138 h 172"/>
                <a:gd name="T60" fmla="*/ 68 w 245"/>
                <a:gd name="T61" fmla="*/ 36 h 172"/>
                <a:gd name="T62" fmla="*/ 37 w 245"/>
                <a:gd name="T63" fmla="*/ 67 h 172"/>
                <a:gd name="T64" fmla="*/ 68 w 245"/>
                <a:gd name="T65" fmla="*/ 99 h 172"/>
                <a:gd name="T66" fmla="*/ 99 w 245"/>
                <a:gd name="T67" fmla="*/ 67 h 172"/>
                <a:gd name="T68" fmla="*/ 68 w 245"/>
                <a:gd name="T69" fmla="*/ 36 h 172"/>
                <a:gd name="T70" fmla="*/ 198 w 245"/>
                <a:gd name="T71" fmla="*/ 54 h 172"/>
                <a:gd name="T72" fmla="*/ 188 w 245"/>
                <a:gd name="T73" fmla="*/ 64 h 172"/>
                <a:gd name="T74" fmla="*/ 198 w 245"/>
                <a:gd name="T75" fmla="*/ 75 h 172"/>
                <a:gd name="T76" fmla="*/ 209 w 245"/>
                <a:gd name="T77" fmla="*/ 64 h 172"/>
                <a:gd name="T78" fmla="*/ 198 w 245"/>
                <a:gd name="T79" fmla="*/ 54 h 172"/>
                <a:gd name="T80" fmla="*/ 166 w 245"/>
                <a:gd name="T81" fmla="*/ 65 h 172"/>
                <a:gd name="T82" fmla="*/ 156 w 245"/>
                <a:gd name="T83" fmla="*/ 54 h 172"/>
                <a:gd name="T84" fmla="*/ 145 w 245"/>
                <a:gd name="T85" fmla="*/ 64 h 172"/>
                <a:gd name="T86" fmla="*/ 155 w 245"/>
                <a:gd name="T87" fmla="*/ 75 h 172"/>
                <a:gd name="T88" fmla="*/ 166 w 245"/>
                <a:gd name="T89" fmla="*/ 65 h 172"/>
                <a:gd name="T90" fmla="*/ 167 w 245"/>
                <a:gd name="T91" fmla="*/ 43 h 172"/>
                <a:gd name="T92" fmla="*/ 177 w 245"/>
                <a:gd name="T93" fmla="*/ 54 h 172"/>
                <a:gd name="T94" fmla="*/ 188 w 245"/>
                <a:gd name="T95" fmla="*/ 44 h 172"/>
                <a:gd name="T96" fmla="*/ 177 w 245"/>
                <a:gd name="T97" fmla="*/ 33 h 172"/>
                <a:gd name="T98" fmla="*/ 167 w 245"/>
                <a:gd name="T99" fmla="*/ 43 h 172"/>
                <a:gd name="T100" fmla="*/ 167 w 245"/>
                <a:gd name="T101" fmla="*/ 86 h 172"/>
                <a:gd name="T102" fmla="*/ 177 w 245"/>
                <a:gd name="T103" fmla="*/ 97 h 172"/>
                <a:gd name="T104" fmla="*/ 188 w 245"/>
                <a:gd name="T105" fmla="*/ 87 h 172"/>
                <a:gd name="T106" fmla="*/ 177 w 245"/>
                <a:gd name="T107" fmla="*/ 76 h 172"/>
                <a:gd name="T108" fmla="*/ 167 w 245"/>
                <a:gd name="T109" fmla="*/ 8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245" h="172">
                  <a:moveTo>
                    <a:pt x="0" y="138"/>
                  </a:moveTo>
                  <a:cubicBezTo>
                    <a:pt x="0" y="123"/>
                    <a:pt x="3" y="110"/>
                    <a:pt x="5" y="97"/>
                  </a:cubicBezTo>
                  <a:cubicBezTo>
                    <a:pt x="11" y="68"/>
                    <a:pt x="22" y="41"/>
                    <a:pt x="34" y="14"/>
                  </a:cubicBezTo>
                  <a:cubicBezTo>
                    <a:pt x="34" y="13"/>
                    <a:pt x="35" y="12"/>
                    <a:pt x="36" y="11"/>
                  </a:cubicBezTo>
                  <a:cubicBezTo>
                    <a:pt x="44" y="6"/>
                    <a:pt x="53" y="2"/>
                    <a:pt x="63" y="1"/>
                  </a:cubicBezTo>
                  <a:cubicBezTo>
                    <a:pt x="67" y="0"/>
                    <a:pt x="70" y="1"/>
                    <a:pt x="74" y="3"/>
                  </a:cubicBezTo>
                  <a:cubicBezTo>
                    <a:pt x="79" y="8"/>
                    <a:pt x="85" y="12"/>
                    <a:pt x="91" y="15"/>
                  </a:cubicBezTo>
                  <a:cubicBezTo>
                    <a:pt x="96" y="18"/>
                    <a:pt x="101" y="18"/>
                    <a:pt x="106" y="19"/>
                  </a:cubicBezTo>
                  <a:cubicBezTo>
                    <a:pt x="112" y="19"/>
                    <a:pt x="118" y="19"/>
                    <a:pt x="124" y="19"/>
                  </a:cubicBezTo>
                  <a:cubicBezTo>
                    <a:pt x="131" y="19"/>
                    <a:pt x="138" y="19"/>
                    <a:pt x="145" y="18"/>
                  </a:cubicBezTo>
                  <a:cubicBezTo>
                    <a:pt x="149" y="17"/>
                    <a:pt x="153" y="15"/>
                    <a:pt x="156" y="14"/>
                  </a:cubicBezTo>
                  <a:cubicBezTo>
                    <a:pt x="160" y="11"/>
                    <a:pt x="165" y="8"/>
                    <a:pt x="169" y="4"/>
                  </a:cubicBezTo>
                  <a:cubicBezTo>
                    <a:pt x="173" y="0"/>
                    <a:pt x="177" y="0"/>
                    <a:pt x="181" y="1"/>
                  </a:cubicBezTo>
                  <a:cubicBezTo>
                    <a:pt x="191" y="2"/>
                    <a:pt x="200" y="6"/>
                    <a:pt x="209" y="11"/>
                  </a:cubicBezTo>
                  <a:cubicBezTo>
                    <a:pt x="210" y="12"/>
                    <a:pt x="211" y="13"/>
                    <a:pt x="211" y="14"/>
                  </a:cubicBezTo>
                  <a:cubicBezTo>
                    <a:pt x="220" y="34"/>
                    <a:pt x="229" y="55"/>
                    <a:pt x="235" y="76"/>
                  </a:cubicBezTo>
                  <a:cubicBezTo>
                    <a:pt x="238" y="91"/>
                    <a:pt x="241" y="107"/>
                    <a:pt x="243" y="122"/>
                  </a:cubicBezTo>
                  <a:cubicBezTo>
                    <a:pt x="245" y="134"/>
                    <a:pt x="245" y="145"/>
                    <a:pt x="242" y="156"/>
                  </a:cubicBezTo>
                  <a:cubicBezTo>
                    <a:pt x="240" y="165"/>
                    <a:pt x="235" y="169"/>
                    <a:pt x="226" y="170"/>
                  </a:cubicBezTo>
                  <a:cubicBezTo>
                    <a:pt x="223" y="170"/>
                    <a:pt x="221" y="169"/>
                    <a:pt x="218" y="168"/>
                  </a:cubicBezTo>
                  <a:cubicBezTo>
                    <a:pt x="210" y="165"/>
                    <a:pt x="203" y="159"/>
                    <a:pt x="197" y="154"/>
                  </a:cubicBezTo>
                  <a:cubicBezTo>
                    <a:pt x="189" y="148"/>
                    <a:pt x="182" y="141"/>
                    <a:pt x="175" y="135"/>
                  </a:cubicBezTo>
                  <a:cubicBezTo>
                    <a:pt x="168" y="128"/>
                    <a:pt x="158" y="124"/>
                    <a:pt x="148" y="123"/>
                  </a:cubicBezTo>
                  <a:cubicBezTo>
                    <a:pt x="135" y="123"/>
                    <a:pt x="122" y="122"/>
                    <a:pt x="108" y="123"/>
                  </a:cubicBezTo>
                  <a:cubicBezTo>
                    <a:pt x="99" y="123"/>
                    <a:pt x="90" y="123"/>
                    <a:pt x="81" y="127"/>
                  </a:cubicBezTo>
                  <a:cubicBezTo>
                    <a:pt x="75" y="130"/>
                    <a:pt x="71" y="134"/>
                    <a:pt x="66" y="138"/>
                  </a:cubicBezTo>
                  <a:cubicBezTo>
                    <a:pt x="55" y="148"/>
                    <a:pt x="45" y="158"/>
                    <a:pt x="33" y="165"/>
                  </a:cubicBezTo>
                  <a:cubicBezTo>
                    <a:pt x="30" y="167"/>
                    <a:pt x="27" y="169"/>
                    <a:pt x="23" y="170"/>
                  </a:cubicBezTo>
                  <a:cubicBezTo>
                    <a:pt x="15" y="172"/>
                    <a:pt x="6" y="168"/>
                    <a:pt x="3" y="158"/>
                  </a:cubicBezTo>
                  <a:cubicBezTo>
                    <a:pt x="1" y="151"/>
                    <a:pt x="0" y="144"/>
                    <a:pt x="0" y="138"/>
                  </a:cubicBezTo>
                  <a:close/>
                  <a:moveTo>
                    <a:pt x="68" y="36"/>
                  </a:moveTo>
                  <a:cubicBezTo>
                    <a:pt x="51" y="36"/>
                    <a:pt x="36" y="50"/>
                    <a:pt x="37" y="67"/>
                  </a:cubicBezTo>
                  <a:cubicBezTo>
                    <a:pt x="37" y="85"/>
                    <a:pt x="50" y="99"/>
                    <a:pt x="68" y="99"/>
                  </a:cubicBezTo>
                  <a:cubicBezTo>
                    <a:pt x="86" y="99"/>
                    <a:pt x="99" y="85"/>
                    <a:pt x="99" y="67"/>
                  </a:cubicBezTo>
                  <a:cubicBezTo>
                    <a:pt x="99" y="49"/>
                    <a:pt x="85" y="36"/>
                    <a:pt x="68" y="36"/>
                  </a:cubicBezTo>
                  <a:close/>
                  <a:moveTo>
                    <a:pt x="198" y="54"/>
                  </a:moveTo>
                  <a:cubicBezTo>
                    <a:pt x="193" y="54"/>
                    <a:pt x="188" y="59"/>
                    <a:pt x="188" y="64"/>
                  </a:cubicBezTo>
                  <a:cubicBezTo>
                    <a:pt x="188" y="70"/>
                    <a:pt x="193" y="75"/>
                    <a:pt x="198" y="75"/>
                  </a:cubicBezTo>
                  <a:cubicBezTo>
                    <a:pt x="204" y="75"/>
                    <a:pt x="209" y="70"/>
                    <a:pt x="209" y="64"/>
                  </a:cubicBezTo>
                  <a:cubicBezTo>
                    <a:pt x="209" y="59"/>
                    <a:pt x="204" y="54"/>
                    <a:pt x="198" y="54"/>
                  </a:cubicBezTo>
                  <a:close/>
                  <a:moveTo>
                    <a:pt x="166" y="65"/>
                  </a:moveTo>
                  <a:cubicBezTo>
                    <a:pt x="166" y="59"/>
                    <a:pt x="161" y="54"/>
                    <a:pt x="156" y="54"/>
                  </a:cubicBezTo>
                  <a:cubicBezTo>
                    <a:pt x="150" y="54"/>
                    <a:pt x="145" y="59"/>
                    <a:pt x="145" y="64"/>
                  </a:cubicBezTo>
                  <a:cubicBezTo>
                    <a:pt x="145" y="70"/>
                    <a:pt x="150" y="75"/>
                    <a:pt x="155" y="75"/>
                  </a:cubicBezTo>
                  <a:cubicBezTo>
                    <a:pt x="161" y="75"/>
                    <a:pt x="166" y="70"/>
                    <a:pt x="166" y="65"/>
                  </a:cubicBezTo>
                  <a:close/>
                  <a:moveTo>
                    <a:pt x="167" y="43"/>
                  </a:moveTo>
                  <a:cubicBezTo>
                    <a:pt x="167" y="49"/>
                    <a:pt x="172" y="54"/>
                    <a:pt x="177" y="54"/>
                  </a:cubicBezTo>
                  <a:cubicBezTo>
                    <a:pt x="183" y="54"/>
                    <a:pt x="188" y="49"/>
                    <a:pt x="188" y="44"/>
                  </a:cubicBezTo>
                  <a:cubicBezTo>
                    <a:pt x="188" y="38"/>
                    <a:pt x="183" y="33"/>
                    <a:pt x="177" y="33"/>
                  </a:cubicBezTo>
                  <a:cubicBezTo>
                    <a:pt x="172" y="33"/>
                    <a:pt x="167" y="38"/>
                    <a:pt x="167" y="43"/>
                  </a:cubicBezTo>
                  <a:close/>
                  <a:moveTo>
                    <a:pt x="167" y="86"/>
                  </a:moveTo>
                  <a:cubicBezTo>
                    <a:pt x="167" y="92"/>
                    <a:pt x="172" y="97"/>
                    <a:pt x="177" y="97"/>
                  </a:cubicBezTo>
                  <a:cubicBezTo>
                    <a:pt x="183" y="97"/>
                    <a:pt x="188" y="92"/>
                    <a:pt x="188" y="87"/>
                  </a:cubicBezTo>
                  <a:cubicBezTo>
                    <a:pt x="188" y="81"/>
                    <a:pt x="183" y="76"/>
                    <a:pt x="177" y="76"/>
                  </a:cubicBezTo>
                  <a:cubicBezTo>
                    <a:pt x="172" y="76"/>
                    <a:pt x="167" y="81"/>
                    <a:pt x="167" y="86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9" name="Freeform 105"/>
            <p:cNvSpPr>
              <a:spLocks/>
            </p:cNvSpPr>
            <p:nvPr/>
          </p:nvSpPr>
          <p:spPr bwMode="auto">
            <a:xfrm>
              <a:off x="1354093" y="1782763"/>
              <a:ext cx="61913" cy="60325"/>
            </a:xfrm>
            <a:custGeom>
              <a:avLst/>
              <a:gdLst>
                <a:gd name="T0" fmla="*/ 18 w 36"/>
                <a:gd name="T1" fmla="*/ 35 h 35"/>
                <a:gd name="T2" fmla="*/ 0 w 36"/>
                <a:gd name="T3" fmla="*/ 17 h 35"/>
                <a:gd name="T4" fmla="*/ 18 w 36"/>
                <a:gd name="T5" fmla="*/ 0 h 35"/>
                <a:gd name="T6" fmla="*/ 36 w 36"/>
                <a:gd name="T7" fmla="*/ 17 h 35"/>
                <a:gd name="T8" fmla="*/ 18 w 36"/>
                <a:gd name="T9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18" y="35"/>
                  </a:moveTo>
                  <a:cubicBezTo>
                    <a:pt x="8" y="35"/>
                    <a:pt x="0" y="27"/>
                    <a:pt x="0" y="17"/>
                  </a:cubicBezTo>
                  <a:cubicBezTo>
                    <a:pt x="0" y="8"/>
                    <a:pt x="9" y="0"/>
                    <a:pt x="18" y="0"/>
                  </a:cubicBezTo>
                  <a:cubicBezTo>
                    <a:pt x="27" y="0"/>
                    <a:pt x="35" y="8"/>
                    <a:pt x="36" y="17"/>
                  </a:cubicBezTo>
                  <a:cubicBezTo>
                    <a:pt x="36" y="27"/>
                    <a:pt x="27" y="35"/>
                    <a:pt x="18" y="3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8" name="グループ化 1977"/>
          <p:cNvGrpSpPr/>
          <p:nvPr/>
        </p:nvGrpSpPr>
        <p:grpSpPr>
          <a:xfrm>
            <a:off x="1890668" y="1722026"/>
            <a:ext cx="411163" cy="346075"/>
            <a:chOff x="1890668" y="1671638"/>
            <a:chExt cx="411163" cy="346075"/>
          </a:xfrm>
        </p:grpSpPr>
        <p:sp>
          <p:nvSpPr>
            <p:cNvPr id="530" name="Freeform 106"/>
            <p:cNvSpPr>
              <a:spLocks noEditPoints="1"/>
            </p:cNvSpPr>
            <p:nvPr/>
          </p:nvSpPr>
          <p:spPr bwMode="auto">
            <a:xfrm>
              <a:off x="2031956" y="1747838"/>
              <a:ext cx="269875" cy="269875"/>
            </a:xfrm>
            <a:custGeom>
              <a:avLst/>
              <a:gdLst>
                <a:gd name="T0" fmla="*/ 129 w 160"/>
                <a:gd name="T1" fmla="*/ 142 h 160"/>
                <a:gd name="T2" fmla="*/ 107 w 160"/>
                <a:gd name="T3" fmla="*/ 133 h 160"/>
                <a:gd name="T4" fmla="*/ 96 w 160"/>
                <a:gd name="T5" fmla="*/ 140 h 160"/>
                <a:gd name="T6" fmla="*/ 87 w 160"/>
                <a:gd name="T7" fmla="*/ 160 h 160"/>
                <a:gd name="T8" fmla="*/ 71 w 160"/>
                <a:gd name="T9" fmla="*/ 158 h 160"/>
                <a:gd name="T10" fmla="*/ 62 w 160"/>
                <a:gd name="T11" fmla="*/ 137 h 160"/>
                <a:gd name="T12" fmla="*/ 49 w 160"/>
                <a:gd name="T13" fmla="*/ 134 h 160"/>
                <a:gd name="T14" fmla="*/ 29 w 160"/>
                <a:gd name="T15" fmla="*/ 142 h 160"/>
                <a:gd name="T16" fmla="*/ 19 w 160"/>
                <a:gd name="T17" fmla="*/ 129 h 160"/>
                <a:gd name="T18" fmla="*/ 27 w 160"/>
                <a:gd name="T19" fmla="*/ 107 h 160"/>
                <a:gd name="T20" fmla="*/ 21 w 160"/>
                <a:gd name="T21" fmla="*/ 96 h 160"/>
                <a:gd name="T22" fmla="*/ 0 w 160"/>
                <a:gd name="T23" fmla="*/ 87 h 160"/>
                <a:gd name="T24" fmla="*/ 3 w 160"/>
                <a:gd name="T25" fmla="*/ 71 h 160"/>
                <a:gd name="T26" fmla="*/ 23 w 160"/>
                <a:gd name="T27" fmla="*/ 62 h 160"/>
                <a:gd name="T28" fmla="*/ 27 w 160"/>
                <a:gd name="T29" fmla="*/ 49 h 160"/>
                <a:gd name="T30" fmla="*/ 19 w 160"/>
                <a:gd name="T31" fmla="*/ 29 h 160"/>
                <a:gd name="T32" fmla="*/ 32 w 160"/>
                <a:gd name="T33" fmla="*/ 19 h 160"/>
                <a:gd name="T34" fmla="*/ 53 w 160"/>
                <a:gd name="T35" fmla="*/ 27 h 160"/>
                <a:gd name="T36" fmla="*/ 65 w 160"/>
                <a:gd name="T37" fmla="*/ 20 h 160"/>
                <a:gd name="T38" fmla="*/ 74 w 160"/>
                <a:gd name="T39" fmla="*/ 0 h 160"/>
                <a:gd name="T40" fmla="*/ 90 w 160"/>
                <a:gd name="T41" fmla="*/ 3 h 160"/>
                <a:gd name="T42" fmla="*/ 99 w 160"/>
                <a:gd name="T43" fmla="*/ 23 h 160"/>
                <a:gd name="T44" fmla="*/ 112 w 160"/>
                <a:gd name="T45" fmla="*/ 27 h 160"/>
                <a:gd name="T46" fmla="*/ 132 w 160"/>
                <a:gd name="T47" fmla="*/ 19 h 160"/>
                <a:gd name="T48" fmla="*/ 142 w 160"/>
                <a:gd name="T49" fmla="*/ 32 h 160"/>
                <a:gd name="T50" fmla="*/ 134 w 160"/>
                <a:gd name="T51" fmla="*/ 53 h 160"/>
                <a:gd name="T52" fmla="*/ 141 w 160"/>
                <a:gd name="T53" fmla="*/ 64 h 160"/>
                <a:gd name="T54" fmla="*/ 160 w 160"/>
                <a:gd name="T55" fmla="*/ 73 h 160"/>
                <a:gd name="T56" fmla="*/ 158 w 160"/>
                <a:gd name="T57" fmla="*/ 89 h 160"/>
                <a:gd name="T58" fmla="*/ 138 w 160"/>
                <a:gd name="T59" fmla="*/ 99 h 160"/>
                <a:gd name="T60" fmla="*/ 134 w 160"/>
                <a:gd name="T61" fmla="*/ 111 h 160"/>
                <a:gd name="T62" fmla="*/ 142 w 160"/>
                <a:gd name="T63" fmla="*/ 132 h 160"/>
                <a:gd name="T64" fmla="*/ 131 w 160"/>
                <a:gd name="T65" fmla="*/ 142 h 160"/>
                <a:gd name="T66" fmla="*/ 106 w 160"/>
                <a:gd name="T67" fmla="*/ 80 h 160"/>
                <a:gd name="T68" fmla="*/ 55 w 160"/>
                <a:gd name="T69" fmla="*/ 8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60" h="160">
                  <a:moveTo>
                    <a:pt x="131" y="142"/>
                  </a:moveTo>
                  <a:cubicBezTo>
                    <a:pt x="130" y="142"/>
                    <a:pt x="129" y="142"/>
                    <a:pt x="129" y="142"/>
                  </a:cubicBezTo>
                  <a:cubicBezTo>
                    <a:pt x="123" y="139"/>
                    <a:pt x="118" y="136"/>
                    <a:pt x="112" y="134"/>
                  </a:cubicBezTo>
                  <a:cubicBezTo>
                    <a:pt x="110" y="133"/>
                    <a:pt x="109" y="133"/>
                    <a:pt x="107" y="133"/>
                  </a:cubicBezTo>
                  <a:cubicBezTo>
                    <a:pt x="105" y="135"/>
                    <a:pt x="102" y="136"/>
                    <a:pt x="99" y="137"/>
                  </a:cubicBezTo>
                  <a:cubicBezTo>
                    <a:pt x="97" y="138"/>
                    <a:pt x="97" y="139"/>
                    <a:pt x="96" y="140"/>
                  </a:cubicBezTo>
                  <a:cubicBezTo>
                    <a:pt x="94" y="146"/>
                    <a:pt x="92" y="152"/>
                    <a:pt x="91" y="158"/>
                  </a:cubicBezTo>
                  <a:cubicBezTo>
                    <a:pt x="90" y="159"/>
                    <a:pt x="89" y="160"/>
                    <a:pt x="87" y="160"/>
                  </a:cubicBezTo>
                  <a:cubicBezTo>
                    <a:pt x="83" y="160"/>
                    <a:pt x="79" y="160"/>
                    <a:pt x="74" y="160"/>
                  </a:cubicBezTo>
                  <a:cubicBezTo>
                    <a:pt x="73" y="160"/>
                    <a:pt x="72" y="159"/>
                    <a:pt x="71" y="158"/>
                  </a:cubicBezTo>
                  <a:cubicBezTo>
                    <a:pt x="69" y="152"/>
                    <a:pt x="67" y="146"/>
                    <a:pt x="65" y="140"/>
                  </a:cubicBezTo>
                  <a:cubicBezTo>
                    <a:pt x="64" y="139"/>
                    <a:pt x="63" y="138"/>
                    <a:pt x="62" y="137"/>
                  </a:cubicBezTo>
                  <a:cubicBezTo>
                    <a:pt x="59" y="136"/>
                    <a:pt x="56" y="134"/>
                    <a:pt x="53" y="133"/>
                  </a:cubicBezTo>
                  <a:cubicBezTo>
                    <a:pt x="52" y="133"/>
                    <a:pt x="50" y="133"/>
                    <a:pt x="49" y="134"/>
                  </a:cubicBezTo>
                  <a:cubicBezTo>
                    <a:pt x="44" y="136"/>
                    <a:pt x="38" y="139"/>
                    <a:pt x="33" y="142"/>
                  </a:cubicBezTo>
                  <a:cubicBezTo>
                    <a:pt x="31" y="143"/>
                    <a:pt x="30" y="143"/>
                    <a:pt x="29" y="142"/>
                  </a:cubicBezTo>
                  <a:cubicBezTo>
                    <a:pt x="26" y="138"/>
                    <a:pt x="23" y="135"/>
                    <a:pt x="19" y="132"/>
                  </a:cubicBezTo>
                  <a:cubicBezTo>
                    <a:pt x="18" y="131"/>
                    <a:pt x="18" y="130"/>
                    <a:pt x="19" y="129"/>
                  </a:cubicBezTo>
                  <a:cubicBezTo>
                    <a:pt x="22" y="123"/>
                    <a:pt x="24" y="117"/>
                    <a:pt x="27" y="111"/>
                  </a:cubicBezTo>
                  <a:cubicBezTo>
                    <a:pt x="28" y="110"/>
                    <a:pt x="28" y="109"/>
                    <a:pt x="27" y="107"/>
                  </a:cubicBezTo>
                  <a:cubicBezTo>
                    <a:pt x="26" y="104"/>
                    <a:pt x="25" y="101"/>
                    <a:pt x="23" y="98"/>
                  </a:cubicBezTo>
                  <a:cubicBezTo>
                    <a:pt x="23" y="97"/>
                    <a:pt x="22" y="96"/>
                    <a:pt x="21" y="96"/>
                  </a:cubicBezTo>
                  <a:cubicBezTo>
                    <a:pt x="15" y="94"/>
                    <a:pt x="9" y="92"/>
                    <a:pt x="3" y="90"/>
                  </a:cubicBezTo>
                  <a:cubicBezTo>
                    <a:pt x="1" y="89"/>
                    <a:pt x="0" y="89"/>
                    <a:pt x="0" y="87"/>
                  </a:cubicBezTo>
                  <a:cubicBezTo>
                    <a:pt x="1" y="82"/>
                    <a:pt x="1" y="78"/>
                    <a:pt x="0" y="74"/>
                  </a:cubicBezTo>
                  <a:cubicBezTo>
                    <a:pt x="0" y="72"/>
                    <a:pt x="1" y="71"/>
                    <a:pt x="3" y="71"/>
                  </a:cubicBezTo>
                  <a:cubicBezTo>
                    <a:pt x="9" y="69"/>
                    <a:pt x="15" y="67"/>
                    <a:pt x="20" y="64"/>
                  </a:cubicBezTo>
                  <a:cubicBezTo>
                    <a:pt x="22" y="64"/>
                    <a:pt x="23" y="63"/>
                    <a:pt x="23" y="62"/>
                  </a:cubicBezTo>
                  <a:cubicBezTo>
                    <a:pt x="25" y="59"/>
                    <a:pt x="26" y="56"/>
                    <a:pt x="27" y="53"/>
                  </a:cubicBezTo>
                  <a:cubicBezTo>
                    <a:pt x="28" y="52"/>
                    <a:pt x="28" y="50"/>
                    <a:pt x="27" y="49"/>
                  </a:cubicBezTo>
                  <a:cubicBezTo>
                    <a:pt x="24" y="43"/>
                    <a:pt x="21" y="38"/>
                    <a:pt x="19" y="32"/>
                  </a:cubicBezTo>
                  <a:cubicBezTo>
                    <a:pt x="18" y="31"/>
                    <a:pt x="18" y="30"/>
                    <a:pt x="19" y="29"/>
                  </a:cubicBezTo>
                  <a:cubicBezTo>
                    <a:pt x="22" y="25"/>
                    <a:pt x="25" y="22"/>
                    <a:pt x="28" y="19"/>
                  </a:cubicBezTo>
                  <a:cubicBezTo>
                    <a:pt x="30" y="18"/>
                    <a:pt x="31" y="18"/>
                    <a:pt x="32" y="19"/>
                  </a:cubicBezTo>
                  <a:cubicBezTo>
                    <a:pt x="38" y="21"/>
                    <a:pt x="43" y="24"/>
                    <a:pt x="49" y="27"/>
                  </a:cubicBezTo>
                  <a:cubicBezTo>
                    <a:pt x="50" y="27"/>
                    <a:pt x="52" y="27"/>
                    <a:pt x="53" y="27"/>
                  </a:cubicBezTo>
                  <a:cubicBezTo>
                    <a:pt x="56" y="26"/>
                    <a:pt x="59" y="24"/>
                    <a:pt x="62" y="23"/>
                  </a:cubicBezTo>
                  <a:cubicBezTo>
                    <a:pt x="63" y="22"/>
                    <a:pt x="64" y="21"/>
                    <a:pt x="65" y="20"/>
                  </a:cubicBezTo>
                  <a:cubicBezTo>
                    <a:pt x="67" y="14"/>
                    <a:pt x="69" y="8"/>
                    <a:pt x="71" y="3"/>
                  </a:cubicBezTo>
                  <a:cubicBezTo>
                    <a:pt x="71" y="1"/>
                    <a:pt x="72" y="0"/>
                    <a:pt x="74" y="0"/>
                  </a:cubicBezTo>
                  <a:cubicBezTo>
                    <a:pt x="78" y="0"/>
                    <a:pt x="82" y="0"/>
                    <a:pt x="87" y="0"/>
                  </a:cubicBezTo>
                  <a:cubicBezTo>
                    <a:pt x="88" y="0"/>
                    <a:pt x="89" y="1"/>
                    <a:pt x="90" y="3"/>
                  </a:cubicBezTo>
                  <a:cubicBezTo>
                    <a:pt x="92" y="9"/>
                    <a:pt x="94" y="14"/>
                    <a:pt x="96" y="20"/>
                  </a:cubicBezTo>
                  <a:cubicBezTo>
                    <a:pt x="97" y="22"/>
                    <a:pt x="98" y="23"/>
                    <a:pt x="99" y="23"/>
                  </a:cubicBezTo>
                  <a:cubicBezTo>
                    <a:pt x="102" y="24"/>
                    <a:pt x="105" y="26"/>
                    <a:pt x="108" y="27"/>
                  </a:cubicBezTo>
                  <a:cubicBezTo>
                    <a:pt x="109" y="27"/>
                    <a:pt x="111" y="27"/>
                    <a:pt x="112" y="27"/>
                  </a:cubicBezTo>
                  <a:cubicBezTo>
                    <a:pt x="117" y="24"/>
                    <a:pt x="123" y="21"/>
                    <a:pt x="129" y="18"/>
                  </a:cubicBezTo>
                  <a:cubicBezTo>
                    <a:pt x="130" y="17"/>
                    <a:pt x="131" y="17"/>
                    <a:pt x="132" y="19"/>
                  </a:cubicBezTo>
                  <a:cubicBezTo>
                    <a:pt x="135" y="22"/>
                    <a:pt x="138" y="25"/>
                    <a:pt x="142" y="28"/>
                  </a:cubicBezTo>
                  <a:cubicBezTo>
                    <a:pt x="143" y="29"/>
                    <a:pt x="143" y="30"/>
                    <a:pt x="142" y="32"/>
                  </a:cubicBezTo>
                  <a:cubicBezTo>
                    <a:pt x="139" y="37"/>
                    <a:pt x="137" y="43"/>
                    <a:pt x="134" y="49"/>
                  </a:cubicBezTo>
                  <a:cubicBezTo>
                    <a:pt x="133" y="50"/>
                    <a:pt x="133" y="52"/>
                    <a:pt x="134" y="53"/>
                  </a:cubicBezTo>
                  <a:cubicBezTo>
                    <a:pt x="135" y="56"/>
                    <a:pt x="136" y="58"/>
                    <a:pt x="137" y="61"/>
                  </a:cubicBezTo>
                  <a:cubicBezTo>
                    <a:pt x="138" y="63"/>
                    <a:pt x="139" y="64"/>
                    <a:pt x="141" y="64"/>
                  </a:cubicBezTo>
                  <a:cubicBezTo>
                    <a:pt x="146" y="66"/>
                    <a:pt x="152" y="68"/>
                    <a:pt x="158" y="70"/>
                  </a:cubicBezTo>
                  <a:cubicBezTo>
                    <a:pt x="160" y="71"/>
                    <a:pt x="160" y="71"/>
                    <a:pt x="160" y="73"/>
                  </a:cubicBezTo>
                  <a:cubicBezTo>
                    <a:pt x="160" y="78"/>
                    <a:pt x="160" y="82"/>
                    <a:pt x="160" y="86"/>
                  </a:cubicBezTo>
                  <a:cubicBezTo>
                    <a:pt x="160" y="88"/>
                    <a:pt x="160" y="89"/>
                    <a:pt x="158" y="89"/>
                  </a:cubicBezTo>
                  <a:cubicBezTo>
                    <a:pt x="152" y="91"/>
                    <a:pt x="146" y="93"/>
                    <a:pt x="140" y="96"/>
                  </a:cubicBezTo>
                  <a:cubicBezTo>
                    <a:pt x="139" y="96"/>
                    <a:pt x="138" y="97"/>
                    <a:pt x="138" y="99"/>
                  </a:cubicBezTo>
                  <a:cubicBezTo>
                    <a:pt x="136" y="101"/>
                    <a:pt x="135" y="105"/>
                    <a:pt x="134" y="108"/>
                  </a:cubicBezTo>
                  <a:cubicBezTo>
                    <a:pt x="133" y="109"/>
                    <a:pt x="133" y="110"/>
                    <a:pt x="134" y="111"/>
                  </a:cubicBezTo>
                  <a:cubicBezTo>
                    <a:pt x="137" y="117"/>
                    <a:pt x="139" y="122"/>
                    <a:pt x="142" y="128"/>
                  </a:cubicBezTo>
                  <a:cubicBezTo>
                    <a:pt x="143" y="129"/>
                    <a:pt x="143" y="130"/>
                    <a:pt x="142" y="132"/>
                  </a:cubicBezTo>
                  <a:cubicBezTo>
                    <a:pt x="138" y="135"/>
                    <a:pt x="135" y="138"/>
                    <a:pt x="132" y="141"/>
                  </a:cubicBezTo>
                  <a:cubicBezTo>
                    <a:pt x="132" y="142"/>
                    <a:pt x="131" y="142"/>
                    <a:pt x="131" y="142"/>
                  </a:cubicBezTo>
                  <a:close/>
                  <a:moveTo>
                    <a:pt x="81" y="106"/>
                  </a:moveTo>
                  <a:cubicBezTo>
                    <a:pt x="93" y="107"/>
                    <a:pt x="107" y="97"/>
                    <a:pt x="106" y="80"/>
                  </a:cubicBezTo>
                  <a:cubicBezTo>
                    <a:pt x="106" y="64"/>
                    <a:pt x="93" y="54"/>
                    <a:pt x="81" y="54"/>
                  </a:cubicBezTo>
                  <a:cubicBezTo>
                    <a:pt x="66" y="54"/>
                    <a:pt x="55" y="67"/>
                    <a:pt x="55" y="80"/>
                  </a:cubicBezTo>
                  <a:cubicBezTo>
                    <a:pt x="55" y="93"/>
                    <a:pt x="66" y="106"/>
                    <a:pt x="81" y="106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1" name="Freeform 107"/>
            <p:cNvSpPr>
              <a:spLocks noEditPoints="1"/>
            </p:cNvSpPr>
            <p:nvPr/>
          </p:nvSpPr>
          <p:spPr bwMode="auto">
            <a:xfrm>
              <a:off x="1890668" y="1671638"/>
              <a:ext cx="192088" cy="190500"/>
            </a:xfrm>
            <a:custGeom>
              <a:avLst/>
              <a:gdLst>
                <a:gd name="T0" fmla="*/ 101 w 114"/>
                <a:gd name="T1" fmla="*/ 91 h 113"/>
                <a:gd name="T2" fmla="*/ 100 w 114"/>
                <a:gd name="T3" fmla="*/ 93 h 113"/>
                <a:gd name="T4" fmla="*/ 94 w 114"/>
                <a:gd name="T5" fmla="*/ 99 h 113"/>
                <a:gd name="T6" fmla="*/ 91 w 114"/>
                <a:gd name="T7" fmla="*/ 99 h 113"/>
                <a:gd name="T8" fmla="*/ 79 w 114"/>
                <a:gd name="T9" fmla="*/ 94 h 113"/>
                <a:gd name="T10" fmla="*/ 76 w 114"/>
                <a:gd name="T11" fmla="*/ 94 h 113"/>
                <a:gd name="T12" fmla="*/ 66 w 114"/>
                <a:gd name="T13" fmla="*/ 104 h 113"/>
                <a:gd name="T14" fmla="*/ 63 w 114"/>
                <a:gd name="T15" fmla="*/ 112 h 113"/>
                <a:gd name="T16" fmla="*/ 55 w 114"/>
                <a:gd name="T17" fmla="*/ 113 h 113"/>
                <a:gd name="T18" fmla="*/ 49 w 114"/>
                <a:gd name="T19" fmla="*/ 109 h 113"/>
                <a:gd name="T20" fmla="*/ 46 w 114"/>
                <a:gd name="T21" fmla="*/ 99 h 113"/>
                <a:gd name="T22" fmla="*/ 43 w 114"/>
                <a:gd name="T23" fmla="*/ 96 h 113"/>
                <a:gd name="T24" fmla="*/ 29 w 114"/>
                <a:gd name="T25" fmla="*/ 97 h 113"/>
                <a:gd name="T26" fmla="*/ 21 w 114"/>
                <a:gd name="T27" fmla="*/ 100 h 113"/>
                <a:gd name="T28" fmla="*/ 15 w 114"/>
                <a:gd name="T29" fmla="*/ 95 h 113"/>
                <a:gd name="T30" fmla="*/ 14 w 114"/>
                <a:gd name="T31" fmla="*/ 88 h 113"/>
                <a:gd name="T32" fmla="*/ 19 w 114"/>
                <a:gd name="T33" fmla="*/ 79 h 113"/>
                <a:gd name="T34" fmla="*/ 19 w 114"/>
                <a:gd name="T35" fmla="*/ 75 h 113"/>
                <a:gd name="T36" fmla="*/ 8 w 114"/>
                <a:gd name="T37" fmla="*/ 65 h 113"/>
                <a:gd name="T38" fmla="*/ 2 w 114"/>
                <a:gd name="T39" fmla="*/ 63 h 113"/>
                <a:gd name="T40" fmla="*/ 0 w 114"/>
                <a:gd name="T41" fmla="*/ 61 h 113"/>
                <a:gd name="T42" fmla="*/ 0 w 114"/>
                <a:gd name="T43" fmla="*/ 52 h 113"/>
                <a:gd name="T44" fmla="*/ 2 w 114"/>
                <a:gd name="T45" fmla="*/ 50 h 113"/>
                <a:gd name="T46" fmla="*/ 14 w 114"/>
                <a:gd name="T47" fmla="*/ 45 h 113"/>
                <a:gd name="T48" fmla="*/ 17 w 114"/>
                <a:gd name="T49" fmla="*/ 43 h 113"/>
                <a:gd name="T50" fmla="*/ 16 w 114"/>
                <a:gd name="T51" fmla="*/ 28 h 113"/>
                <a:gd name="T52" fmla="*/ 13 w 114"/>
                <a:gd name="T53" fmla="*/ 23 h 113"/>
                <a:gd name="T54" fmla="*/ 14 w 114"/>
                <a:gd name="T55" fmla="*/ 20 h 113"/>
                <a:gd name="T56" fmla="*/ 20 w 114"/>
                <a:gd name="T57" fmla="*/ 13 h 113"/>
                <a:gd name="T58" fmla="*/ 22 w 114"/>
                <a:gd name="T59" fmla="*/ 13 h 113"/>
                <a:gd name="T60" fmla="*/ 34 w 114"/>
                <a:gd name="T61" fmla="*/ 18 h 113"/>
                <a:gd name="T62" fmla="*/ 38 w 114"/>
                <a:gd name="T63" fmla="*/ 18 h 113"/>
                <a:gd name="T64" fmla="*/ 48 w 114"/>
                <a:gd name="T65" fmla="*/ 8 h 113"/>
                <a:gd name="T66" fmla="*/ 50 w 114"/>
                <a:gd name="T67" fmla="*/ 2 h 113"/>
                <a:gd name="T68" fmla="*/ 52 w 114"/>
                <a:gd name="T69" fmla="*/ 0 h 113"/>
                <a:gd name="T70" fmla="*/ 61 w 114"/>
                <a:gd name="T71" fmla="*/ 0 h 113"/>
                <a:gd name="T72" fmla="*/ 63 w 114"/>
                <a:gd name="T73" fmla="*/ 2 h 113"/>
                <a:gd name="T74" fmla="*/ 68 w 114"/>
                <a:gd name="T75" fmla="*/ 13 h 113"/>
                <a:gd name="T76" fmla="*/ 70 w 114"/>
                <a:gd name="T77" fmla="*/ 16 h 113"/>
                <a:gd name="T78" fmla="*/ 84 w 114"/>
                <a:gd name="T79" fmla="*/ 16 h 113"/>
                <a:gd name="T80" fmla="*/ 90 w 114"/>
                <a:gd name="T81" fmla="*/ 13 h 113"/>
                <a:gd name="T82" fmla="*/ 94 w 114"/>
                <a:gd name="T83" fmla="*/ 13 h 113"/>
                <a:gd name="T84" fmla="*/ 99 w 114"/>
                <a:gd name="T85" fmla="*/ 19 h 113"/>
                <a:gd name="T86" fmla="*/ 100 w 114"/>
                <a:gd name="T87" fmla="*/ 22 h 113"/>
                <a:gd name="T88" fmla="*/ 95 w 114"/>
                <a:gd name="T89" fmla="*/ 34 h 113"/>
                <a:gd name="T90" fmla="*/ 95 w 114"/>
                <a:gd name="T91" fmla="*/ 37 h 113"/>
                <a:gd name="T92" fmla="*/ 105 w 114"/>
                <a:gd name="T93" fmla="*/ 47 h 113"/>
                <a:gd name="T94" fmla="*/ 107 w 114"/>
                <a:gd name="T95" fmla="*/ 48 h 113"/>
                <a:gd name="T96" fmla="*/ 113 w 114"/>
                <a:gd name="T97" fmla="*/ 56 h 113"/>
                <a:gd name="T98" fmla="*/ 107 w 114"/>
                <a:gd name="T99" fmla="*/ 64 h 113"/>
                <a:gd name="T100" fmla="*/ 103 w 114"/>
                <a:gd name="T101" fmla="*/ 66 h 113"/>
                <a:gd name="T102" fmla="*/ 94 w 114"/>
                <a:gd name="T103" fmla="*/ 77 h 113"/>
                <a:gd name="T104" fmla="*/ 95 w 114"/>
                <a:gd name="T105" fmla="*/ 79 h 113"/>
                <a:gd name="T106" fmla="*/ 100 w 114"/>
                <a:gd name="T107" fmla="*/ 90 h 113"/>
                <a:gd name="T108" fmla="*/ 101 w 114"/>
                <a:gd name="T109" fmla="*/ 91 h 113"/>
                <a:gd name="T110" fmla="*/ 57 w 114"/>
                <a:gd name="T111" fmla="*/ 75 h 113"/>
                <a:gd name="T112" fmla="*/ 75 w 114"/>
                <a:gd name="T113" fmla="*/ 56 h 113"/>
                <a:gd name="T114" fmla="*/ 57 w 114"/>
                <a:gd name="T115" fmla="*/ 38 h 113"/>
                <a:gd name="T116" fmla="*/ 38 w 114"/>
                <a:gd name="T117" fmla="*/ 56 h 113"/>
                <a:gd name="T118" fmla="*/ 57 w 114"/>
                <a:gd name="T119" fmla="*/ 7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14" h="113">
                  <a:moveTo>
                    <a:pt x="101" y="91"/>
                  </a:moveTo>
                  <a:cubicBezTo>
                    <a:pt x="101" y="92"/>
                    <a:pt x="100" y="92"/>
                    <a:pt x="100" y="93"/>
                  </a:cubicBezTo>
                  <a:cubicBezTo>
                    <a:pt x="98" y="95"/>
                    <a:pt x="96" y="97"/>
                    <a:pt x="94" y="99"/>
                  </a:cubicBezTo>
                  <a:cubicBezTo>
                    <a:pt x="93" y="100"/>
                    <a:pt x="92" y="100"/>
                    <a:pt x="91" y="99"/>
                  </a:cubicBezTo>
                  <a:cubicBezTo>
                    <a:pt x="87" y="98"/>
                    <a:pt x="83" y="96"/>
                    <a:pt x="79" y="94"/>
                  </a:cubicBezTo>
                  <a:cubicBezTo>
                    <a:pt x="78" y="94"/>
                    <a:pt x="77" y="94"/>
                    <a:pt x="76" y="94"/>
                  </a:cubicBezTo>
                  <a:cubicBezTo>
                    <a:pt x="68" y="97"/>
                    <a:pt x="68" y="97"/>
                    <a:pt x="66" y="104"/>
                  </a:cubicBezTo>
                  <a:cubicBezTo>
                    <a:pt x="65" y="107"/>
                    <a:pt x="65" y="111"/>
                    <a:pt x="63" y="112"/>
                  </a:cubicBezTo>
                  <a:cubicBezTo>
                    <a:pt x="61" y="113"/>
                    <a:pt x="57" y="112"/>
                    <a:pt x="55" y="113"/>
                  </a:cubicBezTo>
                  <a:cubicBezTo>
                    <a:pt x="52" y="113"/>
                    <a:pt x="50" y="112"/>
                    <a:pt x="49" y="109"/>
                  </a:cubicBezTo>
                  <a:cubicBezTo>
                    <a:pt x="48" y="106"/>
                    <a:pt x="47" y="102"/>
                    <a:pt x="46" y="99"/>
                  </a:cubicBezTo>
                  <a:cubicBezTo>
                    <a:pt x="45" y="98"/>
                    <a:pt x="44" y="97"/>
                    <a:pt x="43" y="96"/>
                  </a:cubicBezTo>
                  <a:cubicBezTo>
                    <a:pt x="39" y="93"/>
                    <a:pt x="34" y="93"/>
                    <a:pt x="29" y="97"/>
                  </a:cubicBezTo>
                  <a:cubicBezTo>
                    <a:pt x="27" y="98"/>
                    <a:pt x="24" y="100"/>
                    <a:pt x="21" y="100"/>
                  </a:cubicBezTo>
                  <a:cubicBezTo>
                    <a:pt x="19" y="100"/>
                    <a:pt x="17" y="97"/>
                    <a:pt x="15" y="95"/>
                  </a:cubicBezTo>
                  <a:cubicBezTo>
                    <a:pt x="13" y="92"/>
                    <a:pt x="13" y="92"/>
                    <a:pt x="14" y="88"/>
                  </a:cubicBezTo>
                  <a:cubicBezTo>
                    <a:pt x="16" y="85"/>
                    <a:pt x="17" y="82"/>
                    <a:pt x="19" y="79"/>
                  </a:cubicBezTo>
                  <a:cubicBezTo>
                    <a:pt x="19" y="78"/>
                    <a:pt x="19" y="76"/>
                    <a:pt x="19" y="75"/>
                  </a:cubicBezTo>
                  <a:cubicBezTo>
                    <a:pt x="16" y="68"/>
                    <a:pt x="16" y="68"/>
                    <a:pt x="8" y="65"/>
                  </a:cubicBezTo>
                  <a:cubicBezTo>
                    <a:pt x="6" y="65"/>
                    <a:pt x="4" y="64"/>
                    <a:pt x="2" y="63"/>
                  </a:cubicBezTo>
                  <a:cubicBezTo>
                    <a:pt x="1" y="63"/>
                    <a:pt x="0" y="62"/>
                    <a:pt x="0" y="61"/>
                  </a:cubicBezTo>
                  <a:cubicBezTo>
                    <a:pt x="0" y="58"/>
                    <a:pt x="0" y="55"/>
                    <a:pt x="0" y="52"/>
                  </a:cubicBezTo>
                  <a:cubicBezTo>
                    <a:pt x="0" y="51"/>
                    <a:pt x="1" y="50"/>
                    <a:pt x="2" y="50"/>
                  </a:cubicBezTo>
                  <a:cubicBezTo>
                    <a:pt x="6" y="48"/>
                    <a:pt x="10" y="47"/>
                    <a:pt x="14" y="45"/>
                  </a:cubicBezTo>
                  <a:cubicBezTo>
                    <a:pt x="15" y="45"/>
                    <a:pt x="16" y="44"/>
                    <a:pt x="17" y="43"/>
                  </a:cubicBezTo>
                  <a:cubicBezTo>
                    <a:pt x="20" y="38"/>
                    <a:pt x="20" y="33"/>
                    <a:pt x="16" y="28"/>
                  </a:cubicBezTo>
                  <a:cubicBezTo>
                    <a:pt x="15" y="27"/>
                    <a:pt x="14" y="25"/>
                    <a:pt x="13" y="23"/>
                  </a:cubicBezTo>
                  <a:cubicBezTo>
                    <a:pt x="13" y="22"/>
                    <a:pt x="13" y="20"/>
                    <a:pt x="14" y="20"/>
                  </a:cubicBezTo>
                  <a:cubicBezTo>
                    <a:pt x="15" y="17"/>
                    <a:pt x="18" y="15"/>
                    <a:pt x="20" y="13"/>
                  </a:cubicBezTo>
                  <a:cubicBezTo>
                    <a:pt x="20" y="13"/>
                    <a:pt x="22" y="13"/>
                    <a:pt x="22" y="13"/>
                  </a:cubicBezTo>
                  <a:cubicBezTo>
                    <a:pt x="26" y="15"/>
                    <a:pt x="30" y="17"/>
                    <a:pt x="34" y="18"/>
                  </a:cubicBezTo>
                  <a:cubicBezTo>
                    <a:pt x="35" y="19"/>
                    <a:pt x="37" y="19"/>
                    <a:pt x="38" y="18"/>
                  </a:cubicBezTo>
                  <a:cubicBezTo>
                    <a:pt x="45" y="16"/>
                    <a:pt x="45" y="16"/>
                    <a:pt x="48" y="8"/>
                  </a:cubicBezTo>
                  <a:cubicBezTo>
                    <a:pt x="48" y="6"/>
                    <a:pt x="49" y="4"/>
                    <a:pt x="50" y="2"/>
                  </a:cubicBezTo>
                  <a:cubicBezTo>
                    <a:pt x="50" y="1"/>
                    <a:pt x="51" y="0"/>
                    <a:pt x="52" y="0"/>
                  </a:cubicBezTo>
                  <a:cubicBezTo>
                    <a:pt x="55" y="0"/>
                    <a:pt x="58" y="0"/>
                    <a:pt x="61" y="0"/>
                  </a:cubicBezTo>
                  <a:cubicBezTo>
                    <a:pt x="62" y="0"/>
                    <a:pt x="63" y="0"/>
                    <a:pt x="63" y="2"/>
                  </a:cubicBezTo>
                  <a:cubicBezTo>
                    <a:pt x="65" y="6"/>
                    <a:pt x="66" y="10"/>
                    <a:pt x="68" y="13"/>
                  </a:cubicBezTo>
                  <a:cubicBezTo>
                    <a:pt x="68" y="14"/>
                    <a:pt x="69" y="16"/>
                    <a:pt x="70" y="16"/>
                  </a:cubicBezTo>
                  <a:cubicBezTo>
                    <a:pt x="77" y="19"/>
                    <a:pt x="77" y="19"/>
                    <a:pt x="84" y="16"/>
                  </a:cubicBezTo>
                  <a:cubicBezTo>
                    <a:pt x="86" y="15"/>
                    <a:pt x="88" y="14"/>
                    <a:pt x="90" y="13"/>
                  </a:cubicBezTo>
                  <a:cubicBezTo>
                    <a:pt x="91" y="12"/>
                    <a:pt x="92" y="12"/>
                    <a:pt x="94" y="13"/>
                  </a:cubicBezTo>
                  <a:cubicBezTo>
                    <a:pt x="95" y="15"/>
                    <a:pt x="97" y="17"/>
                    <a:pt x="99" y="19"/>
                  </a:cubicBezTo>
                  <a:cubicBezTo>
                    <a:pt x="101" y="20"/>
                    <a:pt x="101" y="21"/>
                    <a:pt x="100" y="22"/>
                  </a:cubicBezTo>
                  <a:cubicBezTo>
                    <a:pt x="98" y="26"/>
                    <a:pt x="96" y="30"/>
                    <a:pt x="95" y="34"/>
                  </a:cubicBezTo>
                  <a:cubicBezTo>
                    <a:pt x="94" y="35"/>
                    <a:pt x="94" y="36"/>
                    <a:pt x="95" y="37"/>
                  </a:cubicBezTo>
                  <a:cubicBezTo>
                    <a:pt x="97" y="45"/>
                    <a:pt x="97" y="45"/>
                    <a:pt x="105" y="47"/>
                  </a:cubicBezTo>
                  <a:cubicBezTo>
                    <a:pt x="106" y="47"/>
                    <a:pt x="106" y="48"/>
                    <a:pt x="107" y="48"/>
                  </a:cubicBezTo>
                  <a:cubicBezTo>
                    <a:pt x="114" y="50"/>
                    <a:pt x="113" y="48"/>
                    <a:pt x="113" y="56"/>
                  </a:cubicBezTo>
                  <a:cubicBezTo>
                    <a:pt x="113" y="63"/>
                    <a:pt x="114" y="62"/>
                    <a:pt x="107" y="64"/>
                  </a:cubicBezTo>
                  <a:cubicBezTo>
                    <a:pt x="106" y="65"/>
                    <a:pt x="104" y="66"/>
                    <a:pt x="103" y="66"/>
                  </a:cubicBezTo>
                  <a:cubicBezTo>
                    <a:pt x="96" y="67"/>
                    <a:pt x="96" y="72"/>
                    <a:pt x="94" y="77"/>
                  </a:cubicBezTo>
                  <a:cubicBezTo>
                    <a:pt x="94" y="77"/>
                    <a:pt x="94" y="78"/>
                    <a:pt x="95" y="79"/>
                  </a:cubicBezTo>
                  <a:cubicBezTo>
                    <a:pt x="97" y="83"/>
                    <a:pt x="98" y="86"/>
                    <a:pt x="100" y="90"/>
                  </a:cubicBezTo>
                  <a:cubicBezTo>
                    <a:pt x="100" y="90"/>
                    <a:pt x="101" y="91"/>
                    <a:pt x="101" y="91"/>
                  </a:cubicBezTo>
                  <a:close/>
                  <a:moveTo>
                    <a:pt x="57" y="75"/>
                  </a:moveTo>
                  <a:cubicBezTo>
                    <a:pt x="66" y="75"/>
                    <a:pt x="75" y="68"/>
                    <a:pt x="75" y="56"/>
                  </a:cubicBezTo>
                  <a:cubicBezTo>
                    <a:pt x="75" y="46"/>
                    <a:pt x="67" y="38"/>
                    <a:pt x="57" y="38"/>
                  </a:cubicBezTo>
                  <a:cubicBezTo>
                    <a:pt x="46" y="38"/>
                    <a:pt x="38" y="47"/>
                    <a:pt x="38" y="56"/>
                  </a:cubicBezTo>
                  <a:cubicBezTo>
                    <a:pt x="38" y="66"/>
                    <a:pt x="47" y="75"/>
                    <a:pt x="57" y="7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2" name="Freeform 108"/>
            <p:cNvSpPr>
              <a:spLocks/>
            </p:cNvSpPr>
            <p:nvPr/>
          </p:nvSpPr>
          <p:spPr bwMode="auto">
            <a:xfrm>
              <a:off x="2124031" y="1838325"/>
              <a:ext cx="87313" cy="90488"/>
            </a:xfrm>
            <a:custGeom>
              <a:avLst/>
              <a:gdLst>
                <a:gd name="T0" fmla="*/ 26 w 52"/>
                <a:gd name="T1" fmla="*/ 52 h 53"/>
                <a:gd name="T2" fmla="*/ 0 w 52"/>
                <a:gd name="T3" fmla="*/ 26 h 53"/>
                <a:gd name="T4" fmla="*/ 26 w 52"/>
                <a:gd name="T5" fmla="*/ 0 h 53"/>
                <a:gd name="T6" fmla="*/ 51 w 52"/>
                <a:gd name="T7" fmla="*/ 26 h 53"/>
                <a:gd name="T8" fmla="*/ 26 w 52"/>
                <a:gd name="T9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3">
                  <a:moveTo>
                    <a:pt x="26" y="52"/>
                  </a:moveTo>
                  <a:cubicBezTo>
                    <a:pt x="11" y="52"/>
                    <a:pt x="0" y="39"/>
                    <a:pt x="0" y="26"/>
                  </a:cubicBezTo>
                  <a:cubicBezTo>
                    <a:pt x="0" y="13"/>
                    <a:pt x="11" y="0"/>
                    <a:pt x="26" y="0"/>
                  </a:cubicBezTo>
                  <a:cubicBezTo>
                    <a:pt x="38" y="0"/>
                    <a:pt x="51" y="10"/>
                    <a:pt x="51" y="26"/>
                  </a:cubicBezTo>
                  <a:cubicBezTo>
                    <a:pt x="52" y="43"/>
                    <a:pt x="38" y="53"/>
                    <a:pt x="26" y="5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3" name="Freeform 109"/>
            <p:cNvSpPr>
              <a:spLocks/>
            </p:cNvSpPr>
            <p:nvPr/>
          </p:nvSpPr>
          <p:spPr bwMode="auto">
            <a:xfrm>
              <a:off x="1954168" y="1736725"/>
              <a:ext cx="61913" cy="61913"/>
            </a:xfrm>
            <a:custGeom>
              <a:avLst/>
              <a:gdLst>
                <a:gd name="T0" fmla="*/ 19 w 37"/>
                <a:gd name="T1" fmla="*/ 37 h 37"/>
                <a:gd name="T2" fmla="*/ 0 w 37"/>
                <a:gd name="T3" fmla="*/ 18 h 37"/>
                <a:gd name="T4" fmla="*/ 19 w 37"/>
                <a:gd name="T5" fmla="*/ 0 h 37"/>
                <a:gd name="T6" fmla="*/ 37 w 37"/>
                <a:gd name="T7" fmla="*/ 18 h 37"/>
                <a:gd name="T8" fmla="*/ 19 w 37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37">
                  <a:moveTo>
                    <a:pt x="19" y="37"/>
                  </a:moveTo>
                  <a:cubicBezTo>
                    <a:pt x="9" y="37"/>
                    <a:pt x="0" y="28"/>
                    <a:pt x="0" y="18"/>
                  </a:cubicBezTo>
                  <a:cubicBezTo>
                    <a:pt x="0" y="9"/>
                    <a:pt x="8" y="0"/>
                    <a:pt x="19" y="0"/>
                  </a:cubicBezTo>
                  <a:cubicBezTo>
                    <a:pt x="29" y="0"/>
                    <a:pt x="37" y="8"/>
                    <a:pt x="37" y="18"/>
                  </a:cubicBezTo>
                  <a:cubicBezTo>
                    <a:pt x="37" y="30"/>
                    <a:pt x="28" y="37"/>
                    <a:pt x="19" y="3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79" name="グループ化 1978"/>
          <p:cNvGrpSpPr/>
          <p:nvPr/>
        </p:nvGrpSpPr>
        <p:grpSpPr>
          <a:xfrm>
            <a:off x="2509793" y="1693451"/>
            <a:ext cx="411163" cy="403225"/>
            <a:chOff x="2509793" y="1643063"/>
            <a:chExt cx="411163" cy="403225"/>
          </a:xfrm>
        </p:grpSpPr>
        <p:sp>
          <p:nvSpPr>
            <p:cNvPr id="1934" name="Freeform 110"/>
            <p:cNvSpPr>
              <a:spLocks/>
            </p:cNvSpPr>
            <p:nvPr/>
          </p:nvSpPr>
          <p:spPr bwMode="auto">
            <a:xfrm>
              <a:off x="2543131" y="1660525"/>
              <a:ext cx="377825" cy="269875"/>
            </a:xfrm>
            <a:custGeom>
              <a:avLst/>
              <a:gdLst>
                <a:gd name="T0" fmla="*/ 91 w 224"/>
                <a:gd name="T1" fmla="*/ 160 h 160"/>
                <a:gd name="T2" fmla="*/ 77 w 224"/>
                <a:gd name="T3" fmla="*/ 148 h 160"/>
                <a:gd name="T4" fmla="*/ 42 w 224"/>
                <a:gd name="T5" fmla="*/ 117 h 160"/>
                <a:gd name="T6" fmla="*/ 38 w 224"/>
                <a:gd name="T7" fmla="*/ 117 h 160"/>
                <a:gd name="T8" fmla="*/ 4 w 224"/>
                <a:gd name="T9" fmla="*/ 147 h 160"/>
                <a:gd name="T10" fmla="*/ 0 w 224"/>
                <a:gd name="T11" fmla="*/ 150 h 160"/>
                <a:gd name="T12" fmla="*/ 0 w 224"/>
                <a:gd name="T13" fmla="*/ 148 h 160"/>
                <a:gd name="T14" fmla="*/ 0 w 224"/>
                <a:gd name="T15" fmla="*/ 105 h 160"/>
                <a:gd name="T16" fmla="*/ 2 w 224"/>
                <a:gd name="T17" fmla="*/ 100 h 160"/>
                <a:gd name="T18" fmla="*/ 16 w 224"/>
                <a:gd name="T19" fmla="*/ 79 h 160"/>
                <a:gd name="T20" fmla="*/ 20 w 224"/>
                <a:gd name="T21" fmla="*/ 78 h 160"/>
                <a:gd name="T22" fmla="*/ 78 w 224"/>
                <a:gd name="T23" fmla="*/ 93 h 160"/>
                <a:gd name="T24" fmla="*/ 83 w 224"/>
                <a:gd name="T25" fmla="*/ 92 h 160"/>
                <a:gd name="T26" fmla="*/ 134 w 224"/>
                <a:gd name="T27" fmla="*/ 32 h 160"/>
                <a:gd name="T28" fmla="*/ 161 w 224"/>
                <a:gd name="T29" fmla="*/ 1 h 160"/>
                <a:gd name="T30" fmla="*/ 164 w 224"/>
                <a:gd name="T31" fmla="*/ 0 h 160"/>
                <a:gd name="T32" fmla="*/ 222 w 224"/>
                <a:gd name="T33" fmla="*/ 13 h 160"/>
                <a:gd name="T34" fmla="*/ 224 w 224"/>
                <a:gd name="T35" fmla="*/ 17 h 160"/>
                <a:gd name="T36" fmla="*/ 224 w 224"/>
                <a:gd name="T37" fmla="*/ 112 h 160"/>
                <a:gd name="T38" fmla="*/ 224 w 224"/>
                <a:gd name="T39" fmla="*/ 114 h 160"/>
                <a:gd name="T40" fmla="*/ 213 w 224"/>
                <a:gd name="T41" fmla="*/ 108 h 160"/>
                <a:gd name="T42" fmla="*/ 161 w 224"/>
                <a:gd name="T43" fmla="*/ 78 h 160"/>
                <a:gd name="T44" fmla="*/ 157 w 224"/>
                <a:gd name="T45" fmla="*/ 78 h 160"/>
                <a:gd name="T46" fmla="*/ 111 w 224"/>
                <a:gd name="T47" fmla="*/ 136 h 160"/>
                <a:gd name="T48" fmla="*/ 93 w 224"/>
                <a:gd name="T49" fmla="*/ 158 h 160"/>
                <a:gd name="T50" fmla="*/ 91 w 224"/>
                <a:gd name="T51" fmla="*/ 16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4" h="160">
                  <a:moveTo>
                    <a:pt x="91" y="160"/>
                  </a:moveTo>
                  <a:cubicBezTo>
                    <a:pt x="86" y="156"/>
                    <a:pt x="82" y="152"/>
                    <a:pt x="77" y="148"/>
                  </a:cubicBezTo>
                  <a:cubicBezTo>
                    <a:pt x="65" y="137"/>
                    <a:pt x="54" y="127"/>
                    <a:pt x="42" y="117"/>
                  </a:cubicBezTo>
                  <a:cubicBezTo>
                    <a:pt x="41" y="116"/>
                    <a:pt x="40" y="116"/>
                    <a:pt x="38" y="117"/>
                  </a:cubicBezTo>
                  <a:cubicBezTo>
                    <a:pt x="27" y="127"/>
                    <a:pt x="15" y="137"/>
                    <a:pt x="4" y="147"/>
                  </a:cubicBezTo>
                  <a:cubicBezTo>
                    <a:pt x="3" y="148"/>
                    <a:pt x="2" y="149"/>
                    <a:pt x="0" y="150"/>
                  </a:cubicBezTo>
                  <a:cubicBezTo>
                    <a:pt x="0" y="149"/>
                    <a:pt x="0" y="148"/>
                    <a:pt x="0" y="148"/>
                  </a:cubicBezTo>
                  <a:cubicBezTo>
                    <a:pt x="0" y="133"/>
                    <a:pt x="0" y="119"/>
                    <a:pt x="0" y="105"/>
                  </a:cubicBezTo>
                  <a:cubicBezTo>
                    <a:pt x="0" y="103"/>
                    <a:pt x="1" y="102"/>
                    <a:pt x="2" y="100"/>
                  </a:cubicBezTo>
                  <a:cubicBezTo>
                    <a:pt x="7" y="93"/>
                    <a:pt x="12" y="86"/>
                    <a:pt x="16" y="79"/>
                  </a:cubicBezTo>
                  <a:cubicBezTo>
                    <a:pt x="18" y="77"/>
                    <a:pt x="19" y="77"/>
                    <a:pt x="20" y="78"/>
                  </a:cubicBezTo>
                  <a:cubicBezTo>
                    <a:pt x="40" y="83"/>
                    <a:pt x="59" y="88"/>
                    <a:pt x="78" y="93"/>
                  </a:cubicBezTo>
                  <a:cubicBezTo>
                    <a:pt x="80" y="94"/>
                    <a:pt x="81" y="94"/>
                    <a:pt x="83" y="92"/>
                  </a:cubicBezTo>
                  <a:cubicBezTo>
                    <a:pt x="100" y="72"/>
                    <a:pt x="117" y="52"/>
                    <a:pt x="134" y="32"/>
                  </a:cubicBezTo>
                  <a:cubicBezTo>
                    <a:pt x="143" y="22"/>
                    <a:pt x="152" y="12"/>
                    <a:pt x="161" y="1"/>
                  </a:cubicBezTo>
                  <a:cubicBezTo>
                    <a:pt x="161" y="0"/>
                    <a:pt x="162" y="0"/>
                    <a:pt x="164" y="0"/>
                  </a:cubicBezTo>
                  <a:cubicBezTo>
                    <a:pt x="183" y="5"/>
                    <a:pt x="202" y="9"/>
                    <a:pt x="222" y="13"/>
                  </a:cubicBezTo>
                  <a:cubicBezTo>
                    <a:pt x="224" y="14"/>
                    <a:pt x="224" y="14"/>
                    <a:pt x="224" y="17"/>
                  </a:cubicBezTo>
                  <a:cubicBezTo>
                    <a:pt x="224" y="48"/>
                    <a:pt x="224" y="80"/>
                    <a:pt x="224" y="112"/>
                  </a:cubicBezTo>
                  <a:cubicBezTo>
                    <a:pt x="224" y="112"/>
                    <a:pt x="224" y="113"/>
                    <a:pt x="224" y="114"/>
                  </a:cubicBezTo>
                  <a:cubicBezTo>
                    <a:pt x="220" y="112"/>
                    <a:pt x="216" y="110"/>
                    <a:pt x="213" y="108"/>
                  </a:cubicBezTo>
                  <a:cubicBezTo>
                    <a:pt x="196" y="98"/>
                    <a:pt x="178" y="88"/>
                    <a:pt x="161" y="78"/>
                  </a:cubicBezTo>
                  <a:cubicBezTo>
                    <a:pt x="160" y="76"/>
                    <a:pt x="158" y="76"/>
                    <a:pt x="157" y="78"/>
                  </a:cubicBezTo>
                  <a:cubicBezTo>
                    <a:pt x="142" y="97"/>
                    <a:pt x="126" y="117"/>
                    <a:pt x="111" y="136"/>
                  </a:cubicBezTo>
                  <a:cubicBezTo>
                    <a:pt x="105" y="143"/>
                    <a:pt x="99" y="151"/>
                    <a:pt x="93" y="158"/>
                  </a:cubicBezTo>
                  <a:cubicBezTo>
                    <a:pt x="92" y="159"/>
                    <a:pt x="92" y="159"/>
                    <a:pt x="91" y="16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5" name="Freeform 111"/>
            <p:cNvSpPr>
              <a:spLocks/>
            </p:cNvSpPr>
            <p:nvPr/>
          </p:nvSpPr>
          <p:spPr bwMode="auto">
            <a:xfrm>
              <a:off x="2543131" y="1833563"/>
              <a:ext cx="377825" cy="179388"/>
            </a:xfrm>
            <a:custGeom>
              <a:avLst/>
              <a:gdLst>
                <a:gd name="T0" fmla="*/ 166 w 224"/>
                <a:gd name="T1" fmla="*/ 0 h 106"/>
                <a:gd name="T2" fmla="*/ 208 w 224"/>
                <a:gd name="T3" fmla="*/ 24 h 106"/>
                <a:gd name="T4" fmla="*/ 222 w 224"/>
                <a:gd name="T5" fmla="*/ 32 h 106"/>
                <a:gd name="T6" fmla="*/ 224 w 224"/>
                <a:gd name="T7" fmla="*/ 35 h 106"/>
                <a:gd name="T8" fmla="*/ 224 w 224"/>
                <a:gd name="T9" fmla="*/ 103 h 106"/>
                <a:gd name="T10" fmla="*/ 222 w 224"/>
                <a:gd name="T11" fmla="*/ 106 h 106"/>
                <a:gd name="T12" fmla="*/ 3 w 224"/>
                <a:gd name="T13" fmla="*/ 106 h 106"/>
                <a:gd name="T14" fmla="*/ 0 w 224"/>
                <a:gd name="T15" fmla="*/ 104 h 106"/>
                <a:gd name="T16" fmla="*/ 0 w 224"/>
                <a:gd name="T17" fmla="*/ 70 h 106"/>
                <a:gd name="T18" fmla="*/ 3 w 224"/>
                <a:gd name="T19" fmla="*/ 69 h 106"/>
                <a:gd name="T20" fmla="*/ 38 w 224"/>
                <a:gd name="T21" fmla="*/ 39 h 106"/>
                <a:gd name="T22" fmla="*/ 43 w 224"/>
                <a:gd name="T23" fmla="*/ 39 h 106"/>
                <a:gd name="T24" fmla="*/ 95 w 224"/>
                <a:gd name="T25" fmla="*/ 85 h 106"/>
                <a:gd name="T26" fmla="*/ 99 w 224"/>
                <a:gd name="T27" fmla="*/ 85 h 106"/>
                <a:gd name="T28" fmla="*/ 165 w 224"/>
                <a:gd name="T29" fmla="*/ 2 h 106"/>
                <a:gd name="T30" fmla="*/ 166 w 224"/>
                <a:gd name="T3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4" h="106">
                  <a:moveTo>
                    <a:pt x="166" y="0"/>
                  </a:moveTo>
                  <a:cubicBezTo>
                    <a:pt x="180" y="8"/>
                    <a:pt x="194" y="16"/>
                    <a:pt x="208" y="24"/>
                  </a:cubicBezTo>
                  <a:cubicBezTo>
                    <a:pt x="213" y="26"/>
                    <a:pt x="218" y="29"/>
                    <a:pt x="222" y="32"/>
                  </a:cubicBezTo>
                  <a:cubicBezTo>
                    <a:pt x="224" y="33"/>
                    <a:pt x="224" y="34"/>
                    <a:pt x="224" y="35"/>
                  </a:cubicBezTo>
                  <a:cubicBezTo>
                    <a:pt x="224" y="58"/>
                    <a:pt x="224" y="81"/>
                    <a:pt x="224" y="103"/>
                  </a:cubicBezTo>
                  <a:cubicBezTo>
                    <a:pt x="224" y="105"/>
                    <a:pt x="224" y="106"/>
                    <a:pt x="222" y="106"/>
                  </a:cubicBezTo>
                  <a:cubicBezTo>
                    <a:pt x="149" y="106"/>
                    <a:pt x="76" y="106"/>
                    <a:pt x="3" y="106"/>
                  </a:cubicBezTo>
                  <a:cubicBezTo>
                    <a:pt x="1" y="106"/>
                    <a:pt x="0" y="106"/>
                    <a:pt x="0" y="104"/>
                  </a:cubicBezTo>
                  <a:cubicBezTo>
                    <a:pt x="0" y="93"/>
                    <a:pt x="0" y="81"/>
                    <a:pt x="0" y="70"/>
                  </a:cubicBezTo>
                  <a:cubicBezTo>
                    <a:pt x="1" y="70"/>
                    <a:pt x="2" y="69"/>
                    <a:pt x="3" y="69"/>
                  </a:cubicBezTo>
                  <a:cubicBezTo>
                    <a:pt x="15" y="59"/>
                    <a:pt x="26" y="49"/>
                    <a:pt x="38" y="39"/>
                  </a:cubicBezTo>
                  <a:cubicBezTo>
                    <a:pt x="40" y="37"/>
                    <a:pt x="40" y="37"/>
                    <a:pt x="43" y="39"/>
                  </a:cubicBezTo>
                  <a:cubicBezTo>
                    <a:pt x="60" y="54"/>
                    <a:pt x="78" y="70"/>
                    <a:pt x="95" y="85"/>
                  </a:cubicBezTo>
                  <a:cubicBezTo>
                    <a:pt x="97" y="86"/>
                    <a:pt x="98" y="86"/>
                    <a:pt x="99" y="85"/>
                  </a:cubicBezTo>
                  <a:cubicBezTo>
                    <a:pt x="121" y="57"/>
                    <a:pt x="143" y="29"/>
                    <a:pt x="165" y="2"/>
                  </a:cubicBezTo>
                  <a:cubicBezTo>
                    <a:pt x="165" y="1"/>
                    <a:pt x="166" y="0"/>
                    <a:pt x="166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6" name="Freeform 112"/>
            <p:cNvSpPr>
              <a:spLocks/>
            </p:cNvSpPr>
            <p:nvPr/>
          </p:nvSpPr>
          <p:spPr bwMode="auto">
            <a:xfrm>
              <a:off x="2509793" y="1643063"/>
              <a:ext cx="411163" cy="403225"/>
            </a:xfrm>
            <a:custGeom>
              <a:avLst/>
              <a:gdLst>
                <a:gd name="T0" fmla="*/ 122 w 244"/>
                <a:gd name="T1" fmla="*/ 239 h 239"/>
                <a:gd name="T2" fmla="*/ 3 w 244"/>
                <a:gd name="T3" fmla="*/ 239 h 239"/>
                <a:gd name="T4" fmla="*/ 0 w 244"/>
                <a:gd name="T5" fmla="*/ 236 h 239"/>
                <a:gd name="T6" fmla="*/ 0 w 244"/>
                <a:gd name="T7" fmla="*/ 3 h 239"/>
                <a:gd name="T8" fmla="*/ 3 w 244"/>
                <a:gd name="T9" fmla="*/ 0 h 239"/>
                <a:gd name="T10" fmla="*/ 9 w 244"/>
                <a:gd name="T11" fmla="*/ 5 h 239"/>
                <a:gd name="T12" fmla="*/ 9 w 244"/>
                <a:gd name="T13" fmla="*/ 225 h 239"/>
                <a:gd name="T14" fmla="*/ 9 w 244"/>
                <a:gd name="T15" fmla="*/ 227 h 239"/>
                <a:gd name="T16" fmla="*/ 11 w 244"/>
                <a:gd name="T17" fmla="*/ 229 h 239"/>
                <a:gd name="T18" fmla="*/ 14 w 244"/>
                <a:gd name="T19" fmla="*/ 229 h 239"/>
                <a:gd name="T20" fmla="*/ 241 w 244"/>
                <a:gd name="T21" fmla="*/ 229 h 239"/>
                <a:gd name="T22" fmla="*/ 244 w 244"/>
                <a:gd name="T23" fmla="*/ 233 h 239"/>
                <a:gd name="T24" fmla="*/ 238 w 244"/>
                <a:gd name="T25" fmla="*/ 239 h 239"/>
                <a:gd name="T26" fmla="*/ 122 w 244"/>
                <a:gd name="T27" fmla="*/ 23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239">
                  <a:moveTo>
                    <a:pt x="122" y="239"/>
                  </a:moveTo>
                  <a:cubicBezTo>
                    <a:pt x="82" y="239"/>
                    <a:pt x="43" y="239"/>
                    <a:pt x="3" y="239"/>
                  </a:cubicBezTo>
                  <a:cubicBezTo>
                    <a:pt x="0" y="239"/>
                    <a:pt x="0" y="239"/>
                    <a:pt x="0" y="236"/>
                  </a:cubicBezTo>
                  <a:cubicBezTo>
                    <a:pt x="0" y="158"/>
                    <a:pt x="0" y="81"/>
                    <a:pt x="0" y="3"/>
                  </a:cubicBezTo>
                  <a:cubicBezTo>
                    <a:pt x="0" y="0"/>
                    <a:pt x="0" y="0"/>
                    <a:pt x="3" y="0"/>
                  </a:cubicBezTo>
                  <a:cubicBezTo>
                    <a:pt x="9" y="0"/>
                    <a:pt x="9" y="0"/>
                    <a:pt x="9" y="5"/>
                  </a:cubicBezTo>
                  <a:cubicBezTo>
                    <a:pt x="9" y="79"/>
                    <a:pt x="9" y="152"/>
                    <a:pt x="9" y="225"/>
                  </a:cubicBezTo>
                  <a:cubicBezTo>
                    <a:pt x="9" y="225"/>
                    <a:pt x="9" y="226"/>
                    <a:pt x="9" y="227"/>
                  </a:cubicBezTo>
                  <a:cubicBezTo>
                    <a:pt x="9" y="229"/>
                    <a:pt x="10" y="230"/>
                    <a:pt x="11" y="229"/>
                  </a:cubicBezTo>
                  <a:cubicBezTo>
                    <a:pt x="12" y="229"/>
                    <a:pt x="13" y="229"/>
                    <a:pt x="14" y="229"/>
                  </a:cubicBezTo>
                  <a:cubicBezTo>
                    <a:pt x="90" y="229"/>
                    <a:pt x="165" y="229"/>
                    <a:pt x="241" y="229"/>
                  </a:cubicBezTo>
                  <a:cubicBezTo>
                    <a:pt x="244" y="229"/>
                    <a:pt x="244" y="229"/>
                    <a:pt x="244" y="233"/>
                  </a:cubicBezTo>
                  <a:cubicBezTo>
                    <a:pt x="244" y="239"/>
                    <a:pt x="244" y="239"/>
                    <a:pt x="238" y="239"/>
                  </a:cubicBezTo>
                  <a:cubicBezTo>
                    <a:pt x="200" y="239"/>
                    <a:pt x="161" y="239"/>
                    <a:pt x="122" y="239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0" name="グループ化 1979"/>
          <p:cNvGrpSpPr/>
          <p:nvPr/>
        </p:nvGrpSpPr>
        <p:grpSpPr>
          <a:xfrm>
            <a:off x="3128918" y="1699801"/>
            <a:ext cx="411163" cy="390525"/>
            <a:chOff x="3128918" y="1649413"/>
            <a:chExt cx="411163" cy="390525"/>
          </a:xfrm>
        </p:grpSpPr>
        <p:sp>
          <p:nvSpPr>
            <p:cNvPr id="1937" name="Freeform 113"/>
            <p:cNvSpPr>
              <a:spLocks/>
            </p:cNvSpPr>
            <p:nvPr/>
          </p:nvSpPr>
          <p:spPr bwMode="auto">
            <a:xfrm>
              <a:off x="3228931" y="1649413"/>
              <a:ext cx="311150" cy="390525"/>
            </a:xfrm>
            <a:custGeom>
              <a:avLst/>
              <a:gdLst>
                <a:gd name="T0" fmla="*/ 116 w 185"/>
                <a:gd name="T1" fmla="*/ 91 h 232"/>
                <a:gd name="T2" fmla="*/ 123 w 185"/>
                <a:gd name="T3" fmla="*/ 92 h 232"/>
                <a:gd name="T4" fmla="*/ 155 w 185"/>
                <a:gd name="T5" fmla="*/ 96 h 232"/>
                <a:gd name="T6" fmla="*/ 172 w 185"/>
                <a:gd name="T7" fmla="*/ 98 h 232"/>
                <a:gd name="T8" fmla="*/ 185 w 185"/>
                <a:gd name="T9" fmla="*/ 113 h 232"/>
                <a:gd name="T10" fmla="*/ 174 w 185"/>
                <a:gd name="T11" fmla="*/ 127 h 232"/>
                <a:gd name="T12" fmla="*/ 166 w 185"/>
                <a:gd name="T13" fmla="*/ 129 h 232"/>
                <a:gd name="T14" fmla="*/ 163 w 185"/>
                <a:gd name="T15" fmla="*/ 133 h 232"/>
                <a:gd name="T16" fmla="*/ 165 w 185"/>
                <a:gd name="T17" fmla="*/ 137 h 232"/>
                <a:gd name="T18" fmla="*/ 166 w 185"/>
                <a:gd name="T19" fmla="*/ 162 h 232"/>
                <a:gd name="T20" fmla="*/ 156 w 185"/>
                <a:gd name="T21" fmla="*/ 165 h 232"/>
                <a:gd name="T22" fmla="*/ 152 w 185"/>
                <a:gd name="T23" fmla="*/ 166 h 232"/>
                <a:gd name="T24" fmla="*/ 149 w 185"/>
                <a:gd name="T25" fmla="*/ 170 h 232"/>
                <a:gd name="T26" fmla="*/ 150 w 185"/>
                <a:gd name="T27" fmla="*/ 174 h 232"/>
                <a:gd name="T28" fmla="*/ 152 w 185"/>
                <a:gd name="T29" fmla="*/ 195 h 232"/>
                <a:gd name="T30" fmla="*/ 144 w 185"/>
                <a:gd name="T31" fmla="*/ 200 h 232"/>
                <a:gd name="T32" fmla="*/ 137 w 185"/>
                <a:gd name="T33" fmla="*/ 202 h 232"/>
                <a:gd name="T34" fmla="*/ 136 w 185"/>
                <a:gd name="T35" fmla="*/ 208 h 232"/>
                <a:gd name="T36" fmla="*/ 140 w 185"/>
                <a:gd name="T37" fmla="*/ 222 h 232"/>
                <a:gd name="T38" fmla="*/ 128 w 185"/>
                <a:gd name="T39" fmla="*/ 230 h 232"/>
                <a:gd name="T40" fmla="*/ 109 w 185"/>
                <a:gd name="T41" fmla="*/ 231 h 232"/>
                <a:gd name="T42" fmla="*/ 77 w 185"/>
                <a:gd name="T43" fmla="*/ 231 h 232"/>
                <a:gd name="T44" fmla="*/ 35 w 185"/>
                <a:gd name="T45" fmla="*/ 224 h 232"/>
                <a:gd name="T46" fmla="*/ 2 w 185"/>
                <a:gd name="T47" fmla="*/ 213 h 232"/>
                <a:gd name="T48" fmla="*/ 0 w 185"/>
                <a:gd name="T49" fmla="*/ 209 h 232"/>
                <a:gd name="T50" fmla="*/ 0 w 185"/>
                <a:gd name="T51" fmla="*/ 110 h 232"/>
                <a:gd name="T52" fmla="*/ 2 w 185"/>
                <a:gd name="T53" fmla="*/ 104 h 232"/>
                <a:gd name="T54" fmla="*/ 22 w 185"/>
                <a:gd name="T55" fmla="*/ 91 h 232"/>
                <a:gd name="T56" fmla="*/ 46 w 185"/>
                <a:gd name="T57" fmla="*/ 84 h 232"/>
                <a:gd name="T58" fmla="*/ 90 w 185"/>
                <a:gd name="T59" fmla="*/ 52 h 232"/>
                <a:gd name="T60" fmla="*/ 99 w 185"/>
                <a:gd name="T61" fmla="*/ 22 h 232"/>
                <a:gd name="T62" fmla="*/ 100 w 185"/>
                <a:gd name="T63" fmla="*/ 13 h 232"/>
                <a:gd name="T64" fmla="*/ 112 w 185"/>
                <a:gd name="T65" fmla="*/ 1 h 232"/>
                <a:gd name="T66" fmla="*/ 127 w 185"/>
                <a:gd name="T67" fmla="*/ 8 h 232"/>
                <a:gd name="T68" fmla="*/ 133 w 185"/>
                <a:gd name="T69" fmla="*/ 27 h 232"/>
                <a:gd name="T70" fmla="*/ 123 w 185"/>
                <a:gd name="T71" fmla="*/ 75 h 232"/>
                <a:gd name="T72" fmla="*/ 117 w 185"/>
                <a:gd name="T73" fmla="*/ 88 h 232"/>
                <a:gd name="T74" fmla="*/ 116 w 185"/>
                <a:gd name="T75" fmla="*/ 91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5" h="232">
                  <a:moveTo>
                    <a:pt x="116" y="91"/>
                  </a:moveTo>
                  <a:cubicBezTo>
                    <a:pt x="119" y="92"/>
                    <a:pt x="121" y="92"/>
                    <a:pt x="123" y="92"/>
                  </a:cubicBezTo>
                  <a:cubicBezTo>
                    <a:pt x="134" y="94"/>
                    <a:pt x="144" y="95"/>
                    <a:pt x="155" y="96"/>
                  </a:cubicBezTo>
                  <a:cubicBezTo>
                    <a:pt x="161" y="96"/>
                    <a:pt x="167" y="97"/>
                    <a:pt x="172" y="98"/>
                  </a:cubicBezTo>
                  <a:cubicBezTo>
                    <a:pt x="180" y="99"/>
                    <a:pt x="185" y="104"/>
                    <a:pt x="185" y="113"/>
                  </a:cubicBezTo>
                  <a:cubicBezTo>
                    <a:pt x="185" y="119"/>
                    <a:pt x="182" y="125"/>
                    <a:pt x="174" y="127"/>
                  </a:cubicBezTo>
                  <a:cubicBezTo>
                    <a:pt x="172" y="128"/>
                    <a:pt x="169" y="129"/>
                    <a:pt x="166" y="129"/>
                  </a:cubicBezTo>
                  <a:cubicBezTo>
                    <a:pt x="164" y="130"/>
                    <a:pt x="163" y="131"/>
                    <a:pt x="163" y="133"/>
                  </a:cubicBezTo>
                  <a:cubicBezTo>
                    <a:pt x="163" y="135"/>
                    <a:pt x="163" y="136"/>
                    <a:pt x="165" y="137"/>
                  </a:cubicBezTo>
                  <a:cubicBezTo>
                    <a:pt x="174" y="143"/>
                    <a:pt x="174" y="155"/>
                    <a:pt x="166" y="162"/>
                  </a:cubicBezTo>
                  <a:cubicBezTo>
                    <a:pt x="163" y="165"/>
                    <a:pt x="160" y="165"/>
                    <a:pt x="156" y="165"/>
                  </a:cubicBezTo>
                  <a:cubicBezTo>
                    <a:pt x="155" y="166"/>
                    <a:pt x="153" y="166"/>
                    <a:pt x="152" y="166"/>
                  </a:cubicBezTo>
                  <a:cubicBezTo>
                    <a:pt x="151" y="167"/>
                    <a:pt x="149" y="168"/>
                    <a:pt x="149" y="170"/>
                  </a:cubicBezTo>
                  <a:cubicBezTo>
                    <a:pt x="148" y="171"/>
                    <a:pt x="149" y="172"/>
                    <a:pt x="150" y="174"/>
                  </a:cubicBezTo>
                  <a:cubicBezTo>
                    <a:pt x="157" y="179"/>
                    <a:pt x="158" y="189"/>
                    <a:pt x="152" y="195"/>
                  </a:cubicBezTo>
                  <a:cubicBezTo>
                    <a:pt x="150" y="197"/>
                    <a:pt x="148" y="199"/>
                    <a:pt x="144" y="200"/>
                  </a:cubicBezTo>
                  <a:cubicBezTo>
                    <a:pt x="142" y="200"/>
                    <a:pt x="139" y="201"/>
                    <a:pt x="137" y="202"/>
                  </a:cubicBezTo>
                  <a:cubicBezTo>
                    <a:pt x="134" y="203"/>
                    <a:pt x="133" y="206"/>
                    <a:pt x="136" y="208"/>
                  </a:cubicBezTo>
                  <a:cubicBezTo>
                    <a:pt x="142" y="212"/>
                    <a:pt x="142" y="217"/>
                    <a:pt x="140" y="222"/>
                  </a:cubicBezTo>
                  <a:cubicBezTo>
                    <a:pt x="139" y="227"/>
                    <a:pt x="134" y="229"/>
                    <a:pt x="128" y="230"/>
                  </a:cubicBezTo>
                  <a:cubicBezTo>
                    <a:pt x="122" y="230"/>
                    <a:pt x="115" y="231"/>
                    <a:pt x="109" y="231"/>
                  </a:cubicBezTo>
                  <a:cubicBezTo>
                    <a:pt x="98" y="231"/>
                    <a:pt x="87" y="231"/>
                    <a:pt x="77" y="231"/>
                  </a:cubicBezTo>
                  <a:cubicBezTo>
                    <a:pt x="62" y="232"/>
                    <a:pt x="48" y="229"/>
                    <a:pt x="35" y="224"/>
                  </a:cubicBezTo>
                  <a:cubicBezTo>
                    <a:pt x="24" y="221"/>
                    <a:pt x="13" y="217"/>
                    <a:pt x="2" y="213"/>
                  </a:cubicBezTo>
                  <a:cubicBezTo>
                    <a:pt x="0" y="212"/>
                    <a:pt x="0" y="211"/>
                    <a:pt x="0" y="209"/>
                  </a:cubicBezTo>
                  <a:cubicBezTo>
                    <a:pt x="0" y="176"/>
                    <a:pt x="0" y="143"/>
                    <a:pt x="0" y="110"/>
                  </a:cubicBezTo>
                  <a:cubicBezTo>
                    <a:pt x="0" y="108"/>
                    <a:pt x="0" y="106"/>
                    <a:pt x="2" y="104"/>
                  </a:cubicBezTo>
                  <a:cubicBezTo>
                    <a:pt x="8" y="98"/>
                    <a:pt x="14" y="94"/>
                    <a:pt x="22" y="91"/>
                  </a:cubicBezTo>
                  <a:cubicBezTo>
                    <a:pt x="29" y="88"/>
                    <a:pt x="38" y="86"/>
                    <a:pt x="46" y="84"/>
                  </a:cubicBezTo>
                  <a:cubicBezTo>
                    <a:pt x="64" y="78"/>
                    <a:pt x="80" y="69"/>
                    <a:pt x="90" y="52"/>
                  </a:cubicBezTo>
                  <a:cubicBezTo>
                    <a:pt x="95" y="42"/>
                    <a:pt x="98" y="33"/>
                    <a:pt x="99" y="22"/>
                  </a:cubicBezTo>
                  <a:cubicBezTo>
                    <a:pt x="99" y="19"/>
                    <a:pt x="99" y="16"/>
                    <a:pt x="100" y="13"/>
                  </a:cubicBezTo>
                  <a:cubicBezTo>
                    <a:pt x="101" y="6"/>
                    <a:pt x="106" y="3"/>
                    <a:pt x="112" y="1"/>
                  </a:cubicBezTo>
                  <a:cubicBezTo>
                    <a:pt x="118" y="0"/>
                    <a:pt x="124" y="3"/>
                    <a:pt x="127" y="8"/>
                  </a:cubicBezTo>
                  <a:cubicBezTo>
                    <a:pt x="131" y="14"/>
                    <a:pt x="132" y="21"/>
                    <a:pt x="133" y="27"/>
                  </a:cubicBezTo>
                  <a:cubicBezTo>
                    <a:pt x="134" y="44"/>
                    <a:pt x="129" y="60"/>
                    <a:pt x="123" y="75"/>
                  </a:cubicBezTo>
                  <a:cubicBezTo>
                    <a:pt x="121" y="79"/>
                    <a:pt x="119" y="84"/>
                    <a:pt x="117" y="88"/>
                  </a:cubicBezTo>
                  <a:cubicBezTo>
                    <a:pt x="117" y="89"/>
                    <a:pt x="116" y="90"/>
                    <a:pt x="116" y="9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8" name="Freeform 114"/>
            <p:cNvSpPr>
              <a:spLocks/>
            </p:cNvSpPr>
            <p:nvPr/>
          </p:nvSpPr>
          <p:spPr bwMode="auto">
            <a:xfrm>
              <a:off x="3128918" y="1814513"/>
              <a:ext cx="77788" cy="204788"/>
            </a:xfrm>
            <a:custGeom>
              <a:avLst/>
              <a:gdLst>
                <a:gd name="T0" fmla="*/ 0 w 46"/>
                <a:gd name="T1" fmla="*/ 61 h 122"/>
                <a:gd name="T2" fmla="*/ 0 w 46"/>
                <a:gd name="T3" fmla="*/ 3 h 122"/>
                <a:gd name="T4" fmla="*/ 3 w 46"/>
                <a:gd name="T5" fmla="*/ 0 h 122"/>
                <a:gd name="T6" fmla="*/ 43 w 46"/>
                <a:gd name="T7" fmla="*/ 0 h 122"/>
                <a:gd name="T8" fmla="*/ 46 w 46"/>
                <a:gd name="T9" fmla="*/ 3 h 122"/>
                <a:gd name="T10" fmla="*/ 46 w 46"/>
                <a:gd name="T11" fmla="*/ 119 h 122"/>
                <a:gd name="T12" fmla="*/ 44 w 46"/>
                <a:gd name="T13" fmla="*/ 122 h 122"/>
                <a:gd name="T14" fmla="*/ 3 w 46"/>
                <a:gd name="T15" fmla="*/ 122 h 122"/>
                <a:gd name="T16" fmla="*/ 0 w 46"/>
                <a:gd name="T17" fmla="*/ 119 h 122"/>
                <a:gd name="T18" fmla="*/ 0 w 46"/>
                <a:gd name="T19" fmla="*/ 61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" h="122">
                  <a:moveTo>
                    <a:pt x="0" y="61"/>
                  </a:moveTo>
                  <a:cubicBezTo>
                    <a:pt x="0" y="42"/>
                    <a:pt x="0" y="22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6" y="0"/>
                    <a:pt x="30" y="0"/>
                    <a:pt x="43" y="0"/>
                  </a:cubicBezTo>
                  <a:cubicBezTo>
                    <a:pt x="46" y="0"/>
                    <a:pt x="46" y="1"/>
                    <a:pt x="46" y="3"/>
                  </a:cubicBezTo>
                  <a:cubicBezTo>
                    <a:pt x="46" y="42"/>
                    <a:pt x="46" y="80"/>
                    <a:pt x="46" y="119"/>
                  </a:cubicBezTo>
                  <a:cubicBezTo>
                    <a:pt x="46" y="121"/>
                    <a:pt x="46" y="122"/>
                    <a:pt x="44" y="122"/>
                  </a:cubicBezTo>
                  <a:cubicBezTo>
                    <a:pt x="30" y="122"/>
                    <a:pt x="16" y="122"/>
                    <a:pt x="3" y="122"/>
                  </a:cubicBezTo>
                  <a:cubicBezTo>
                    <a:pt x="1" y="122"/>
                    <a:pt x="0" y="121"/>
                    <a:pt x="0" y="119"/>
                  </a:cubicBezTo>
                  <a:cubicBezTo>
                    <a:pt x="0" y="100"/>
                    <a:pt x="0" y="80"/>
                    <a:pt x="0" y="6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939" name="Freeform 115"/>
          <p:cNvSpPr>
            <a:spLocks noEditPoints="1"/>
          </p:cNvSpPr>
          <p:nvPr/>
        </p:nvSpPr>
        <p:spPr bwMode="auto">
          <a:xfrm>
            <a:off x="3741693" y="1688688"/>
            <a:ext cx="412750" cy="414338"/>
          </a:xfrm>
          <a:custGeom>
            <a:avLst/>
            <a:gdLst>
              <a:gd name="T0" fmla="*/ 122 w 245"/>
              <a:gd name="T1" fmla="*/ 0 h 246"/>
              <a:gd name="T2" fmla="*/ 244 w 245"/>
              <a:gd name="T3" fmla="*/ 122 h 246"/>
              <a:gd name="T4" fmla="*/ 120 w 245"/>
              <a:gd name="T5" fmla="*/ 244 h 246"/>
              <a:gd name="T6" fmla="*/ 0 w 245"/>
              <a:gd name="T7" fmla="*/ 122 h 246"/>
              <a:gd name="T8" fmla="*/ 122 w 245"/>
              <a:gd name="T9" fmla="*/ 0 h 246"/>
              <a:gd name="T10" fmla="*/ 198 w 245"/>
              <a:gd name="T11" fmla="*/ 177 h 246"/>
              <a:gd name="T12" fmla="*/ 182 w 245"/>
              <a:gd name="T13" fmla="*/ 50 h 246"/>
              <a:gd name="T14" fmla="*/ 68 w 245"/>
              <a:gd name="T15" fmla="*/ 47 h 246"/>
              <a:gd name="T16" fmla="*/ 198 w 245"/>
              <a:gd name="T17" fmla="*/ 177 h 246"/>
              <a:gd name="T18" fmla="*/ 47 w 245"/>
              <a:gd name="T19" fmla="*/ 67 h 246"/>
              <a:gd name="T20" fmla="*/ 62 w 245"/>
              <a:gd name="T21" fmla="*/ 194 h 246"/>
              <a:gd name="T22" fmla="*/ 177 w 245"/>
              <a:gd name="T23" fmla="*/ 198 h 246"/>
              <a:gd name="T24" fmla="*/ 47 w 245"/>
              <a:gd name="T25" fmla="*/ 67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45" h="246">
                <a:moveTo>
                  <a:pt x="122" y="0"/>
                </a:moveTo>
                <a:cubicBezTo>
                  <a:pt x="190" y="0"/>
                  <a:pt x="245" y="55"/>
                  <a:pt x="244" y="122"/>
                </a:cubicBezTo>
                <a:cubicBezTo>
                  <a:pt x="244" y="190"/>
                  <a:pt x="189" y="246"/>
                  <a:pt x="120" y="244"/>
                </a:cubicBezTo>
                <a:cubicBezTo>
                  <a:pt x="54" y="243"/>
                  <a:pt x="0" y="190"/>
                  <a:pt x="0" y="122"/>
                </a:cubicBezTo>
                <a:cubicBezTo>
                  <a:pt x="0" y="55"/>
                  <a:pt x="55" y="0"/>
                  <a:pt x="122" y="0"/>
                </a:cubicBezTo>
                <a:close/>
                <a:moveTo>
                  <a:pt x="198" y="177"/>
                </a:moveTo>
                <a:cubicBezTo>
                  <a:pt x="226" y="140"/>
                  <a:pt x="223" y="84"/>
                  <a:pt x="182" y="50"/>
                </a:cubicBezTo>
                <a:cubicBezTo>
                  <a:pt x="145" y="19"/>
                  <a:pt x="95" y="25"/>
                  <a:pt x="68" y="47"/>
                </a:cubicBezTo>
                <a:cubicBezTo>
                  <a:pt x="111" y="90"/>
                  <a:pt x="154" y="134"/>
                  <a:pt x="198" y="177"/>
                </a:cubicBezTo>
                <a:close/>
                <a:moveTo>
                  <a:pt x="47" y="67"/>
                </a:moveTo>
                <a:cubicBezTo>
                  <a:pt x="19" y="104"/>
                  <a:pt x="22" y="160"/>
                  <a:pt x="62" y="194"/>
                </a:cubicBezTo>
                <a:cubicBezTo>
                  <a:pt x="99" y="225"/>
                  <a:pt x="149" y="220"/>
                  <a:pt x="177" y="198"/>
                </a:cubicBezTo>
                <a:cubicBezTo>
                  <a:pt x="134" y="154"/>
                  <a:pt x="90" y="111"/>
                  <a:pt x="47" y="67"/>
                </a:cubicBezTo>
                <a:close/>
              </a:path>
            </a:pathLst>
          </a:custGeom>
          <a:solidFill>
            <a:srgbClr val="C861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40" name="Freeform 116"/>
          <p:cNvSpPr>
            <a:spLocks/>
          </p:cNvSpPr>
          <p:nvPr/>
        </p:nvSpPr>
        <p:spPr bwMode="auto">
          <a:xfrm>
            <a:off x="4360818" y="1699801"/>
            <a:ext cx="414338" cy="401638"/>
          </a:xfrm>
          <a:custGeom>
            <a:avLst/>
            <a:gdLst>
              <a:gd name="T0" fmla="*/ 245 w 246"/>
              <a:gd name="T1" fmla="*/ 113 h 239"/>
              <a:gd name="T2" fmla="*/ 123 w 246"/>
              <a:gd name="T3" fmla="*/ 0 h 239"/>
              <a:gd name="T4" fmla="*/ 0 w 246"/>
              <a:gd name="T5" fmla="*/ 120 h 239"/>
              <a:gd name="T6" fmla="*/ 116 w 246"/>
              <a:gd name="T7" fmla="*/ 239 h 239"/>
              <a:gd name="T8" fmla="*/ 116 w 246"/>
              <a:gd name="T9" fmla="*/ 239 h 239"/>
              <a:gd name="T10" fmla="*/ 246 w 246"/>
              <a:gd name="T11" fmla="*/ 239 h 239"/>
              <a:gd name="T12" fmla="*/ 246 w 246"/>
              <a:gd name="T13" fmla="*/ 113 h 239"/>
              <a:gd name="T14" fmla="*/ 245 w 246"/>
              <a:gd name="T15" fmla="*/ 113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46" h="239">
                <a:moveTo>
                  <a:pt x="245" y="113"/>
                </a:moveTo>
                <a:cubicBezTo>
                  <a:pt x="242" y="50"/>
                  <a:pt x="188" y="0"/>
                  <a:pt x="123" y="0"/>
                </a:cubicBezTo>
                <a:cubicBezTo>
                  <a:pt x="55" y="0"/>
                  <a:pt x="0" y="54"/>
                  <a:pt x="0" y="120"/>
                </a:cubicBezTo>
                <a:cubicBezTo>
                  <a:pt x="0" y="184"/>
                  <a:pt x="51" y="236"/>
                  <a:pt x="116" y="239"/>
                </a:cubicBezTo>
                <a:cubicBezTo>
                  <a:pt x="116" y="239"/>
                  <a:pt x="116" y="239"/>
                  <a:pt x="116" y="239"/>
                </a:cubicBezTo>
                <a:cubicBezTo>
                  <a:pt x="246" y="239"/>
                  <a:pt x="246" y="239"/>
                  <a:pt x="246" y="239"/>
                </a:cubicBezTo>
                <a:cubicBezTo>
                  <a:pt x="246" y="113"/>
                  <a:pt x="246" y="113"/>
                  <a:pt x="246" y="113"/>
                </a:cubicBezTo>
                <a:lnTo>
                  <a:pt x="245" y="113"/>
                </a:lnTo>
                <a:close/>
              </a:path>
            </a:pathLst>
          </a:custGeom>
          <a:solidFill>
            <a:srgbClr val="A7CE5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42" name="Freeform 117"/>
          <p:cNvSpPr>
            <a:spLocks/>
          </p:cNvSpPr>
          <p:nvPr/>
        </p:nvSpPr>
        <p:spPr bwMode="auto">
          <a:xfrm>
            <a:off x="4981531" y="1839501"/>
            <a:ext cx="396875" cy="147638"/>
          </a:xfrm>
          <a:custGeom>
            <a:avLst/>
            <a:gdLst>
              <a:gd name="T0" fmla="*/ 189 w 236"/>
              <a:gd name="T1" fmla="*/ 56 h 88"/>
              <a:gd name="T2" fmla="*/ 185 w 236"/>
              <a:gd name="T3" fmla="*/ 56 h 88"/>
              <a:gd name="T4" fmla="*/ 4 w 236"/>
              <a:gd name="T5" fmla="*/ 56 h 88"/>
              <a:gd name="T6" fmla="*/ 0 w 236"/>
              <a:gd name="T7" fmla="*/ 52 h 88"/>
              <a:gd name="T8" fmla="*/ 0 w 236"/>
              <a:gd name="T9" fmla="*/ 38 h 88"/>
              <a:gd name="T10" fmla="*/ 2 w 236"/>
              <a:gd name="T11" fmla="*/ 35 h 88"/>
              <a:gd name="T12" fmla="*/ 4 w 236"/>
              <a:gd name="T13" fmla="*/ 35 h 88"/>
              <a:gd name="T14" fmla="*/ 184 w 236"/>
              <a:gd name="T15" fmla="*/ 35 h 88"/>
              <a:gd name="T16" fmla="*/ 186 w 236"/>
              <a:gd name="T17" fmla="*/ 35 h 88"/>
              <a:gd name="T18" fmla="*/ 189 w 236"/>
              <a:gd name="T19" fmla="*/ 33 h 88"/>
              <a:gd name="T20" fmla="*/ 189 w 236"/>
              <a:gd name="T21" fmla="*/ 4 h 88"/>
              <a:gd name="T22" fmla="*/ 192 w 236"/>
              <a:gd name="T23" fmla="*/ 0 h 88"/>
              <a:gd name="T24" fmla="*/ 202 w 236"/>
              <a:gd name="T25" fmla="*/ 0 h 88"/>
              <a:gd name="T26" fmla="*/ 204 w 236"/>
              <a:gd name="T27" fmla="*/ 3 h 88"/>
              <a:gd name="T28" fmla="*/ 204 w 236"/>
              <a:gd name="T29" fmla="*/ 32 h 88"/>
              <a:gd name="T30" fmla="*/ 208 w 236"/>
              <a:gd name="T31" fmla="*/ 35 h 88"/>
              <a:gd name="T32" fmla="*/ 233 w 236"/>
              <a:gd name="T33" fmla="*/ 35 h 88"/>
              <a:gd name="T34" fmla="*/ 236 w 236"/>
              <a:gd name="T35" fmla="*/ 38 h 88"/>
              <a:gd name="T36" fmla="*/ 236 w 236"/>
              <a:gd name="T37" fmla="*/ 53 h 88"/>
              <a:gd name="T38" fmla="*/ 234 w 236"/>
              <a:gd name="T39" fmla="*/ 56 h 88"/>
              <a:gd name="T40" fmla="*/ 208 w 236"/>
              <a:gd name="T41" fmla="*/ 56 h 88"/>
              <a:gd name="T42" fmla="*/ 204 w 236"/>
              <a:gd name="T43" fmla="*/ 60 h 88"/>
              <a:gd name="T44" fmla="*/ 204 w 236"/>
              <a:gd name="T45" fmla="*/ 85 h 88"/>
              <a:gd name="T46" fmla="*/ 201 w 236"/>
              <a:gd name="T47" fmla="*/ 88 h 88"/>
              <a:gd name="T48" fmla="*/ 191 w 236"/>
              <a:gd name="T49" fmla="*/ 88 h 88"/>
              <a:gd name="T50" fmla="*/ 189 w 236"/>
              <a:gd name="T51" fmla="*/ 85 h 88"/>
              <a:gd name="T52" fmla="*/ 189 w 236"/>
              <a:gd name="T53" fmla="*/ 59 h 88"/>
              <a:gd name="T54" fmla="*/ 189 w 236"/>
              <a:gd name="T55" fmla="*/ 56 h 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36" h="88">
                <a:moveTo>
                  <a:pt x="189" y="56"/>
                </a:moveTo>
                <a:cubicBezTo>
                  <a:pt x="187" y="56"/>
                  <a:pt x="186" y="56"/>
                  <a:pt x="185" y="56"/>
                </a:cubicBezTo>
                <a:cubicBezTo>
                  <a:pt x="125" y="56"/>
                  <a:pt x="64" y="56"/>
                  <a:pt x="4" y="56"/>
                </a:cubicBezTo>
                <a:cubicBezTo>
                  <a:pt x="0" y="56"/>
                  <a:pt x="0" y="56"/>
                  <a:pt x="0" y="52"/>
                </a:cubicBezTo>
                <a:cubicBezTo>
                  <a:pt x="0" y="47"/>
                  <a:pt x="0" y="42"/>
                  <a:pt x="0" y="38"/>
                </a:cubicBezTo>
                <a:cubicBezTo>
                  <a:pt x="0" y="36"/>
                  <a:pt x="1" y="35"/>
                  <a:pt x="2" y="35"/>
                </a:cubicBezTo>
                <a:cubicBezTo>
                  <a:pt x="3" y="35"/>
                  <a:pt x="4" y="35"/>
                  <a:pt x="4" y="35"/>
                </a:cubicBezTo>
                <a:cubicBezTo>
                  <a:pt x="64" y="35"/>
                  <a:pt x="124" y="35"/>
                  <a:pt x="184" y="35"/>
                </a:cubicBezTo>
                <a:cubicBezTo>
                  <a:pt x="185" y="35"/>
                  <a:pt x="185" y="35"/>
                  <a:pt x="186" y="35"/>
                </a:cubicBezTo>
                <a:cubicBezTo>
                  <a:pt x="188" y="36"/>
                  <a:pt x="189" y="35"/>
                  <a:pt x="189" y="33"/>
                </a:cubicBezTo>
                <a:cubicBezTo>
                  <a:pt x="189" y="23"/>
                  <a:pt x="189" y="13"/>
                  <a:pt x="189" y="4"/>
                </a:cubicBezTo>
                <a:cubicBezTo>
                  <a:pt x="189" y="0"/>
                  <a:pt x="189" y="0"/>
                  <a:pt x="192" y="0"/>
                </a:cubicBezTo>
                <a:cubicBezTo>
                  <a:pt x="195" y="0"/>
                  <a:pt x="198" y="0"/>
                  <a:pt x="202" y="0"/>
                </a:cubicBezTo>
                <a:cubicBezTo>
                  <a:pt x="203" y="0"/>
                  <a:pt x="204" y="1"/>
                  <a:pt x="204" y="3"/>
                </a:cubicBezTo>
                <a:cubicBezTo>
                  <a:pt x="204" y="12"/>
                  <a:pt x="204" y="22"/>
                  <a:pt x="204" y="32"/>
                </a:cubicBezTo>
                <a:cubicBezTo>
                  <a:pt x="204" y="35"/>
                  <a:pt x="204" y="35"/>
                  <a:pt x="208" y="35"/>
                </a:cubicBezTo>
                <a:cubicBezTo>
                  <a:pt x="216" y="35"/>
                  <a:pt x="225" y="35"/>
                  <a:pt x="233" y="35"/>
                </a:cubicBezTo>
                <a:cubicBezTo>
                  <a:pt x="236" y="35"/>
                  <a:pt x="236" y="36"/>
                  <a:pt x="236" y="38"/>
                </a:cubicBezTo>
                <a:cubicBezTo>
                  <a:pt x="236" y="43"/>
                  <a:pt x="236" y="48"/>
                  <a:pt x="236" y="53"/>
                </a:cubicBezTo>
                <a:cubicBezTo>
                  <a:pt x="236" y="55"/>
                  <a:pt x="236" y="56"/>
                  <a:pt x="234" y="56"/>
                </a:cubicBezTo>
                <a:cubicBezTo>
                  <a:pt x="225" y="56"/>
                  <a:pt x="217" y="56"/>
                  <a:pt x="208" y="56"/>
                </a:cubicBezTo>
                <a:cubicBezTo>
                  <a:pt x="204" y="56"/>
                  <a:pt x="204" y="55"/>
                  <a:pt x="204" y="60"/>
                </a:cubicBezTo>
                <a:cubicBezTo>
                  <a:pt x="204" y="68"/>
                  <a:pt x="204" y="77"/>
                  <a:pt x="204" y="85"/>
                </a:cubicBezTo>
                <a:cubicBezTo>
                  <a:pt x="204" y="87"/>
                  <a:pt x="203" y="88"/>
                  <a:pt x="201" y="88"/>
                </a:cubicBezTo>
                <a:cubicBezTo>
                  <a:pt x="198" y="88"/>
                  <a:pt x="195" y="88"/>
                  <a:pt x="191" y="88"/>
                </a:cubicBezTo>
                <a:cubicBezTo>
                  <a:pt x="189" y="88"/>
                  <a:pt x="189" y="87"/>
                  <a:pt x="189" y="85"/>
                </a:cubicBezTo>
                <a:cubicBezTo>
                  <a:pt x="189" y="76"/>
                  <a:pt x="189" y="68"/>
                  <a:pt x="189" y="59"/>
                </a:cubicBezTo>
                <a:cubicBezTo>
                  <a:pt x="189" y="58"/>
                  <a:pt x="189" y="57"/>
                  <a:pt x="189" y="56"/>
                </a:cubicBezTo>
                <a:close/>
              </a:path>
            </a:pathLst>
          </a:cu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81" name="グループ化 1980"/>
          <p:cNvGrpSpPr/>
          <p:nvPr/>
        </p:nvGrpSpPr>
        <p:grpSpPr>
          <a:xfrm>
            <a:off x="5710193" y="1688688"/>
            <a:ext cx="180976" cy="411163"/>
            <a:chOff x="5710193" y="1638300"/>
            <a:chExt cx="180976" cy="411163"/>
          </a:xfrm>
        </p:grpSpPr>
        <p:sp>
          <p:nvSpPr>
            <p:cNvPr id="1943" name="Freeform 118"/>
            <p:cNvSpPr>
              <a:spLocks/>
            </p:cNvSpPr>
            <p:nvPr/>
          </p:nvSpPr>
          <p:spPr bwMode="auto">
            <a:xfrm>
              <a:off x="5710193" y="1638300"/>
              <a:ext cx="101600" cy="411163"/>
            </a:xfrm>
            <a:custGeom>
              <a:avLst/>
              <a:gdLst>
                <a:gd name="T0" fmla="*/ 44 w 60"/>
                <a:gd name="T1" fmla="*/ 45 h 244"/>
                <a:gd name="T2" fmla="*/ 60 w 60"/>
                <a:gd name="T3" fmla="*/ 61 h 244"/>
                <a:gd name="T4" fmla="*/ 44 w 60"/>
                <a:gd name="T5" fmla="*/ 78 h 244"/>
                <a:gd name="T6" fmla="*/ 44 w 60"/>
                <a:gd name="T7" fmla="*/ 74 h 244"/>
                <a:gd name="T8" fmla="*/ 42 w 60"/>
                <a:gd name="T9" fmla="*/ 72 h 244"/>
                <a:gd name="T10" fmla="*/ 36 w 60"/>
                <a:gd name="T11" fmla="*/ 77 h 244"/>
                <a:gd name="T12" fmla="*/ 36 w 60"/>
                <a:gd name="T13" fmla="*/ 240 h 244"/>
                <a:gd name="T14" fmla="*/ 33 w 60"/>
                <a:gd name="T15" fmla="*/ 244 h 244"/>
                <a:gd name="T16" fmla="*/ 26 w 60"/>
                <a:gd name="T17" fmla="*/ 237 h 244"/>
                <a:gd name="T18" fmla="*/ 26 w 60"/>
                <a:gd name="T19" fmla="*/ 75 h 244"/>
                <a:gd name="T20" fmla="*/ 22 w 60"/>
                <a:gd name="T21" fmla="*/ 72 h 244"/>
                <a:gd name="T22" fmla="*/ 2 w 60"/>
                <a:gd name="T23" fmla="*/ 72 h 244"/>
                <a:gd name="T24" fmla="*/ 0 w 60"/>
                <a:gd name="T25" fmla="*/ 69 h 244"/>
                <a:gd name="T26" fmla="*/ 0 w 60"/>
                <a:gd name="T27" fmla="*/ 53 h 244"/>
                <a:gd name="T28" fmla="*/ 2 w 60"/>
                <a:gd name="T29" fmla="*/ 51 h 244"/>
                <a:gd name="T30" fmla="*/ 23 w 60"/>
                <a:gd name="T31" fmla="*/ 51 h 244"/>
                <a:gd name="T32" fmla="*/ 26 w 60"/>
                <a:gd name="T33" fmla="*/ 48 h 244"/>
                <a:gd name="T34" fmla="*/ 26 w 60"/>
                <a:gd name="T35" fmla="*/ 3 h 244"/>
                <a:gd name="T36" fmla="*/ 29 w 60"/>
                <a:gd name="T37" fmla="*/ 0 h 244"/>
                <a:gd name="T38" fmla="*/ 36 w 60"/>
                <a:gd name="T39" fmla="*/ 7 h 244"/>
                <a:gd name="T40" fmla="*/ 36 w 60"/>
                <a:gd name="T41" fmla="*/ 48 h 244"/>
                <a:gd name="T42" fmla="*/ 39 w 60"/>
                <a:gd name="T43" fmla="*/ 51 h 244"/>
                <a:gd name="T44" fmla="*/ 44 w 60"/>
                <a:gd name="T45" fmla="*/ 46 h 244"/>
                <a:gd name="T46" fmla="*/ 44 w 60"/>
                <a:gd name="T47" fmla="*/ 4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0" h="244">
                  <a:moveTo>
                    <a:pt x="44" y="45"/>
                  </a:moveTo>
                  <a:cubicBezTo>
                    <a:pt x="49" y="51"/>
                    <a:pt x="55" y="56"/>
                    <a:pt x="60" y="61"/>
                  </a:cubicBezTo>
                  <a:cubicBezTo>
                    <a:pt x="55" y="66"/>
                    <a:pt x="50" y="72"/>
                    <a:pt x="44" y="78"/>
                  </a:cubicBezTo>
                  <a:cubicBezTo>
                    <a:pt x="44" y="76"/>
                    <a:pt x="44" y="75"/>
                    <a:pt x="44" y="74"/>
                  </a:cubicBezTo>
                  <a:cubicBezTo>
                    <a:pt x="44" y="72"/>
                    <a:pt x="43" y="72"/>
                    <a:pt x="42" y="72"/>
                  </a:cubicBezTo>
                  <a:cubicBezTo>
                    <a:pt x="36" y="71"/>
                    <a:pt x="36" y="71"/>
                    <a:pt x="36" y="77"/>
                  </a:cubicBezTo>
                  <a:cubicBezTo>
                    <a:pt x="36" y="131"/>
                    <a:pt x="36" y="186"/>
                    <a:pt x="36" y="240"/>
                  </a:cubicBezTo>
                  <a:cubicBezTo>
                    <a:pt x="36" y="244"/>
                    <a:pt x="36" y="244"/>
                    <a:pt x="33" y="244"/>
                  </a:cubicBezTo>
                  <a:cubicBezTo>
                    <a:pt x="26" y="244"/>
                    <a:pt x="26" y="244"/>
                    <a:pt x="26" y="237"/>
                  </a:cubicBezTo>
                  <a:cubicBezTo>
                    <a:pt x="26" y="183"/>
                    <a:pt x="26" y="129"/>
                    <a:pt x="26" y="75"/>
                  </a:cubicBezTo>
                  <a:cubicBezTo>
                    <a:pt x="26" y="72"/>
                    <a:pt x="26" y="72"/>
                    <a:pt x="22" y="72"/>
                  </a:cubicBezTo>
                  <a:cubicBezTo>
                    <a:pt x="16" y="72"/>
                    <a:pt x="9" y="72"/>
                    <a:pt x="2" y="72"/>
                  </a:cubicBezTo>
                  <a:cubicBezTo>
                    <a:pt x="0" y="72"/>
                    <a:pt x="0" y="71"/>
                    <a:pt x="0" y="69"/>
                  </a:cubicBezTo>
                  <a:cubicBezTo>
                    <a:pt x="0" y="64"/>
                    <a:pt x="0" y="59"/>
                    <a:pt x="0" y="53"/>
                  </a:cubicBezTo>
                  <a:cubicBezTo>
                    <a:pt x="0" y="52"/>
                    <a:pt x="0" y="51"/>
                    <a:pt x="2" y="51"/>
                  </a:cubicBezTo>
                  <a:cubicBezTo>
                    <a:pt x="9" y="51"/>
                    <a:pt x="16" y="51"/>
                    <a:pt x="23" y="51"/>
                  </a:cubicBezTo>
                  <a:cubicBezTo>
                    <a:pt x="26" y="51"/>
                    <a:pt x="26" y="50"/>
                    <a:pt x="26" y="48"/>
                  </a:cubicBezTo>
                  <a:cubicBezTo>
                    <a:pt x="26" y="33"/>
                    <a:pt x="26" y="18"/>
                    <a:pt x="26" y="3"/>
                  </a:cubicBezTo>
                  <a:cubicBezTo>
                    <a:pt x="26" y="1"/>
                    <a:pt x="27" y="0"/>
                    <a:pt x="29" y="0"/>
                  </a:cubicBezTo>
                  <a:cubicBezTo>
                    <a:pt x="36" y="0"/>
                    <a:pt x="36" y="0"/>
                    <a:pt x="36" y="7"/>
                  </a:cubicBezTo>
                  <a:cubicBezTo>
                    <a:pt x="36" y="21"/>
                    <a:pt x="36" y="34"/>
                    <a:pt x="36" y="48"/>
                  </a:cubicBezTo>
                  <a:cubicBezTo>
                    <a:pt x="36" y="50"/>
                    <a:pt x="37" y="51"/>
                    <a:pt x="39" y="51"/>
                  </a:cubicBezTo>
                  <a:cubicBezTo>
                    <a:pt x="44" y="51"/>
                    <a:pt x="44" y="51"/>
                    <a:pt x="44" y="46"/>
                  </a:cubicBezTo>
                  <a:cubicBezTo>
                    <a:pt x="44" y="46"/>
                    <a:pt x="44" y="46"/>
                    <a:pt x="44" y="45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4" name="Freeform 119"/>
            <p:cNvSpPr>
              <a:spLocks/>
            </p:cNvSpPr>
            <p:nvPr/>
          </p:nvSpPr>
          <p:spPr bwMode="auto">
            <a:xfrm>
              <a:off x="5848306" y="1639888"/>
              <a:ext cx="42863" cy="409575"/>
            </a:xfrm>
            <a:custGeom>
              <a:avLst/>
              <a:gdLst>
                <a:gd name="T0" fmla="*/ 2 w 25"/>
                <a:gd name="T1" fmla="*/ 240 h 243"/>
                <a:gd name="T2" fmla="*/ 9 w 25"/>
                <a:gd name="T3" fmla="*/ 228 h 243"/>
                <a:gd name="T4" fmla="*/ 9 w 25"/>
                <a:gd name="T5" fmla="*/ 225 h 243"/>
                <a:gd name="T6" fmla="*/ 2 w 25"/>
                <a:gd name="T7" fmla="*/ 213 h 243"/>
                <a:gd name="T8" fmla="*/ 11 w 25"/>
                <a:gd name="T9" fmla="*/ 208 h 243"/>
                <a:gd name="T10" fmla="*/ 0 w 25"/>
                <a:gd name="T11" fmla="*/ 197 h 243"/>
                <a:gd name="T12" fmla="*/ 11 w 25"/>
                <a:gd name="T13" fmla="*/ 185 h 243"/>
                <a:gd name="T14" fmla="*/ 2 w 25"/>
                <a:gd name="T15" fmla="*/ 180 h 243"/>
                <a:gd name="T16" fmla="*/ 9 w 25"/>
                <a:gd name="T17" fmla="*/ 169 h 243"/>
                <a:gd name="T18" fmla="*/ 9 w 25"/>
                <a:gd name="T19" fmla="*/ 165 h 243"/>
                <a:gd name="T20" fmla="*/ 2 w 25"/>
                <a:gd name="T21" fmla="*/ 154 h 243"/>
                <a:gd name="T22" fmla="*/ 11 w 25"/>
                <a:gd name="T23" fmla="*/ 148 h 243"/>
                <a:gd name="T24" fmla="*/ 0 w 25"/>
                <a:gd name="T25" fmla="*/ 137 h 243"/>
                <a:gd name="T26" fmla="*/ 11 w 25"/>
                <a:gd name="T27" fmla="*/ 126 h 243"/>
                <a:gd name="T28" fmla="*/ 3 w 25"/>
                <a:gd name="T29" fmla="*/ 120 h 243"/>
                <a:gd name="T30" fmla="*/ 9 w 25"/>
                <a:gd name="T31" fmla="*/ 109 h 243"/>
                <a:gd name="T32" fmla="*/ 9 w 25"/>
                <a:gd name="T33" fmla="*/ 106 h 243"/>
                <a:gd name="T34" fmla="*/ 3 w 25"/>
                <a:gd name="T35" fmla="*/ 93 h 243"/>
                <a:gd name="T36" fmla="*/ 11 w 25"/>
                <a:gd name="T37" fmla="*/ 88 h 243"/>
                <a:gd name="T38" fmla="*/ 0 w 25"/>
                <a:gd name="T39" fmla="*/ 77 h 243"/>
                <a:gd name="T40" fmla="*/ 11 w 25"/>
                <a:gd name="T41" fmla="*/ 66 h 243"/>
                <a:gd name="T42" fmla="*/ 2 w 25"/>
                <a:gd name="T43" fmla="*/ 60 h 243"/>
                <a:gd name="T44" fmla="*/ 9 w 25"/>
                <a:gd name="T45" fmla="*/ 48 h 243"/>
                <a:gd name="T46" fmla="*/ 9 w 25"/>
                <a:gd name="T47" fmla="*/ 45 h 243"/>
                <a:gd name="T48" fmla="*/ 2 w 25"/>
                <a:gd name="T49" fmla="*/ 33 h 243"/>
                <a:gd name="T50" fmla="*/ 11 w 25"/>
                <a:gd name="T51" fmla="*/ 28 h 243"/>
                <a:gd name="T52" fmla="*/ 0 w 25"/>
                <a:gd name="T53" fmla="*/ 17 h 243"/>
                <a:gd name="T54" fmla="*/ 11 w 25"/>
                <a:gd name="T55" fmla="*/ 6 h 243"/>
                <a:gd name="T56" fmla="*/ 2 w 25"/>
                <a:gd name="T57" fmla="*/ 0 h 243"/>
                <a:gd name="T58" fmla="*/ 16 w 25"/>
                <a:gd name="T59" fmla="*/ 3 h 243"/>
                <a:gd name="T60" fmla="*/ 23 w 25"/>
                <a:gd name="T61" fmla="*/ 15 h 243"/>
                <a:gd name="T62" fmla="*/ 14 w 25"/>
                <a:gd name="T63" fmla="*/ 20 h 243"/>
                <a:gd name="T64" fmla="*/ 25 w 25"/>
                <a:gd name="T65" fmla="*/ 32 h 243"/>
                <a:gd name="T66" fmla="*/ 14 w 25"/>
                <a:gd name="T67" fmla="*/ 43 h 243"/>
                <a:gd name="T68" fmla="*/ 23 w 25"/>
                <a:gd name="T69" fmla="*/ 48 h 243"/>
                <a:gd name="T70" fmla="*/ 16 w 25"/>
                <a:gd name="T71" fmla="*/ 60 h 243"/>
                <a:gd name="T72" fmla="*/ 17 w 25"/>
                <a:gd name="T73" fmla="*/ 63 h 243"/>
                <a:gd name="T74" fmla="*/ 23 w 25"/>
                <a:gd name="T75" fmla="*/ 75 h 243"/>
                <a:gd name="T76" fmla="*/ 14 w 25"/>
                <a:gd name="T77" fmla="*/ 80 h 243"/>
                <a:gd name="T78" fmla="*/ 25 w 25"/>
                <a:gd name="T79" fmla="*/ 91 h 243"/>
                <a:gd name="T80" fmla="*/ 14 w 25"/>
                <a:gd name="T81" fmla="*/ 103 h 243"/>
                <a:gd name="T82" fmla="*/ 22 w 25"/>
                <a:gd name="T83" fmla="*/ 109 h 243"/>
                <a:gd name="T84" fmla="*/ 16 w 25"/>
                <a:gd name="T85" fmla="*/ 120 h 243"/>
                <a:gd name="T86" fmla="*/ 16 w 25"/>
                <a:gd name="T87" fmla="*/ 123 h 243"/>
                <a:gd name="T88" fmla="*/ 23 w 25"/>
                <a:gd name="T89" fmla="*/ 135 h 243"/>
                <a:gd name="T90" fmla="*/ 14 w 25"/>
                <a:gd name="T91" fmla="*/ 141 h 243"/>
                <a:gd name="T92" fmla="*/ 25 w 25"/>
                <a:gd name="T93" fmla="*/ 152 h 243"/>
                <a:gd name="T94" fmla="*/ 14 w 25"/>
                <a:gd name="T95" fmla="*/ 163 h 243"/>
                <a:gd name="T96" fmla="*/ 22 w 25"/>
                <a:gd name="T97" fmla="*/ 169 h 243"/>
                <a:gd name="T98" fmla="*/ 17 w 25"/>
                <a:gd name="T99" fmla="*/ 180 h 243"/>
                <a:gd name="T100" fmla="*/ 16 w 25"/>
                <a:gd name="T101" fmla="*/ 183 h 243"/>
                <a:gd name="T102" fmla="*/ 23 w 25"/>
                <a:gd name="T103" fmla="*/ 195 h 243"/>
                <a:gd name="T104" fmla="*/ 14 w 25"/>
                <a:gd name="T105" fmla="*/ 200 h 243"/>
                <a:gd name="T106" fmla="*/ 25 w 25"/>
                <a:gd name="T107" fmla="*/ 212 h 243"/>
                <a:gd name="T108" fmla="*/ 14 w 25"/>
                <a:gd name="T109" fmla="*/ 223 h 243"/>
                <a:gd name="T110" fmla="*/ 22 w 25"/>
                <a:gd name="T111" fmla="*/ 229 h 243"/>
                <a:gd name="T112" fmla="*/ 16 w 25"/>
                <a:gd name="T113" fmla="*/ 240 h 243"/>
                <a:gd name="T114" fmla="*/ 12 w 25"/>
                <a:gd name="T115" fmla="*/ 243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" h="243">
                  <a:moveTo>
                    <a:pt x="12" y="243"/>
                  </a:moveTo>
                  <a:cubicBezTo>
                    <a:pt x="9" y="243"/>
                    <a:pt x="6" y="243"/>
                    <a:pt x="2" y="243"/>
                  </a:cubicBezTo>
                  <a:cubicBezTo>
                    <a:pt x="1" y="243"/>
                    <a:pt x="0" y="243"/>
                    <a:pt x="0" y="242"/>
                  </a:cubicBezTo>
                  <a:cubicBezTo>
                    <a:pt x="0" y="240"/>
                    <a:pt x="1" y="240"/>
                    <a:pt x="2" y="240"/>
                  </a:cubicBezTo>
                  <a:cubicBezTo>
                    <a:pt x="5" y="240"/>
                    <a:pt x="7" y="240"/>
                    <a:pt x="9" y="240"/>
                  </a:cubicBezTo>
                  <a:cubicBezTo>
                    <a:pt x="11" y="240"/>
                    <a:pt x="11" y="239"/>
                    <a:pt x="11" y="238"/>
                  </a:cubicBezTo>
                  <a:cubicBezTo>
                    <a:pt x="11" y="235"/>
                    <a:pt x="11" y="233"/>
                    <a:pt x="11" y="231"/>
                  </a:cubicBezTo>
                  <a:cubicBezTo>
                    <a:pt x="11" y="229"/>
                    <a:pt x="11" y="228"/>
                    <a:pt x="9" y="228"/>
                  </a:cubicBezTo>
                  <a:cubicBezTo>
                    <a:pt x="7" y="229"/>
                    <a:pt x="5" y="228"/>
                    <a:pt x="2" y="229"/>
                  </a:cubicBezTo>
                  <a:cubicBezTo>
                    <a:pt x="1" y="229"/>
                    <a:pt x="0" y="228"/>
                    <a:pt x="0" y="227"/>
                  </a:cubicBezTo>
                  <a:cubicBezTo>
                    <a:pt x="0" y="225"/>
                    <a:pt x="1" y="225"/>
                    <a:pt x="2" y="225"/>
                  </a:cubicBezTo>
                  <a:cubicBezTo>
                    <a:pt x="5" y="225"/>
                    <a:pt x="7" y="225"/>
                    <a:pt x="9" y="225"/>
                  </a:cubicBezTo>
                  <a:cubicBezTo>
                    <a:pt x="11" y="225"/>
                    <a:pt x="11" y="225"/>
                    <a:pt x="11" y="223"/>
                  </a:cubicBezTo>
                  <a:cubicBezTo>
                    <a:pt x="11" y="221"/>
                    <a:pt x="11" y="218"/>
                    <a:pt x="11" y="215"/>
                  </a:cubicBezTo>
                  <a:cubicBezTo>
                    <a:pt x="11" y="214"/>
                    <a:pt x="11" y="213"/>
                    <a:pt x="9" y="213"/>
                  </a:cubicBezTo>
                  <a:cubicBezTo>
                    <a:pt x="7" y="213"/>
                    <a:pt x="5" y="213"/>
                    <a:pt x="2" y="213"/>
                  </a:cubicBezTo>
                  <a:cubicBezTo>
                    <a:pt x="2" y="213"/>
                    <a:pt x="1" y="212"/>
                    <a:pt x="0" y="212"/>
                  </a:cubicBezTo>
                  <a:cubicBezTo>
                    <a:pt x="1" y="211"/>
                    <a:pt x="1" y="210"/>
                    <a:pt x="2" y="210"/>
                  </a:cubicBezTo>
                  <a:cubicBezTo>
                    <a:pt x="4" y="210"/>
                    <a:pt x="7" y="210"/>
                    <a:pt x="9" y="210"/>
                  </a:cubicBezTo>
                  <a:cubicBezTo>
                    <a:pt x="11" y="210"/>
                    <a:pt x="11" y="210"/>
                    <a:pt x="11" y="208"/>
                  </a:cubicBezTo>
                  <a:cubicBezTo>
                    <a:pt x="11" y="206"/>
                    <a:pt x="11" y="203"/>
                    <a:pt x="11" y="200"/>
                  </a:cubicBezTo>
                  <a:cubicBezTo>
                    <a:pt x="11" y="199"/>
                    <a:pt x="11" y="198"/>
                    <a:pt x="9" y="198"/>
                  </a:cubicBezTo>
                  <a:cubicBezTo>
                    <a:pt x="7" y="198"/>
                    <a:pt x="4" y="198"/>
                    <a:pt x="2" y="198"/>
                  </a:cubicBezTo>
                  <a:cubicBezTo>
                    <a:pt x="1" y="198"/>
                    <a:pt x="1" y="197"/>
                    <a:pt x="0" y="197"/>
                  </a:cubicBezTo>
                  <a:cubicBezTo>
                    <a:pt x="1" y="196"/>
                    <a:pt x="2" y="195"/>
                    <a:pt x="2" y="195"/>
                  </a:cubicBezTo>
                  <a:cubicBezTo>
                    <a:pt x="4" y="195"/>
                    <a:pt x="7" y="195"/>
                    <a:pt x="9" y="195"/>
                  </a:cubicBezTo>
                  <a:cubicBezTo>
                    <a:pt x="11" y="195"/>
                    <a:pt x="11" y="195"/>
                    <a:pt x="11" y="193"/>
                  </a:cubicBezTo>
                  <a:cubicBezTo>
                    <a:pt x="11" y="190"/>
                    <a:pt x="11" y="188"/>
                    <a:pt x="11" y="185"/>
                  </a:cubicBezTo>
                  <a:cubicBezTo>
                    <a:pt x="11" y="184"/>
                    <a:pt x="11" y="183"/>
                    <a:pt x="9" y="183"/>
                  </a:cubicBezTo>
                  <a:cubicBezTo>
                    <a:pt x="7" y="183"/>
                    <a:pt x="5" y="184"/>
                    <a:pt x="2" y="183"/>
                  </a:cubicBezTo>
                  <a:cubicBezTo>
                    <a:pt x="2" y="183"/>
                    <a:pt x="0" y="183"/>
                    <a:pt x="0" y="182"/>
                  </a:cubicBezTo>
                  <a:cubicBezTo>
                    <a:pt x="0" y="180"/>
                    <a:pt x="1" y="180"/>
                    <a:pt x="2" y="180"/>
                  </a:cubicBezTo>
                  <a:cubicBezTo>
                    <a:pt x="5" y="180"/>
                    <a:pt x="7" y="180"/>
                    <a:pt x="9" y="180"/>
                  </a:cubicBezTo>
                  <a:cubicBezTo>
                    <a:pt x="11" y="180"/>
                    <a:pt x="11" y="180"/>
                    <a:pt x="11" y="178"/>
                  </a:cubicBezTo>
                  <a:cubicBezTo>
                    <a:pt x="11" y="176"/>
                    <a:pt x="11" y="173"/>
                    <a:pt x="11" y="171"/>
                  </a:cubicBezTo>
                  <a:cubicBezTo>
                    <a:pt x="11" y="169"/>
                    <a:pt x="11" y="168"/>
                    <a:pt x="9" y="169"/>
                  </a:cubicBezTo>
                  <a:cubicBezTo>
                    <a:pt x="7" y="169"/>
                    <a:pt x="4" y="168"/>
                    <a:pt x="2" y="169"/>
                  </a:cubicBezTo>
                  <a:cubicBezTo>
                    <a:pt x="1" y="169"/>
                    <a:pt x="0" y="168"/>
                    <a:pt x="0" y="167"/>
                  </a:cubicBezTo>
                  <a:cubicBezTo>
                    <a:pt x="1" y="166"/>
                    <a:pt x="1" y="165"/>
                    <a:pt x="2" y="165"/>
                  </a:cubicBezTo>
                  <a:cubicBezTo>
                    <a:pt x="4" y="165"/>
                    <a:pt x="7" y="165"/>
                    <a:pt x="9" y="165"/>
                  </a:cubicBezTo>
                  <a:cubicBezTo>
                    <a:pt x="11" y="165"/>
                    <a:pt x="11" y="165"/>
                    <a:pt x="11" y="163"/>
                  </a:cubicBezTo>
                  <a:cubicBezTo>
                    <a:pt x="11" y="161"/>
                    <a:pt x="11" y="158"/>
                    <a:pt x="11" y="156"/>
                  </a:cubicBezTo>
                  <a:cubicBezTo>
                    <a:pt x="11" y="154"/>
                    <a:pt x="11" y="154"/>
                    <a:pt x="9" y="154"/>
                  </a:cubicBezTo>
                  <a:cubicBezTo>
                    <a:pt x="7" y="154"/>
                    <a:pt x="5" y="154"/>
                    <a:pt x="2" y="154"/>
                  </a:cubicBezTo>
                  <a:cubicBezTo>
                    <a:pt x="1" y="154"/>
                    <a:pt x="0" y="153"/>
                    <a:pt x="0" y="152"/>
                  </a:cubicBezTo>
                  <a:cubicBezTo>
                    <a:pt x="0" y="150"/>
                    <a:pt x="1" y="150"/>
                    <a:pt x="2" y="150"/>
                  </a:cubicBezTo>
                  <a:cubicBezTo>
                    <a:pt x="5" y="150"/>
                    <a:pt x="7" y="150"/>
                    <a:pt x="9" y="150"/>
                  </a:cubicBezTo>
                  <a:cubicBezTo>
                    <a:pt x="11" y="150"/>
                    <a:pt x="11" y="150"/>
                    <a:pt x="11" y="148"/>
                  </a:cubicBezTo>
                  <a:cubicBezTo>
                    <a:pt x="11" y="146"/>
                    <a:pt x="11" y="143"/>
                    <a:pt x="11" y="140"/>
                  </a:cubicBezTo>
                  <a:cubicBezTo>
                    <a:pt x="11" y="139"/>
                    <a:pt x="11" y="138"/>
                    <a:pt x="9" y="138"/>
                  </a:cubicBezTo>
                  <a:cubicBezTo>
                    <a:pt x="7" y="138"/>
                    <a:pt x="5" y="138"/>
                    <a:pt x="2" y="138"/>
                  </a:cubicBezTo>
                  <a:cubicBezTo>
                    <a:pt x="1" y="138"/>
                    <a:pt x="0" y="138"/>
                    <a:pt x="0" y="137"/>
                  </a:cubicBezTo>
                  <a:cubicBezTo>
                    <a:pt x="0" y="135"/>
                    <a:pt x="1" y="135"/>
                    <a:pt x="2" y="135"/>
                  </a:cubicBezTo>
                  <a:cubicBezTo>
                    <a:pt x="5" y="135"/>
                    <a:pt x="7" y="135"/>
                    <a:pt x="9" y="135"/>
                  </a:cubicBezTo>
                  <a:cubicBezTo>
                    <a:pt x="11" y="135"/>
                    <a:pt x="11" y="135"/>
                    <a:pt x="11" y="133"/>
                  </a:cubicBezTo>
                  <a:cubicBezTo>
                    <a:pt x="11" y="131"/>
                    <a:pt x="11" y="128"/>
                    <a:pt x="11" y="126"/>
                  </a:cubicBezTo>
                  <a:cubicBezTo>
                    <a:pt x="11" y="124"/>
                    <a:pt x="11" y="123"/>
                    <a:pt x="9" y="123"/>
                  </a:cubicBezTo>
                  <a:cubicBezTo>
                    <a:pt x="7" y="123"/>
                    <a:pt x="5" y="123"/>
                    <a:pt x="3" y="123"/>
                  </a:cubicBezTo>
                  <a:cubicBezTo>
                    <a:pt x="2" y="123"/>
                    <a:pt x="0" y="124"/>
                    <a:pt x="0" y="122"/>
                  </a:cubicBezTo>
                  <a:cubicBezTo>
                    <a:pt x="0" y="120"/>
                    <a:pt x="2" y="121"/>
                    <a:pt x="3" y="120"/>
                  </a:cubicBezTo>
                  <a:cubicBezTo>
                    <a:pt x="5" y="120"/>
                    <a:pt x="7" y="120"/>
                    <a:pt x="9" y="120"/>
                  </a:cubicBezTo>
                  <a:cubicBezTo>
                    <a:pt x="11" y="120"/>
                    <a:pt x="11" y="120"/>
                    <a:pt x="11" y="118"/>
                  </a:cubicBezTo>
                  <a:cubicBezTo>
                    <a:pt x="11" y="116"/>
                    <a:pt x="11" y="113"/>
                    <a:pt x="11" y="111"/>
                  </a:cubicBezTo>
                  <a:cubicBezTo>
                    <a:pt x="11" y="109"/>
                    <a:pt x="11" y="109"/>
                    <a:pt x="9" y="109"/>
                  </a:cubicBezTo>
                  <a:cubicBezTo>
                    <a:pt x="7" y="109"/>
                    <a:pt x="4" y="109"/>
                    <a:pt x="2" y="108"/>
                  </a:cubicBezTo>
                  <a:cubicBezTo>
                    <a:pt x="1" y="108"/>
                    <a:pt x="1" y="108"/>
                    <a:pt x="0" y="107"/>
                  </a:cubicBezTo>
                  <a:cubicBezTo>
                    <a:pt x="1" y="107"/>
                    <a:pt x="1" y="106"/>
                    <a:pt x="2" y="106"/>
                  </a:cubicBezTo>
                  <a:cubicBezTo>
                    <a:pt x="4" y="105"/>
                    <a:pt x="7" y="105"/>
                    <a:pt x="9" y="106"/>
                  </a:cubicBezTo>
                  <a:cubicBezTo>
                    <a:pt x="10" y="106"/>
                    <a:pt x="11" y="105"/>
                    <a:pt x="11" y="103"/>
                  </a:cubicBezTo>
                  <a:cubicBezTo>
                    <a:pt x="11" y="101"/>
                    <a:pt x="11" y="98"/>
                    <a:pt x="11" y="95"/>
                  </a:cubicBezTo>
                  <a:cubicBezTo>
                    <a:pt x="11" y="94"/>
                    <a:pt x="11" y="93"/>
                    <a:pt x="9" y="93"/>
                  </a:cubicBezTo>
                  <a:cubicBezTo>
                    <a:pt x="7" y="93"/>
                    <a:pt x="5" y="93"/>
                    <a:pt x="3" y="93"/>
                  </a:cubicBezTo>
                  <a:cubicBezTo>
                    <a:pt x="1" y="93"/>
                    <a:pt x="0" y="93"/>
                    <a:pt x="0" y="91"/>
                  </a:cubicBezTo>
                  <a:cubicBezTo>
                    <a:pt x="0" y="90"/>
                    <a:pt x="1" y="90"/>
                    <a:pt x="3" y="90"/>
                  </a:cubicBezTo>
                  <a:cubicBezTo>
                    <a:pt x="5" y="90"/>
                    <a:pt x="7" y="90"/>
                    <a:pt x="9" y="90"/>
                  </a:cubicBezTo>
                  <a:cubicBezTo>
                    <a:pt x="11" y="90"/>
                    <a:pt x="11" y="89"/>
                    <a:pt x="11" y="88"/>
                  </a:cubicBezTo>
                  <a:cubicBezTo>
                    <a:pt x="11" y="85"/>
                    <a:pt x="11" y="83"/>
                    <a:pt x="11" y="80"/>
                  </a:cubicBezTo>
                  <a:cubicBezTo>
                    <a:pt x="11" y="79"/>
                    <a:pt x="11" y="78"/>
                    <a:pt x="9" y="78"/>
                  </a:cubicBezTo>
                  <a:cubicBezTo>
                    <a:pt x="7" y="78"/>
                    <a:pt x="5" y="78"/>
                    <a:pt x="3" y="78"/>
                  </a:cubicBezTo>
                  <a:cubicBezTo>
                    <a:pt x="2" y="78"/>
                    <a:pt x="0" y="79"/>
                    <a:pt x="0" y="77"/>
                  </a:cubicBezTo>
                  <a:cubicBezTo>
                    <a:pt x="0" y="75"/>
                    <a:pt x="2" y="75"/>
                    <a:pt x="3" y="75"/>
                  </a:cubicBezTo>
                  <a:cubicBezTo>
                    <a:pt x="5" y="75"/>
                    <a:pt x="7" y="75"/>
                    <a:pt x="9" y="75"/>
                  </a:cubicBezTo>
                  <a:cubicBezTo>
                    <a:pt x="11" y="75"/>
                    <a:pt x="11" y="74"/>
                    <a:pt x="11" y="73"/>
                  </a:cubicBezTo>
                  <a:cubicBezTo>
                    <a:pt x="11" y="70"/>
                    <a:pt x="11" y="68"/>
                    <a:pt x="11" y="66"/>
                  </a:cubicBezTo>
                  <a:cubicBezTo>
                    <a:pt x="11" y="64"/>
                    <a:pt x="11" y="63"/>
                    <a:pt x="9" y="63"/>
                  </a:cubicBezTo>
                  <a:cubicBezTo>
                    <a:pt x="7" y="63"/>
                    <a:pt x="4" y="63"/>
                    <a:pt x="2" y="63"/>
                  </a:cubicBezTo>
                  <a:cubicBezTo>
                    <a:pt x="1" y="63"/>
                    <a:pt x="0" y="63"/>
                    <a:pt x="0" y="62"/>
                  </a:cubicBezTo>
                  <a:cubicBezTo>
                    <a:pt x="0" y="60"/>
                    <a:pt x="1" y="60"/>
                    <a:pt x="2" y="60"/>
                  </a:cubicBezTo>
                  <a:cubicBezTo>
                    <a:pt x="4" y="60"/>
                    <a:pt x="7" y="60"/>
                    <a:pt x="9" y="60"/>
                  </a:cubicBezTo>
                  <a:cubicBezTo>
                    <a:pt x="11" y="60"/>
                    <a:pt x="11" y="59"/>
                    <a:pt x="11" y="58"/>
                  </a:cubicBezTo>
                  <a:cubicBezTo>
                    <a:pt x="11" y="55"/>
                    <a:pt x="11" y="53"/>
                    <a:pt x="11" y="50"/>
                  </a:cubicBezTo>
                  <a:cubicBezTo>
                    <a:pt x="11" y="49"/>
                    <a:pt x="11" y="48"/>
                    <a:pt x="9" y="48"/>
                  </a:cubicBezTo>
                  <a:cubicBezTo>
                    <a:pt x="7" y="48"/>
                    <a:pt x="5" y="48"/>
                    <a:pt x="3" y="48"/>
                  </a:cubicBezTo>
                  <a:cubicBezTo>
                    <a:pt x="2" y="48"/>
                    <a:pt x="0" y="49"/>
                    <a:pt x="0" y="47"/>
                  </a:cubicBezTo>
                  <a:cubicBezTo>
                    <a:pt x="0" y="44"/>
                    <a:pt x="2" y="45"/>
                    <a:pt x="3" y="45"/>
                  </a:cubicBezTo>
                  <a:cubicBezTo>
                    <a:pt x="5" y="45"/>
                    <a:pt x="7" y="45"/>
                    <a:pt x="9" y="45"/>
                  </a:cubicBezTo>
                  <a:cubicBezTo>
                    <a:pt x="11" y="45"/>
                    <a:pt x="11" y="45"/>
                    <a:pt x="11" y="43"/>
                  </a:cubicBezTo>
                  <a:cubicBezTo>
                    <a:pt x="11" y="40"/>
                    <a:pt x="11" y="38"/>
                    <a:pt x="11" y="36"/>
                  </a:cubicBezTo>
                  <a:cubicBezTo>
                    <a:pt x="11" y="34"/>
                    <a:pt x="11" y="33"/>
                    <a:pt x="9" y="33"/>
                  </a:cubicBezTo>
                  <a:cubicBezTo>
                    <a:pt x="7" y="33"/>
                    <a:pt x="4" y="33"/>
                    <a:pt x="2" y="33"/>
                  </a:cubicBezTo>
                  <a:cubicBezTo>
                    <a:pt x="2" y="33"/>
                    <a:pt x="1" y="32"/>
                    <a:pt x="0" y="32"/>
                  </a:cubicBezTo>
                  <a:cubicBezTo>
                    <a:pt x="1" y="31"/>
                    <a:pt x="2" y="30"/>
                    <a:pt x="2" y="30"/>
                  </a:cubicBezTo>
                  <a:cubicBezTo>
                    <a:pt x="4" y="30"/>
                    <a:pt x="7" y="30"/>
                    <a:pt x="9" y="30"/>
                  </a:cubicBezTo>
                  <a:cubicBezTo>
                    <a:pt x="10" y="30"/>
                    <a:pt x="11" y="30"/>
                    <a:pt x="11" y="28"/>
                  </a:cubicBezTo>
                  <a:cubicBezTo>
                    <a:pt x="11" y="25"/>
                    <a:pt x="11" y="23"/>
                    <a:pt x="11" y="21"/>
                  </a:cubicBezTo>
                  <a:cubicBezTo>
                    <a:pt x="11" y="19"/>
                    <a:pt x="11" y="18"/>
                    <a:pt x="9" y="18"/>
                  </a:cubicBezTo>
                  <a:cubicBezTo>
                    <a:pt x="7" y="18"/>
                    <a:pt x="5" y="18"/>
                    <a:pt x="3" y="18"/>
                  </a:cubicBezTo>
                  <a:cubicBezTo>
                    <a:pt x="2" y="18"/>
                    <a:pt x="0" y="19"/>
                    <a:pt x="0" y="17"/>
                  </a:cubicBezTo>
                  <a:cubicBezTo>
                    <a:pt x="0" y="15"/>
                    <a:pt x="2" y="15"/>
                    <a:pt x="3" y="15"/>
                  </a:cubicBezTo>
                  <a:cubicBezTo>
                    <a:pt x="5" y="15"/>
                    <a:pt x="7" y="15"/>
                    <a:pt x="9" y="15"/>
                  </a:cubicBezTo>
                  <a:cubicBezTo>
                    <a:pt x="11" y="15"/>
                    <a:pt x="11" y="15"/>
                    <a:pt x="11" y="13"/>
                  </a:cubicBezTo>
                  <a:cubicBezTo>
                    <a:pt x="11" y="10"/>
                    <a:pt x="11" y="8"/>
                    <a:pt x="11" y="6"/>
                  </a:cubicBezTo>
                  <a:cubicBezTo>
                    <a:pt x="11" y="4"/>
                    <a:pt x="11" y="3"/>
                    <a:pt x="9" y="3"/>
                  </a:cubicBezTo>
                  <a:cubicBezTo>
                    <a:pt x="7" y="3"/>
                    <a:pt x="4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9" y="0"/>
                    <a:pt x="16" y="0"/>
                    <a:pt x="23" y="0"/>
                  </a:cubicBezTo>
                  <a:cubicBezTo>
                    <a:pt x="24" y="0"/>
                    <a:pt x="25" y="1"/>
                    <a:pt x="25" y="2"/>
                  </a:cubicBezTo>
                  <a:cubicBezTo>
                    <a:pt x="25" y="3"/>
                    <a:pt x="24" y="3"/>
                    <a:pt x="23" y="3"/>
                  </a:cubicBezTo>
                  <a:cubicBezTo>
                    <a:pt x="21" y="3"/>
                    <a:pt x="19" y="3"/>
                    <a:pt x="16" y="3"/>
                  </a:cubicBezTo>
                  <a:cubicBezTo>
                    <a:pt x="15" y="3"/>
                    <a:pt x="14" y="4"/>
                    <a:pt x="14" y="6"/>
                  </a:cubicBezTo>
                  <a:cubicBezTo>
                    <a:pt x="14" y="8"/>
                    <a:pt x="14" y="10"/>
                    <a:pt x="14" y="13"/>
                  </a:cubicBezTo>
                  <a:cubicBezTo>
                    <a:pt x="14" y="15"/>
                    <a:pt x="15" y="15"/>
                    <a:pt x="17" y="15"/>
                  </a:cubicBezTo>
                  <a:cubicBezTo>
                    <a:pt x="19" y="15"/>
                    <a:pt x="21" y="15"/>
                    <a:pt x="23" y="15"/>
                  </a:cubicBezTo>
                  <a:cubicBezTo>
                    <a:pt x="24" y="15"/>
                    <a:pt x="24" y="16"/>
                    <a:pt x="25" y="17"/>
                  </a:cubicBezTo>
                  <a:cubicBezTo>
                    <a:pt x="24" y="17"/>
                    <a:pt x="24" y="18"/>
                    <a:pt x="23" y="18"/>
                  </a:cubicBezTo>
                  <a:cubicBezTo>
                    <a:pt x="21" y="18"/>
                    <a:pt x="19" y="18"/>
                    <a:pt x="16" y="18"/>
                  </a:cubicBezTo>
                  <a:cubicBezTo>
                    <a:pt x="15" y="18"/>
                    <a:pt x="14" y="19"/>
                    <a:pt x="14" y="20"/>
                  </a:cubicBezTo>
                  <a:cubicBezTo>
                    <a:pt x="14" y="23"/>
                    <a:pt x="14" y="25"/>
                    <a:pt x="14" y="28"/>
                  </a:cubicBezTo>
                  <a:cubicBezTo>
                    <a:pt x="14" y="30"/>
                    <a:pt x="15" y="30"/>
                    <a:pt x="16" y="30"/>
                  </a:cubicBezTo>
                  <a:cubicBezTo>
                    <a:pt x="19" y="30"/>
                    <a:pt x="21" y="30"/>
                    <a:pt x="23" y="30"/>
                  </a:cubicBezTo>
                  <a:cubicBezTo>
                    <a:pt x="24" y="30"/>
                    <a:pt x="24" y="31"/>
                    <a:pt x="25" y="32"/>
                  </a:cubicBezTo>
                  <a:cubicBezTo>
                    <a:pt x="24" y="32"/>
                    <a:pt x="24" y="33"/>
                    <a:pt x="23" y="33"/>
                  </a:cubicBezTo>
                  <a:cubicBezTo>
                    <a:pt x="21" y="33"/>
                    <a:pt x="19" y="33"/>
                    <a:pt x="17" y="33"/>
                  </a:cubicBezTo>
                  <a:cubicBezTo>
                    <a:pt x="15" y="33"/>
                    <a:pt x="14" y="34"/>
                    <a:pt x="14" y="35"/>
                  </a:cubicBezTo>
                  <a:cubicBezTo>
                    <a:pt x="14" y="38"/>
                    <a:pt x="14" y="40"/>
                    <a:pt x="14" y="43"/>
                  </a:cubicBezTo>
                  <a:cubicBezTo>
                    <a:pt x="14" y="45"/>
                    <a:pt x="15" y="45"/>
                    <a:pt x="16" y="45"/>
                  </a:cubicBezTo>
                  <a:cubicBezTo>
                    <a:pt x="19" y="45"/>
                    <a:pt x="21" y="45"/>
                    <a:pt x="23" y="45"/>
                  </a:cubicBezTo>
                  <a:cubicBezTo>
                    <a:pt x="24" y="45"/>
                    <a:pt x="24" y="46"/>
                    <a:pt x="25" y="47"/>
                  </a:cubicBezTo>
                  <a:cubicBezTo>
                    <a:pt x="24" y="47"/>
                    <a:pt x="24" y="48"/>
                    <a:pt x="23" y="48"/>
                  </a:cubicBezTo>
                  <a:cubicBezTo>
                    <a:pt x="21" y="48"/>
                    <a:pt x="19" y="48"/>
                    <a:pt x="16" y="48"/>
                  </a:cubicBezTo>
                  <a:cubicBezTo>
                    <a:pt x="15" y="48"/>
                    <a:pt x="14" y="49"/>
                    <a:pt x="14" y="50"/>
                  </a:cubicBezTo>
                  <a:cubicBezTo>
                    <a:pt x="14" y="53"/>
                    <a:pt x="14" y="55"/>
                    <a:pt x="14" y="58"/>
                  </a:cubicBezTo>
                  <a:cubicBezTo>
                    <a:pt x="14" y="60"/>
                    <a:pt x="15" y="60"/>
                    <a:pt x="16" y="60"/>
                  </a:cubicBezTo>
                  <a:cubicBezTo>
                    <a:pt x="19" y="60"/>
                    <a:pt x="21" y="60"/>
                    <a:pt x="23" y="60"/>
                  </a:cubicBezTo>
                  <a:cubicBezTo>
                    <a:pt x="24" y="60"/>
                    <a:pt x="24" y="61"/>
                    <a:pt x="25" y="62"/>
                  </a:cubicBezTo>
                  <a:cubicBezTo>
                    <a:pt x="24" y="62"/>
                    <a:pt x="24" y="63"/>
                    <a:pt x="23" y="63"/>
                  </a:cubicBezTo>
                  <a:cubicBezTo>
                    <a:pt x="21" y="64"/>
                    <a:pt x="19" y="63"/>
                    <a:pt x="17" y="63"/>
                  </a:cubicBezTo>
                  <a:cubicBezTo>
                    <a:pt x="15" y="63"/>
                    <a:pt x="14" y="64"/>
                    <a:pt x="14" y="65"/>
                  </a:cubicBezTo>
                  <a:cubicBezTo>
                    <a:pt x="14" y="68"/>
                    <a:pt x="14" y="70"/>
                    <a:pt x="14" y="73"/>
                  </a:cubicBezTo>
                  <a:cubicBezTo>
                    <a:pt x="14" y="74"/>
                    <a:pt x="15" y="75"/>
                    <a:pt x="16" y="75"/>
                  </a:cubicBezTo>
                  <a:cubicBezTo>
                    <a:pt x="18" y="75"/>
                    <a:pt x="21" y="75"/>
                    <a:pt x="23" y="75"/>
                  </a:cubicBezTo>
                  <a:cubicBezTo>
                    <a:pt x="24" y="75"/>
                    <a:pt x="25" y="75"/>
                    <a:pt x="25" y="77"/>
                  </a:cubicBezTo>
                  <a:cubicBezTo>
                    <a:pt x="25" y="78"/>
                    <a:pt x="24" y="78"/>
                    <a:pt x="23" y="78"/>
                  </a:cubicBezTo>
                  <a:cubicBezTo>
                    <a:pt x="20" y="78"/>
                    <a:pt x="18" y="78"/>
                    <a:pt x="16" y="78"/>
                  </a:cubicBezTo>
                  <a:cubicBezTo>
                    <a:pt x="15" y="78"/>
                    <a:pt x="14" y="79"/>
                    <a:pt x="14" y="80"/>
                  </a:cubicBezTo>
                  <a:cubicBezTo>
                    <a:pt x="14" y="83"/>
                    <a:pt x="14" y="85"/>
                    <a:pt x="14" y="88"/>
                  </a:cubicBezTo>
                  <a:cubicBezTo>
                    <a:pt x="14" y="89"/>
                    <a:pt x="15" y="90"/>
                    <a:pt x="16" y="90"/>
                  </a:cubicBezTo>
                  <a:cubicBezTo>
                    <a:pt x="18" y="90"/>
                    <a:pt x="21" y="90"/>
                    <a:pt x="23" y="90"/>
                  </a:cubicBezTo>
                  <a:cubicBezTo>
                    <a:pt x="24" y="90"/>
                    <a:pt x="25" y="91"/>
                    <a:pt x="25" y="91"/>
                  </a:cubicBezTo>
                  <a:cubicBezTo>
                    <a:pt x="25" y="93"/>
                    <a:pt x="24" y="93"/>
                    <a:pt x="23" y="93"/>
                  </a:cubicBezTo>
                  <a:cubicBezTo>
                    <a:pt x="21" y="93"/>
                    <a:pt x="19" y="93"/>
                    <a:pt x="16" y="93"/>
                  </a:cubicBezTo>
                  <a:cubicBezTo>
                    <a:pt x="15" y="93"/>
                    <a:pt x="14" y="94"/>
                    <a:pt x="14" y="95"/>
                  </a:cubicBezTo>
                  <a:cubicBezTo>
                    <a:pt x="14" y="98"/>
                    <a:pt x="14" y="101"/>
                    <a:pt x="14" y="103"/>
                  </a:cubicBezTo>
                  <a:cubicBezTo>
                    <a:pt x="14" y="105"/>
                    <a:pt x="15" y="106"/>
                    <a:pt x="16" y="106"/>
                  </a:cubicBezTo>
                  <a:cubicBezTo>
                    <a:pt x="18" y="105"/>
                    <a:pt x="20" y="105"/>
                    <a:pt x="22" y="106"/>
                  </a:cubicBezTo>
                  <a:cubicBezTo>
                    <a:pt x="23" y="106"/>
                    <a:pt x="25" y="105"/>
                    <a:pt x="25" y="107"/>
                  </a:cubicBezTo>
                  <a:cubicBezTo>
                    <a:pt x="25" y="109"/>
                    <a:pt x="23" y="108"/>
                    <a:pt x="22" y="109"/>
                  </a:cubicBezTo>
                  <a:cubicBezTo>
                    <a:pt x="20" y="109"/>
                    <a:pt x="18" y="109"/>
                    <a:pt x="17" y="109"/>
                  </a:cubicBezTo>
                  <a:cubicBezTo>
                    <a:pt x="15" y="108"/>
                    <a:pt x="14" y="109"/>
                    <a:pt x="14" y="111"/>
                  </a:cubicBezTo>
                  <a:cubicBezTo>
                    <a:pt x="14" y="113"/>
                    <a:pt x="14" y="116"/>
                    <a:pt x="14" y="118"/>
                  </a:cubicBezTo>
                  <a:cubicBezTo>
                    <a:pt x="14" y="120"/>
                    <a:pt x="15" y="121"/>
                    <a:pt x="16" y="120"/>
                  </a:cubicBezTo>
                  <a:cubicBezTo>
                    <a:pt x="19" y="120"/>
                    <a:pt x="21" y="120"/>
                    <a:pt x="23" y="121"/>
                  </a:cubicBezTo>
                  <a:cubicBezTo>
                    <a:pt x="24" y="121"/>
                    <a:pt x="24" y="121"/>
                    <a:pt x="25" y="122"/>
                  </a:cubicBezTo>
                  <a:cubicBezTo>
                    <a:pt x="24" y="122"/>
                    <a:pt x="24" y="123"/>
                    <a:pt x="23" y="123"/>
                  </a:cubicBezTo>
                  <a:cubicBezTo>
                    <a:pt x="21" y="124"/>
                    <a:pt x="19" y="123"/>
                    <a:pt x="16" y="123"/>
                  </a:cubicBezTo>
                  <a:cubicBezTo>
                    <a:pt x="15" y="123"/>
                    <a:pt x="14" y="124"/>
                    <a:pt x="14" y="125"/>
                  </a:cubicBezTo>
                  <a:cubicBezTo>
                    <a:pt x="14" y="128"/>
                    <a:pt x="14" y="131"/>
                    <a:pt x="14" y="133"/>
                  </a:cubicBezTo>
                  <a:cubicBezTo>
                    <a:pt x="14" y="135"/>
                    <a:pt x="15" y="135"/>
                    <a:pt x="17" y="135"/>
                  </a:cubicBezTo>
                  <a:cubicBezTo>
                    <a:pt x="19" y="135"/>
                    <a:pt x="21" y="135"/>
                    <a:pt x="23" y="135"/>
                  </a:cubicBezTo>
                  <a:cubicBezTo>
                    <a:pt x="24" y="135"/>
                    <a:pt x="24" y="136"/>
                    <a:pt x="25" y="137"/>
                  </a:cubicBezTo>
                  <a:cubicBezTo>
                    <a:pt x="24" y="137"/>
                    <a:pt x="24" y="138"/>
                    <a:pt x="23" y="138"/>
                  </a:cubicBezTo>
                  <a:cubicBezTo>
                    <a:pt x="21" y="138"/>
                    <a:pt x="19" y="138"/>
                    <a:pt x="16" y="138"/>
                  </a:cubicBezTo>
                  <a:cubicBezTo>
                    <a:pt x="15" y="138"/>
                    <a:pt x="14" y="139"/>
                    <a:pt x="14" y="141"/>
                  </a:cubicBezTo>
                  <a:cubicBezTo>
                    <a:pt x="14" y="143"/>
                    <a:pt x="14" y="146"/>
                    <a:pt x="14" y="148"/>
                  </a:cubicBezTo>
                  <a:cubicBezTo>
                    <a:pt x="14" y="150"/>
                    <a:pt x="15" y="150"/>
                    <a:pt x="16" y="150"/>
                  </a:cubicBezTo>
                  <a:cubicBezTo>
                    <a:pt x="19" y="150"/>
                    <a:pt x="21" y="150"/>
                    <a:pt x="23" y="150"/>
                  </a:cubicBezTo>
                  <a:cubicBezTo>
                    <a:pt x="24" y="150"/>
                    <a:pt x="24" y="151"/>
                    <a:pt x="25" y="152"/>
                  </a:cubicBezTo>
                  <a:cubicBezTo>
                    <a:pt x="25" y="153"/>
                    <a:pt x="24" y="154"/>
                    <a:pt x="23" y="154"/>
                  </a:cubicBezTo>
                  <a:cubicBezTo>
                    <a:pt x="21" y="154"/>
                    <a:pt x="19" y="154"/>
                    <a:pt x="16" y="154"/>
                  </a:cubicBezTo>
                  <a:cubicBezTo>
                    <a:pt x="15" y="154"/>
                    <a:pt x="14" y="154"/>
                    <a:pt x="14" y="156"/>
                  </a:cubicBezTo>
                  <a:cubicBezTo>
                    <a:pt x="14" y="158"/>
                    <a:pt x="14" y="161"/>
                    <a:pt x="14" y="163"/>
                  </a:cubicBezTo>
                  <a:cubicBezTo>
                    <a:pt x="14" y="165"/>
                    <a:pt x="15" y="165"/>
                    <a:pt x="16" y="165"/>
                  </a:cubicBezTo>
                  <a:cubicBezTo>
                    <a:pt x="18" y="165"/>
                    <a:pt x="20" y="165"/>
                    <a:pt x="22" y="165"/>
                  </a:cubicBezTo>
                  <a:cubicBezTo>
                    <a:pt x="24" y="165"/>
                    <a:pt x="25" y="165"/>
                    <a:pt x="25" y="167"/>
                  </a:cubicBezTo>
                  <a:cubicBezTo>
                    <a:pt x="25" y="169"/>
                    <a:pt x="24" y="169"/>
                    <a:pt x="22" y="169"/>
                  </a:cubicBezTo>
                  <a:cubicBezTo>
                    <a:pt x="20" y="169"/>
                    <a:pt x="18" y="169"/>
                    <a:pt x="16" y="169"/>
                  </a:cubicBezTo>
                  <a:cubicBezTo>
                    <a:pt x="15" y="168"/>
                    <a:pt x="14" y="169"/>
                    <a:pt x="14" y="171"/>
                  </a:cubicBezTo>
                  <a:cubicBezTo>
                    <a:pt x="14" y="173"/>
                    <a:pt x="14" y="176"/>
                    <a:pt x="14" y="178"/>
                  </a:cubicBezTo>
                  <a:cubicBezTo>
                    <a:pt x="14" y="180"/>
                    <a:pt x="15" y="180"/>
                    <a:pt x="17" y="180"/>
                  </a:cubicBezTo>
                  <a:cubicBezTo>
                    <a:pt x="19" y="180"/>
                    <a:pt x="21" y="180"/>
                    <a:pt x="23" y="180"/>
                  </a:cubicBezTo>
                  <a:cubicBezTo>
                    <a:pt x="24" y="181"/>
                    <a:pt x="24" y="181"/>
                    <a:pt x="25" y="182"/>
                  </a:cubicBezTo>
                  <a:cubicBezTo>
                    <a:pt x="24" y="182"/>
                    <a:pt x="24" y="183"/>
                    <a:pt x="23" y="183"/>
                  </a:cubicBezTo>
                  <a:cubicBezTo>
                    <a:pt x="21" y="183"/>
                    <a:pt x="19" y="183"/>
                    <a:pt x="16" y="183"/>
                  </a:cubicBezTo>
                  <a:cubicBezTo>
                    <a:pt x="15" y="183"/>
                    <a:pt x="14" y="184"/>
                    <a:pt x="14" y="186"/>
                  </a:cubicBezTo>
                  <a:cubicBezTo>
                    <a:pt x="14" y="188"/>
                    <a:pt x="14" y="190"/>
                    <a:pt x="14" y="193"/>
                  </a:cubicBezTo>
                  <a:cubicBezTo>
                    <a:pt x="14" y="195"/>
                    <a:pt x="15" y="195"/>
                    <a:pt x="17" y="195"/>
                  </a:cubicBezTo>
                  <a:cubicBezTo>
                    <a:pt x="19" y="195"/>
                    <a:pt x="21" y="195"/>
                    <a:pt x="23" y="195"/>
                  </a:cubicBezTo>
                  <a:cubicBezTo>
                    <a:pt x="24" y="195"/>
                    <a:pt x="24" y="196"/>
                    <a:pt x="25" y="197"/>
                  </a:cubicBezTo>
                  <a:cubicBezTo>
                    <a:pt x="24" y="197"/>
                    <a:pt x="24" y="198"/>
                    <a:pt x="23" y="198"/>
                  </a:cubicBezTo>
                  <a:cubicBezTo>
                    <a:pt x="21" y="198"/>
                    <a:pt x="19" y="198"/>
                    <a:pt x="16" y="198"/>
                  </a:cubicBezTo>
                  <a:cubicBezTo>
                    <a:pt x="15" y="198"/>
                    <a:pt x="14" y="199"/>
                    <a:pt x="14" y="200"/>
                  </a:cubicBezTo>
                  <a:cubicBezTo>
                    <a:pt x="14" y="203"/>
                    <a:pt x="14" y="206"/>
                    <a:pt x="14" y="208"/>
                  </a:cubicBezTo>
                  <a:cubicBezTo>
                    <a:pt x="14" y="210"/>
                    <a:pt x="15" y="210"/>
                    <a:pt x="16" y="210"/>
                  </a:cubicBezTo>
                  <a:cubicBezTo>
                    <a:pt x="18" y="210"/>
                    <a:pt x="21" y="210"/>
                    <a:pt x="23" y="210"/>
                  </a:cubicBezTo>
                  <a:cubicBezTo>
                    <a:pt x="23" y="210"/>
                    <a:pt x="25" y="211"/>
                    <a:pt x="25" y="212"/>
                  </a:cubicBezTo>
                  <a:cubicBezTo>
                    <a:pt x="25" y="213"/>
                    <a:pt x="24" y="213"/>
                    <a:pt x="23" y="213"/>
                  </a:cubicBezTo>
                  <a:cubicBezTo>
                    <a:pt x="21" y="213"/>
                    <a:pt x="19" y="213"/>
                    <a:pt x="17" y="213"/>
                  </a:cubicBezTo>
                  <a:cubicBezTo>
                    <a:pt x="15" y="213"/>
                    <a:pt x="14" y="214"/>
                    <a:pt x="14" y="216"/>
                  </a:cubicBezTo>
                  <a:cubicBezTo>
                    <a:pt x="14" y="218"/>
                    <a:pt x="14" y="221"/>
                    <a:pt x="14" y="223"/>
                  </a:cubicBezTo>
                  <a:cubicBezTo>
                    <a:pt x="14" y="225"/>
                    <a:pt x="15" y="225"/>
                    <a:pt x="16" y="225"/>
                  </a:cubicBezTo>
                  <a:cubicBezTo>
                    <a:pt x="18" y="225"/>
                    <a:pt x="20" y="225"/>
                    <a:pt x="22" y="225"/>
                  </a:cubicBezTo>
                  <a:cubicBezTo>
                    <a:pt x="23" y="225"/>
                    <a:pt x="25" y="225"/>
                    <a:pt x="25" y="227"/>
                  </a:cubicBezTo>
                  <a:cubicBezTo>
                    <a:pt x="25" y="229"/>
                    <a:pt x="23" y="228"/>
                    <a:pt x="22" y="229"/>
                  </a:cubicBezTo>
                  <a:cubicBezTo>
                    <a:pt x="20" y="229"/>
                    <a:pt x="18" y="229"/>
                    <a:pt x="16" y="228"/>
                  </a:cubicBezTo>
                  <a:cubicBezTo>
                    <a:pt x="15" y="228"/>
                    <a:pt x="14" y="229"/>
                    <a:pt x="14" y="230"/>
                  </a:cubicBezTo>
                  <a:cubicBezTo>
                    <a:pt x="14" y="233"/>
                    <a:pt x="14" y="236"/>
                    <a:pt x="14" y="238"/>
                  </a:cubicBezTo>
                  <a:cubicBezTo>
                    <a:pt x="14" y="240"/>
                    <a:pt x="15" y="240"/>
                    <a:pt x="16" y="240"/>
                  </a:cubicBezTo>
                  <a:cubicBezTo>
                    <a:pt x="19" y="240"/>
                    <a:pt x="21" y="240"/>
                    <a:pt x="23" y="240"/>
                  </a:cubicBezTo>
                  <a:cubicBezTo>
                    <a:pt x="24" y="240"/>
                    <a:pt x="24" y="241"/>
                    <a:pt x="25" y="242"/>
                  </a:cubicBezTo>
                  <a:cubicBezTo>
                    <a:pt x="24" y="242"/>
                    <a:pt x="24" y="243"/>
                    <a:pt x="23" y="243"/>
                  </a:cubicBezTo>
                  <a:cubicBezTo>
                    <a:pt x="20" y="243"/>
                    <a:pt x="16" y="243"/>
                    <a:pt x="12" y="243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2" name="グループ化 1981"/>
          <p:cNvGrpSpPr/>
          <p:nvPr/>
        </p:nvGrpSpPr>
        <p:grpSpPr>
          <a:xfrm>
            <a:off x="85681" y="2757771"/>
            <a:ext cx="314325" cy="392113"/>
            <a:chOff x="85681" y="2654300"/>
            <a:chExt cx="314325" cy="392113"/>
          </a:xfrm>
        </p:grpSpPr>
        <p:sp>
          <p:nvSpPr>
            <p:cNvPr id="1945" name="Freeform 120"/>
            <p:cNvSpPr>
              <a:spLocks noEditPoints="1"/>
            </p:cNvSpPr>
            <p:nvPr/>
          </p:nvSpPr>
          <p:spPr bwMode="auto">
            <a:xfrm>
              <a:off x="85681" y="2654300"/>
              <a:ext cx="314325" cy="392113"/>
            </a:xfrm>
            <a:custGeom>
              <a:avLst/>
              <a:gdLst>
                <a:gd name="T0" fmla="*/ 198 w 198"/>
                <a:gd name="T1" fmla="*/ 62 h 247"/>
                <a:gd name="T2" fmla="*/ 198 w 198"/>
                <a:gd name="T3" fmla="*/ 61 h 247"/>
                <a:gd name="T4" fmla="*/ 198 w 198"/>
                <a:gd name="T5" fmla="*/ 61 h 247"/>
                <a:gd name="T6" fmla="*/ 197 w 198"/>
                <a:gd name="T7" fmla="*/ 61 h 247"/>
                <a:gd name="T8" fmla="*/ 137 w 198"/>
                <a:gd name="T9" fmla="*/ 1 h 247"/>
                <a:gd name="T10" fmla="*/ 137 w 198"/>
                <a:gd name="T11" fmla="*/ 2 h 247"/>
                <a:gd name="T12" fmla="*/ 137 w 198"/>
                <a:gd name="T13" fmla="*/ 0 h 247"/>
                <a:gd name="T14" fmla="*/ 0 w 198"/>
                <a:gd name="T15" fmla="*/ 0 h 247"/>
                <a:gd name="T16" fmla="*/ 0 w 198"/>
                <a:gd name="T17" fmla="*/ 247 h 247"/>
                <a:gd name="T18" fmla="*/ 198 w 198"/>
                <a:gd name="T19" fmla="*/ 246 h 247"/>
                <a:gd name="T20" fmla="*/ 198 w 198"/>
                <a:gd name="T21" fmla="*/ 62 h 247"/>
                <a:gd name="T22" fmla="*/ 198 w 198"/>
                <a:gd name="T23" fmla="*/ 62 h 247"/>
                <a:gd name="T24" fmla="*/ 9 w 198"/>
                <a:gd name="T25" fmla="*/ 237 h 247"/>
                <a:gd name="T26" fmla="*/ 9 w 198"/>
                <a:gd name="T27" fmla="*/ 9 h 247"/>
                <a:gd name="T28" fmla="*/ 130 w 198"/>
                <a:gd name="T29" fmla="*/ 9 h 247"/>
                <a:gd name="T30" fmla="*/ 130 w 198"/>
                <a:gd name="T31" fmla="*/ 67 h 247"/>
                <a:gd name="T32" fmla="*/ 189 w 198"/>
                <a:gd name="T33" fmla="*/ 67 h 247"/>
                <a:gd name="T34" fmla="*/ 189 w 198"/>
                <a:gd name="T35" fmla="*/ 236 h 247"/>
                <a:gd name="T36" fmla="*/ 9 w 198"/>
                <a:gd name="T37" fmla="*/ 23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8" h="247">
                  <a:moveTo>
                    <a:pt x="198" y="62"/>
                  </a:moveTo>
                  <a:lnTo>
                    <a:pt x="198" y="61"/>
                  </a:lnTo>
                  <a:lnTo>
                    <a:pt x="198" y="61"/>
                  </a:lnTo>
                  <a:lnTo>
                    <a:pt x="197" y="61"/>
                  </a:lnTo>
                  <a:lnTo>
                    <a:pt x="137" y="1"/>
                  </a:lnTo>
                  <a:lnTo>
                    <a:pt x="137" y="2"/>
                  </a:lnTo>
                  <a:lnTo>
                    <a:pt x="137" y="0"/>
                  </a:lnTo>
                  <a:lnTo>
                    <a:pt x="0" y="0"/>
                  </a:lnTo>
                  <a:lnTo>
                    <a:pt x="0" y="247"/>
                  </a:lnTo>
                  <a:lnTo>
                    <a:pt x="198" y="246"/>
                  </a:lnTo>
                  <a:lnTo>
                    <a:pt x="198" y="62"/>
                  </a:lnTo>
                  <a:lnTo>
                    <a:pt x="198" y="62"/>
                  </a:lnTo>
                  <a:close/>
                  <a:moveTo>
                    <a:pt x="9" y="237"/>
                  </a:moveTo>
                  <a:lnTo>
                    <a:pt x="9" y="9"/>
                  </a:lnTo>
                  <a:lnTo>
                    <a:pt x="130" y="9"/>
                  </a:lnTo>
                  <a:lnTo>
                    <a:pt x="130" y="67"/>
                  </a:lnTo>
                  <a:lnTo>
                    <a:pt x="189" y="67"/>
                  </a:lnTo>
                  <a:lnTo>
                    <a:pt x="189" y="236"/>
                  </a:lnTo>
                  <a:lnTo>
                    <a:pt x="9" y="237"/>
                  </a:ln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6" name="Rectangle 121"/>
            <p:cNvSpPr>
              <a:spLocks noChangeArrowheads="1"/>
            </p:cNvSpPr>
            <p:nvPr/>
          </p:nvSpPr>
          <p:spPr bwMode="auto">
            <a:xfrm>
              <a:off x="198393" y="2809875"/>
              <a:ext cx="131763" cy="20638"/>
            </a:xfrm>
            <a:prstGeom prst="rect">
              <a:avLst/>
            </a:pr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7" name="Rectangle 122"/>
            <p:cNvSpPr>
              <a:spLocks noChangeArrowheads="1"/>
            </p:cNvSpPr>
            <p:nvPr/>
          </p:nvSpPr>
          <p:spPr bwMode="auto">
            <a:xfrm>
              <a:off x="198393" y="2857500"/>
              <a:ext cx="131763" cy="19050"/>
            </a:xfrm>
            <a:prstGeom prst="rect">
              <a:avLst/>
            </a:pr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8" name="Rectangle 123"/>
            <p:cNvSpPr>
              <a:spLocks noChangeArrowheads="1"/>
            </p:cNvSpPr>
            <p:nvPr/>
          </p:nvSpPr>
          <p:spPr bwMode="auto">
            <a:xfrm>
              <a:off x="198393" y="2908300"/>
              <a:ext cx="131763" cy="19050"/>
            </a:xfrm>
            <a:prstGeom prst="rect">
              <a:avLst/>
            </a:pr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9" name="Rectangle 124"/>
            <p:cNvSpPr>
              <a:spLocks noChangeArrowheads="1"/>
            </p:cNvSpPr>
            <p:nvPr/>
          </p:nvSpPr>
          <p:spPr bwMode="auto">
            <a:xfrm>
              <a:off x="198393" y="2955925"/>
              <a:ext cx="131763" cy="20638"/>
            </a:xfrm>
            <a:prstGeom prst="rect">
              <a:avLst/>
            </a:pr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0" name="Freeform 125"/>
            <p:cNvSpPr>
              <a:spLocks noEditPoints="1"/>
            </p:cNvSpPr>
            <p:nvPr/>
          </p:nvSpPr>
          <p:spPr bwMode="auto">
            <a:xfrm>
              <a:off x="139656" y="2803525"/>
              <a:ext cx="34925" cy="33338"/>
            </a:xfrm>
            <a:custGeom>
              <a:avLst/>
              <a:gdLst>
                <a:gd name="T0" fmla="*/ 19 w 21"/>
                <a:gd name="T1" fmla="*/ 2 h 20"/>
                <a:gd name="T2" fmla="*/ 19 w 21"/>
                <a:gd name="T3" fmla="*/ 17 h 20"/>
                <a:gd name="T4" fmla="*/ 2 w 21"/>
                <a:gd name="T5" fmla="*/ 17 h 20"/>
                <a:gd name="T6" fmla="*/ 2 w 21"/>
                <a:gd name="T7" fmla="*/ 2 h 20"/>
                <a:gd name="T8" fmla="*/ 19 w 21"/>
                <a:gd name="T9" fmla="*/ 2 h 20"/>
                <a:gd name="T10" fmla="*/ 19 w 21"/>
                <a:gd name="T11" fmla="*/ 0 h 20"/>
                <a:gd name="T12" fmla="*/ 2 w 21"/>
                <a:gd name="T13" fmla="*/ 0 h 20"/>
                <a:gd name="T14" fmla="*/ 0 w 21"/>
                <a:gd name="T15" fmla="*/ 2 h 20"/>
                <a:gd name="T16" fmla="*/ 0 w 21"/>
                <a:gd name="T17" fmla="*/ 18 h 20"/>
                <a:gd name="T18" fmla="*/ 2 w 21"/>
                <a:gd name="T19" fmla="*/ 20 h 20"/>
                <a:gd name="T20" fmla="*/ 19 w 21"/>
                <a:gd name="T21" fmla="*/ 20 h 20"/>
                <a:gd name="T22" fmla="*/ 21 w 21"/>
                <a:gd name="T23" fmla="*/ 18 h 20"/>
                <a:gd name="T24" fmla="*/ 21 w 21"/>
                <a:gd name="T25" fmla="*/ 2 h 20"/>
                <a:gd name="T26" fmla="*/ 19 w 21"/>
                <a:gd name="T2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0">
                  <a:moveTo>
                    <a:pt x="19" y="2"/>
                  </a:moveTo>
                  <a:cubicBezTo>
                    <a:pt x="19" y="17"/>
                    <a:pt x="19" y="17"/>
                    <a:pt x="19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9" y="2"/>
                    <a:pt x="19" y="2"/>
                    <a:pt x="19" y="2"/>
                  </a:cubicBezTo>
                  <a:moveTo>
                    <a:pt x="19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1" y="19"/>
                    <a:pt x="21" y="18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1"/>
                    <a:pt x="20" y="0"/>
                    <a:pt x="19" y="0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1" name="Freeform 126"/>
            <p:cNvSpPr>
              <a:spLocks noEditPoints="1"/>
            </p:cNvSpPr>
            <p:nvPr/>
          </p:nvSpPr>
          <p:spPr bwMode="auto">
            <a:xfrm>
              <a:off x="139656" y="2849563"/>
              <a:ext cx="34925" cy="34925"/>
            </a:xfrm>
            <a:custGeom>
              <a:avLst/>
              <a:gdLst>
                <a:gd name="T0" fmla="*/ 19 w 21"/>
                <a:gd name="T1" fmla="*/ 2 h 20"/>
                <a:gd name="T2" fmla="*/ 19 w 21"/>
                <a:gd name="T3" fmla="*/ 18 h 20"/>
                <a:gd name="T4" fmla="*/ 2 w 21"/>
                <a:gd name="T5" fmla="*/ 18 h 20"/>
                <a:gd name="T6" fmla="*/ 2 w 21"/>
                <a:gd name="T7" fmla="*/ 2 h 20"/>
                <a:gd name="T8" fmla="*/ 19 w 21"/>
                <a:gd name="T9" fmla="*/ 2 h 20"/>
                <a:gd name="T10" fmla="*/ 19 w 21"/>
                <a:gd name="T11" fmla="*/ 0 h 20"/>
                <a:gd name="T12" fmla="*/ 2 w 21"/>
                <a:gd name="T13" fmla="*/ 0 h 20"/>
                <a:gd name="T14" fmla="*/ 0 w 21"/>
                <a:gd name="T15" fmla="*/ 2 h 20"/>
                <a:gd name="T16" fmla="*/ 0 w 21"/>
                <a:gd name="T17" fmla="*/ 18 h 20"/>
                <a:gd name="T18" fmla="*/ 2 w 21"/>
                <a:gd name="T19" fmla="*/ 20 h 20"/>
                <a:gd name="T20" fmla="*/ 19 w 21"/>
                <a:gd name="T21" fmla="*/ 20 h 20"/>
                <a:gd name="T22" fmla="*/ 21 w 21"/>
                <a:gd name="T23" fmla="*/ 18 h 20"/>
                <a:gd name="T24" fmla="*/ 21 w 21"/>
                <a:gd name="T25" fmla="*/ 2 h 20"/>
                <a:gd name="T26" fmla="*/ 19 w 21"/>
                <a:gd name="T2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0">
                  <a:moveTo>
                    <a:pt x="19" y="2"/>
                  </a:moveTo>
                  <a:cubicBezTo>
                    <a:pt x="19" y="18"/>
                    <a:pt x="19" y="18"/>
                    <a:pt x="19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9" y="2"/>
                    <a:pt x="19" y="2"/>
                    <a:pt x="19" y="2"/>
                  </a:cubicBezTo>
                  <a:moveTo>
                    <a:pt x="19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1" y="19"/>
                    <a:pt x="21" y="18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1"/>
                    <a:pt x="20" y="0"/>
                    <a:pt x="19" y="0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2" name="Freeform 127"/>
            <p:cNvSpPr>
              <a:spLocks noEditPoints="1"/>
            </p:cNvSpPr>
            <p:nvPr/>
          </p:nvSpPr>
          <p:spPr bwMode="auto">
            <a:xfrm>
              <a:off x="139656" y="2949575"/>
              <a:ext cx="34925" cy="33338"/>
            </a:xfrm>
            <a:custGeom>
              <a:avLst/>
              <a:gdLst>
                <a:gd name="T0" fmla="*/ 19 w 21"/>
                <a:gd name="T1" fmla="*/ 2 h 20"/>
                <a:gd name="T2" fmla="*/ 19 w 21"/>
                <a:gd name="T3" fmla="*/ 18 h 20"/>
                <a:gd name="T4" fmla="*/ 2 w 21"/>
                <a:gd name="T5" fmla="*/ 18 h 20"/>
                <a:gd name="T6" fmla="*/ 2 w 21"/>
                <a:gd name="T7" fmla="*/ 2 h 20"/>
                <a:gd name="T8" fmla="*/ 19 w 21"/>
                <a:gd name="T9" fmla="*/ 2 h 20"/>
                <a:gd name="T10" fmla="*/ 19 w 21"/>
                <a:gd name="T11" fmla="*/ 0 h 20"/>
                <a:gd name="T12" fmla="*/ 2 w 21"/>
                <a:gd name="T13" fmla="*/ 0 h 20"/>
                <a:gd name="T14" fmla="*/ 0 w 21"/>
                <a:gd name="T15" fmla="*/ 2 h 20"/>
                <a:gd name="T16" fmla="*/ 0 w 21"/>
                <a:gd name="T17" fmla="*/ 18 h 20"/>
                <a:gd name="T18" fmla="*/ 2 w 21"/>
                <a:gd name="T19" fmla="*/ 20 h 20"/>
                <a:gd name="T20" fmla="*/ 19 w 21"/>
                <a:gd name="T21" fmla="*/ 20 h 20"/>
                <a:gd name="T22" fmla="*/ 21 w 21"/>
                <a:gd name="T23" fmla="*/ 18 h 20"/>
                <a:gd name="T24" fmla="*/ 21 w 21"/>
                <a:gd name="T25" fmla="*/ 2 h 20"/>
                <a:gd name="T26" fmla="*/ 19 w 21"/>
                <a:gd name="T2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0">
                  <a:moveTo>
                    <a:pt x="19" y="2"/>
                  </a:moveTo>
                  <a:cubicBezTo>
                    <a:pt x="19" y="18"/>
                    <a:pt x="19" y="18"/>
                    <a:pt x="19" y="1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9" y="2"/>
                    <a:pt x="19" y="2"/>
                    <a:pt x="19" y="2"/>
                  </a:cubicBezTo>
                  <a:moveTo>
                    <a:pt x="19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1" y="19"/>
                    <a:pt x="21" y="18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1"/>
                    <a:pt x="20" y="0"/>
                    <a:pt x="19" y="0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3" name="Freeform 128"/>
            <p:cNvSpPr>
              <a:spLocks/>
            </p:cNvSpPr>
            <p:nvPr/>
          </p:nvSpPr>
          <p:spPr bwMode="auto">
            <a:xfrm>
              <a:off x="139656" y="2771775"/>
              <a:ext cx="53975" cy="58738"/>
            </a:xfrm>
            <a:custGeom>
              <a:avLst/>
              <a:gdLst>
                <a:gd name="T0" fmla="*/ 13 w 34"/>
                <a:gd name="T1" fmla="*/ 37 h 37"/>
                <a:gd name="T2" fmla="*/ 0 w 34"/>
                <a:gd name="T3" fmla="*/ 28 h 37"/>
                <a:gd name="T4" fmla="*/ 2 w 34"/>
                <a:gd name="T5" fmla="*/ 24 h 37"/>
                <a:gd name="T6" fmla="*/ 11 w 34"/>
                <a:gd name="T7" fmla="*/ 30 h 37"/>
                <a:gd name="T8" fmla="*/ 29 w 34"/>
                <a:gd name="T9" fmla="*/ 0 h 37"/>
                <a:gd name="T10" fmla="*/ 34 w 34"/>
                <a:gd name="T11" fmla="*/ 3 h 37"/>
                <a:gd name="T12" fmla="*/ 13 w 34"/>
                <a:gd name="T1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7">
                  <a:moveTo>
                    <a:pt x="13" y="37"/>
                  </a:moveTo>
                  <a:lnTo>
                    <a:pt x="0" y="28"/>
                  </a:lnTo>
                  <a:lnTo>
                    <a:pt x="2" y="24"/>
                  </a:lnTo>
                  <a:lnTo>
                    <a:pt x="11" y="30"/>
                  </a:lnTo>
                  <a:lnTo>
                    <a:pt x="29" y="0"/>
                  </a:lnTo>
                  <a:lnTo>
                    <a:pt x="34" y="3"/>
                  </a:lnTo>
                  <a:lnTo>
                    <a:pt x="13" y="37"/>
                  </a:lnTo>
                  <a:close/>
                </a:path>
              </a:pathLst>
            </a:custGeom>
            <a:solidFill>
              <a:srgbClr val="A7C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4" name="Freeform 129"/>
            <p:cNvSpPr>
              <a:spLocks/>
            </p:cNvSpPr>
            <p:nvPr/>
          </p:nvSpPr>
          <p:spPr bwMode="auto">
            <a:xfrm>
              <a:off x="139656" y="2820988"/>
              <a:ext cx="53975" cy="57150"/>
            </a:xfrm>
            <a:custGeom>
              <a:avLst/>
              <a:gdLst>
                <a:gd name="T0" fmla="*/ 13 w 34"/>
                <a:gd name="T1" fmla="*/ 36 h 36"/>
                <a:gd name="T2" fmla="*/ 0 w 34"/>
                <a:gd name="T3" fmla="*/ 29 h 36"/>
                <a:gd name="T4" fmla="*/ 2 w 34"/>
                <a:gd name="T5" fmla="*/ 25 h 36"/>
                <a:gd name="T6" fmla="*/ 11 w 34"/>
                <a:gd name="T7" fmla="*/ 30 h 36"/>
                <a:gd name="T8" fmla="*/ 29 w 34"/>
                <a:gd name="T9" fmla="*/ 0 h 36"/>
                <a:gd name="T10" fmla="*/ 34 w 34"/>
                <a:gd name="T11" fmla="*/ 3 h 36"/>
                <a:gd name="T12" fmla="*/ 13 w 34"/>
                <a:gd name="T13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6">
                  <a:moveTo>
                    <a:pt x="13" y="36"/>
                  </a:moveTo>
                  <a:lnTo>
                    <a:pt x="0" y="29"/>
                  </a:lnTo>
                  <a:lnTo>
                    <a:pt x="2" y="25"/>
                  </a:lnTo>
                  <a:lnTo>
                    <a:pt x="11" y="30"/>
                  </a:lnTo>
                  <a:lnTo>
                    <a:pt x="29" y="0"/>
                  </a:lnTo>
                  <a:lnTo>
                    <a:pt x="34" y="3"/>
                  </a:lnTo>
                  <a:lnTo>
                    <a:pt x="13" y="36"/>
                  </a:lnTo>
                  <a:close/>
                </a:path>
              </a:pathLst>
            </a:custGeom>
            <a:solidFill>
              <a:srgbClr val="A7C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5" name="Freeform 130"/>
            <p:cNvSpPr>
              <a:spLocks noEditPoints="1"/>
            </p:cNvSpPr>
            <p:nvPr/>
          </p:nvSpPr>
          <p:spPr bwMode="auto">
            <a:xfrm>
              <a:off x="139656" y="2900363"/>
              <a:ext cx="34925" cy="34925"/>
            </a:xfrm>
            <a:custGeom>
              <a:avLst/>
              <a:gdLst>
                <a:gd name="T0" fmla="*/ 19 w 21"/>
                <a:gd name="T1" fmla="*/ 2 h 20"/>
                <a:gd name="T2" fmla="*/ 19 w 21"/>
                <a:gd name="T3" fmla="*/ 17 h 20"/>
                <a:gd name="T4" fmla="*/ 2 w 21"/>
                <a:gd name="T5" fmla="*/ 17 h 20"/>
                <a:gd name="T6" fmla="*/ 2 w 21"/>
                <a:gd name="T7" fmla="*/ 2 h 20"/>
                <a:gd name="T8" fmla="*/ 19 w 21"/>
                <a:gd name="T9" fmla="*/ 2 h 20"/>
                <a:gd name="T10" fmla="*/ 19 w 21"/>
                <a:gd name="T11" fmla="*/ 0 h 20"/>
                <a:gd name="T12" fmla="*/ 2 w 21"/>
                <a:gd name="T13" fmla="*/ 0 h 20"/>
                <a:gd name="T14" fmla="*/ 0 w 21"/>
                <a:gd name="T15" fmla="*/ 2 h 20"/>
                <a:gd name="T16" fmla="*/ 0 w 21"/>
                <a:gd name="T17" fmla="*/ 18 h 20"/>
                <a:gd name="T18" fmla="*/ 2 w 21"/>
                <a:gd name="T19" fmla="*/ 20 h 20"/>
                <a:gd name="T20" fmla="*/ 19 w 21"/>
                <a:gd name="T21" fmla="*/ 20 h 20"/>
                <a:gd name="T22" fmla="*/ 21 w 21"/>
                <a:gd name="T23" fmla="*/ 18 h 20"/>
                <a:gd name="T24" fmla="*/ 21 w 21"/>
                <a:gd name="T25" fmla="*/ 2 h 20"/>
                <a:gd name="T26" fmla="*/ 19 w 21"/>
                <a:gd name="T2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20">
                  <a:moveTo>
                    <a:pt x="19" y="2"/>
                  </a:moveTo>
                  <a:cubicBezTo>
                    <a:pt x="19" y="17"/>
                    <a:pt x="19" y="17"/>
                    <a:pt x="19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9" y="2"/>
                    <a:pt x="19" y="2"/>
                    <a:pt x="19" y="2"/>
                  </a:cubicBezTo>
                  <a:moveTo>
                    <a:pt x="19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19"/>
                    <a:pt x="1" y="20"/>
                    <a:pt x="2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20" y="20"/>
                    <a:pt x="21" y="19"/>
                    <a:pt x="21" y="18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1"/>
                    <a:pt x="20" y="0"/>
                    <a:pt x="19" y="0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983" name="グループ化 1982"/>
          <p:cNvGrpSpPr/>
          <p:nvPr/>
        </p:nvGrpSpPr>
        <p:grpSpPr>
          <a:xfrm>
            <a:off x="649243" y="2746659"/>
            <a:ext cx="415925" cy="414338"/>
            <a:chOff x="649243" y="2643188"/>
            <a:chExt cx="415925" cy="414338"/>
          </a:xfrm>
        </p:grpSpPr>
        <p:sp>
          <p:nvSpPr>
            <p:cNvPr id="1956" name="Freeform 131"/>
            <p:cNvSpPr>
              <a:spLocks noEditPoints="1"/>
            </p:cNvSpPr>
            <p:nvPr/>
          </p:nvSpPr>
          <p:spPr bwMode="auto">
            <a:xfrm>
              <a:off x="649243" y="2643188"/>
              <a:ext cx="415925" cy="414338"/>
            </a:xfrm>
            <a:custGeom>
              <a:avLst/>
              <a:gdLst>
                <a:gd name="T0" fmla="*/ 247 w 247"/>
                <a:gd name="T1" fmla="*/ 246 h 246"/>
                <a:gd name="T2" fmla="*/ 0 w 247"/>
                <a:gd name="T3" fmla="*/ 246 h 246"/>
                <a:gd name="T4" fmla="*/ 0 w 247"/>
                <a:gd name="T5" fmla="*/ 0 h 246"/>
                <a:gd name="T6" fmla="*/ 247 w 247"/>
                <a:gd name="T7" fmla="*/ 0 h 246"/>
                <a:gd name="T8" fmla="*/ 247 w 247"/>
                <a:gd name="T9" fmla="*/ 246 h 246"/>
                <a:gd name="T10" fmla="*/ 216 w 247"/>
                <a:gd name="T11" fmla="*/ 139 h 246"/>
                <a:gd name="T12" fmla="*/ 216 w 247"/>
                <a:gd name="T13" fmla="*/ 50 h 246"/>
                <a:gd name="T14" fmla="*/ 202 w 247"/>
                <a:gd name="T15" fmla="*/ 33 h 246"/>
                <a:gd name="T16" fmla="*/ 194 w 247"/>
                <a:gd name="T17" fmla="*/ 33 h 246"/>
                <a:gd name="T18" fmla="*/ 190 w 247"/>
                <a:gd name="T19" fmla="*/ 36 h 246"/>
                <a:gd name="T20" fmla="*/ 190 w 247"/>
                <a:gd name="T21" fmla="*/ 210 h 246"/>
                <a:gd name="T22" fmla="*/ 186 w 247"/>
                <a:gd name="T23" fmla="*/ 213 h 246"/>
                <a:gd name="T24" fmla="*/ 60 w 247"/>
                <a:gd name="T25" fmla="*/ 213 h 246"/>
                <a:gd name="T26" fmla="*/ 56 w 247"/>
                <a:gd name="T27" fmla="*/ 210 h 246"/>
                <a:gd name="T28" fmla="*/ 56 w 247"/>
                <a:gd name="T29" fmla="*/ 39 h 246"/>
                <a:gd name="T30" fmla="*/ 49 w 247"/>
                <a:gd name="T31" fmla="*/ 33 h 246"/>
                <a:gd name="T32" fmla="*/ 39 w 247"/>
                <a:gd name="T33" fmla="*/ 34 h 246"/>
                <a:gd name="T34" fmla="*/ 30 w 247"/>
                <a:gd name="T35" fmla="*/ 51 h 246"/>
                <a:gd name="T36" fmla="*/ 30 w 247"/>
                <a:gd name="T37" fmla="*/ 197 h 246"/>
                <a:gd name="T38" fmla="*/ 30 w 247"/>
                <a:gd name="T39" fmla="*/ 227 h 246"/>
                <a:gd name="T40" fmla="*/ 47 w 247"/>
                <a:gd name="T41" fmla="*/ 245 h 246"/>
                <a:gd name="T42" fmla="*/ 199 w 247"/>
                <a:gd name="T43" fmla="*/ 245 h 246"/>
                <a:gd name="T44" fmla="*/ 207 w 247"/>
                <a:gd name="T45" fmla="*/ 243 h 246"/>
                <a:gd name="T46" fmla="*/ 216 w 247"/>
                <a:gd name="T47" fmla="*/ 227 h 246"/>
                <a:gd name="T48" fmla="*/ 216 w 247"/>
                <a:gd name="T49" fmla="*/ 139 h 246"/>
                <a:gd name="T50" fmla="*/ 123 w 247"/>
                <a:gd name="T51" fmla="*/ 53 h 246"/>
                <a:gd name="T52" fmla="*/ 176 w 247"/>
                <a:gd name="T53" fmla="*/ 53 h 246"/>
                <a:gd name="T54" fmla="*/ 179 w 247"/>
                <a:gd name="T55" fmla="*/ 50 h 246"/>
                <a:gd name="T56" fmla="*/ 179 w 247"/>
                <a:gd name="T57" fmla="*/ 38 h 246"/>
                <a:gd name="T58" fmla="*/ 163 w 247"/>
                <a:gd name="T59" fmla="*/ 22 h 246"/>
                <a:gd name="T60" fmla="*/ 147 w 247"/>
                <a:gd name="T61" fmla="*/ 23 h 246"/>
                <a:gd name="T62" fmla="*/ 145 w 247"/>
                <a:gd name="T63" fmla="*/ 20 h 246"/>
                <a:gd name="T64" fmla="*/ 145 w 247"/>
                <a:gd name="T65" fmla="*/ 15 h 246"/>
                <a:gd name="T66" fmla="*/ 131 w 247"/>
                <a:gd name="T67" fmla="*/ 1 h 246"/>
                <a:gd name="T68" fmla="*/ 119 w 247"/>
                <a:gd name="T69" fmla="*/ 0 h 246"/>
                <a:gd name="T70" fmla="*/ 103 w 247"/>
                <a:gd name="T71" fmla="*/ 10 h 246"/>
                <a:gd name="T72" fmla="*/ 102 w 247"/>
                <a:gd name="T73" fmla="*/ 20 h 246"/>
                <a:gd name="T74" fmla="*/ 99 w 247"/>
                <a:gd name="T75" fmla="*/ 23 h 246"/>
                <a:gd name="T76" fmla="*/ 84 w 247"/>
                <a:gd name="T77" fmla="*/ 22 h 246"/>
                <a:gd name="T78" fmla="*/ 68 w 247"/>
                <a:gd name="T79" fmla="*/ 35 h 246"/>
                <a:gd name="T80" fmla="*/ 68 w 247"/>
                <a:gd name="T81" fmla="*/ 50 h 246"/>
                <a:gd name="T82" fmla="*/ 71 w 247"/>
                <a:gd name="T83" fmla="*/ 53 h 246"/>
                <a:gd name="T84" fmla="*/ 123 w 247"/>
                <a:gd name="T85" fmla="*/ 53 h 246"/>
                <a:gd name="T86" fmla="*/ 109 w 247"/>
                <a:gd name="T87" fmla="*/ 196 h 246"/>
                <a:gd name="T88" fmla="*/ 111 w 247"/>
                <a:gd name="T89" fmla="*/ 194 h 246"/>
                <a:gd name="T90" fmla="*/ 136 w 247"/>
                <a:gd name="T91" fmla="*/ 162 h 246"/>
                <a:gd name="T92" fmla="*/ 178 w 247"/>
                <a:gd name="T93" fmla="*/ 109 h 246"/>
                <a:gd name="T94" fmla="*/ 177 w 247"/>
                <a:gd name="T95" fmla="*/ 103 h 246"/>
                <a:gd name="T96" fmla="*/ 168 w 247"/>
                <a:gd name="T97" fmla="*/ 95 h 246"/>
                <a:gd name="T98" fmla="*/ 161 w 247"/>
                <a:gd name="T99" fmla="*/ 96 h 246"/>
                <a:gd name="T100" fmla="*/ 117 w 247"/>
                <a:gd name="T101" fmla="*/ 155 h 246"/>
                <a:gd name="T102" fmla="*/ 109 w 247"/>
                <a:gd name="T103" fmla="*/ 165 h 246"/>
                <a:gd name="T104" fmla="*/ 107 w 247"/>
                <a:gd name="T105" fmla="*/ 162 h 246"/>
                <a:gd name="T106" fmla="*/ 83 w 247"/>
                <a:gd name="T107" fmla="*/ 135 h 246"/>
                <a:gd name="T108" fmla="*/ 77 w 247"/>
                <a:gd name="T109" fmla="*/ 135 h 246"/>
                <a:gd name="T110" fmla="*/ 68 w 247"/>
                <a:gd name="T111" fmla="*/ 143 h 246"/>
                <a:gd name="T112" fmla="*/ 68 w 247"/>
                <a:gd name="T113" fmla="*/ 150 h 246"/>
                <a:gd name="T114" fmla="*/ 100 w 247"/>
                <a:gd name="T115" fmla="*/ 186 h 246"/>
                <a:gd name="T116" fmla="*/ 109 w 247"/>
                <a:gd name="T117" fmla="*/ 1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47" h="246">
                  <a:moveTo>
                    <a:pt x="247" y="246"/>
                  </a:moveTo>
                  <a:cubicBezTo>
                    <a:pt x="165" y="246"/>
                    <a:pt x="82" y="246"/>
                    <a:pt x="0" y="246"/>
                  </a:cubicBezTo>
                  <a:cubicBezTo>
                    <a:pt x="0" y="164"/>
                    <a:pt x="0" y="82"/>
                    <a:pt x="0" y="0"/>
                  </a:cubicBezTo>
                  <a:cubicBezTo>
                    <a:pt x="82" y="0"/>
                    <a:pt x="164" y="0"/>
                    <a:pt x="247" y="0"/>
                  </a:cubicBezTo>
                  <a:cubicBezTo>
                    <a:pt x="247" y="82"/>
                    <a:pt x="247" y="164"/>
                    <a:pt x="247" y="246"/>
                  </a:cubicBezTo>
                  <a:close/>
                  <a:moveTo>
                    <a:pt x="216" y="139"/>
                  </a:moveTo>
                  <a:cubicBezTo>
                    <a:pt x="216" y="109"/>
                    <a:pt x="216" y="80"/>
                    <a:pt x="216" y="50"/>
                  </a:cubicBezTo>
                  <a:cubicBezTo>
                    <a:pt x="216" y="40"/>
                    <a:pt x="211" y="34"/>
                    <a:pt x="202" y="33"/>
                  </a:cubicBezTo>
                  <a:cubicBezTo>
                    <a:pt x="199" y="32"/>
                    <a:pt x="196" y="33"/>
                    <a:pt x="194" y="33"/>
                  </a:cubicBezTo>
                  <a:cubicBezTo>
                    <a:pt x="190" y="33"/>
                    <a:pt x="190" y="33"/>
                    <a:pt x="190" y="36"/>
                  </a:cubicBezTo>
                  <a:cubicBezTo>
                    <a:pt x="190" y="94"/>
                    <a:pt x="190" y="152"/>
                    <a:pt x="190" y="210"/>
                  </a:cubicBezTo>
                  <a:cubicBezTo>
                    <a:pt x="190" y="213"/>
                    <a:pt x="190" y="213"/>
                    <a:pt x="186" y="213"/>
                  </a:cubicBezTo>
                  <a:cubicBezTo>
                    <a:pt x="144" y="213"/>
                    <a:pt x="102" y="213"/>
                    <a:pt x="60" y="213"/>
                  </a:cubicBezTo>
                  <a:cubicBezTo>
                    <a:pt x="56" y="213"/>
                    <a:pt x="56" y="213"/>
                    <a:pt x="56" y="210"/>
                  </a:cubicBezTo>
                  <a:cubicBezTo>
                    <a:pt x="56" y="153"/>
                    <a:pt x="56" y="96"/>
                    <a:pt x="56" y="39"/>
                  </a:cubicBezTo>
                  <a:cubicBezTo>
                    <a:pt x="56" y="33"/>
                    <a:pt x="56" y="32"/>
                    <a:pt x="49" y="33"/>
                  </a:cubicBezTo>
                  <a:cubicBezTo>
                    <a:pt x="46" y="33"/>
                    <a:pt x="42" y="33"/>
                    <a:pt x="39" y="34"/>
                  </a:cubicBezTo>
                  <a:cubicBezTo>
                    <a:pt x="32" y="37"/>
                    <a:pt x="30" y="44"/>
                    <a:pt x="30" y="51"/>
                  </a:cubicBezTo>
                  <a:cubicBezTo>
                    <a:pt x="30" y="100"/>
                    <a:pt x="30" y="148"/>
                    <a:pt x="30" y="197"/>
                  </a:cubicBezTo>
                  <a:cubicBezTo>
                    <a:pt x="30" y="207"/>
                    <a:pt x="30" y="217"/>
                    <a:pt x="30" y="227"/>
                  </a:cubicBezTo>
                  <a:cubicBezTo>
                    <a:pt x="30" y="238"/>
                    <a:pt x="37" y="245"/>
                    <a:pt x="47" y="245"/>
                  </a:cubicBezTo>
                  <a:cubicBezTo>
                    <a:pt x="98" y="245"/>
                    <a:pt x="149" y="245"/>
                    <a:pt x="199" y="245"/>
                  </a:cubicBezTo>
                  <a:cubicBezTo>
                    <a:pt x="202" y="245"/>
                    <a:pt x="205" y="244"/>
                    <a:pt x="207" y="243"/>
                  </a:cubicBezTo>
                  <a:cubicBezTo>
                    <a:pt x="214" y="240"/>
                    <a:pt x="216" y="234"/>
                    <a:pt x="216" y="227"/>
                  </a:cubicBezTo>
                  <a:cubicBezTo>
                    <a:pt x="216" y="198"/>
                    <a:pt x="216" y="168"/>
                    <a:pt x="216" y="139"/>
                  </a:cubicBezTo>
                  <a:close/>
                  <a:moveTo>
                    <a:pt x="123" y="53"/>
                  </a:moveTo>
                  <a:cubicBezTo>
                    <a:pt x="141" y="53"/>
                    <a:pt x="158" y="53"/>
                    <a:pt x="176" y="53"/>
                  </a:cubicBezTo>
                  <a:cubicBezTo>
                    <a:pt x="178" y="53"/>
                    <a:pt x="179" y="53"/>
                    <a:pt x="179" y="50"/>
                  </a:cubicBezTo>
                  <a:cubicBezTo>
                    <a:pt x="179" y="46"/>
                    <a:pt x="179" y="42"/>
                    <a:pt x="179" y="38"/>
                  </a:cubicBezTo>
                  <a:cubicBezTo>
                    <a:pt x="179" y="29"/>
                    <a:pt x="172" y="22"/>
                    <a:pt x="163" y="22"/>
                  </a:cubicBezTo>
                  <a:cubicBezTo>
                    <a:pt x="157" y="22"/>
                    <a:pt x="152" y="22"/>
                    <a:pt x="147" y="23"/>
                  </a:cubicBezTo>
                  <a:cubicBezTo>
                    <a:pt x="145" y="23"/>
                    <a:pt x="144" y="22"/>
                    <a:pt x="145" y="20"/>
                  </a:cubicBezTo>
                  <a:cubicBezTo>
                    <a:pt x="145" y="18"/>
                    <a:pt x="145" y="17"/>
                    <a:pt x="145" y="15"/>
                  </a:cubicBezTo>
                  <a:cubicBezTo>
                    <a:pt x="144" y="8"/>
                    <a:pt x="138" y="1"/>
                    <a:pt x="131" y="1"/>
                  </a:cubicBezTo>
                  <a:cubicBezTo>
                    <a:pt x="127" y="1"/>
                    <a:pt x="123" y="0"/>
                    <a:pt x="119" y="0"/>
                  </a:cubicBezTo>
                  <a:cubicBezTo>
                    <a:pt x="112" y="1"/>
                    <a:pt x="106" y="3"/>
                    <a:pt x="103" y="10"/>
                  </a:cubicBezTo>
                  <a:cubicBezTo>
                    <a:pt x="102" y="13"/>
                    <a:pt x="102" y="17"/>
                    <a:pt x="102" y="20"/>
                  </a:cubicBezTo>
                  <a:cubicBezTo>
                    <a:pt x="102" y="22"/>
                    <a:pt x="101" y="23"/>
                    <a:pt x="99" y="23"/>
                  </a:cubicBezTo>
                  <a:cubicBezTo>
                    <a:pt x="94" y="22"/>
                    <a:pt x="89" y="22"/>
                    <a:pt x="84" y="22"/>
                  </a:cubicBezTo>
                  <a:cubicBezTo>
                    <a:pt x="76" y="23"/>
                    <a:pt x="69" y="27"/>
                    <a:pt x="68" y="35"/>
                  </a:cubicBezTo>
                  <a:cubicBezTo>
                    <a:pt x="67" y="40"/>
                    <a:pt x="68" y="45"/>
                    <a:pt x="68" y="50"/>
                  </a:cubicBezTo>
                  <a:cubicBezTo>
                    <a:pt x="68" y="53"/>
                    <a:pt x="68" y="53"/>
                    <a:pt x="71" y="53"/>
                  </a:cubicBezTo>
                  <a:cubicBezTo>
                    <a:pt x="88" y="53"/>
                    <a:pt x="106" y="53"/>
                    <a:pt x="123" y="53"/>
                  </a:cubicBezTo>
                  <a:close/>
                  <a:moveTo>
                    <a:pt x="109" y="196"/>
                  </a:moveTo>
                  <a:cubicBezTo>
                    <a:pt x="110" y="196"/>
                    <a:pt x="111" y="195"/>
                    <a:pt x="111" y="194"/>
                  </a:cubicBezTo>
                  <a:cubicBezTo>
                    <a:pt x="120" y="184"/>
                    <a:pt x="128" y="173"/>
                    <a:pt x="136" y="162"/>
                  </a:cubicBezTo>
                  <a:cubicBezTo>
                    <a:pt x="150" y="144"/>
                    <a:pt x="164" y="127"/>
                    <a:pt x="178" y="109"/>
                  </a:cubicBezTo>
                  <a:cubicBezTo>
                    <a:pt x="180" y="106"/>
                    <a:pt x="180" y="105"/>
                    <a:pt x="177" y="103"/>
                  </a:cubicBezTo>
                  <a:cubicBezTo>
                    <a:pt x="174" y="100"/>
                    <a:pt x="171" y="97"/>
                    <a:pt x="168" y="95"/>
                  </a:cubicBezTo>
                  <a:cubicBezTo>
                    <a:pt x="165" y="93"/>
                    <a:pt x="164" y="93"/>
                    <a:pt x="161" y="96"/>
                  </a:cubicBezTo>
                  <a:cubicBezTo>
                    <a:pt x="146" y="116"/>
                    <a:pt x="132" y="135"/>
                    <a:pt x="117" y="155"/>
                  </a:cubicBezTo>
                  <a:cubicBezTo>
                    <a:pt x="114" y="158"/>
                    <a:pt x="112" y="161"/>
                    <a:pt x="109" y="165"/>
                  </a:cubicBezTo>
                  <a:cubicBezTo>
                    <a:pt x="108" y="164"/>
                    <a:pt x="108" y="163"/>
                    <a:pt x="107" y="162"/>
                  </a:cubicBezTo>
                  <a:cubicBezTo>
                    <a:pt x="99" y="153"/>
                    <a:pt x="91" y="144"/>
                    <a:pt x="83" y="135"/>
                  </a:cubicBezTo>
                  <a:cubicBezTo>
                    <a:pt x="81" y="133"/>
                    <a:pt x="79" y="133"/>
                    <a:pt x="77" y="135"/>
                  </a:cubicBezTo>
                  <a:cubicBezTo>
                    <a:pt x="74" y="138"/>
                    <a:pt x="71" y="141"/>
                    <a:pt x="68" y="143"/>
                  </a:cubicBezTo>
                  <a:cubicBezTo>
                    <a:pt x="65" y="146"/>
                    <a:pt x="65" y="147"/>
                    <a:pt x="68" y="150"/>
                  </a:cubicBezTo>
                  <a:cubicBezTo>
                    <a:pt x="79" y="162"/>
                    <a:pt x="89" y="174"/>
                    <a:pt x="100" y="186"/>
                  </a:cubicBezTo>
                  <a:cubicBezTo>
                    <a:pt x="103" y="190"/>
                    <a:pt x="106" y="193"/>
                    <a:pt x="109" y="19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7" name="Freeform 132"/>
            <p:cNvSpPr>
              <a:spLocks/>
            </p:cNvSpPr>
            <p:nvPr/>
          </p:nvSpPr>
          <p:spPr bwMode="auto">
            <a:xfrm>
              <a:off x="700043" y="2697163"/>
              <a:ext cx="312738" cy="358775"/>
            </a:xfrm>
            <a:custGeom>
              <a:avLst/>
              <a:gdLst>
                <a:gd name="T0" fmla="*/ 186 w 186"/>
                <a:gd name="T1" fmla="*/ 107 h 213"/>
                <a:gd name="T2" fmla="*/ 186 w 186"/>
                <a:gd name="T3" fmla="*/ 195 h 213"/>
                <a:gd name="T4" fmla="*/ 177 w 186"/>
                <a:gd name="T5" fmla="*/ 211 h 213"/>
                <a:gd name="T6" fmla="*/ 169 w 186"/>
                <a:gd name="T7" fmla="*/ 213 h 213"/>
                <a:gd name="T8" fmla="*/ 17 w 186"/>
                <a:gd name="T9" fmla="*/ 213 h 213"/>
                <a:gd name="T10" fmla="*/ 0 w 186"/>
                <a:gd name="T11" fmla="*/ 195 h 213"/>
                <a:gd name="T12" fmla="*/ 0 w 186"/>
                <a:gd name="T13" fmla="*/ 165 h 213"/>
                <a:gd name="T14" fmla="*/ 0 w 186"/>
                <a:gd name="T15" fmla="*/ 19 h 213"/>
                <a:gd name="T16" fmla="*/ 9 w 186"/>
                <a:gd name="T17" fmla="*/ 2 h 213"/>
                <a:gd name="T18" fmla="*/ 19 w 186"/>
                <a:gd name="T19" fmla="*/ 1 h 213"/>
                <a:gd name="T20" fmla="*/ 26 w 186"/>
                <a:gd name="T21" fmla="*/ 7 h 213"/>
                <a:gd name="T22" fmla="*/ 26 w 186"/>
                <a:gd name="T23" fmla="*/ 178 h 213"/>
                <a:gd name="T24" fmla="*/ 30 w 186"/>
                <a:gd name="T25" fmla="*/ 181 h 213"/>
                <a:gd name="T26" fmla="*/ 156 w 186"/>
                <a:gd name="T27" fmla="*/ 181 h 213"/>
                <a:gd name="T28" fmla="*/ 160 w 186"/>
                <a:gd name="T29" fmla="*/ 178 h 213"/>
                <a:gd name="T30" fmla="*/ 160 w 186"/>
                <a:gd name="T31" fmla="*/ 4 h 213"/>
                <a:gd name="T32" fmla="*/ 164 w 186"/>
                <a:gd name="T33" fmla="*/ 1 h 213"/>
                <a:gd name="T34" fmla="*/ 172 w 186"/>
                <a:gd name="T35" fmla="*/ 1 h 213"/>
                <a:gd name="T36" fmla="*/ 186 w 186"/>
                <a:gd name="T37" fmla="*/ 18 h 213"/>
                <a:gd name="T38" fmla="*/ 186 w 186"/>
                <a:gd name="T39" fmla="*/ 107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6" h="213">
                  <a:moveTo>
                    <a:pt x="186" y="107"/>
                  </a:moveTo>
                  <a:cubicBezTo>
                    <a:pt x="186" y="136"/>
                    <a:pt x="186" y="166"/>
                    <a:pt x="186" y="195"/>
                  </a:cubicBezTo>
                  <a:cubicBezTo>
                    <a:pt x="186" y="202"/>
                    <a:pt x="184" y="208"/>
                    <a:pt x="177" y="211"/>
                  </a:cubicBezTo>
                  <a:cubicBezTo>
                    <a:pt x="175" y="212"/>
                    <a:pt x="172" y="213"/>
                    <a:pt x="169" y="213"/>
                  </a:cubicBezTo>
                  <a:cubicBezTo>
                    <a:pt x="119" y="213"/>
                    <a:pt x="68" y="213"/>
                    <a:pt x="17" y="213"/>
                  </a:cubicBezTo>
                  <a:cubicBezTo>
                    <a:pt x="7" y="213"/>
                    <a:pt x="0" y="206"/>
                    <a:pt x="0" y="195"/>
                  </a:cubicBezTo>
                  <a:cubicBezTo>
                    <a:pt x="0" y="185"/>
                    <a:pt x="0" y="175"/>
                    <a:pt x="0" y="165"/>
                  </a:cubicBezTo>
                  <a:cubicBezTo>
                    <a:pt x="0" y="116"/>
                    <a:pt x="0" y="68"/>
                    <a:pt x="0" y="19"/>
                  </a:cubicBezTo>
                  <a:cubicBezTo>
                    <a:pt x="0" y="12"/>
                    <a:pt x="2" y="5"/>
                    <a:pt x="9" y="2"/>
                  </a:cubicBezTo>
                  <a:cubicBezTo>
                    <a:pt x="12" y="1"/>
                    <a:pt x="16" y="1"/>
                    <a:pt x="19" y="1"/>
                  </a:cubicBezTo>
                  <a:cubicBezTo>
                    <a:pt x="26" y="0"/>
                    <a:pt x="26" y="1"/>
                    <a:pt x="26" y="7"/>
                  </a:cubicBezTo>
                  <a:cubicBezTo>
                    <a:pt x="26" y="64"/>
                    <a:pt x="26" y="121"/>
                    <a:pt x="26" y="178"/>
                  </a:cubicBezTo>
                  <a:cubicBezTo>
                    <a:pt x="26" y="181"/>
                    <a:pt x="26" y="181"/>
                    <a:pt x="30" y="181"/>
                  </a:cubicBezTo>
                  <a:cubicBezTo>
                    <a:pt x="72" y="181"/>
                    <a:pt x="114" y="181"/>
                    <a:pt x="156" y="181"/>
                  </a:cubicBezTo>
                  <a:cubicBezTo>
                    <a:pt x="160" y="181"/>
                    <a:pt x="160" y="181"/>
                    <a:pt x="160" y="178"/>
                  </a:cubicBezTo>
                  <a:cubicBezTo>
                    <a:pt x="160" y="120"/>
                    <a:pt x="160" y="62"/>
                    <a:pt x="160" y="4"/>
                  </a:cubicBezTo>
                  <a:cubicBezTo>
                    <a:pt x="160" y="1"/>
                    <a:pt x="160" y="1"/>
                    <a:pt x="164" y="1"/>
                  </a:cubicBezTo>
                  <a:cubicBezTo>
                    <a:pt x="166" y="1"/>
                    <a:pt x="169" y="0"/>
                    <a:pt x="172" y="1"/>
                  </a:cubicBezTo>
                  <a:cubicBezTo>
                    <a:pt x="181" y="2"/>
                    <a:pt x="186" y="8"/>
                    <a:pt x="186" y="18"/>
                  </a:cubicBezTo>
                  <a:cubicBezTo>
                    <a:pt x="186" y="48"/>
                    <a:pt x="186" y="77"/>
                    <a:pt x="186" y="107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8" name="Freeform 133"/>
            <p:cNvSpPr>
              <a:spLocks noEditPoints="1"/>
            </p:cNvSpPr>
            <p:nvPr/>
          </p:nvSpPr>
          <p:spPr bwMode="auto">
            <a:xfrm>
              <a:off x="761956" y="2643188"/>
              <a:ext cx="188913" cy="88900"/>
            </a:xfrm>
            <a:custGeom>
              <a:avLst/>
              <a:gdLst>
                <a:gd name="T0" fmla="*/ 56 w 112"/>
                <a:gd name="T1" fmla="*/ 53 h 53"/>
                <a:gd name="T2" fmla="*/ 4 w 112"/>
                <a:gd name="T3" fmla="*/ 53 h 53"/>
                <a:gd name="T4" fmla="*/ 1 w 112"/>
                <a:gd name="T5" fmla="*/ 50 h 53"/>
                <a:gd name="T6" fmla="*/ 1 w 112"/>
                <a:gd name="T7" fmla="*/ 35 h 53"/>
                <a:gd name="T8" fmla="*/ 17 w 112"/>
                <a:gd name="T9" fmla="*/ 22 h 53"/>
                <a:gd name="T10" fmla="*/ 32 w 112"/>
                <a:gd name="T11" fmla="*/ 23 h 53"/>
                <a:gd name="T12" fmla="*/ 35 w 112"/>
                <a:gd name="T13" fmla="*/ 20 h 53"/>
                <a:gd name="T14" fmla="*/ 36 w 112"/>
                <a:gd name="T15" fmla="*/ 10 h 53"/>
                <a:gd name="T16" fmla="*/ 52 w 112"/>
                <a:gd name="T17" fmla="*/ 0 h 53"/>
                <a:gd name="T18" fmla="*/ 64 w 112"/>
                <a:gd name="T19" fmla="*/ 1 h 53"/>
                <a:gd name="T20" fmla="*/ 78 w 112"/>
                <a:gd name="T21" fmla="*/ 15 h 53"/>
                <a:gd name="T22" fmla="*/ 78 w 112"/>
                <a:gd name="T23" fmla="*/ 20 h 53"/>
                <a:gd name="T24" fmla="*/ 80 w 112"/>
                <a:gd name="T25" fmla="*/ 23 h 53"/>
                <a:gd name="T26" fmla="*/ 96 w 112"/>
                <a:gd name="T27" fmla="*/ 22 h 53"/>
                <a:gd name="T28" fmla="*/ 112 w 112"/>
                <a:gd name="T29" fmla="*/ 38 h 53"/>
                <a:gd name="T30" fmla="*/ 112 w 112"/>
                <a:gd name="T31" fmla="*/ 50 h 53"/>
                <a:gd name="T32" fmla="*/ 109 w 112"/>
                <a:gd name="T33" fmla="*/ 53 h 53"/>
                <a:gd name="T34" fmla="*/ 56 w 112"/>
                <a:gd name="T35" fmla="*/ 53 h 53"/>
                <a:gd name="T36" fmla="*/ 65 w 112"/>
                <a:gd name="T37" fmla="*/ 29 h 53"/>
                <a:gd name="T38" fmla="*/ 65 w 112"/>
                <a:gd name="T39" fmla="*/ 23 h 53"/>
                <a:gd name="T40" fmla="*/ 63 w 112"/>
                <a:gd name="T41" fmla="*/ 21 h 53"/>
                <a:gd name="T42" fmla="*/ 50 w 112"/>
                <a:gd name="T43" fmla="*/ 21 h 53"/>
                <a:gd name="T44" fmla="*/ 48 w 112"/>
                <a:gd name="T45" fmla="*/ 23 h 53"/>
                <a:gd name="T46" fmla="*/ 48 w 112"/>
                <a:gd name="T47" fmla="*/ 36 h 53"/>
                <a:gd name="T48" fmla="*/ 50 w 112"/>
                <a:gd name="T49" fmla="*/ 38 h 53"/>
                <a:gd name="T50" fmla="*/ 63 w 112"/>
                <a:gd name="T51" fmla="*/ 38 h 53"/>
                <a:gd name="T52" fmla="*/ 65 w 112"/>
                <a:gd name="T53" fmla="*/ 36 h 53"/>
                <a:gd name="T54" fmla="*/ 65 w 112"/>
                <a:gd name="T55" fmla="*/ 2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12" h="53">
                  <a:moveTo>
                    <a:pt x="56" y="53"/>
                  </a:moveTo>
                  <a:cubicBezTo>
                    <a:pt x="39" y="53"/>
                    <a:pt x="21" y="53"/>
                    <a:pt x="4" y="53"/>
                  </a:cubicBezTo>
                  <a:cubicBezTo>
                    <a:pt x="1" y="53"/>
                    <a:pt x="1" y="53"/>
                    <a:pt x="1" y="50"/>
                  </a:cubicBezTo>
                  <a:cubicBezTo>
                    <a:pt x="1" y="45"/>
                    <a:pt x="0" y="40"/>
                    <a:pt x="1" y="35"/>
                  </a:cubicBezTo>
                  <a:cubicBezTo>
                    <a:pt x="2" y="27"/>
                    <a:pt x="9" y="23"/>
                    <a:pt x="17" y="22"/>
                  </a:cubicBezTo>
                  <a:cubicBezTo>
                    <a:pt x="22" y="22"/>
                    <a:pt x="27" y="22"/>
                    <a:pt x="32" y="23"/>
                  </a:cubicBezTo>
                  <a:cubicBezTo>
                    <a:pt x="34" y="23"/>
                    <a:pt x="35" y="22"/>
                    <a:pt x="35" y="20"/>
                  </a:cubicBezTo>
                  <a:cubicBezTo>
                    <a:pt x="35" y="17"/>
                    <a:pt x="35" y="13"/>
                    <a:pt x="36" y="10"/>
                  </a:cubicBezTo>
                  <a:cubicBezTo>
                    <a:pt x="39" y="3"/>
                    <a:pt x="45" y="1"/>
                    <a:pt x="52" y="0"/>
                  </a:cubicBezTo>
                  <a:cubicBezTo>
                    <a:pt x="56" y="0"/>
                    <a:pt x="60" y="1"/>
                    <a:pt x="64" y="1"/>
                  </a:cubicBezTo>
                  <a:cubicBezTo>
                    <a:pt x="71" y="1"/>
                    <a:pt x="77" y="8"/>
                    <a:pt x="78" y="15"/>
                  </a:cubicBezTo>
                  <a:cubicBezTo>
                    <a:pt x="78" y="17"/>
                    <a:pt x="78" y="18"/>
                    <a:pt x="78" y="20"/>
                  </a:cubicBezTo>
                  <a:cubicBezTo>
                    <a:pt x="77" y="22"/>
                    <a:pt x="78" y="23"/>
                    <a:pt x="80" y="23"/>
                  </a:cubicBezTo>
                  <a:cubicBezTo>
                    <a:pt x="85" y="22"/>
                    <a:pt x="90" y="22"/>
                    <a:pt x="96" y="22"/>
                  </a:cubicBezTo>
                  <a:cubicBezTo>
                    <a:pt x="105" y="22"/>
                    <a:pt x="112" y="29"/>
                    <a:pt x="112" y="38"/>
                  </a:cubicBezTo>
                  <a:cubicBezTo>
                    <a:pt x="112" y="42"/>
                    <a:pt x="112" y="46"/>
                    <a:pt x="112" y="50"/>
                  </a:cubicBezTo>
                  <a:cubicBezTo>
                    <a:pt x="112" y="53"/>
                    <a:pt x="111" y="53"/>
                    <a:pt x="109" y="53"/>
                  </a:cubicBezTo>
                  <a:cubicBezTo>
                    <a:pt x="91" y="53"/>
                    <a:pt x="74" y="53"/>
                    <a:pt x="56" y="53"/>
                  </a:cubicBezTo>
                  <a:close/>
                  <a:moveTo>
                    <a:pt x="65" y="29"/>
                  </a:moveTo>
                  <a:cubicBezTo>
                    <a:pt x="65" y="27"/>
                    <a:pt x="65" y="25"/>
                    <a:pt x="65" y="23"/>
                  </a:cubicBezTo>
                  <a:cubicBezTo>
                    <a:pt x="65" y="22"/>
                    <a:pt x="64" y="21"/>
                    <a:pt x="63" y="21"/>
                  </a:cubicBezTo>
                  <a:cubicBezTo>
                    <a:pt x="58" y="21"/>
                    <a:pt x="54" y="21"/>
                    <a:pt x="50" y="21"/>
                  </a:cubicBezTo>
                  <a:cubicBezTo>
                    <a:pt x="48" y="21"/>
                    <a:pt x="48" y="22"/>
                    <a:pt x="48" y="23"/>
                  </a:cubicBezTo>
                  <a:cubicBezTo>
                    <a:pt x="48" y="27"/>
                    <a:pt x="48" y="32"/>
                    <a:pt x="48" y="36"/>
                  </a:cubicBezTo>
                  <a:cubicBezTo>
                    <a:pt x="48" y="37"/>
                    <a:pt x="48" y="38"/>
                    <a:pt x="50" y="38"/>
                  </a:cubicBezTo>
                  <a:cubicBezTo>
                    <a:pt x="54" y="38"/>
                    <a:pt x="58" y="38"/>
                    <a:pt x="63" y="38"/>
                  </a:cubicBezTo>
                  <a:cubicBezTo>
                    <a:pt x="64" y="38"/>
                    <a:pt x="65" y="37"/>
                    <a:pt x="65" y="36"/>
                  </a:cubicBezTo>
                  <a:cubicBezTo>
                    <a:pt x="65" y="34"/>
                    <a:pt x="65" y="32"/>
                    <a:pt x="65" y="29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0" name="Freeform 134"/>
            <p:cNvSpPr>
              <a:spLocks/>
            </p:cNvSpPr>
            <p:nvPr/>
          </p:nvSpPr>
          <p:spPr bwMode="auto">
            <a:xfrm>
              <a:off x="758781" y="2800350"/>
              <a:ext cx="193675" cy="173038"/>
            </a:xfrm>
            <a:custGeom>
              <a:avLst/>
              <a:gdLst>
                <a:gd name="T0" fmla="*/ 44 w 115"/>
                <a:gd name="T1" fmla="*/ 103 h 103"/>
                <a:gd name="T2" fmla="*/ 35 w 115"/>
                <a:gd name="T3" fmla="*/ 93 h 103"/>
                <a:gd name="T4" fmla="*/ 3 w 115"/>
                <a:gd name="T5" fmla="*/ 57 h 103"/>
                <a:gd name="T6" fmla="*/ 3 w 115"/>
                <a:gd name="T7" fmla="*/ 50 h 103"/>
                <a:gd name="T8" fmla="*/ 12 w 115"/>
                <a:gd name="T9" fmla="*/ 42 h 103"/>
                <a:gd name="T10" fmla="*/ 18 w 115"/>
                <a:gd name="T11" fmla="*/ 42 h 103"/>
                <a:gd name="T12" fmla="*/ 42 w 115"/>
                <a:gd name="T13" fmla="*/ 69 h 103"/>
                <a:gd name="T14" fmla="*/ 44 w 115"/>
                <a:gd name="T15" fmla="*/ 72 h 103"/>
                <a:gd name="T16" fmla="*/ 52 w 115"/>
                <a:gd name="T17" fmla="*/ 62 h 103"/>
                <a:gd name="T18" fmla="*/ 96 w 115"/>
                <a:gd name="T19" fmla="*/ 3 h 103"/>
                <a:gd name="T20" fmla="*/ 103 w 115"/>
                <a:gd name="T21" fmla="*/ 2 h 103"/>
                <a:gd name="T22" fmla="*/ 112 w 115"/>
                <a:gd name="T23" fmla="*/ 10 h 103"/>
                <a:gd name="T24" fmla="*/ 113 w 115"/>
                <a:gd name="T25" fmla="*/ 16 h 103"/>
                <a:gd name="T26" fmla="*/ 71 w 115"/>
                <a:gd name="T27" fmla="*/ 69 h 103"/>
                <a:gd name="T28" fmla="*/ 46 w 115"/>
                <a:gd name="T29" fmla="*/ 101 h 103"/>
                <a:gd name="T30" fmla="*/ 44 w 115"/>
                <a:gd name="T31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5" h="103">
                  <a:moveTo>
                    <a:pt x="44" y="103"/>
                  </a:moveTo>
                  <a:cubicBezTo>
                    <a:pt x="41" y="100"/>
                    <a:pt x="38" y="97"/>
                    <a:pt x="35" y="93"/>
                  </a:cubicBezTo>
                  <a:cubicBezTo>
                    <a:pt x="24" y="81"/>
                    <a:pt x="14" y="69"/>
                    <a:pt x="3" y="57"/>
                  </a:cubicBezTo>
                  <a:cubicBezTo>
                    <a:pt x="0" y="54"/>
                    <a:pt x="0" y="53"/>
                    <a:pt x="3" y="50"/>
                  </a:cubicBezTo>
                  <a:cubicBezTo>
                    <a:pt x="6" y="48"/>
                    <a:pt x="9" y="45"/>
                    <a:pt x="12" y="42"/>
                  </a:cubicBezTo>
                  <a:cubicBezTo>
                    <a:pt x="14" y="40"/>
                    <a:pt x="16" y="40"/>
                    <a:pt x="18" y="42"/>
                  </a:cubicBezTo>
                  <a:cubicBezTo>
                    <a:pt x="26" y="51"/>
                    <a:pt x="34" y="60"/>
                    <a:pt x="42" y="69"/>
                  </a:cubicBezTo>
                  <a:cubicBezTo>
                    <a:pt x="43" y="70"/>
                    <a:pt x="43" y="71"/>
                    <a:pt x="44" y="72"/>
                  </a:cubicBezTo>
                  <a:cubicBezTo>
                    <a:pt x="47" y="68"/>
                    <a:pt x="49" y="65"/>
                    <a:pt x="52" y="62"/>
                  </a:cubicBezTo>
                  <a:cubicBezTo>
                    <a:pt x="67" y="42"/>
                    <a:pt x="81" y="23"/>
                    <a:pt x="96" y="3"/>
                  </a:cubicBezTo>
                  <a:cubicBezTo>
                    <a:pt x="99" y="0"/>
                    <a:pt x="100" y="0"/>
                    <a:pt x="103" y="2"/>
                  </a:cubicBezTo>
                  <a:cubicBezTo>
                    <a:pt x="106" y="4"/>
                    <a:pt x="109" y="7"/>
                    <a:pt x="112" y="10"/>
                  </a:cubicBezTo>
                  <a:cubicBezTo>
                    <a:pt x="115" y="12"/>
                    <a:pt x="115" y="13"/>
                    <a:pt x="113" y="16"/>
                  </a:cubicBezTo>
                  <a:cubicBezTo>
                    <a:pt x="99" y="34"/>
                    <a:pt x="85" y="51"/>
                    <a:pt x="71" y="69"/>
                  </a:cubicBezTo>
                  <a:cubicBezTo>
                    <a:pt x="63" y="80"/>
                    <a:pt x="55" y="91"/>
                    <a:pt x="46" y="101"/>
                  </a:cubicBezTo>
                  <a:cubicBezTo>
                    <a:pt x="46" y="102"/>
                    <a:pt x="45" y="103"/>
                    <a:pt x="44" y="103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1" name="Freeform 135"/>
            <p:cNvSpPr>
              <a:spLocks/>
            </p:cNvSpPr>
            <p:nvPr/>
          </p:nvSpPr>
          <p:spPr bwMode="auto">
            <a:xfrm>
              <a:off x="842918" y="2678113"/>
              <a:ext cx="28575" cy="28575"/>
            </a:xfrm>
            <a:custGeom>
              <a:avLst/>
              <a:gdLst>
                <a:gd name="T0" fmla="*/ 17 w 17"/>
                <a:gd name="T1" fmla="*/ 8 h 17"/>
                <a:gd name="T2" fmla="*/ 17 w 17"/>
                <a:gd name="T3" fmla="*/ 15 h 17"/>
                <a:gd name="T4" fmla="*/ 15 w 17"/>
                <a:gd name="T5" fmla="*/ 17 h 17"/>
                <a:gd name="T6" fmla="*/ 2 w 17"/>
                <a:gd name="T7" fmla="*/ 17 h 17"/>
                <a:gd name="T8" fmla="*/ 0 w 17"/>
                <a:gd name="T9" fmla="*/ 15 h 17"/>
                <a:gd name="T10" fmla="*/ 0 w 17"/>
                <a:gd name="T11" fmla="*/ 2 h 17"/>
                <a:gd name="T12" fmla="*/ 2 w 17"/>
                <a:gd name="T13" fmla="*/ 0 h 17"/>
                <a:gd name="T14" fmla="*/ 15 w 17"/>
                <a:gd name="T15" fmla="*/ 0 h 17"/>
                <a:gd name="T16" fmla="*/ 17 w 17"/>
                <a:gd name="T17" fmla="*/ 2 h 17"/>
                <a:gd name="T18" fmla="*/ 17 w 17"/>
                <a:gd name="T19" fmla="*/ 8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" h="17">
                  <a:moveTo>
                    <a:pt x="17" y="8"/>
                  </a:moveTo>
                  <a:cubicBezTo>
                    <a:pt x="17" y="11"/>
                    <a:pt x="17" y="13"/>
                    <a:pt x="17" y="15"/>
                  </a:cubicBezTo>
                  <a:cubicBezTo>
                    <a:pt x="17" y="16"/>
                    <a:pt x="16" y="17"/>
                    <a:pt x="15" y="17"/>
                  </a:cubicBezTo>
                  <a:cubicBezTo>
                    <a:pt x="10" y="17"/>
                    <a:pt x="6" y="17"/>
                    <a:pt x="2" y="17"/>
                  </a:cubicBezTo>
                  <a:cubicBezTo>
                    <a:pt x="0" y="17"/>
                    <a:pt x="0" y="16"/>
                    <a:pt x="0" y="15"/>
                  </a:cubicBezTo>
                  <a:cubicBezTo>
                    <a:pt x="0" y="11"/>
                    <a:pt x="0" y="6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6" y="0"/>
                    <a:pt x="10" y="0"/>
                    <a:pt x="15" y="0"/>
                  </a:cubicBezTo>
                  <a:cubicBezTo>
                    <a:pt x="16" y="0"/>
                    <a:pt x="17" y="1"/>
                    <a:pt x="17" y="2"/>
                  </a:cubicBezTo>
                  <a:cubicBezTo>
                    <a:pt x="17" y="4"/>
                    <a:pt x="17" y="6"/>
                    <a:pt x="17" y="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962" name="Freeform 136"/>
          <p:cNvSpPr>
            <a:spLocks noEditPoints="1"/>
          </p:cNvSpPr>
          <p:nvPr/>
        </p:nvSpPr>
        <p:spPr bwMode="auto">
          <a:xfrm>
            <a:off x="1266781" y="2746659"/>
            <a:ext cx="417513" cy="414338"/>
          </a:xfrm>
          <a:custGeom>
            <a:avLst/>
            <a:gdLst>
              <a:gd name="T0" fmla="*/ 1 w 248"/>
              <a:gd name="T1" fmla="*/ 0 h 246"/>
              <a:gd name="T2" fmla="*/ 248 w 248"/>
              <a:gd name="T3" fmla="*/ 0 h 246"/>
              <a:gd name="T4" fmla="*/ 248 w 248"/>
              <a:gd name="T5" fmla="*/ 246 h 246"/>
              <a:gd name="T6" fmla="*/ 1 w 248"/>
              <a:gd name="T7" fmla="*/ 246 h 246"/>
              <a:gd name="T8" fmla="*/ 1 w 248"/>
              <a:gd name="T9" fmla="*/ 0 h 246"/>
              <a:gd name="T10" fmla="*/ 35 w 248"/>
              <a:gd name="T11" fmla="*/ 101 h 246"/>
              <a:gd name="T12" fmla="*/ 36 w 248"/>
              <a:gd name="T13" fmla="*/ 144 h 246"/>
              <a:gd name="T14" fmla="*/ 38 w 248"/>
              <a:gd name="T15" fmla="*/ 144 h 246"/>
              <a:gd name="T16" fmla="*/ 229 w 248"/>
              <a:gd name="T17" fmla="*/ 144 h 246"/>
              <a:gd name="T18" fmla="*/ 239 w 248"/>
              <a:gd name="T19" fmla="*/ 140 h 246"/>
              <a:gd name="T20" fmla="*/ 244 w 248"/>
              <a:gd name="T21" fmla="*/ 113 h 246"/>
              <a:gd name="T22" fmla="*/ 226 w 248"/>
              <a:gd name="T23" fmla="*/ 101 h 246"/>
              <a:gd name="T24" fmla="*/ 39 w 248"/>
              <a:gd name="T25" fmla="*/ 101 h 246"/>
              <a:gd name="T26" fmla="*/ 35 w 248"/>
              <a:gd name="T27" fmla="*/ 101 h 246"/>
              <a:gd name="T28" fmla="*/ 36 w 248"/>
              <a:gd name="T29" fmla="*/ 122 h 246"/>
              <a:gd name="T30" fmla="*/ 32 w 248"/>
              <a:gd name="T31" fmla="*/ 108 h 246"/>
              <a:gd name="T32" fmla="*/ 9 w 248"/>
              <a:gd name="T33" fmla="*/ 106 h 246"/>
              <a:gd name="T34" fmla="*/ 7 w 248"/>
              <a:gd name="T35" fmla="*/ 138 h 246"/>
              <a:gd name="T36" fmla="*/ 31 w 248"/>
              <a:gd name="T37" fmla="*/ 139 h 246"/>
              <a:gd name="T38" fmla="*/ 36 w 248"/>
              <a:gd name="T39" fmla="*/ 122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248" h="246">
                <a:moveTo>
                  <a:pt x="1" y="0"/>
                </a:moveTo>
                <a:cubicBezTo>
                  <a:pt x="83" y="0"/>
                  <a:pt x="165" y="0"/>
                  <a:pt x="248" y="0"/>
                </a:cubicBezTo>
                <a:cubicBezTo>
                  <a:pt x="248" y="82"/>
                  <a:pt x="248" y="164"/>
                  <a:pt x="248" y="246"/>
                </a:cubicBezTo>
                <a:cubicBezTo>
                  <a:pt x="165" y="246"/>
                  <a:pt x="83" y="246"/>
                  <a:pt x="1" y="246"/>
                </a:cubicBezTo>
                <a:cubicBezTo>
                  <a:pt x="1" y="164"/>
                  <a:pt x="1" y="82"/>
                  <a:pt x="1" y="0"/>
                </a:cubicBezTo>
                <a:close/>
                <a:moveTo>
                  <a:pt x="35" y="101"/>
                </a:moveTo>
                <a:cubicBezTo>
                  <a:pt x="46" y="113"/>
                  <a:pt x="46" y="132"/>
                  <a:pt x="36" y="144"/>
                </a:cubicBezTo>
                <a:cubicBezTo>
                  <a:pt x="36" y="144"/>
                  <a:pt x="37" y="144"/>
                  <a:pt x="38" y="144"/>
                </a:cubicBezTo>
                <a:cubicBezTo>
                  <a:pt x="102" y="144"/>
                  <a:pt x="165" y="144"/>
                  <a:pt x="229" y="144"/>
                </a:cubicBezTo>
                <a:cubicBezTo>
                  <a:pt x="233" y="144"/>
                  <a:pt x="236" y="143"/>
                  <a:pt x="239" y="140"/>
                </a:cubicBezTo>
                <a:cubicBezTo>
                  <a:pt x="247" y="132"/>
                  <a:pt x="248" y="123"/>
                  <a:pt x="244" y="113"/>
                </a:cubicBezTo>
                <a:cubicBezTo>
                  <a:pt x="242" y="105"/>
                  <a:pt x="236" y="101"/>
                  <a:pt x="226" y="101"/>
                </a:cubicBezTo>
                <a:cubicBezTo>
                  <a:pt x="164" y="101"/>
                  <a:pt x="101" y="101"/>
                  <a:pt x="39" y="101"/>
                </a:cubicBezTo>
                <a:cubicBezTo>
                  <a:pt x="38" y="101"/>
                  <a:pt x="37" y="101"/>
                  <a:pt x="35" y="101"/>
                </a:cubicBezTo>
                <a:close/>
                <a:moveTo>
                  <a:pt x="36" y="122"/>
                </a:moveTo>
                <a:cubicBezTo>
                  <a:pt x="36" y="117"/>
                  <a:pt x="35" y="112"/>
                  <a:pt x="32" y="108"/>
                </a:cubicBezTo>
                <a:cubicBezTo>
                  <a:pt x="26" y="99"/>
                  <a:pt x="16" y="98"/>
                  <a:pt x="9" y="106"/>
                </a:cubicBezTo>
                <a:cubicBezTo>
                  <a:pt x="1" y="114"/>
                  <a:pt x="0" y="130"/>
                  <a:pt x="7" y="138"/>
                </a:cubicBezTo>
                <a:cubicBezTo>
                  <a:pt x="14" y="147"/>
                  <a:pt x="24" y="147"/>
                  <a:pt x="31" y="139"/>
                </a:cubicBezTo>
                <a:cubicBezTo>
                  <a:pt x="35" y="134"/>
                  <a:pt x="36" y="129"/>
                  <a:pt x="36" y="12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3" name="Freeform 137"/>
          <p:cNvSpPr>
            <a:spLocks/>
          </p:cNvSpPr>
          <p:nvPr/>
        </p:nvSpPr>
        <p:spPr bwMode="auto">
          <a:xfrm>
            <a:off x="1325518" y="2916521"/>
            <a:ext cx="358775" cy="73025"/>
          </a:xfrm>
          <a:custGeom>
            <a:avLst/>
            <a:gdLst>
              <a:gd name="T0" fmla="*/ 0 w 213"/>
              <a:gd name="T1" fmla="*/ 0 h 43"/>
              <a:gd name="T2" fmla="*/ 4 w 213"/>
              <a:gd name="T3" fmla="*/ 0 h 43"/>
              <a:gd name="T4" fmla="*/ 191 w 213"/>
              <a:gd name="T5" fmla="*/ 0 h 43"/>
              <a:gd name="T6" fmla="*/ 209 w 213"/>
              <a:gd name="T7" fmla="*/ 12 h 43"/>
              <a:gd name="T8" fmla="*/ 204 w 213"/>
              <a:gd name="T9" fmla="*/ 39 h 43"/>
              <a:gd name="T10" fmla="*/ 194 w 213"/>
              <a:gd name="T11" fmla="*/ 43 h 43"/>
              <a:gd name="T12" fmla="*/ 3 w 213"/>
              <a:gd name="T13" fmla="*/ 43 h 43"/>
              <a:gd name="T14" fmla="*/ 1 w 213"/>
              <a:gd name="T15" fmla="*/ 43 h 43"/>
              <a:gd name="T16" fmla="*/ 0 w 213"/>
              <a:gd name="T17" fmla="*/ 0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3" h="43">
                <a:moveTo>
                  <a:pt x="0" y="0"/>
                </a:moveTo>
                <a:cubicBezTo>
                  <a:pt x="2" y="0"/>
                  <a:pt x="3" y="0"/>
                  <a:pt x="4" y="0"/>
                </a:cubicBezTo>
                <a:cubicBezTo>
                  <a:pt x="66" y="0"/>
                  <a:pt x="129" y="0"/>
                  <a:pt x="191" y="0"/>
                </a:cubicBezTo>
                <a:cubicBezTo>
                  <a:pt x="201" y="0"/>
                  <a:pt x="207" y="4"/>
                  <a:pt x="209" y="12"/>
                </a:cubicBezTo>
                <a:cubicBezTo>
                  <a:pt x="213" y="22"/>
                  <a:pt x="212" y="31"/>
                  <a:pt x="204" y="39"/>
                </a:cubicBezTo>
                <a:cubicBezTo>
                  <a:pt x="201" y="42"/>
                  <a:pt x="198" y="43"/>
                  <a:pt x="194" y="43"/>
                </a:cubicBezTo>
                <a:cubicBezTo>
                  <a:pt x="130" y="43"/>
                  <a:pt x="67" y="43"/>
                  <a:pt x="3" y="43"/>
                </a:cubicBezTo>
                <a:cubicBezTo>
                  <a:pt x="2" y="43"/>
                  <a:pt x="1" y="43"/>
                  <a:pt x="1" y="43"/>
                </a:cubicBezTo>
                <a:cubicBezTo>
                  <a:pt x="11" y="31"/>
                  <a:pt x="11" y="12"/>
                  <a:pt x="0" y="0"/>
                </a:cubicBezTo>
                <a:close/>
              </a:path>
            </a:pathLst>
          </a:custGeom>
          <a:solidFill>
            <a:srgbClr val="A0A3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4" name="Freeform 138"/>
          <p:cNvSpPr>
            <a:spLocks/>
          </p:cNvSpPr>
          <p:nvPr/>
        </p:nvSpPr>
        <p:spPr bwMode="auto">
          <a:xfrm>
            <a:off x="1266781" y="2911759"/>
            <a:ext cx="60325" cy="82550"/>
          </a:xfrm>
          <a:custGeom>
            <a:avLst/>
            <a:gdLst>
              <a:gd name="T0" fmla="*/ 36 w 36"/>
              <a:gd name="T1" fmla="*/ 24 h 49"/>
              <a:gd name="T2" fmla="*/ 31 w 36"/>
              <a:gd name="T3" fmla="*/ 41 h 49"/>
              <a:gd name="T4" fmla="*/ 7 w 36"/>
              <a:gd name="T5" fmla="*/ 40 h 49"/>
              <a:gd name="T6" fmla="*/ 9 w 36"/>
              <a:gd name="T7" fmla="*/ 8 h 49"/>
              <a:gd name="T8" fmla="*/ 32 w 36"/>
              <a:gd name="T9" fmla="*/ 10 h 49"/>
              <a:gd name="T10" fmla="*/ 36 w 36"/>
              <a:gd name="T11" fmla="*/ 24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" h="49">
                <a:moveTo>
                  <a:pt x="36" y="24"/>
                </a:moveTo>
                <a:cubicBezTo>
                  <a:pt x="36" y="31"/>
                  <a:pt x="35" y="36"/>
                  <a:pt x="31" y="41"/>
                </a:cubicBezTo>
                <a:cubicBezTo>
                  <a:pt x="24" y="49"/>
                  <a:pt x="14" y="49"/>
                  <a:pt x="7" y="40"/>
                </a:cubicBezTo>
                <a:cubicBezTo>
                  <a:pt x="0" y="32"/>
                  <a:pt x="1" y="16"/>
                  <a:pt x="9" y="8"/>
                </a:cubicBezTo>
                <a:cubicBezTo>
                  <a:pt x="16" y="0"/>
                  <a:pt x="26" y="1"/>
                  <a:pt x="32" y="10"/>
                </a:cubicBezTo>
                <a:cubicBezTo>
                  <a:pt x="35" y="14"/>
                  <a:pt x="36" y="19"/>
                  <a:pt x="36" y="24"/>
                </a:cubicBezTo>
                <a:close/>
              </a:path>
            </a:pathLst>
          </a:custGeom>
          <a:solidFill>
            <a:srgbClr val="A0A3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965" name="Freeform 139"/>
          <p:cNvSpPr>
            <a:spLocks/>
          </p:cNvSpPr>
          <p:nvPr/>
        </p:nvSpPr>
        <p:spPr bwMode="auto">
          <a:xfrm>
            <a:off x="1887493" y="2856196"/>
            <a:ext cx="414338" cy="192088"/>
          </a:xfrm>
          <a:custGeom>
            <a:avLst/>
            <a:gdLst>
              <a:gd name="T0" fmla="*/ 86 w 246"/>
              <a:gd name="T1" fmla="*/ 51 h 114"/>
              <a:gd name="T2" fmla="*/ 90 w 246"/>
              <a:gd name="T3" fmla="*/ 51 h 114"/>
              <a:gd name="T4" fmla="*/ 200 w 246"/>
              <a:gd name="T5" fmla="*/ 51 h 114"/>
              <a:gd name="T6" fmla="*/ 204 w 246"/>
              <a:gd name="T7" fmla="*/ 48 h 114"/>
              <a:gd name="T8" fmla="*/ 204 w 246"/>
              <a:gd name="T9" fmla="*/ 32 h 114"/>
              <a:gd name="T10" fmla="*/ 246 w 246"/>
              <a:gd name="T11" fmla="*/ 58 h 114"/>
              <a:gd name="T12" fmla="*/ 204 w 246"/>
              <a:gd name="T13" fmla="*/ 82 h 114"/>
              <a:gd name="T14" fmla="*/ 204 w 246"/>
              <a:gd name="T15" fmla="*/ 68 h 114"/>
              <a:gd name="T16" fmla="*/ 198 w 246"/>
              <a:gd name="T17" fmla="*/ 62 h 114"/>
              <a:gd name="T18" fmla="*/ 118 w 246"/>
              <a:gd name="T19" fmla="*/ 62 h 114"/>
              <a:gd name="T20" fmla="*/ 114 w 246"/>
              <a:gd name="T21" fmla="*/ 62 h 114"/>
              <a:gd name="T22" fmla="*/ 115 w 246"/>
              <a:gd name="T23" fmla="*/ 64 h 114"/>
              <a:gd name="T24" fmla="*/ 122 w 246"/>
              <a:gd name="T25" fmla="*/ 82 h 114"/>
              <a:gd name="T26" fmla="*/ 135 w 246"/>
              <a:gd name="T27" fmla="*/ 91 h 114"/>
              <a:gd name="T28" fmla="*/ 146 w 246"/>
              <a:gd name="T29" fmla="*/ 91 h 114"/>
              <a:gd name="T30" fmla="*/ 148 w 246"/>
              <a:gd name="T31" fmla="*/ 89 h 114"/>
              <a:gd name="T32" fmla="*/ 148 w 246"/>
              <a:gd name="T33" fmla="*/ 81 h 114"/>
              <a:gd name="T34" fmla="*/ 151 w 246"/>
              <a:gd name="T35" fmla="*/ 79 h 114"/>
              <a:gd name="T36" fmla="*/ 181 w 246"/>
              <a:gd name="T37" fmla="*/ 79 h 114"/>
              <a:gd name="T38" fmla="*/ 183 w 246"/>
              <a:gd name="T39" fmla="*/ 81 h 114"/>
              <a:gd name="T40" fmla="*/ 183 w 246"/>
              <a:gd name="T41" fmla="*/ 111 h 114"/>
              <a:gd name="T42" fmla="*/ 181 w 246"/>
              <a:gd name="T43" fmla="*/ 114 h 114"/>
              <a:gd name="T44" fmla="*/ 150 w 246"/>
              <a:gd name="T45" fmla="*/ 114 h 114"/>
              <a:gd name="T46" fmla="*/ 148 w 246"/>
              <a:gd name="T47" fmla="*/ 111 h 114"/>
              <a:gd name="T48" fmla="*/ 148 w 246"/>
              <a:gd name="T49" fmla="*/ 104 h 114"/>
              <a:gd name="T50" fmla="*/ 146 w 246"/>
              <a:gd name="T51" fmla="*/ 102 h 114"/>
              <a:gd name="T52" fmla="*/ 131 w 246"/>
              <a:gd name="T53" fmla="*/ 101 h 114"/>
              <a:gd name="T54" fmla="*/ 112 w 246"/>
              <a:gd name="T55" fmla="*/ 87 h 114"/>
              <a:gd name="T56" fmla="*/ 107 w 246"/>
              <a:gd name="T57" fmla="*/ 74 h 114"/>
              <a:gd name="T58" fmla="*/ 103 w 246"/>
              <a:gd name="T59" fmla="*/ 67 h 114"/>
              <a:gd name="T60" fmla="*/ 95 w 246"/>
              <a:gd name="T61" fmla="*/ 62 h 114"/>
              <a:gd name="T62" fmla="*/ 47 w 246"/>
              <a:gd name="T63" fmla="*/ 62 h 114"/>
              <a:gd name="T64" fmla="*/ 43 w 246"/>
              <a:gd name="T65" fmla="*/ 64 h 114"/>
              <a:gd name="T66" fmla="*/ 22 w 246"/>
              <a:gd name="T67" fmla="*/ 78 h 114"/>
              <a:gd name="T68" fmla="*/ 3 w 246"/>
              <a:gd name="T69" fmla="*/ 61 h 114"/>
              <a:gd name="T70" fmla="*/ 21 w 246"/>
              <a:gd name="T71" fmla="*/ 36 h 114"/>
              <a:gd name="T72" fmla="*/ 43 w 246"/>
              <a:gd name="T73" fmla="*/ 49 h 114"/>
              <a:gd name="T74" fmla="*/ 47 w 246"/>
              <a:gd name="T75" fmla="*/ 51 h 114"/>
              <a:gd name="T76" fmla="*/ 67 w 246"/>
              <a:gd name="T77" fmla="*/ 51 h 114"/>
              <a:gd name="T78" fmla="*/ 76 w 246"/>
              <a:gd name="T79" fmla="*/ 47 h 114"/>
              <a:gd name="T80" fmla="*/ 81 w 246"/>
              <a:gd name="T81" fmla="*/ 38 h 114"/>
              <a:gd name="T82" fmla="*/ 89 w 246"/>
              <a:gd name="T83" fmla="*/ 25 h 114"/>
              <a:gd name="T84" fmla="*/ 109 w 246"/>
              <a:gd name="T85" fmla="*/ 17 h 114"/>
              <a:gd name="T86" fmla="*/ 123 w 246"/>
              <a:gd name="T87" fmla="*/ 16 h 114"/>
              <a:gd name="T88" fmla="*/ 126 w 246"/>
              <a:gd name="T89" fmla="*/ 14 h 114"/>
              <a:gd name="T90" fmla="*/ 140 w 246"/>
              <a:gd name="T91" fmla="*/ 2 h 114"/>
              <a:gd name="T92" fmla="*/ 162 w 246"/>
              <a:gd name="T93" fmla="*/ 15 h 114"/>
              <a:gd name="T94" fmla="*/ 147 w 246"/>
              <a:gd name="T95" fmla="*/ 40 h 114"/>
              <a:gd name="T96" fmla="*/ 127 w 246"/>
              <a:gd name="T97" fmla="*/ 30 h 114"/>
              <a:gd name="T98" fmla="*/ 122 w 246"/>
              <a:gd name="T99" fmla="*/ 27 h 114"/>
              <a:gd name="T100" fmla="*/ 105 w 246"/>
              <a:gd name="T101" fmla="*/ 29 h 114"/>
              <a:gd name="T102" fmla="*/ 93 w 246"/>
              <a:gd name="T103" fmla="*/ 38 h 114"/>
              <a:gd name="T104" fmla="*/ 86 w 246"/>
              <a:gd name="T105" fmla="*/ 51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46" h="114">
                <a:moveTo>
                  <a:pt x="86" y="51"/>
                </a:moveTo>
                <a:cubicBezTo>
                  <a:pt x="88" y="51"/>
                  <a:pt x="89" y="51"/>
                  <a:pt x="90" y="51"/>
                </a:cubicBezTo>
                <a:cubicBezTo>
                  <a:pt x="127" y="51"/>
                  <a:pt x="163" y="51"/>
                  <a:pt x="200" y="51"/>
                </a:cubicBezTo>
                <a:cubicBezTo>
                  <a:pt x="204" y="51"/>
                  <a:pt x="204" y="51"/>
                  <a:pt x="204" y="48"/>
                </a:cubicBezTo>
                <a:cubicBezTo>
                  <a:pt x="204" y="43"/>
                  <a:pt x="204" y="38"/>
                  <a:pt x="204" y="32"/>
                </a:cubicBezTo>
                <a:cubicBezTo>
                  <a:pt x="218" y="41"/>
                  <a:pt x="232" y="50"/>
                  <a:pt x="246" y="58"/>
                </a:cubicBezTo>
                <a:cubicBezTo>
                  <a:pt x="232" y="66"/>
                  <a:pt x="218" y="74"/>
                  <a:pt x="204" y="82"/>
                </a:cubicBezTo>
                <a:cubicBezTo>
                  <a:pt x="204" y="77"/>
                  <a:pt x="204" y="73"/>
                  <a:pt x="204" y="68"/>
                </a:cubicBezTo>
                <a:cubicBezTo>
                  <a:pt x="204" y="62"/>
                  <a:pt x="204" y="62"/>
                  <a:pt x="198" y="62"/>
                </a:cubicBezTo>
                <a:cubicBezTo>
                  <a:pt x="171" y="62"/>
                  <a:pt x="144" y="62"/>
                  <a:pt x="118" y="62"/>
                </a:cubicBezTo>
                <a:cubicBezTo>
                  <a:pt x="117" y="62"/>
                  <a:pt x="116" y="62"/>
                  <a:pt x="114" y="62"/>
                </a:cubicBezTo>
                <a:cubicBezTo>
                  <a:pt x="115" y="63"/>
                  <a:pt x="115" y="63"/>
                  <a:pt x="115" y="64"/>
                </a:cubicBezTo>
                <a:cubicBezTo>
                  <a:pt x="117" y="70"/>
                  <a:pt x="120" y="76"/>
                  <a:pt x="122" y="82"/>
                </a:cubicBezTo>
                <a:cubicBezTo>
                  <a:pt x="124" y="88"/>
                  <a:pt x="129" y="91"/>
                  <a:pt x="135" y="91"/>
                </a:cubicBezTo>
                <a:cubicBezTo>
                  <a:pt x="139" y="91"/>
                  <a:pt x="143" y="91"/>
                  <a:pt x="146" y="91"/>
                </a:cubicBezTo>
                <a:cubicBezTo>
                  <a:pt x="148" y="91"/>
                  <a:pt x="148" y="90"/>
                  <a:pt x="148" y="89"/>
                </a:cubicBezTo>
                <a:cubicBezTo>
                  <a:pt x="148" y="86"/>
                  <a:pt x="148" y="84"/>
                  <a:pt x="148" y="81"/>
                </a:cubicBezTo>
                <a:cubicBezTo>
                  <a:pt x="148" y="79"/>
                  <a:pt x="149" y="79"/>
                  <a:pt x="151" y="79"/>
                </a:cubicBezTo>
                <a:cubicBezTo>
                  <a:pt x="161" y="79"/>
                  <a:pt x="171" y="79"/>
                  <a:pt x="181" y="79"/>
                </a:cubicBezTo>
                <a:cubicBezTo>
                  <a:pt x="183" y="79"/>
                  <a:pt x="183" y="79"/>
                  <a:pt x="183" y="81"/>
                </a:cubicBezTo>
                <a:cubicBezTo>
                  <a:pt x="183" y="91"/>
                  <a:pt x="183" y="101"/>
                  <a:pt x="183" y="111"/>
                </a:cubicBezTo>
                <a:cubicBezTo>
                  <a:pt x="183" y="113"/>
                  <a:pt x="182" y="114"/>
                  <a:pt x="181" y="114"/>
                </a:cubicBezTo>
                <a:cubicBezTo>
                  <a:pt x="171" y="114"/>
                  <a:pt x="161" y="114"/>
                  <a:pt x="150" y="114"/>
                </a:cubicBezTo>
                <a:cubicBezTo>
                  <a:pt x="149" y="114"/>
                  <a:pt x="148" y="113"/>
                  <a:pt x="148" y="111"/>
                </a:cubicBezTo>
                <a:cubicBezTo>
                  <a:pt x="148" y="109"/>
                  <a:pt x="148" y="107"/>
                  <a:pt x="148" y="104"/>
                </a:cubicBezTo>
                <a:cubicBezTo>
                  <a:pt x="149" y="103"/>
                  <a:pt x="148" y="102"/>
                  <a:pt x="146" y="102"/>
                </a:cubicBezTo>
                <a:cubicBezTo>
                  <a:pt x="141" y="102"/>
                  <a:pt x="136" y="102"/>
                  <a:pt x="131" y="101"/>
                </a:cubicBezTo>
                <a:cubicBezTo>
                  <a:pt x="122" y="100"/>
                  <a:pt x="116" y="96"/>
                  <a:pt x="112" y="87"/>
                </a:cubicBezTo>
                <a:cubicBezTo>
                  <a:pt x="111" y="83"/>
                  <a:pt x="109" y="78"/>
                  <a:pt x="107" y="74"/>
                </a:cubicBezTo>
                <a:cubicBezTo>
                  <a:pt x="106" y="71"/>
                  <a:pt x="105" y="69"/>
                  <a:pt x="103" y="67"/>
                </a:cubicBezTo>
                <a:cubicBezTo>
                  <a:pt x="102" y="64"/>
                  <a:pt x="99" y="62"/>
                  <a:pt x="95" y="62"/>
                </a:cubicBezTo>
                <a:cubicBezTo>
                  <a:pt x="79" y="62"/>
                  <a:pt x="63" y="62"/>
                  <a:pt x="47" y="62"/>
                </a:cubicBezTo>
                <a:cubicBezTo>
                  <a:pt x="45" y="62"/>
                  <a:pt x="44" y="63"/>
                  <a:pt x="43" y="64"/>
                </a:cubicBezTo>
                <a:cubicBezTo>
                  <a:pt x="40" y="73"/>
                  <a:pt x="31" y="79"/>
                  <a:pt x="22" y="78"/>
                </a:cubicBezTo>
                <a:cubicBezTo>
                  <a:pt x="13" y="77"/>
                  <a:pt x="5" y="70"/>
                  <a:pt x="3" y="61"/>
                </a:cubicBezTo>
                <a:cubicBezTo>
                  <a:pt x="0" y="49"/>
                  <a:pt x="9" y="37"/>
                  <a:pt x="21" y="36"/>
                </a:cubicBezTo>
                <a:cubicBezTo>
                  <a:pt x="32" y="34"/>
                  <a:pt x="40" y="41"/>
                  <a:pt x="43" y="49"/>
                </a:cubicBezTo>
                <a:cubicBezTo>
                  <a:pt x="44" y="50"/>
                  <a:pt x="45" y="51"/>
                  <a:pt x="47" y="51"/>
                </a:cubicBezTo>
                <a:cubicBezTo>
                  <a:pt x="54" y="51"/>
                  <a:pt x="60" y="51"/>
                  <a:pt x="67" y="51"/>
                </a:cubicBezTo>
                <a:cubicBezTo>
                  <a:pt x="71" y="51"/>
                  <a:pt x="74" y="50"/>
                  <a:pt x="76" y="47"/>
                </a:cubicBezTo>
                <a:cubicBezTo>
                  <a:pt x="78" y="44"/>
                  <a:pt x="79" y="41"/>
                  <a:pt x="81" y="38"/>
                </a:cubicBezTo>
                <a:cubicBezTo>
                  <a:pt x="83" y="33"/>
                  <a:pt x="85" y="29"/>
                  <a:pt x="89" y="25"/>
                </a:cubicBezTo>
                <a:cubicBezTo>
                  <a:pt x="95" y="20"/>
                  <a:pt x="102" y="17"/>
                  <a:pt x="109" y="17"/>
                </a:cubicBezTo>
                <a:cubicBezTo>
                  <a:pt x="114" y="16"/>
                  <a:pt x="119" y="16"/>
                  <a:pt x="123" y="16"/>
                </a:cubicBezTo>
                <a:cubicBezTo>
                  <a:pt x="125" y="16"/>
                  <a:pt x="126" y="15"/>
                  <a:pt x="126" y="14"/>
                </a:cubicBezTo>
                <a:cubicBezTo>
                  <a:pt x="129" y="7"/>
                  <a:pt x="133" y="4"/>
                  <a:pt x="140" y="2"/>
                </a:cubicBezTo>
                <a:cubicBezTo>
                  <a:pt x="149" y="0"/>
                  <a:pt x="159" y="6"/>
                  <a:pt x="162" y="15"/>
                </a:cubicBezTo>
                <a:cubicBezTo>
                  <a:pt x="166" y="26"/>
                  <a:pt x="159" y="38"/>
                  <a:pt x="147" y="40"/>
                </a:cubicBezTo>
                <a:cubicBezTo>
                  <a:pt x="139" y="42"/>
                  <a:pt x="130" y="37"/>
                  <a:pt x="127" y="30"/>
                </a:cubicBezTo>
                <a:cubicBezTo>
                  <a:pt x="126" y="27"/>
                  <a:pt x="124" y="26"/>
                  <a:pt x="122" y="27"/>
                </a:cubicBezTo>
                <a:cubicBezTo>
                  <a:pt x="116" y="27"/>
                  <a:pt x="110" y="28"/>
                  <a:pt x="105" y="29"/>
                </a:cubicBezTo>
                <a:cubicBezTo>
                  <a:pt x="100" y="30"/>
                  <a:pt x="96" y="33"/>
                  <a:pt x="93" y="38"/>
                </a:cubicBezTo>
                <a:cubicBezTo>
                  <a:pt x="91" y="42"/>
                  <a:pt x="89" y="46"/>
                  <a:pt x="86" y="51"/>
                </a:cubicBezTo>
                <a:close/>
              </a:path>
            </a:pathLst>
          </a:custGeom>
          <a:solidFill>
            <a:srgbClr val="A0A3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grpSp>
        <p:nvGrpSpPr>
          <p:cNvPr id="1984" name="グループ化 1983"/>
          <p:cNvGrpSpPr/>
          <p:nvPr/>
        </p:nvGrpSpPr>
        <p:grpSpPr>
          <a:xfrm>
            <a:off x="2508206" y="2746659"/>
            <a:ext cx="415925" cy="414338"/>
            <a:chOff x="2508206" y="2643188"/>
            <a:chExt cx="415925" cy="414338"/>
          </a:xfrm>
        </p:grpSpPr>
        <p:sp>
          <p:nvSpPr>
            <p:cNvPr id="1966" name="Freeform 140"/>
            <p:cNvSpPr>
              <a:spLocks noEditPoints="1"/>
            </p:cNvSpPr>
            <p:nvPr/>
          </p:nvSpPr>
          <p:spPr bwMode="auto">
            <a:xfrm>
              <a:off x="2508206" y="2643188"/>
              <a:ext cx="415925" cy="414338"/>
            </a:xfrm>
            <a:custGeom>
              <a:avLst/>
              <a:gdLst>
                <a:gd name="T0" fmla="*/ 247 w 247"/>
                <a:gd name="T1" fmla="*/ 246 h 246"/>
                <a:gd name="T2" fmla="*/ 0 w 247"/>
                <a:gd name="T3" fmla="*/ 246 h 246"/>
                <a:gd name="T4" fmla="*/ 0 w 247"/>
                <a:gd name="T5" fmla="*/ 0 h 246"/>
                <a:gd name="T6" fmla="*/ 247 w 247"/>
                <a:gd name="T7" fmla="*/ 0 h 246"/>
                <a:gd name="T8" fmla="*/ 247 w 247"/>
                <a:gd name="T9" fmla="*/ 246 h 246"/>
                <a:gd name="T10" fmla="*/ 123 w 247"/>
                <a:gd name="T11" fmla="*/ 245 h 246"/>
                <a:gd name="T12" fmla="*/ 237 w 247"/>
                <a:gd name="T13" fmla="*/ 245 h 246"/>
                <a:gd name="T14" fmla="*/ 239 w 247"/>
                <a:gd name="T15" fmla="*/ 245 h 246"/>
                <a:gd name="T16" fmla="*/ 240 w 247"/>
                <a:gd name="T17" fmla="*/ 243 h 246"/>
                <a:gd name="T18" fmla="*/ 236 w 247"/>
                <a:gd name="T19" fmla="*/ 214 h 246"/>
                <a:gd name="T20" fmla="*/ 215 w 247"/>
                <a:gd name="T21" fmla="*/ 166 h 246"/>
                <a:gd name="T22" fmla="*/ 202 w 247"/>
                <a:gd name="T23" fmla="*/ 154 h 246"/>
                <a:gd name="T24" fmla="*/ 187 w 247"/>
                <a:gd name="T25" fmla="*/ 155 h 246"/>
                <a:gd name="T26" fmla="*/ 182 w 247"/>
                <a:gd name="T27" fmla="*/ 160 h 246"/>
                <a:gd name="T28" fmla="*/ 161 w 247"/>
                <a:gd name="T29" fmla="*/ 173 h 246"/>
                <a:gd name="T30" fmla="*/ 139 w 247"/>
                <a:gd name="T31" fmla="*/ 174 h 246"/>
                <a:gd name="T32" fmla="*/ 108 w 247"/>
                <a:gd name="T33" fmla="*/ 160 h 246"/>
                <a:gd name="T34" fmla="*/ 89 w 247"/>
                <a:gd name="T35" fmla="*/ 149 h 246"/>
                <a:gd name="T36" fmla="*/ 62 w 247"/>
                <a:gd name="T37" fmla="*/ 145 h 246"/>
                <a:gd name="T38" fmla="*/ 42 w 247"/>
                <a:gd name="T39" fmla="*/ 156 h 246"/>
                <a:gd name="T40" fmla="*/ 18 w 247"/>
                <a:gd name="T41" fmla="*/ 191 h 246"/>
                <a:gd name="T42" fmla="*/ 6 w 247"/>
                <a:gd name="T43" fmla="*/ 242 h 246"/>
                <a:gd name="T44" fmla="*/ 9 w 247"/>
                <a:gd name="T45" fmla="*/ 245 h 246"/>
                <a:gd name="T46" fmla="*/ 123 w 247"/>
                <a:gd name="T47" fmla="*/ 245 h 246"/>
                <a:gd name="T48" fmla="*/ 134 w 247"/>
                <a:gd name="T49" fmla="*/ 1 h 246"/>
                <a:gd name="T50" fmla="*/ 128 w 247"/>
                <a:gd name="T51" fmla="*/ 1 h 246"/>
                <a:gd name="T52" fmla="*/ 125 w 247"/>
                <a:gd name="T53" fmla="*/ 1 h 246"/>
                <a:gd name="T54" fmla="*/ 87 w 247"/>
                <a:gd name="T55" fmla="*/ 24 h 246"/>
                <a:gd name="T56" fmla="*/ 74 w 247"/>
                <a:gd name="T57" fmla="*/ 80 h 246"/>
                <a:gd name="T58" fmla="*/ 104 w 247"/>
                <a:gd name="T59" fmla="*/ 131 h 246"/>
                <a:gd name="T60" fmla="*/ 148 w 247"/>
                <a:gd name="T61" fmla="*/ 142 h 246"/>
                <a:gd name="T62" fmla="*/ 193 w 247"/>
                <a:gd name="T63" fmla="*/ 109 h 246"/>
                <a:gd name="T64" fmla="*/ 201 w 247"/>
                <a:gd name="T65" fmla="*/ 68 h 246"/>
                <a:gd name="T66" fmla="*/ 186 w 247"/>
                <a:gd name="T67" fmla="*/ 29 h 246"/>
                <a:gd name="T68" fmla="*/ 134 w 247"/>
                <a:gd name="T69" fmla="*/ 1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7" h="246">
                  <a:moveTo>
                    <a:pt x="247" y="246"/>
                  </a:moveTo>
                  <a:cubicBezTo>
                    <a:pt x="165" y="246"/>
                    <a:pt x="82" y="246"/>
                    <a:pt x="0" y="246"/>
                  </a:cubicBezTo>
                  <a:cubicBezTo>
                    <a:pt x="0" y="164"/>
                    <a:pt x="0" y="82"/>
                    <a:pt x="0" y="0"/>
                  </a:cubicBezTo>
                  <a:cubicBezTo>
                    <a:pt x="82" y="0"/>
                    <a:pt x="164" y="0"/>
                    <a:pt x="247" y="0"/>
                  </a:cubicBezTo>
                  <a:cubicBezTo>
                    <a:pt x="247" y="82"/>
                    <a:pt x="247" y="164"/>
                    <a:pt x="247" y="246"/>
                  </a:cubicBezTo>
                  <a:close/>
                  <a:moveTo>
                    <a:pt x="123" y="245"/>
                  </a:moveTo>
                  <a:cubicBezTo>
                    <a:pt x="161" y="245"/>
                    <a:pt x="199" y="245"/>
                    <a:pt x="237" y="245"/>
                  </a:cubicBezTo>
                  <a:cubicBezTo>
                    <a:pt x="238" y="245"/>
                    <a:pt x="239" y="245"/>
                    <a:pt x="239" y="245"/>
                  </a:cubicBezTo>
                  <a:cubicBezTo>
                    <a:pt x="240" y="244"/>
                    <a:pt x="240" y="244"/>
                    <a:pt x="240" y="243"/>
                  </a:cubicBezTo>
                  <a:cubicBezTo>
                    <a:pt x="239" y="233"/>
                    <a:pt x="238" y="224"/>
                    <a:pt x="236" y="214"/>
                  </a:cubicBezTo>
                  <a:cubicBezTo>
                    <a:pt x="233" y="196"/>
                    <a:pt x="226" y="180"/>
                    <a:pt x="215" y="166"/>
                  </a:cubicBezTo>
                  <a:cubicBezTo>
                    <a:pt x="211" y="161"/>
                    <a:pt x="207" y="156"/>
                    <a:pt x="202" y="154"/>
                  </a:cubicBezTo>
                  <a:cubicBezTo>
                    <a:pt x="196" y="151"/>
                    <a:pt x="191" y="151"/>
                    <a:pt x="187" y="155"/>
                  </a:cubicBezTo>
                  <a:cubicBezTo>
                    <a:pt x="185" y="157"/>
                    <a:pt x="184" y="158"/>
                    <a:pt x="182" y="160"/>
                  </a:cubicBezTo>
                  <a:cubicBezTo>
                    <a:pt x="176" y="166"/>
                    <a:pt x="169" y="170"/>
                    <a:pt x="161" y="173"/>
                  </a:cubicBezTo>
                  <a:cubicBezTo>
                    <a:pt x="154" y="176"/>
                    <a:pt x="147" y="176"/>
                    <a:pt x="139" y="174"/>
                  </a:cubicBezTo>
                  <a:cubicBezTo>
                    <a:pt x="128" y="172"/>
                    <a:pt x="118" y="166"/>
                    <a:pt x="108" y="160"/>
                  </a:cubicBezTo>
                  <a:cubicBezTo>
                    <a:pt x="102" y="156"/>
                    <a:pt x="95" y="152"/>
                    <a:pt x="89" y="149"/>
                  </a:cubicBezTo>
                  <a:cubicBezTo>
                    <a:pt x="80" y="144"/>
                    <a:pt x="71" y="143"/>
                    <a:pt x="62" y="145"/>
                  </a:cubicBezTo>
                  <a:cubicBezTo>
                    <a:pt x="54" y="146"/>
                    <a:pt x="48" y="151"/>
                    <a:pt x="42" y="156"/>
                  </a:cubicBezTo>
                  <a:cubicBezTo>
                    <a:pt x="31" y="166"/>
                    <a:pt x="23" y="178"/>
                    <a:pt x="18" y="191"/>
                  </a:cubicBezTo>
                  <a:cubicBezTo>
                    <a:pt x="10" y="207"/>
                    <a:pt x="7" y="224"/>
                    <a:pt x="6" y="242"/>
                  </a:cubicBezTo>
                  <a:cubicBezTo>
                    <a:pt x="6" y="245"/>
                    <a:pt x="6" y="245"/>
                    <a:pt x="9" y="245"/>
                  </a:cubicBezTo>
                  <a:cubicBezTo>
                    <a:pt x="47" y="245"/>
                    <a:pt x="85" y="245"/>
                    <a:pt x="123" y="245"/>
                  </a:cubicBezTo>
                  <a:close/>
                  <a:moveTo>
                    <a:pt x="134" y="1"/>
                  </a:moveTo>
                  <a:cubicBezTo>
                    <a:pt x="132" y="1"/>
                    <a:pt x="130" y="1"/>
                    <a:pt x="128" y="1"/>
                  </a:cubicBezTo>
                  <a:cubicBezTo>
                    <a:pt x="127" y="1"/>
                    <a:pt x="126" y="1"/>
                    <a:pt x="125" y="1"/>
                  </a:cubicBezTo>
                  <a:cubicBezTo>
                    <a:pt x="109" y="4"/>
                    <a:pt x="96" y="12"/>
                    <a:pt x="87" y="24"/>
                  </a:cubicBezTo>
                  <a:cubicBezTo>
                    <a:pt x="74" y="41"/>
                    <a:pt x="70" y="60"/>
                    <a:pt x="74" y="80"/>
                  </a:cubicBezTo>
                  <a:cubicBezTo>
                    <a:pt x="77" y="101"/>
                    <a:pt x="87" y="118"/>
                    <a:pt x="104" y="131"/>
                  </a:cubicBezTo>
                  <a:cubicBezTo>
                    <a:pt x="117" y="140"/>
                    <a:pt x="132" y="144"/>
                    <a:pt x="148" y="142"/>
                  </a:cubicBezTo>
                  <a:cubicBezTo>
                    <a:pt x="169" y="139"/>
                    <a:pt x="184" y="127"/>
                    <a:pt x="193" y="109"/>
                  </a:cubicBezTo>
                  <a:cubicBezTo>
                    <a:pt x="200" y="96"/>
                    <a:pt x="202" y="82"/>
                    <a:pt x="201" y="68"/>
                  </a:cubicBezTo>
                  <a:cubicBezTo>
                    <a:pt x="199" y="53"/>
                    <a:pt x="195" y="40"/>
                    <a:pt x="186" y="29"/>
                  </a:cubicBezTo>
                  <a:cubicBezTo>
                    <a:pt x="173" y="11"/>
                    <a:pt x="156" y="1"/>
                    <a:pt x="13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7" name="Freeform 141"/>
            <p:cNvSpPr>
              <a:spLocks/>
            </p:cNvSpPr>
            <p:nvPr/>
          </p:nvSpPr>
          <p:spPr bwMode="auto">
            <a:xfrm>
              <a:off x="2517731" y="2884488"/>
              <a:ext cx="395288" cy="171450"/>
            </a:xfrm>
            <a:custGeom>
              <a:avLst/>
              <a:gdLst>
                <a:gd name="T0" fmla="*/ 117 w 234"/>
                <a:gd name="T1" fmla="*/ 102 h 102"/>
                <a:gd name="T2" fmla="*/ 3 w 234"/>
                <a:gd name="T3" fmla="*/ 102 h 102"/>
                <a:gd name="T4" fmla="*/ 0 w 234"/>
                <a:gd name="T5" fmla="*/ 99 h 102"/>
                <a:gd name="T6" fmla="*/ 12 w 234"/>
                <a:gd name="T7" fmla="*/ 48 h 102"/>
                <a:gd name="T8" fmla="*/ 36 w 234"/>
                <a:gd name="T9" fmla="*/ 13 h 102"/>
                <a:gd name="T10" fmla="*/ 56 w 234"/>
                <a:gd name="T11" fmla="*/ 2 h 102"/>
                <a:gd name="T12" fmla="*/ 83 w 234"/>
                <a:gd name="T13" fmla="*/ 6 h 102"/>
                <a:gd name="T14" fmla="*/ 102 w 234"/>
                <a:gd name="T15" fmla="*/ 17 h 102"/>
                <a:gd name="T16" fmla="*/ 133 w 234"/>
                <a:gd name="T17" fmla="*/ 31 h 102"/>
                <a:gd name="T18" fmla="*/ 155 w 234"/>
                <a:gd name="T19" fmla="*/ 30 h 102"/>
                <a:gd name="T20" fmla="*/ 176 w 234"/>
                <a:gd name="T21" fmla="*/ 17 h 102"/>
                <a:gd name="T22" fmla="*/ 181 w 234"/>
                <a:gd name="T23" fmla="*/ 12 h 102"/>
                <a:gd name="T24" fmla="*/ 196 w 234"/>
                <a:gd name="T25" fmla="*/ 11 h 102"/>
                <a:gd name="T26" fmla="*/ 209 w 234"/>
                <a:gd name="T27" fmla="*/ 23 h 102"/>
                <a:gd name="T28" fmla="*/ 230 w 234"/>
                <a:gd name="T29" fmla="*/ 71 h 102"/>
                <a:gd name="T30" fmla="*/ 234 w 234"/>
                <a:gd name="T31" fmla="*/ 100 h 102"/>
                <a:gd name="T32" fmla="*/ 233 w 234"/>
                <a:gd name="T33" fmla="*/ 102 h 102"/>
                <a:gd name="T34" fmla="*/ 231 w 234"/>
                <a:gd name="T35" fmla="*/ 102 h 102"/>
                <a:gd name="T36" fmla="*/ 117 w 234"/>
                <a:gd name="T3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4" h="102">
                  <a:moveTo>
                    <a:pt x="117" y="102"/>
                  </a:moveTo>
                  <a:cubicBezTo>
                    <a:pt x="79" y="102"/>
                    <a:pt x="41" y="102"/>
                    <a:pt x="3" y="102"/>
                  </a:cubicBezTo>
                  <a:cubicBezTo>
                    <a:pt x="0" y="102"/>
                    <a:pt x="0" y="102"/>
                    <a:pt x="0" y="99"/>
                  </a:cubicBezTo>
                  <a:cubicBezTo>
                    <a:pt x="1" y="81"/>
                    <a:pt x="4" y="64"/>
                    <a:pt x="12" y="48"/>
                  </a:cubicBezTo>
                  <a:cubicBezTo>
                    <a:pt x="17" y="35"/>
                    <a:pt x="25" y="23"/>
                    <a:pt x="36" y="13"/>
                  </a:cubicBezTo>
                  <a:cubicBezTo>
                    <a:pt x="42" y="8"/>
                    <a:pt x="48" y="3"/>
                    <a:pt x="56" y="2"/>
                  </a:cubicBezTo>
                  <a:cubicBezTo>
                    <a:pt x="65" y="0"/>
                    <a:pt x="74" y="1"/>
                    <a:pt x="83" y="6"/>
                  </a:cubicBezTo>
                  <a:cubicBezTo>
                    <a:pt x="89" y="9"/>
                    <a:pt x="96" y="13"/>
                    <a:pt x="102" y="17"/>
                  </a:cubicBezTo>
                  <a:cubicBezTo>
                    <a:pt x="112" y="23"/>
                    <a:pt x="122" y="29"/>
                    <a:pt x="133" y="31"/>
                  </a:cubicBezTo>
                  <a:cubicBezTo>
                    <a:pt x="141" y="33"/>
                    <a:pt x="148" y="33"/>
                    <a:pt x="155" y="30"/>
                  </a:cubicBezTo>
                  <a:cubicBezTo>
                    <a:pt x="163" y="27"/>
                    <a:pt x="170" y="23"/>
                    <a:pt x="176" y="17"/>
                  </a:cubicBezTo>
                  <a:cubicBezTo>
                    <a:pt x="178" y="15"/>
                    <a:pt x="179" y="14"/>
                    <a:pt x="181" y="12"/>
                  </a:cubicBezTo>
                  <a:cubicBezTo>
                    <a:pt x="185" y="8"/>
                    <a:pt x="190" y="8"/>
                    <a:pt x="196" y="11"/>
                  </a:cubicBezTo>
                  <a:cubicBezTo>
                    <a:pt x="201" y="13"/>
                    <a:pt x="205" y="18"/>
                    <a:pt x="209" y="23"/>
                  </a:cubicBezTo>
                  <a:cubicBezTo>
                    <a:pt x="220" y="37"/>
                    <a:pt x="227" y="53"/>
                    <a:pt x="230" y="71"/>
                  </a:cubicBezTo>
                  <a:cubicBezTo>
                    <a:pt x="232" y="81"/>
                    <a:pt x="233" y="90"/>
                    <a:pt x="234" y="100"/>
                  </a:cubicBezTo>
                  <a:cubicBezTo>
                    <a:pt x="234" y="101"/>
                    <a:pt x="234" y="101"/>
                    <a:pt x="233" y="102"/>
                  </a:cubicBezTo>
                  <a:cubicBezTo>
                    <a:pt x="233" y="102"/>
                    <a:pt x="232" y="102"/>
                    <a:pt x="231" y="102"/>
                  </a:cubicBezTo>
                  <a:cubicBezTo>
                    <a:pt x="193" y="102"/>
                    <a:pt x="155" y="102"/>
                    <a:pt x="117" y="102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68" name="Freeform 142"/>
            <p:cNvSpPr>
              <a:spLocks/>
            </p:cNvSpPr>
            <p:nvPr/>
          </p:nvSpPr>
          <p:spPr bwMode="auto">
            <a:xfrm>
              <a:off x="2625681" y="2644775"/>
              <a:ext cx="222250" cy="241300"/>
            </a:xfrm>
            <a:custGeom>
              <a:avLst/>
              <a:gdLst>
                <a:gd name="T0" fmla="*/ 64 w 132"/>
                <a:gd name="T1" fmla="*/ 0 h 143"/>
                <a:gd name="T2" fmla="*/ 116 w 132"/>
                <a:gd name="T3" fmla="*/ 28 h 143"/>
                <a:gd name="T4" fmla="*/ 131 w 132"/>
                <a:gd name="T5" fmla="*/ 67 h 143"/>
                <a:gd name="T6" fmla="*/ 123 w 132"/>
                <a:gd name="T7" fmla="*/ 108 h 143"/>
                <a:gd name="T8" fmla="*/ 78 w 132"/>
                <a:gd name="T9" fmla="*/ 141 h 143"/>
                <a:gd name="T10" fmla="*/ 34 w 132"/>
                <a:gd name="T11" fmla="*/ 130 h 143"/>
                <a:gd name="T12" fmla="*/ 4 w 132"/>
                <a:gd name="T13" fmla="*/ 79 h 143"/>
                <a:gd name="T14" fmla="*/ 17 w 132"/>
                <a:gd name="T15" fmla="*/ 23 h 143"/>
                <a:gd name="T16" fmla="*/ 55 w 132"/>
                <a:gd name="T17" fmla="*/ 0 h 143"/>
                <a:gd name="T18" fmla="*/ 58 w 132"/>
                <a:gd name="T19" fmla="*/ 0 h 143"/>
                <a:gd name="T20" fmla="*/ 64 w 132"/>
                <a:gd name="T21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143">
                  <a:moveTo>
                    <a:pt x="64" y="0"/>
                  </a:moveTo>
                  <a:cubicBezTo>
                    <a:pt x="86" y="0"/>
                    <a:pt x="103" y="10"/>
                    <a:pt x="116" y="28"/>
                  </a:cubicBezTo>
                  <a:cubicBezTo>
                    <a:pt x="125" y="39"/>
                    <a:pt x="129" y="52"/>
                    <a:pt x="131" y="67"/>
                  </a:cubicBezTo>
                  <a:cubicBezTo>
                    <a:pt x="132" y="81"/>
                    <a:pt x="130" y="95"/>
                    <a:pt x="123" y="108"/>
                  </a:cubicBezTo>
                  <a:cubicBezTo>
                    <a:pt x="114" y="126"/>
                    <a:pt x="99" y="138"/>
                    <a:pt x="78" y="141"/>
                  </a:cubicBezTo>
                  <a:cubicBezTo>
                    <a:pt x="62" y="143"/>
                    <a:pt x="47" y="139"/>
                    <a:pt x="34" y="130"/>
                  </a:cubicBezTo>
                  <a:cubicBezTo>
                    <a:pt x="17" y="117"/>
                    <a:pt x="7" y="100"/>
                    <a:pt x="4" y="79"/>
                  </a:cubicBezTo>
                  <a:cubicBezTo>
                    <a:pt x="0" y="59"/>
                    <a:pt x="4" y="40"/>
                    <a:pt x="17" y="23"/>
                  </a:cubicBezTo>
                  <a:cubicBezTo>
                    <a:pt x="26" y="11"/>
                    <a:pt x="39" y="3"/>
                    <a:pt x="55" y="0"/>
                  </a:cubicBezTo>
                  <a:cubicBezTo>
                    <a:pt x="56" y="0"/>
                    <a:pt x="57" y="0"/>
                    <a:pt x="58" y="0"/>
                  </a:cubicBezTo>
                  <a:cubicBezTo>
                    <a:pt x="60" y="0"/>
                    <a:pt x="62" y="0"/>
                    <a:pt x="64" y="0"/>
                  </a:cubicBezTo>
                  <a:close/>
                </a:path>
              </a:pathLst>
            </a:custGeom>
            <a:solidFill>
              <a:srgbClr val="A0A3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1969" name="Freeform 143"/>
          <p:cNvSpPr>
            <a:spLocks noEditPoints="1"/>
          </p:cNvSpPr>
          <p:nvPr/>
        </p:nvSpPr>
        <p:spPr bwMode="auto">
          <a:xfrm>
            <a:off x="3135268" y="2746659"/>
            <a:ext cx="401638" cy="412750"/>
          </a:xfrm>
          <a:custGeom>
            <a:avLst/>
            <a:gdLst>
              <a:gd name="T0" fmla="*/ 235 w 239"/>
              <a:gd name="T1" fmla="*/ 245 h 245"/>
              <a:gd name="T2" fmla="*/ 228 w 239"/>
              <a:gd name="T3" fmla="*/ 235 h 245"/>
              <a:gd name="T4" fmla="*/ 204 w 239"/>
              <a:gd name="T5" fmla="*/ 235 h 245"/>
              <a:gd name="T6" fmla="*/ 201 w 239"/>
              <a:gd name="T7" fmla="*/ 245 h 245"/>
              <a:gd name="T8" fmla="*/ 34 w 239"/>
              <a:gd name="T9" fmla="*/ 235 h 245"/>
              <a:gd name="T10" fmla="*/ 11 w 239"/>
              <a:gd name="T11" fmla="*/ 235 h 245"/>
              <a:gd name="T12" fmla="*/ 2 w 239"/>
              <a:gd name="T13" fmla="*/ 245 h 245"/>
              <a:gd name="T14" fmla="*/ 0 w 239"/>
              <a:gd name="T15" fmla="*/ 4 h 245"/>
              <a:gd name="T16" fmla="*/ 11 w 239"/>
              <a:gd name="T17" fmla="*/ 9 h 245"/>
              <a:gd name="T18" fmla="*/ 34 w 239"/>
              <a:gd name="T19" fmla="*/ 9 h 245"/>
              <a:gd name="T20" fmla="*/ 38 w 239"/>
              <a:gd name="T21" fmla="*/ 0 h 245"/>
              <a:gd name="T22" fmla="*/ 204 w 239"/>
              <a:gd name="T23" fmla="*/ 10 h 245"/>
              <a:gd name="T24" fmla="*/ 228 w 239"/>
              <a:gd name="T25" fmla="*/ 10 h 245"/>
              <a:gd name="T26" fmla="*/ 237 w 239"/>
              <a:gd name="T27" fmla="*/ 0 h 245"/>
              <a:gd name="T28" fmla="*/ 239 w 239"/>
              <a:gd name="T29" fmla="*/ 123 h 245"/>
              <a:gd name="T30" fmla="*/ 194 w 239"/>
              <a:gd name="T31" fmla="*/ 111 h 245"/>
              <a:gd name="T32" fmla="*/ 49 w 239"/>
              <a:gd name="T33" fmla="*/ 17 h 245"/>
              <a:gd name="T34" fmla="*/ 48 w 239"/>
              <a:gd name="T35" fmla="*/ 115 h 245"/>
              <a:gd name="T36" fmla="*/ 48 w 239"/>
              <a:gd name="T37" fmla="*/ 131 h 245"/>
              <a:gd name="T38" fmla="*/ 48 w 239"/>
              <a:gd name="T39" fmla="*/ 228 h 245"/>
              <a:gd name="T40" fmla="*/ 194 w 239"/>
              <a:gd name="T41" fmla="*/ 134 h 245"/>
              <a:gd name="T42" fmla="*/ 23 w 239"/>
              <a:gd name="T43" fmla="*/ 62 h 245"/>
              <a:gd name="T44" fmla="*/ 11 w 239"/>
              <a:gd name="T45" fmla="*/ 78 h 245"/>
              <a:gd name="T46" fmla="*/ 34 w 239"/>
              <a:gd name="T47" fmla="*/ 78 h 245"/>
              <a:gd name="T48" fmla="*/ 23 w 239"/>
              <a:gd name="T49" fmla="*/ 62 h 245"/>
              <a:gd name="T50" fmla="*/ 34 w 239"/>
              <a:gd name="T51" fmla="*/ 112 h 245"/>
              <a:gd name="T52" fmla="*/ 13 w 239"/>
              <a:gd name="T53" fmla="*/ 97 h 245"/>
              <a:gd name="T54" fmla="*/ 13 w 239"/>
              <a:gd name="T55" fmla="*/ 115 h 245"/>
              <a:gd name="T56" fmla="*/ 207 w 239"/>
              <a:gd name="T57" fmla="*/ 62 h 245"/>
              <a:gd name="T58" fmla="*/ 206 w 239"/>
              <a:gd name="T59" fmla="*/ 80 h 245"/>
              <a:gd name="T60" fmla="*/ 228 w 239"/>
              <a:gd name="T61" fmla="*/ 65 h 245"/>
              <a:gd name="T62" fmla="*/ 216 w 239"/>
              <a:gd name="T63" fmla="*/ 115 h 245"/>
              <a:gd name="T64" fmla="*/ 228 w 239"/>
              <a:gd name="T65" fmla="*/ 99 h 245"/>
              <a:gd name="T66" fmla="*/ 204 w 239"/>
              <a:gd name="T67" fmla="*/ 99 h 245"/>
              <a:gd name="T68" fmla="*/ 216 w 239"/>
              <a:gd name="T69" fmla="*/ 115 h 245"/>
              <a:gd name="T70" fmla="*/ 34 w 239"/>
              <a:gd name="T71" fmla="*/ 44 h 245"/>
              <a:gd name="T72" fmla="*/ 13 w 239"/>
              <a:gd name="T73" fmla="*/ 28 h 245"/>
              <a:gd name="T74" fmla="*/ 13 w 239"/>
              <a:gd name="T75" fmla="*/ 46 h 245"/>
              <a:gd name="T76" fmla="*/ 13 w 239"/>
              <a:gd name="T77" fmla="*/ 131 h 245"/>
              <a:gd name="T78" fmla="*/ 13 w 239"/>
              <a:gd name="T79" fmla="*/ 149 h 245"/>
              <a:gd name="T80" fmla="*/ 34 w 239"/>
              <a:gd name="T81" fmla="*/ 133 h 245"/>
              <a:gd name="T82" fmla="*/ 22 w 239"/>
              <a:gd name="T83" fmla="*/ 165 h 245"/>
              <a:gd name="T84" fmla="*/ 11 w 239"/>
              <a:gd name="T85" fmla="*/ 181 h 245"/>
              <a:gd name="T86" fmla="*/ 34 w 239"/>
              <a:gd name="T87" fmla="*/ 181 h 245"/>
              <a:gd name="T88" fmla="*/ 22 w 239"/>
              <a:gd name="T89" fmla="*/ 165 h 245"/>
              <a:gd name="T90" fmla="*/ 34 w 239"/>
              <a:gd name="T91" fmla="*/ 215 h 245"/>
              <a:gd name="T92" fmla="*/ 13 w 239"/>
              <a:gd name="T93" fmla="*/ 199 h 245"/>
              <a:gd name="T94" fmla="*/ 13 w 239"/>
              <a:gd name="T95" fmla="*/ 217 h 245"/>
              <a:gd name="T96" fmla="*/ 226 w 239"/>
              <a:gd name="T97" fmla="*/ 46 h 245"/>
              <a:gd name="T98" fmla="*/ 226 w 239"/>
              <a:gd name="T99" fmla="*/ 28 h 245"/>
              <a:gd name="T100" fmla="*/ 204 w 239"/>
              <a:gd name="T101" fmla="*/ 46 h 245"/>
              <a:gd name="T102" fmla="*/ 206 w 239"/>
              <a:gd name="T103" fmla="*/ 149 h 245"/>
              <a:gd name="T104" fmla="*/ 228 w 239"/>
              <a:gd name="T105" fmla="*/ 133 h 245"/>
              <a:gd name="T106" fmla="*/ 204 w 239"/>
              <a:gd name="T107" fmla="*/ 131 h 245"/>
              <a:gd name="T108" fmla="*/ 206 w 239"/>
              <a:gd name="T109" fmla="*/ 183 h 245"/>
              <a:gd name="T110" fmla="*/ 228 w 239"/>
              <a:gd name="T111" fmla="*/ 167 h 245"/>
              <a:gd name="T112" fmla="*/ 204 w 239"/>
              <a:gd name="T113" fmla="*/ 165 h 245"/>
              <a:gd name="T114" fmla="*/ 228 w 239"/>
              <a:gd name="T115" fmla="*/ 215 h 245"/>
              <a:gd name="T116" fmla="*/ 206 w 239"/>
              <a:gd name="T117" fmla="*/ 199 h 245"/>
              <a:gd name="T118" fmla="*/ 207 w 239"/>
              <a:gd name="T119" fmla="*/ 217 h 2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39" h="245">
                <a:moveTo>
                  <a:pt x="239" y="123"/>
                </a:moveTo>
                <a:cubicBezTo>
                  <a:pt x="239" y="162"/>
                  <a:pt x="239" y="202"/>
                  <a:pt x="239" y="242"/>
                </a:cubicBezTo>
                <a:cubicBezTo>
                  <a:pt x="239" y="245"/>
                  <a:pt x="239" y="245"/>
                  <a:pt x="235" y="245"/>
                </a:cubicBezTo>
                <a:cubicBezTo>
                  <a:pt x="234" y="245"/>
                  <a:pt x="232" y="245"/>
                  <a:pt x="230" y="245"/>
                </a:cubicBezTo>
                <a:cubicBezTo>
                  <a:pt x="228" y="245"/>
                  <a:pt x="228" y="244"/>
                  <a:pt x="228" y="243"/>
                </a:cubicBezTo>
                <a:cubicBezTo>
                  <a:pt x="228" y="240"/>
                  <a:pt x="228" y="238"/>
                  <a:pt x="228" y="235"/>
                </a:cubicBezTo>
                <a:cubicBezTo>
                  <a:pt x="228" y="234"/>
                  <a:pt x="227" y="233"/>
                  <a:pt x="226" y="233"/>
                </a:cubicBezTo>
                <a:cubicBezTo>
                  <a:pt x="219" y="233"/>
                  <a:pt x="213" y="233"/>
                  <a:pt x="207" y="233"/>
                </a:cubicBezTo>
                <a:cubicBezTo>
                  <a:pt x="205" y="233"/>
                  <a:pt x="204" y="234"/>
                  <a:pt x="204" y="235"/>
                </a:cubicBezTo>
                <a:cubicBezTo>
                  <a:pt x="204" y="238"/>
                  <a:pt x="204" y="240"/>
                  <a:pt x="204" y="243"/>
                </a:cubicBezTo>
                <a:cubicBezTo>
                  <a:pt x="204" y="244"/>
                  <a:pt x="204" y="245"/>
                  <a:pt x="202" y="245"/>
                </a:cubicBezTo>
                <a:cubicBezTo>
                  <a:pt x="202" y="245"/>
                  <a:pt x="202" y="245"/>
                  <a:pt x="201" y="245"/>
                </a:cubicBezTo>
                <a:cubicBezTo>
                  <a:pt x="147" y="245"/>
                  <a:pt x="92" y="245"/>
                  <a:pt x="38" y="245"/>
                </a:cubicBezTo>
                <a:cubicBezTo>
                  <a:pt x="34" y="245"/>
                  <a:pt x="34" y="245"/>
                  <a:pt x="34" y="241"/>
                </a:cubicBezTo>
                <a:cubicBezTo>
                  <a:pt x="34" y="239"/>
                  <a:pt x="34" y="237"/>
                  <a:pt x="34" y="235"/>
                </a:cubicBezTo>
                <a:cubicBezTo>
                  <a:pt x="34" y="234"/>
                  <a:pt x="34" y="233"/>
                  <a:pt x="32" y="233"/>
                </a:cubicBezTo>
                <a:cubicBezTo>
                  <a:pt x="26" y="233"/>
                  <a:pt x="19" y="233"/>
                  <a:pt x="13" y="233"/>
                </a:cubicBezTo>
                <a:cubicBezTo>
                  <a:pt x="11" y="233"/>
                  <a:pt x="11" y="234"/>
                  <a:pt x="11" y="235"/>
                </a:cubicBezTo>
                <a:cubicBezTo>
                  <a:pt x="11" y="238"/>
                  <a:pt x="11" y="240"/>
                  <a:pt x="11" y="243"/>
                </a:cubicBezTo>
                <a:cubicBezTo>
                  <a:pt x="11" y="244"/>
                  <a:pt x="10" y="245"/>
                  <a:pt x="9" y="245"/>
                </a:cubicBezTo>
                <a:cubicBezTo>
                  <a:pt x="6" y="245"/>
                  <a:pt x="4" y="245"/>
                  <a:pt x="2" y="245"/>
                </a:cubicBezTo>
                <a:cubicBezTo>
                  <a:pt x="0" y="245"/>
                  <a:pt x="0" y="244"/>
                  <a:pt x="0" y="243"/>
                </a:cubicBezTo>
                <a:cubicBezTo>
                  <a:pt x="0" y="242"/>
                  <a:pt x="0" y="242"/>
                  <a:pt x="0" y="241"/>
                </a:cubicBezTo>
                <a:cubicBezTo>
                  <a:pt x="0" y="162"/>
                  <a:pt x="0" y="83"/>
                  <a:pt x="0" y="4"/>
                </a:cubicBezTo>
                <a:cubicBezTo>
                  <a:pt x="0" y="0"/>
                  <a:pt x="0" y="0"/>
                  <a:pt x="3" y="0"/>
                </a:cubicBezTo>
                <a:cubicBezTo>
                  <a:pt x="11" y="0"/>
                  <a:pt x="11" y="0"/>
                  <a:pt x="11" y="7"/>
                </a:cubicBezTo>
                <a:cubicBezTo>
                  <a:pt x="11" y="8"/>
                  <a:pt x="11" y="8"/>
                  <a:pt x="11" y="9"/>
                </a:cubicBezTo>
                <a:cubicBezTo>
                  <a:pt x="10" y="11"/>
                  <a:pt x="11" y="12"/>
                  <a:pt x="14" y="12"/>
                </a:cubicBezTo>
                <a:cubicBezTo>
                  <a:pt x="20" y="12"/>
                  <a:pt x="26" y="12"/>
                  <a:pt x="32" y="12"/>
                </a:cubicBezTo>
                <a:cubicBezTo>
                  <a:pt x="34" y="12"/>
                  <a:pt x="34" y="11"/>
                  <a:pt x="34" y="9"/>
                </a:cubicBezTo>
                <a:cubicBezTo>
                  <a:pt x="34" y="7"/>
                  <a:pt x="34" y="5"/>
                  <a:pt x="34" y="3"/>
                </a:cubicBezTo>
                <a:cubicBezTo>
                  <a:pt x="34" y="1"/>
                  <a:pt x="35" y="0"/>
                  <a:pt x="36" y="0"/>
                </a:cubicBezTo>
                <a:cubicBezTo>
                  <a:pt x="37" y="0"/>
                  <a:pt x="37" y="0"/>
                  <a:pt x="38" y="0"/>
                </a:cubicBezTo>
                <a:cubicBezTo>
                  <a:pt x="92" y="0"/>
                  <a:pt x="147" y="0"/>
                  <a:pt x="201" y="0"/>
                </a:cubicBezTo>
                <a:cubicBezTo>
                  <a:pt x="204" y="0"/>
                  <a:pt x="204" y="0"/>
                  <a:pt x="204" y="4"/>
                </a:cubicBezTo>
                <a:cubicBezTo>
                  <a:pt x="204" y="6"/>
                  <a:pt x="204" y="8"/>
                  <a:pt x="204" y="10"/>
                </a:cubicBezTo>
                <a:cubicBezTo>
                  <a:pt x="204" y="11"/>
                  <a:pt x="205" y="12"/>
                  <a:pt x="206" y="12"/>
                </a:cubicBezTo>
                <a:cubicBezTo>
                  <a:pt x="213" y="12"/>
                  <a:pt x="219" y="12"/>
                  <a:pt x="226" y="12"/>
                </a:cubicBezTo>
                <a:cubicBezTo>
                  <a:pt x="227" y="12"/>
                  <a:pt x="228" y="11"/>
                  <a:pt x="228" y="10"/>
                </a:cubicBezTo>
                <a:cubicBezTo>
                  <a:pt x="228" y="7"/>
                  <a:pt x="228" y="5"/>
                  <a:pt x="228" y="2"/>
                </a:cubicBezTo>
                <a:cubicBezTo>
                  <a:pt x="228" y="1"/>
                  <a:pt x="228" y="0"/>
                  <a:pt x="230" y="0"/>
                </a:cubicBezTo>
                <a:cubicBezTo>
                  <a:pt x="232" y="0"/>
                  <a:pt x="234" y="0"/>
                  <a:pt x="237" y="0"/>
                </a:cubicBezTo>
                <a:cubicBezTo>
                  <a:pt x="238" y="0"/>
                  <a:pt x="239" y="1"/>
                  <a:pt x="239" y="2"/>
                </a:cubicBezTo>
                <a:cubicBezTo>
                  <a:pt x="238" y="3"/>
                  <a:pt x="239" y="4"/>
                  <a:pt x="239" y="4"/>
                </a:cubicBezTo>
                <a:cubicBezTo>
                  <a:pt x="239" y="44"/>
                  <a:pt x="239" y="83"/>
                  <a:pt x="239" y="123"/>
                </a:cubicBezTo>
                <a:close/>
                <a:moveTo>
                  <a:pt x="119" y="115"/>
                </a:moveTo>
                <a:cubicBezTo>
                  <a:pt x="143" y="115"/>
                  <a:pt x="166" y="115"/>
                  <a:pt x="190" y="115"/>
                </a:cubicBezTo>
                <a:cubicBezTo>
                  <a:pt x="194" y="115"/>
                  <a:pt x="194" y="115"/>
                  <a:pt x="194" y="111"/>
                </a:cubicBezTo>
                <a:cubicBezTo>
                  <a:pt x="194" y="81"/>
                  <a:pt x="194" y="51"/>
                  <a:pt x="194" y="21"/>
                </a:cubicBezTo>
                <a:cubicBezTo>
                  <a:pt x="194" y="17"/>
                  <a:pt x="194" y="17"/>
                  <a:pt x="190" y="17"/>
                </a:cubicBezTo>
                <a:cubicBezTo>
                  <a:pt x="143" y="17"/>
                  <a:pt x="96" y="17"/>
                  <a:pt x="49" y="17"/>
                </a:cubicBezTo>
                <a:cubicBezTo>
                  <a:pt x="45" y="17"/>
                  <a:pt x="45" y="17"/>
                  <a:pt x="45" y="21"/>
                </a:cubicBezTo>
                <a:cubicBezTo>
                  <a:pt x="45" y="51"/>
                  <a:pt x="45" y="81"/>
                  <a:pt x="45" y="111"/>
                </a:cubicBezTo>
                <a:cubicBezTo>
                  <a:pt x="45" y="114"/>
                  <a:pt x="45" y="115"/>
                  <a:pt x="48" y="115"/>
                </a:cubicBezTo>
                <a:cubicBezTo>
                  <a:pt x="72" y="115"/>
                  <a:pt x="96" y="115"/>
                  <a:pt x="119" y="115"/>
                </a:cubicBezTo>
                <a:close/>
                <a:moveTo>
                  <a:pt x="119" y="131"/>
                </a:moveTo>
                <a:cubicBezTo>
                  <a:pt x="96" y="131"/>
                  <a:pt x="72" y="131"/>
                  <a:pt x="48" y="131"/>
                </a:cubicBezTo>
                <a:cubicBezTo>
                  <a:pt x="45" y="131"/>
                  <a:pt x="45" y="131"/>
                  <a:pt x="45" y="134"/>
                </a:cubicBezTo>
                <a:cubicBezTo>
                  <a:pt x="45" y="165"/>
                  <a:pt x="45" y="195"/>
                  <a:pt x="45" y="225"/>
                </a:cubicBezTo>
                <a:cubicBezTo>
                  <a:pt x="45" y="228"/>
                  <a:pt x="45" y="228"/>
                  <a:pt x="48" y="228"/>
                </a:cubicBezTo>
                <a:cubicBezTo>
                  <a:pt x="96" y="228"/>
                  <a:pt x="143" y="228"/>
                  <a:pt x="190" y="228"/>
                </a:cubicBezTo>
                <a:cubicBezTo>
                  <a:pt x="194" y="228"/>
                  <a:pt x="194" y="228"/>
                  <a:pt x="194" y="225"/>
                </a:cubicBezTo>
                <a:cubicBezTo>
                  <a:pt x="194" y="195"/>
                  <a:pt x="194" y="164"/>
                  <a:pt x="194" y="134"/>
                </a:cubicBezTo>
                <a:cubicBezTo>
                  <a:pt x="194" y="131"/>
                  <a:pt x="194" y="131"/>
                  <a:pt x="191" y="131"/>
                </a:cubicBezTo>
                <a:cubicBezTo>
                  <a:pt x="167" y="131"/>
                  <a:pt x="143" y="131"/>
                  <a:pt x="119" y="131"/>
                </a:cubicBezTo>
                <a:close/>
                <a:moveTo>
                  <a:pt x="23" y="62"/>
                </a:moveTo>
                <a:cubicBezTo>
                  <a:pt x="20" y="62"/>
                  <a:pt x="16" y="62"/>
                  <a:pt x="13" y="62"/>
                </a:cubicBezTo>
                <a:cubicBezTo>
                  <a:pt x="11" y="62"/>
                  <a:pt x="11" y="63"/>
                  <a:pt x="11" y="65"/>
                </a:cubicBezTo>
                <a:cubicBezTo>
                  <a:pt x="11" y="69"/>
                  <a:pt x="11" y="74"/>
                  <a:pt x="11" y="78"/>
                </a:cubicBezTo>
                <a:cubicBezTo>
                  <a:pt x="11" y="80"/>
                  <a:pt x="11" y="81"/>
                  <a:pt x="13" y="80"/>
                </a:cubicBezTo>
                <a:cubicBezTo>
                  <a:pt x="19" y="80"/>
                  <a:pt x="26" y="80"/>
                  <a:pt x="32" y="80"/>
                </a:cubicBezTo>
                <a:cubicBezTo>
                  <a:pt x="34" y="81"/>
                  <a:pt x="34" y="80"/>
                  <a:pt x="34" y="78"/>
                </a:cubicBezTo>
                <a:cubicBezTo>
                  <a:pt x="34" y="74"/>
                  <a:pt x="34" y="69"/>
                  <a:pt x="34" y="65"/>
                </a:cubicBezTo>
                <a:cubicBezTo>
                  <a:pt x="34" y="63"/>
                  <a:pt x="34" y="62"/>
                  <a:pt x="32" y="62"/>
                </a:cubicBezTo>
                <a:cubicBezTo>
                  <a:pt x="29" y="62"/>
                  <a:pt x="26" y="62"/>
                  <a:pt x="23" y="62"/>
                </a:cubicBezTo>
                <a:close/>
                <a:moveTo>
                  <a:pt x="22" y="115"/>
                </a:moveTo>
                <a:cubicBezTo>
                  <a:pt x="26" y="115"/>
                  <a:pt x="29" y="115"/>
                  <a:pt x="32" y="115"/>
                </a:cubicBezTo>
                <a:cubicBezTo>
                  <a:pt x="34" y="115"/>
                  <a:pt x="34" y="114"/>
                  <a:pt x="34" y="112"/>
                </a:cubicBezTo>
                <a:cubicBezTo>
                  <a:pt x="34" y="108"/>
                  <a:pt x="34" y="103"/>
                  <a:pt x="34" y="99"/>
                </a:cubicBezTo>
                <a:cubicBezTo>
                  <a:pt x="34" y="97"/>
                  <a:pt x="34" y="97"/>
                  <a:pt x="32" y="97"/>
                </a:cubicBezTo>
                <a:cubicBezTo>
                  <a:pt x="26" y="97"/>
                  <a:pt x="19" y="97"/>
                  <a:pt x="13" y="97"/>
                </a:cubicBezTo>
                <a:cubicBezTo>
                  <a:pt x="11" y="97"/>
                  <a:pt x="11" y="97"/>
                  <a:pt x="11" y="99"/>
                </a:cubicBezTo>
                <a:cubicBezTo>
                  <a:pt x="11" y="103"/>
                  <a:pt x="11" y="108"/>
                  <a:pt x="11" y="112"/>
                </a:cubicBezTo>
                <a:cubicBezTo>
                  <a:pt x="11" y="114"/>
                  <a:pt x="11" y="115"/>
                  <a:pt x="13" y="115"/>
                </a:cubicBezTo>
                <a:cubicBezTo>
                  <a:pt x="16" y="115"/>
                  <a:pt x="19" y="115"/>
                  <a:pt x="22" y="115"/>
                </a:cubicBezTo>
                <a:close/>
                <a:moveTo>
                  <a:pt x="216" y="62"/>
                </a:moveTo>
                <a:cubicBezTo>
                  <a:pt x="213" y="62"/>
                  <a:pt x="210" y="62"/>
                  <a:pt x="207" y="62"/>
                </a:cubicBezTo>
                <a:cubicBezTo>
                  <a:pt x="205" y="62"/>
                  <a:pt x="204" y="63"/>
                  <a:pt x="204" y="65"/>
                </a:cubicBezTo>
                <a:cubicBezTo>
                  <a:pt x="204" y="69"/>
                  <a:pt x="204" y="74"/>
                  <a:pt x="204" y="78"/>
                </a:cubicBezTo>
                <a:cubicBezTo>
                  <a:pt x="204" y="80"/>
                  <a:pt x="205" y="80"/>
                  <a:pt x="206" y="80"/>
                </a:cubicBezTo>
                <a:cubicBezTo>
                  <a:pt x="213" y="80"/>
                  <a:pt x="219" y="80"/>
                  <a:pt x="226" y="80"/>
                </a:cubicBezTo>
                <a:cubicBezTo>
                  <a:pt x="227" y="80"/>
                  <a:pt x="228" y="80"/>
                  <a:pt x="228" y="78"/>
                </a:cubicBezTo>
                <a:cubicBezTo>
                  <a:pt x="228" y="74"/>
                  <a:pt x="228" y="69"/>
                  <a:pt x="228" y="65"/>
                </a:cubicBezTo>
                <a:cubicBezTo>
                  <a:pt x="228" y="63"/>
                  <a:pt x="227" y="62"/>
                  <a:pt x="226" y="62"/>
                </a:cubicBezTo>
                <a:cubicBezTo>
                  <a:pt x="222" y="62"/>
                  <a:pt x="219" y="62"/>
                  <a:pt x="216" y="62"/>
                </a:cubicBezTo>
                <a:close/>
                <a:moveTo>
                  <a:pt x="216" y="115"/>
                </a:moveTo>
                <a:cubicBezTo>
                  <a:pt x="219" y="115"/>
                  <a:pt x="222" y="115"/>
                  <a:pt x="226" y="115"/>
                </a:cubicBezTo>
                <a:cubicBezTo>
                  <a:pt x="227" y="115"/>
                  <a:pt x="228" y="114"/>
                  <a:pt x="228" y="112"/>
                </a:cubicBezTo>
                <a:cubicBezTo>
                  <a:pt x="228" y="108"/>
                  <a:pt x="228" y="103"/>
                  <a:pt x="228" y="99"/>
                </a:cubicBezTo>
                <a:cubicBezTo>
                  <a:pt x="228" y="97"/>
                  <a:pt x="227" y="96"/>
                  <a:pt x="226" y="97"/>
                </a:cubicBezTo>
                <a:cubicBezTo>
                  <a:pt x="219" y="97"/>
                  <a:pt x="213" y="97"/>
                  <a:pt x="206" y="97"/>
                </a:cubicBezTo>
                <a:cubicBezTo>
                  <a:pt x="205" y="97"/>
                  <a:pt x="204" y="97"/>
                  <a:pt x="204" y="99"/>
                </a:cubicBezTo>
                <a:cubicBezTo>
                  <a:pt x="204" y="103"/>
                  <a:pt x="204" y="108"/>
                  <a:pt x="204" y="112"/>
                </a:cubicBezTo>
                <a:cubicBezTo>
                  <a:pt x="204" y="114"/>
                  <a:pt x="205" y="115"/>
                  <a:pt x="207" y="115"/>
                </a:cubicBezTo>
                <a:cubicBezTo>
                  <a:pt x="210" y="115"/>
                  <a:pt x="213" y="115"/>
                  <a:pt x="216" y="115"/>
                </a:cubicBezTo>
                <a:close/>
                <a:moveTo>
                  <a:pt x="22" y="46"/>
                </a:moveTo>
                <a:cubicBezTo>
                  <a:pt x="26" y="46"/>
                  <a:pt x="29" y="46"/>
                  <a:pt x="32" y="46"/>
                </a:cubicBezTo>
                <a:cubicBezTo>
                  <a:pt x="34" y="46"/>
                  <a:pt x="34" y="45"/>
                  <a:pt x="34" y="44"/>
                </a:cubicBezTo>
                <a:cubicBezTo>
                  <a:pt x="34" y="40"/>
                  <a:pt x="34" y="35"/>
                  <a:pt x="34" y="30"/>
                </a:cubicBezTo>
                <a:cubicBezTo>
                  <a:pt x="34" y="29"/>
                  <a:pt x="34" y="28"/>
                  <a:pt x="32" y="28"/>
                </a:cubicBezTo>
                <a:cubicBezTo>
                  <a:pt x="26" y="28"/>
                  <a:pt x="19" y="28"/>
                  <a:pt x="13" y="28"/>
                </a:cubicBezTo>
                <a:cubicBezTo>
                  <a:pt x="11" y="28"/>
                  <a:pt x="11" y="29"/>
                  <a:pt x="11" y="30"/>
                </a:cubicBezTo>
                <a:cubicBezTo>
                  <a:pt x="11" y="35"/>
                  <a:pt x="11" y="40"/>
                  <a:pt x="11" y="44"/>
                </a:cubicBezTo>
                <a:cubicBezTo>
                  <a:pt x="11" y="45"/>
                  <a:pt x="11" y="46"/>
                  <a:pt x="13" y="46"/>
                </a:cubicBezTo>
                <a:cubicBezTo>
                  <a:pt x="16" y="46"/>
                  <a:pt x="19" y="46"/>
                  <a:pt x="22" y="46"/>
                </a:cubicBezTo>
                <a:close/>
                <a:moveTo>
                  <a:pt x="23" y="131"/>
                </a:moveTo>
                <a:cubicBezTo>
                  <a:pt x="19" y="131"/>
                  <a:pt x="16" y="131"/>
                  <a:pt x="13" y="131"/>
                </a:cubicBezTo>
                <a:cubicBezTo>
                  <a:pt x="11" y="131"/>
                  <a:pt x="11" y="131"/>
                  <a:pt x="11" y="133"/>
                </a:cubicBezTo>
                <a:cubicBezTo>
                  <a:pt x="11" y="138"/>
                  <a:pt x="11" y="142"/>
                  <a:pt x="11" y="147"/>
                </a:cubicBezTo>
                <a:cubicBezTo>
                  <a:pt x="11" y="148"/>
                  <a:pt x="11" y="149"/>
                  <a:pt x="13" y="149"/>
                </a:cubicBezTo>
                <a:cubicBezTo>
                  <a:pt x="19" y="149"/>
                  <a:pt x="26" y="149"/>
                  <a:pt x="32" y="149"/>
                </a:cubicBezTo>
                <a:cubicBezTo>
                  <a:pt x="34" y="149"/>
                  <a:pt x="34" y="148"/>
                  <a:pt x="34" y="147"/>
                </a:cubicBezTo>
                <a:cubicBezTo>
                  <a:pt x="34" y="142"/>
                  <a:pt x="34" y="137"/>
                  <a:pt x="34" y="133"/>
                </a:cubicBezTo>
                <a:cubicBezTo>
                  <a:pt x="34" y="131"/>
                  <a:pt x="34" y="131"/>
                  <a:pt x="32" y="131"/>
                </a:cubicBezTo>
                <a:cubicBezTo>
                  <a:pt x="29" y="131"/>
                  <a:pt x="26" y="131"/>
                  <a:pt x="23" y="131"/>
                </a:cubicBezTo>
                <a:close/>
                <a:moveTo>
                  <a:pt x="22" y="165"/>
                </a:moveTo>
                <a:cubicBezTo>
                  <a:pt x="19" y="165"/>
                  <a:pt x="16" y="165"/>
                  <a:pt x="13" y="165"/>
                </a:cubicBezTo>
                <a:cubicBezTo>
                  <a:pt x="11" y="165"/>
                  <a:pt x="11" y="166"/>
                  <a:pt x="11" y="167"/>
                </a:cubicBezTo>
                <a:cubicBezTo>
                  <a:pt x="11" y="172"/>
                  <a:pt x="11" y="176"/>
                  <a:pt x="11" y="181"/>
                </a:cubicBezTo>
                <a:cubicBezTo>
                  <a:pt x="11" y="182"/>
                  <a:pt x="11" y="183"/>
                  <a:pt x="13" y="183"/>
                </a:cubicBezTo>
                <a:cubicBezTo>
                  <a:pt x="19" y="183"/>
                  <a:pt x="26" y="183"/>
                  <a:pt x="32" y="183"/>
                </a:cubicBezTo>
                <a:cubicBezTo>
                  <a:pt x="34" y="183"/>
                  <a:pt x="34" y="182"/>
                  <a:pt x="34" y="181"/>
                </a:cubicBezTo>
                <a:cubicBezTo>
                  <a:pt x="34" y="176"/>
                  <a:pt x="34" y="172"/>
                  <a:pt x="34" y="167"/>
                </a:cubicBezTo>
                <a:cubicBezTo>
                  <a:pt x="34" y="166"/>
                  <a:pt x="34" y="165"/>
                  <a:pt x="32" y="165"/>
                </a:cubicBezTo>
                <a:cubicBezTo>
                  <a:pt x="29" y="165"/>
                  <a:pt x="26" y="165"/>
                  <a:pt x="22" y="165"/>
                </a:cubicBezTo>
                <a:close/>
                <a:moveTo>
                  <a:pt x="22" y="217"/>
                </a:moveTo>
                <a:cubicBezTo>
                  <a:pt x="25" y="217"/>
                  <a:pt x="29" y="217"/>
                  <a:pt x="32" y="217"/>
                </a:cubicBezTo>
                <a:cubicBezTo>
                  <a:pt x="34" y="217"/>
                  <a:pt x="34" y="216"/>
                  <a:pt x="34" y="215"/>
                </a:cubicBezTo>
                <a:cubicBezTo>
                  <a:pt x="34" y="210"/>
                  <a:pt x="34" y="206"/>
                  <a:pt x="34" y="201"/>
                </a:cubicBezTo>
                <a:cubicBezTo>
                  <a:pt x="34" y="200"/>
                  <a:pt x="34" y="199"/>
                  <a:pt x="32" y="199"/>
                </a:cubicBezTo>
                <a:cubicBezTo>
                  <a:pt x="26" y="199"/>
                  <a:pt x="19" y="199"/>
                  <a:pt x="13" y="199"/>
                </a:cubicBezTo>
                <a:cubicBezTo>
                  <a:pt x="11" y="199"/>
                  <a:pt x="11" y="200"/>
                  <a:pt x="11" y="201"/>
                </a:cubicBezTo>
                <a:cubicBezTo>
                  <a:pt x="11" y="206"/>
                  <a:pt x="11" y="210"/>
                  <a:pt x="11" y="215"/>
                </a:cubicBezTo>
                <a:cubicBezTo>
                  <a:pt x="11" y="216"/>
                  <a:pt x="11" y="217"/>
                  <a:pt x="13" y="217"/>
                </a:cubicBezTo>
                <a:cubicBezTo>
                  <a:pt x="16" y="217"/>
                  <a:pt x="19" y="217"/>
                  <a:pt x="22" y="217"/>
                </a:cubicBezTo>
                <a:close/>
                <a:moveTo>
                  <a:pt x="204" y="46"/>
                </a:moveTo>
                <a:cubicBezTo>
                  <a:pt x="212" y="46"/>
                  <a:pt x="219" y="46"/>
                  <a:pt x="226" y="46"/>
                </a:cubicBezTo>
                <a:cubicBezTo>
                  <a:pt x="227" y="46"/>
                  <a:pt x="228" y="45"/>
                  <a:pt x="228" y="44"/>
                </a:cubicBezTo>
                <a:cubicBezTo>
                  <a:pt x="228" y="40"/>
                  <a:pt x="228" y="35"/>
                  <a:pt x="228" y="30"/>
                </a:cubicBezTo>
                <a:cubicBezTo>
                  <a:pt x="228" y="29"/>
                  <a:pt x="227" y="28"/>
                  <a:pt x="226" y="28"/>
                </a:cubicBezTo>
                <a:cubicBezTo>
                  <a:pt x="219" y="28"/>
                  <a:pt x="213" y="28"/>
                  <a:pt x="206" y="28"/>
                </a:cubicBezTo>
                <a:cubicBezTo>
                  <a:pt x="206" y="28"/>
                  <a:pt x="205" y="29"/>
                  <a:pt x="205" y="30"/>
                </a:cubicBezTo>
                <a:cubicBezTo>
                  <a:pt x="204" y="35"/>
                  <a:pt x="204" y="40"/>
                  <a:pt x="204" y="46"/>
                </a:cubicBezTo>
                <a:close/>
                <a:moveTo>
                  <a:pt x="204" y="131"/>
                </a:moveTo>
                <a:cubicBezTo>
                  <a:pt x="204" y="137"/>
                  <a:pt x="204" y="142"/>
                  <a:pt x="205" y="147"/>
                </a:cubicBezTo>
                <a:cubicBezTo>
                  <a:pt x="205" y="148"/>
                  <a:pt x="206" y="149"/>
                  <a:pt x="206" y="149"/>
                </a:cubicBezTo>
                <a:cubicBezTo>
                  <a:pt x="213" y="149"/>
                  <a:pt x="219" y="149"/>
                  <a:pt x="226" y="149"/>
                </a:cubicBezTo>
                <a:cubicBezTo>
                  <a:pt x="227" y="149"/>
                  <a:pt x="228" y="148"/>
                  <a:pt x="228" y="147"/>
                </a:cubicBezTo>
                <a:cubicBezTo>
                  <a:pt x="228" y="142"/>
                  <a:pt x="228" y="137"/>
                  <a:pt x="228" y="133"/>
                </a:cubicBezTo>
                <a:cubicBezTo>
                  <a:pt x="228" y="131"/>
                  <a:pt x="227" y="131"/>
                  <a:pt x="226" y="131"/>
                </a:cubicBezTo>
                <a:cubicBezTo>
                  <a:pt x="223" y="131"/>
                  <a:pt x="220" y="131"/>
                  <a:pt x="217" y="131"/>
                </a:cubicBezTo>
                <a:cubicBezTo>
                  <a:pt x="213" y="131"/>
                  <a:pt x="209" y="131"/>
                  <a:pt x="204" y="131"/>
                </a:cubicBezTo>
                <a:close/>
                <a:moveTo>
                  <a:pt x="204" y="165"/>
                </a:moveTo>
                <a:cubicBezTo>
                  <a:pt x="204" y="171"/>
                  <a:pt x="204" y="176"/>
                  <a:pt x="205" y="181"/>
                </a:cubicBezTo>
                <a:cubicBezTo>
                  <a:pt x="205" y="182"/>
                  <a:pt x="206" y="183"/>
                  <a:pt x="206" y="183"/>
                </a:cubicBezTo>
                <a:cubicBezTo>
                  <a:pt x="213" y="183"/>
                  <a:pt x="219" y="183"/>
                  <a:pt x="226" y="183"/>
                </a:cubicBezTo>
                <a:cubicBezTo>
                  <a:pt x="227" y="183"/>
                  <a:pt x="228" y="182"/>
                  <a:pt x="228" y="181"/>
                </a:cubicBezTo>
                <a:cubicBezTo>
                  <a:pt x="228" y="176"/>
                  <a:pt x="228" y="172"/>
                  <a:pt x="228" y="167"/>
                </a:cubicBezTo>
                <a:cubicBezTo>
                  <a:pt x="228" y="165"/>
                  <a:pt x="227" y="165"/>
                  <a:pt x="226" y="165"/>
                </a:cubicBezTo>
                <a:cubicBezTo>
                  <a:pt x="221" y="165"/>
                  <a:pt x="216" y="165"/>
                  <a:pt x="211" y="165"/>
                </a:cubicBezTo>
                <a:cubicBezTo>
                  <a:pt x="209" y="165"/>
                  <a:pt x="207" y="165"/>
                  <a:pt x="204" y="165"/>
                </a:cubicBezTo>
                <a:close/>
                <a:moveTo>
                  <a:pt x="216" y="217"/>
                </a:moveTo>
                <a:cubicBezTo>
                  <a:pt x="219" y="217"/>
                  <a:pt x="223" y="217"/>
                  <a:pt x="226" y="217"/>
                </a:cubicBezTo>
                <a:cubicBezTo>
                  <a:pt x="227" y="217"/>
                  <a:pt x="228" y="216"/>
                  <a:pt x="228" y="215"/>
                </a:cubicBezTo>
                <a:cubicBezTo>
                  <a:pt x="228" y="210"/>
                  <a:pt x="228" y="206"/>
                  <a:pt x="228" y="201"/>
                </a:cubicBezTo>
                <a:cubicBezTo>
                  <a:pt x="228" y="200"/>
                  <a:pt x="227" y="199"/>
                  <a:pt x="226" y="199"/>
                </a:cubicBezTo>
                <a:cubicBezTo>
                  <a:pt x="219" y="199"/>
                  <a:pt x="213" y="199"/>
                  <a:pt x="206" y="199"/>
                </a:cubicBezTo>
                <a:cubicBezTo>
                  <a:pt x="205" y="199"/>
                  <a:pt x="204" y="200"/>
                  <a:pt x="204" y="201"/>
                </a:cubicBezTo>
                <a:cubicBezTo>
                  <a:pt x="204" y="206"/>
                  <a:pt x="204" y="210"/>
                  <a:pt x="204" y="215"/>
                </a:cubicBezTo>
                <a:cubicBezTo>
                  <a:pt x="204" y="217"/>
                  <a:pt x="205" y="217"/>
                  <a:pt x="207" y="217"/>
                </a:cubicBezTo>
                <a:cubicBezTo>
                  <a:pt x="210" y="217"/>
                  <a:pt x="213" y="217"/>
                  <a:pt x="216" y="217"/>
                </a:cubicBezTo>
                <a:close/>
              </a:path>
            </a:pathLst>
          </a:custGeom>
          <a:solidFill>
            <a:srgbClr val="A0A3A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48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2" name="テキスト ボックス 2011"/>
          <p:cNvSpPr txBox="1"/>
          <p:nvPr/>
        </p:nvSpPr>
        <p:spPr>
          <a:xfrm>
            <a:off x="262" y="138386"/>
            <a:ext cx="28850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 err="1"/>
              <a:t>OtherMicrosoftProd</a:t>
            </a:r>
            <a:r>
              <a:rPr lang="en-US" altLang="ja-JP" sz="2000" dirty="0"/>
              <a:t> </a:t>
            </a:r>
            <a:r>
              <a:rPr kumimoji="1" lang="en-US" altLang="ja-JP" sz="2000" dirty="0"/>
              <a:t>icons</a:t>
            </a:r>
            <a:endParaRPr kumimoji="1" lang="ja-JP" altLang="en-US" sz="2000" dirty="0"/>
          </a:p>
        </p:txBody>
      </p:sp>
      <p:sp>
        <p:nvSpPr>
          <p:cNvPr id="2013" name="テキスト ボックス 2012"/>
          <p:cNvSpPr txBox="1"/>
          <p:nvPr/>
        </p:nvSpPr>
        <p:spPr>
          <a:xfrm>
            <a:off x="9380088" y="252260"/>
            <a:ext cx="27917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altLang="ja-JP" sz="1200" dirty="0"/>
              <a:t>Microsoft Cloud Enterprise Symbols v2.22</a:t>
            </a:r>
            <a:endParaRPr kumimoji="1" lang="ja-JP" altLang="en-US" sz="1200" dirty="0"/>
          </a:p>
        </p:txBody>
      </p:sp>
      <p:sp>
        <p:nvSpPr>
          <p:cNvPr id="2014" name="テキスト ボックス 2013"/>
          <p:cNvSpPr txBox="1"/>
          <p:nvPr/>
        </p:nvSpPr>
        <p:spPr>
          <a:xfrm>
            <a:off x="68746" y="1202596"/>
            <a:ext cx="35939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Access</a:t>
            </a:r>
            <a:endParaRPr kumimoji="1" lang="ja-JP" altLang="en-US" sz="500" dirty="0"/>
          </a:p>
        </p:txBody>
      </p:sp>
      <p:sp>
        <p:nvSpPr>
          <p:cNvPr id="2015" name="テキスト ボックス 2014"/>
          <p:cNvSpPr txBox="1"/>
          <p:nvPr/>
        </p:nvSpPr>
        <p:spPr>
          <a:xfrm>
            <a:off x="716987" y="1208038"/>
            <a:ext cx="317715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Excel</a:t>
            </a:r>
            <a:endParaRPr kumimoji="1" lang="ja-JP" altLang="en-US" sz="500" dirty="0"/>
          </a:p>
        </p:txBody>
      </p:sp>
      <p:sp>
        <p:nvSpPr>
          <p:cNvPr id="2016" name="テキスト ボックス 2015"/>
          <p:cNvSpPr txBox="1"/>
          <p:nvPr/>
        </p:nvSpPr>
        <p:spPr>
          <a:xfrm>
            <a:off x="1248706" y="1214560"/>
            <a:ext cx="43152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Exchange</a:t>
            </a:r>
            <a:endParaRPr kumimoji="1" lang="ja-JP" altLang="en-US" sz="500" dirty="0"/>
          </a:p>
        </p:txBody>
      </p:sp>
      <p:sp>
        <p:nvSpPr>
          <p:cNvPr id="2017" name="テキスト ボックス 2016"/>
          <p:cNvSpPr txBox="1"/>
          <p:nvPr/>
        </p:nvSpPr>
        <p:spPr>
          <a:xfrm>
            <a:off x="1949586" y="1212120"/>
            <a:ext cx="290464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Exel</a:t>
            </a:r>
            <a:endParaRPr kumimoji="1" lang="ja-JP" altLang="en-US" sz="500" dirty="0"/>
          </a:p>
        </p:txBody>
      </p:sp>
      <p:sp>
        <p:nvSpPr>
          <p:cNvPr id="2018" name="テキスト ボックス 2017"/>
          <p:cNvSpPr txBox="1"/>
          <p:nvPr/>
        </p:nvSpPr>
        <p:spPr>
          <a:xfrm>
            <a:off x="2540764" y="1220674"/>
            <a:ext cx="30168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Lync</a:t>
            </a:r>
            <a:endParaRPr kumimoji="1" lang="ja-JP" altLang="en-US" sz="500" dirty="0"/>
          </a:p>
        </p:txBody>
      </p:sp>
      <p:sp>
        <p:nvSpPr>
          <p:cNvPr id="2019" name="テキスト ボックス 2018"/>
          <p:cNvSpPr txBox="1"/>
          <p:nvPr/>
        </p:nvSpPr>
        <p:spPr>
          <a:xfrm>
            <a:off x="3165499" y="1221119"/>
            <a:ext cx="4363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Microsoft</a:t>
            </a:r>
            <a:endParaRPr kumimoji="1" lang="ja-JP" altLang="en-US" sz="500" dirty="0"/>
          </a:p>
        </p:txBody>
      </p:sp>
      <p:sp>
        <p:nvSpPr>
          <p:cNvPr id="2020" name="テキスト ボックス 2019"/>
          <p:cNvSpPr txBox="1"/>
          <p:nvPr/>
        </p:nvSpPr>
        <p:spPr>
          <a:xfrm>
            <a:off x="3843918" y="1221119"/>
            <a:ext cx="391453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Outlook</a:t>
            </a:r>
            <a:endParaRPr kumimoji="1" lang="ja-JP" altLang="en-US" sz="500" dirty="0"/>
          </a:p>
        </p:txBody>
      </p:sp>
      <p:sp>
        <p:nvSpPr>
          <p:cNvPr id="2021" name="テキスト ボックス 2020"/>
          <p:cNvSpPr txBox="1"/>
          <p:nvPr/>
        </p:nvSpPr>
        <p:spPr>
          <a:xfrm>
            <a:off x="4396472" y="1216253"/>
            <a:ext cx="489238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PowerPoint</a:t>
            </a:r>
            <a:endParaRPr kumimoji="1" lang="ja-JP" altLang="en-US" sz="500" dirty="0"/>
          </a:p>
        </p:txBody>
      </p:sp>
      <p:sp>
        <p:nvSpPr>
          <p:cNvPr id="2022" name="テキスト ボックス 2021"/>
          <p:cNvSpPr txBox="1"/>
          <p:nvPr/>
        </p:nvSpPr>
        <p:spPr>
          <a:xfrm>
            <a:off x="5033987" y="1227526"/>
            <a:ext cx="46839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Sharepoint</a:t>
            </a:r>
            <a:endParaRPr kumimoji="1" lang="ja-JP" altLang="en-US" sz="500" dirty="0"/>
          </a:p>
        </p:txBody>
      </p:sp>
      <p:sp>
        <p:nvSpPr>
          <p:cNvPr id="2023" name="テキスト ボックス 2022"/>
          <p:cNvSpPr txBox="1"/>
          <p:nvPr/>
        </p:nvSpPr>
        <p:spPr>
          <a:xfrm>
            <a:off x="5724898" y="1240980"/>
            <a:ext cx="336951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Skype</a:t>
            </a:r>
            <a:endParaRPr kumimoji="1" lang="ja-JP" altLang="en-US" sz="500" dirty="0"/>
          </a:p>
        </p:txBody>
      </p:sp>
      <p:sp>
        <p:nvSpPr>
          <p:cNvPr id="2024" name="テキスト ボックス 2023"/>
          <p:cNvSpPr txBox="1"/>
          <p:nvPr/>
        </p:nvSpPr>
        <p:spPr>
          <a:xfrm>
            <a:off x="113620" y="2223072"/>
            <a:ext cx="309700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Visio</a:t>
            </a:r>
            <a:endParaRPr kumimoji="1" lang="ja-JP" altLang="en-US" sz="500" dirty="0"/>
          </a:p>
        </p:txBody>
      </p:sp>
      <p:sp>
        <p:nvSpPr>
          <p:cNvPr id="2025" name="テキスト ボックス 2024"/>
          <p:cNvSpPr txBox="1"/>
          <p:nvPr/>
        </p:nvSpPr>
        <p:spPr>
          <a:xfrm>
            <a:off x="697935" y="2228514"/>
            <a:ext cx="332142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Word</a:t>
            </a:r>
            <a:endParaRPr kumimoji="1" lang="ja-JP" altLang="en-US" sz="500" dirty="0"/>
          </a:p>
        </p:txBody>
      </p:sp>
      <p:sp>
        <p:nvSpPr>
          <p:cNvPr id="2026" name="テキスト ボックス 2025"/>
          <p:cNvSpPr txBox="1"/>
          <p:nvPr/>
        </p:nvSpPr>
        <p:spPr>
          <a:xfrm>
            <a:off x="1277256" y="2235036"/>
            <a:ext cx="436337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 err="1"/>
              <a:t>XBox</a:t>
            </a:r>
            <a:r>
              <a:rPr lang="en-US" altLang="ja-JP" sz="500" dirty="0"/>
              <a:t> One</a:t>
            </a:r>
            <a:endParaRPr kumimoji="1" lang="ja-JP" altLang="en-US" sz="500" dirty="0"/>
          </a:p>
        </p:txBody>
      </p:sp>
      <p:sp>
        <p:nvSpPr>
          <p:cNvPr id="2027" name="テキスト ボックス 2026"/>
          <p:cNvSpPr txBox="1"/>
          <p:nvPr/>
        </p:nvSpPr>
        <p:spPr>
          <a:xfrm>
            <a:off x="1975989" y="2232596"/>
            <a:ext cx="312906" cy="1692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500" dirty="0"/>
              <a:t>Xbox</a:t>
            </a:r>
            <a:endParaRPr kumimoji="1" lang="ja-JP" altLang="en-US" sz="500" dirty="0"/>
          </a:p>
        </p:txBody>
      </p:sp>
      <p:grpSp>
        <p:nvGrpSpPr>
          <p:cNvPr id="1336" name="グループ化 1335"/>
          <p:cNvGrpSpPr/>
          <p:nvPr/>
        </p:nvGrpSpPr>
        <p:grpSpPr>
          <a:xfrm>
            <a:off x="34926" y="741362"/>
            <a:ext cx="420687" cy="420688"/>
            <a:chOff x="34926" y="741362"/>
            <a:chExt cx="420687" cy="420688"/>
          </a:xfrm>
        </p:grpSpPr>
        <p:sp>
          <p:nvSpPr>
            <p:cNvPr id="12" name="Freeform 5"/>
            <p:cNvSpPr>
              <a:spLocks/>
            </p:cNvSpPr>
            <p:nvPr/>
          </p:nvSpPr>
          <p:spPr bwMode="auto">
            <a:xfrm>
              <a:off x="34926" y="741362"/>
              <a:ext cx="420687" cy="420688"/>
            </a:xfrm>
            <a:custGeom>
              <a:avLst/>
              <a:gdLst>
                <a:gd name="T0" fmla="*/ 143 w 245"/>
                <a:gd name="T1" fmla="*/ 36 h 245"/>
                <a:gd name="T2" fmla="*/ 184 w 245"/>
                <a:gd name="T3" fmla="*/ 34 h 245"/>
                <a:gd name="T4" fmla="*/ 227 w 245"/>
                <a:gd name="T5" fmla="*/ 42 h 245"/>
                <a:gd name="T6" fmla="*/ 241 w 245"/>
                <a:gd name="T7" fmla="*/ 50 h 245"/>
                <a:gd name="T8" fmla="*/ 245 w 245"/>
                <a:gd name="T9" fmla="*/ 61 h 245"/>
                <a:gd name="T10" fmla="*/ 245 w 245"/>
                <a:gd name="T11" fmla="*/ 193 h 245"/>
                <a:gd name="T12" fmla="*/ 236 w 245"/>
                <a:gd name="T13" fmla="*/ 209 h 245"/>
                <a:gd name="T14" fmla="*/ 210 w 245"/>
                <a:gd name="T15" fmla="*/ 219 h 245"/>
                <a:gd name="T16" fmla="*/ 145 w 245"/>
                <a:gd name="T17" fmla="*/ 220 h 245"/>
                <a:gd name="T18" fmla="*/ 143 w 245"/>
                <a:gd name="T19" fmla="*/ 222 h 245"/>
                <a:gd name="T20" fmla="*/ 143 w 245"/>
                <a:gd name="T21" fmla="*/ 242 h 245"/>
                <a:gd name="T22" fmla="*/ 141 w 245"/>
                <a:gd name="T23" fmla="*/ 244 h 245"/>
                <a:gd name="T24" fmla="*/ 35 w 245"/>
                <a:gd name="T25" fmla="*/ 226 h 245"/>
                <a:gd name="T26" fmla="*/ 3 w 245"/>
                <a:gd name="T27" fmla="*/ 220 h 245"/>
                <a:gd name="T28" fmla="*/ 0 w 245"/>
                <a:gd name="T29" fmla="*/ 217 h 245"/>
                <a:gd name="T30" fmla="*/ 0 w 245"/>
                <a:gd name="T31" fmla="*/ 29 h 245"/>
                <a:gd name="T32" fmla="*/ 3 w 245"/>
                <a:gd name="T33" fmla="*/ 25 h 245"/>
                <a:gd name="T34" fmla="*/ 131 w 245"/>
                <a:gd name="T35" fmla="*/ 3 h 245"/>
                <a:gd name="T36" fmla="*/ 141 w 245"/>
                <a:gd name="T37" fmla="*/ 1 h 245"/>
                <a:gd name="T38" fmla="*/ 143 w 245"/>
                <a:gd name="T39" fmla="*/ 2 h 245"/>
                <a:gd name="T40" fmla="*/ 143 w 245"/>
                <a:gd name="T41" fmla="*/ 33 h 245"/>
                <a:gd name="T42" fmla="*/ 143 w 245"/>
                <a:gd name="T43" fmla="*/ 36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5" h="245">
                  <a:moveTo>
                    <a:pt x="143" y="36"/>
                  </a:moveTo>
                  <a:cubicBezTo>
                    <a:pt x="157" y="34"/>
                    <a:pt x="170" y="33"/>
                    <a:pt x="184" y="34"/>
                  </a:cubicBezTo>
                  <a:cubicBezTo>
                    <a:pt x="199" y="35"/>
                    <a:pt x="213" y="36"/>
                    <a:pt x="227" y="42"/>
                  </a:cubicBezTo>
                  <a:cubicBezTo>
                    <a:pt x="232" y="44"/>
                    <a:pt x="237" y="46"/>
                    <a:pt x="241" y="50"/>
                  </a:cubicBezTo>
                  <a:cubicBezTo>
                    <a:pt x="243" y="53"/>
                    <a:pt x="245" y="57"/>
                    <a:pt x="245" y="61"/>
                  </a:cubicBezTo>
                  <a:cubicBezTo>
                    <a:pt x="245" y="105"/>
                    <a:pt x="245" y="149"/>
                    <a:pt x="245" y="193"/>
                  </a:cubicBezTo>
                  <a:cubicBezTo>
                    <a:pt x="245" y="200"/>
                    <a:pt x="242" y="206"/>
                    <a:pt x="236" y="209"/>
                  </a:cubicBezTo>
                  <a:cubicBezTo>
                    <a:pt x="228" y="215"/>
                    <a:pt x="219" y="217"/>
                    <a:pt x="210" y="219"/>
                  </a:cubicBezTo>
                  <a:cubicBezTo>
                    <a:pt x="189" y="223"/>
                    <a:pt x="167" y="223"/>
                    <a:pt x="145" y="220"/>
                  </a:cubicBezTo>
                  <a:cubicBezTo>
                    <a:pt x="143" y="220"/>
                    <a:pt x="143" y="220"/>
                    <a:pt x="143" y="222"/>
                  </a:cubicBezTo>
                  <a:cubicBezTo>
                    <a:pt x="143" y="229"/>
                    <a:pt x="143" y="236"/>
                    <a:pt x="143" y="242"/>
                  </a:cubicBezTo>
                  <a:cubicBezTo>
                    <a:pt x="143" y="244"/>
                    <a:pt x="143" y="245"/>
                    <a:pt x="141" y="244"/>
                  </a:cubicBezTo>
                  <a:cubicBezTo>
                    <a:pt x="106" y="238"/>
                    <a:pt x="70" y="232"/>
                    <a:pt x="35" y="226"/>
                  </a:cubicBezTo>
                  <a:cubicBezTo>
                    <a:pt x="24" y="224"/>
                    <a:pt x="13" y="222"/>
                    <a:pt x="3" y="220"/>
                  </a:cubicBezTo>
                  <a:cubicBezTo>
                    <a:pt x="1" y="220"/>
                    <a:pt x="0" y="219"/>
                    <a:pt x="0" y="217"/>
                  </a:cubicBezTo>
                  <a:cubicBezTo>
                    <a:pt x="0" y="154"/>
                    <a:pt x="0" y="91"/>
                    <a:pt x="0" y="29"/>
                  </a:cubicBezTo>
                  <a:cubicBezTo>
                    <a:pt x="0" y="26"/>
                    <a:pt x="1" y="26"/>
                    <a:pt x="3" y="25"/>
                  </a:cubicBezTo>
                  <a:cubicBezTo>
                    <a:pt x="46" y="18"/>
                    <a:pt x="88" y="10"/>
                    <a:pt x="131" y="3"/>
                  </a:cubicBezTo>
                  <a:cubicBezTo>
                    <a:pt x="134" y="2"/>
                    <a:pt x="138" y="1"/>
                    <a:pt x="141" y="1"/>
                  </a:cubicBezTo>
                  <a:cubicBezTo>
                    <a:pt x="143" y="0"/>
                    <a:pt x="143" y="1"/>
                    <a:pt x="143" y="2"/>
                  </a:cubicBezTo>
                  <a:cubicBezTo>
                    <a:pt x="143" y="13"/>
                    <a:pt x="143" y="23"/>
                    <a:pt x="143" y="33"/>
                  </a:cubicBezTo>
                  <a:cubicBezTo>
                    <a:pt x="143" y="34"/>
                    <a:pt x="143" y="35"/>
                    <a:pt x="143" y="36"/>
                  </a:cubicBezTo>
                  <a:close/>
                </a:path>
              </a:pathLst>
            </a:custGeom>
            <a:solidFill>
              <a:srgbClr val="B92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80988" y="869950"/>
              <a:ext cx="160337" cy="88900"/>
            </a:xfrm>
            <a:custGeom>
              <a:avLst/>
              <a:gdLst>
                <a:gd name="T0" fmla="*/ 0 w 94"/>
                <a:gd name="T1" fmla="*/ 30 h 51"/>
                <a:gd name="T2" fmla="*/ 0 w 94"/>
                <a:gd name="T3" fmla="*/ 14 h 51"/>
                <a:gd name="T4" fmla="*/ 2 w 94"/>
                <a:gd name="T5" fmla="*/ 12 h 51"/>
                <a:gd name="T6" fmla="*/ 53 w 94"/>
                <a:gd name="T7" fmla="*/ 13 h 51"/>
                <a:gd name="T8" fmla="*/ 84 w 94"/>
                <a:gd name="T9" fmla="*/ 6 h 51"/>
                <a:gd name="T10" fmla="*/ 92 w 94"/>
                <a:gd name="T11" fmla="*/ 1 h 51"/>
                <a:gd name="T12" fmla="*/ 93 w 94"/>
                <a:gd name="T13" fmla="*/ 0 h 51"/>
                <a:gd name="T14" fmla="*/ 94 w 94"/>
                <a:gd name="T15" fmla="*/ 2 h 51"/>
                <a:gd name="T16" fmla="*/ 94 w 94"/>
                <a:gd name="T17" fmla="*/ 33 h 51"/>
                <a:gd name="T18" fmla="*/ 90 w 94"/>
                <a:gd name="T19" fmla="*/ 39 h 51"/>
                <a:gd name="T20" fmla="*/ 75 w 94"/>
                <a:gd name="T21" fmla="*/ 45 h 51"/>
                <a:gd name="T22" fmla="*/ 38 w 94"/>
                <a:gd name="T23" fmla="*/ 51 h 51"/>
                <a:gd name="T24" fmla="*/ 3 w 94"/>
                <a:gd name="T25" fmla="*/ 49 h 51"/>
                <a:gd name="T26" fmla="*/ 0 w 94"/>
                <a:gd name="T27" fmla="*/ 45 h 51"/>
                <a:gd name="T28" fmla="*/ 0 w 94"/>
                <a:gd name="T29" fmla="*/ 3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4" h="51">
                  <a:moveTo>
                    <a:pt x="0" y="30"/>
                  </a:moveTo>
                  <a:cubicBezTo>
                    <a:pt x="0" y="25"/>
                    <a:pt x="0" y="19"/>
                    <a:pt x="0" y="14"/>
                  </a:cubicBezTo>
                  <a:cubicBezTo>
                    <a:pt x="0" y="13"/>
                    <a:pt x="0" y="12"/>
                    <a:pt x="2" y="12"/>
                  </a:cubicBezTo>
                  <a:cubicBezTo>
                    <a:pt x="19" y="15"/>
                    <a:pt x="36" y="15"/>
                    <a:pt x="53" y="13"/>
                  </a:cubicBezTo>
                  <a:cubicBezTo>
                    <a:pt x="64" y="12"/>
                    <a:pt x="74" y="10"/>
                    <a:pt x="84" y="6"/>
                  </a:cubicBezTo>
                  <a:cubicBezTo>
                    <a:pt x="87" y="5"/>
                    <a:pt x="90" y="3"/>
                    <a:pt x="92" y="1"/>
                  </a:cubicBezTo>
                  <a:cubicBezTo>
                    <a:pt x="92" y="1"/>
                    <a:pt x="93" y="0"/>
                    <a:pt x="93" y="0"/>
                  </a:cubicBezTo>
                  <a:cubicBezTo>
                    <a:pt x="94" y="1"/>
                    <a:pt x="94" y="1"/>
                    <a:pt x="94" y="2"/>
                  </a:cubicBezTo>
                  <a:cubicBezTo>
                    <a:pt x="94" y="12"/>
                    <a:pt x="94" y="22"/>
                    <a:pt x="94" y="33"/>
                  </a:cubicBezTo>
                  <a:cubicBezTo>
                    <a:pt x="94" y="35"/>
                    <a:pt x="92" y="37"/>
                    <a:pt x="90" y="39"/>
                  </a:cubicBezTo>
                  <a:cubicBezTo>
                    <a:pt x="85" y="42"/>
                    <a:pt x="80" y="44"/>
                    <a:pt x="75" y="45"/>
                  </a:cubicBezTo>
                  <a:cubicBezTo>
                    <a:pt x="63" y="49"/>
                    <a:pt x="50" y="50"/>
                    <a:pt x="38" y="51"/>
                  </a:cubicBezTo>
                  <a:cubicBezTo>
                    <a:pt x="26" y="51"/>
                    <a:pt x="15" y="50"/>
                    <a:pt x="3" y="49"/>
                  </a:cubicBezTo>
                  <a:cubicBezTo>
                    <a:pt x="1" y="49"/>
                    <a:pt x="0" y="48"/>
                    <a:pt x="0" y="45"/>
                  </a:cubicBezTo>
                  <a:cubicBezTo>
                    <a:pt x="0" y="40"/>
                    <a:pt x="0" y="35"/>
                    <a:pt x="0" y="3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280988" y="946150"/>
              <a:ext cx="160337" cy="88900"/>
            </a:xfrm>
            <a:custGeom>
              <a:avLst/>
              <a:gdLst>
                <a:gd name="T0" fmla="*/ 0 w 94"/>
                <a:gd name="T1" fmla="*/ 31 h 52"/>
                <a:gd name="T2" fmla="*/ 0 w 94"/>
                <a:gd name="T3" fmla="*/ 15 h 52"/>
                <a:gd name="T4" fmla="*/ 2 w 94"/>
                <a:gd name="T5" fmla="*/ 13 h 52"/>
                <a:gd name="T6" fmla="*/ 74 w 94"/>
                <a:gd name="T7" fmla="*/ 10 h 52"/>
                <a:gd name="T8" fmla="*/ 90 w 94"/>
                <a:gd name="T9" fmla="*/ 3 h 52"/>
                <a:gd name="T10" fmla="*/ 93 w 94"/>
                <a:gd name="T11" fmla="*/ 1 h 52"/>
                <a:gd name="T12" fmla="*/ 94 w 94"/>
                <a:gd name="T13" fmla="*/ 5 h 52"/>
                <a:gd name="T14" fmla="*/ 94 w 94"/>
                <a:gd name="T15" fmla="*/ 31 h 52"/>
                <a:gd name="T16" fmla="*/ 88 w 94"/>
                <a:gd name="T17" fmla="*/ 41 h 52"/>
                <a:gd name="T18" fmla="*/ 67 w 94"/>
                <a:gd name="T19" fmla="*/ 48 h 52"/>
                <a:gd name="T20" fmla="*/ 3 w 94"/>
                <a:gd name="T21" fmla="*/ 49 h 52"/>
                <a:gd name="T22" fmla="*/ 0 w 94"/>
                <a:gd name="T23" fmla="*/ 46 h 52"/>
                <a:gd name="T24" fmla="*/ 0 w 94"/>
                <a:gd name="T25" fmla="*/ 31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52">
                  <a:moveTo>
                    <a:pt x="0" y="31"/>
                  </a:moveTo>
                  <a:cubicBezTo>
                    <a:pt x="0" y="25"/>
                    <a:pt x="0" y="20"/>
                    <a:pt x="0" y="15"/>
                  </a:cubicBezTo>
                  <a:cubicBezTo>
                    <a:pt x="0" y="13"/>
                    <a:pt x="0" y="12"/>
                    <a:pt x="2" y="13"/>
                  </a:cubicBezTo>
                  <a:cubicBezTo>
                    <a:pt x="26" y="16"/>
                    <a:pt x="50" y="16"/>
                    <a:pt x="74" y="10"/>
                  </a:cubicBezTo>
                  <a:cubicBezTo>
                    <a:pt x="80" y="9"/>
                    <a:pt x="85" y="7"/>
                    <a:pt x="90" y="3"/>
                  </a:cubicBezTo>
                  <a:cubicBezTo>
                    <a:pt x="91" y="2"/>
                    <a:pt x="92" y="0"/>
                    <a:pt x="93" y="1"/>
                  </a:cubicBezTo>
                  <a:cubicBezTo>
                    <a:pt x="94" y="2"/>
                    <a:pt x="94" y="4"/>
                    <a:pt x="94" y="5"/>
                  </a:cubicBezTo>
                  <a:cubicBezTo>
                    <a:pt x="94" y="14"/>
                    <a:pt x="93" y="22"/>
                    <a:pt x="94" y="31"/>
                  </a:cubicBezTo>
                  <a:cubicBezTo>
                    <a:pt x="94" y="35"/>
                    <a:pt x="92" y="38"/>
                    <a:pt x="88" y="41"/>
                  </a:cubicBezTo>
                  <a:cubicBezTo>
                    <a:pt x="81" y="44"/>
                    <a:pt x="74" y="46"/>
                    <a:pt x="67" y="48"/>
                  </a:cubicBezTo>
                  <a:cubicBezTo>
                    <a:pt x="46" y="52"/>
                    <a:pt x="24" y="52"/>
                    <a:pt x="3" y="49"/>
                  </a:cubicBezTo>
                  <a:cubicBezTo>
                    <a:pt x="1" y="49"/>
                    <a:pt x="0" y="48"/>
                    <a:pt x="0" y="46"/>
                  </a:cubicBezTo>
                  <a:cubicBezTo>
                    <a:pt x="0" y="41"/>
                    <a:pt x="0" y="36"/>
                    <a:pt x="0" y="3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Freeform 8"/>
            <p:cNvSpPr>
              <a:spLocks/>
            </p:cNvSpPr>
            <p:nvPr/>
          </p:nvSpPr>
          <p:spPr bwMode="auto">
            <a:xfrm>
              <a:off x="280988" y="1023937"/>
              <a:ext cx="160337" cy="85725"/>
            </a:xfrm>
            <a:custGeom>
              <a:avLst/>
              <a:gdLst>
                <a:gd name="T0" fmla="*/ 32 w 94"/>
                <a:gd name="T1" fmla="*/ 50 h 50"/>
                <a:gd name="T2" fmla="*/ 2 w 94"/>
                <a:gd name="T3" fmla="*/ 48 h 50"/>
                <a:gd name="T4" fmla="*/ 0 w 94"/>
                <a:gd name="T5" fmla="*/ 46 h 50"/>
                <a:gd name="T6" fmla="*/ 0 w 94"/>
                <a:gd name="T7" fmla="*/ 14 h 50"/>
                <a:gd name="T8" fmla="*/ 3 w 94"/>
                <a:gd name="T9" fmla="*/ 12 h 50"/>
                <a:gd name="T10" fmla="*/ 71 w 94"/>
                <a:gd name="T11" fmla="*/ 10 h 50"/>
                <a:gd name="T12" fmla="*/ 84 w 94"/>
                <a:gd name="T13" fmla="*/ 6 h 50"/>
                <a:gd name="T14" fmla="*/ 92 w 94"/>
                <a:gd name="T15" fmla="*/ 1 h 50"/>
                <a:gd name="T16" fmla="*/ 93 w 94"/>
                <a:gd name="T17" fmla="*/ 0 h 50"/>
                <a:gd name="T18" fmla="*/ 94 w 94"/>
                <a:gd name="T19" fmla="*/ 2 h 50"/>
                <a:gd name="T20" fmla="*/ 94 w 94"/>
                <a:gd name="T21" fmla="*/ 32 h 50"/>
                <a:gd name="T22" fmla="*/ 90 w 94"/>
                <a:gd name="T23" fmla="*/ 38 h 50"/>
                <a:gd name="T24" fmla="*/ 75 w 94"/>
                <a:gd name="T25" fmla="*/ 45 h 50"/>
                <a:gd name="T26" fmla="*/ 32 w 94"/>
                <a:gd name="T27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4" h="50">
                  <a:moveTo>
                    <a:pt x="32" y="50"/>
                  </a:moveTo>
                  <a:cubicBezTo>
                    <a:pt x="21" y="50"/>
                    <a:pt x="12" y="49"/>
                    <a:pt x="2" y="48"/>
                  </a:cubicBezTo>
                  <a:cubicBezTo>
                    <a:pt x="1" y="48"/>
                    <a:pt x="0" y="47"/>
                    <a:pt x="0" y="46"/>
                  </a:cubicBezTo>
                  <a:cubicBezTo>
                    <a:pt x="0" y="35"/>
                    <a:pt x="0" y="25"/>
                    <a:pt x="0" y="14"/>
                  </a:cubicBezTo>
                  <a:cubicBezTo>
                    <a:pt x="0" y="12"/>
                    <a:pt x="1" y="12"/>
                    <a:pt x="3" y="12"/>
                  </a:cubicBezTo>
                  <a:cubicBezTo>
                    <a:pt x="26" y="16"/>
                    <a:pt x="48" y="15"/>
                    <a:pt x="71" y="10"/>
                  </a:cubicBezTo>
                  <a:cubicBezTo>
                    <a:pt x="75" y="9"/>
                    <a:pt x="80" y="8"/>
                    <a:pt x="84" y="6"/>
                  </a:cubicBezTo>
                  <a:cubicBezTo>
                    <a:pt x="87" y="5"/>
                    <a:pt x="90" y="3"/>
                    <a:pt x="92" y="1"/>
                  </a:cubicBezTo>
                  <a:cubicBezTo>
                    <a:pt x="92" y="1"/>
                    <a:pt x="93" y="0"/>
                    <a:pt x="93" y="0"/>
                  </a:cubicBezTo>
                  <a:cubicBezTo>
                    <a:pt x="94" y="0"/>
                    <a:pt x="94" y="1"/>
                    <a:pt x="94" y="2"/>
                  </a:cubicBezTo>
                  <a:cubicBezTo>
                    <a:pt x="94" y="12"/>
                    <a:pt x="94" y="22"/>
                    <a:pt x="94" y="32"/>
                  </a:cubicBezTo>
                  <a:cubicBezTo>
                    <a:pt x="94" y="35"/>
                    <a:pt x="92" y="37"/>
                    <a:pt x="90" y="38"/>
                  </a:cubicBezTo>
                  <a:cubicBezTo>
                    <a:pt x="85" y="42"/>
                    <a:pt x="80" y="43"/>
                    <a:pt x="75" y="45"/>
                  </a:cubicBezTo>
                  <a:cubicBezTo>
                    <a:pt x="61" y="49"/>
                    <a:pt x="46" y="50"/>
                    <a:pt x="32" y="5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92076" y="868362"/>
              <a:ext cx="120650" cy="160338"/>
            </a:xfrm>
            <a:custGeom>
              <a:avLst/>
              <a:gdLst>
                <a:gd name="T0" fmla="*/ 70 w 71"/>
                <a:gd name="T1" fmla="*/ 93 h 93"/>
                <a:gd name="T2" fmla="*/ 53 w 71"/>
                <a:gd name="T3" fmla="*/ 93 h 93"/>
                <a:gd name="T4" fmla="*/ 51 w 71"/>
                <a:gd name="T5" fmla="*/ 91 h 93"/>
                <a:gd name="T6" fmla="*/ 47 w 71"/>
                <a:gd name="T7" fmla="*/ 74 h 93"/>
                <a:gd name="T8" fmla="*/ 44 w 71"/>
                <a:gd name="T9" fmla="*/ 72 h 93"/>
                <a:gd name="T10" fmla="*/ 23 w 71"/>
                <a:gd name="T11" fmla="*/ 71 h 93"/>
                <a:gd name="T12" fmla="*/ 21 w 71"/>
                <a:gd name="T13" fmla="*/ 73 h 93"/>
                <a:gd name="T14" fmla="*/ 17 w 71"/>
                <a:gd name="T15" fmla="*/ 89 h 93"/>
                <a:gd name="T16" fmla="*/ 14 w 71"/>
                <a:gd name="T17" fmla="*/ 90 h 93"/>
                <a:gd name="T18" fmla="*/ 1 w 71"/>
                <a:gd name="T19" fmla="*/ 89 h 93"/>
                <a:gd name="T20" fmla="*/ 0 w 71"/>
                <a:gd name="T21" fmla="*/ 87 h 93"/>
                <a:gd name="T22" fmla="*/ 24 w 71"/>
                <a:gd name="T23" fmla="*/ 3 h 93"/>
                <a:gd name="T24" fmla="*/ 26 w 71"/>
                <a:gd name="T25" fmla="*/ 1 h 93"/>
                <a:gd name="T26" fmla="*/ 42 w 71"/>
                <a:gd name="T27" fmla="*/ 0 h 93"/>
                <a:gd name="T28" fmla="*/ 44 w 71"/>
                <a:gd name="T29" fmla="*/ 2 h 93"/>
                <a:gd name="T30" fmla="*/ 70 w 71"/>
                <a:gd name="T31" fmla="*/ 93 h 93"/>
                <a:gd name="T32" fmla="*/ 70 w 71"/>
                <a:gd name="T3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71" h="93">
                  <a:moveTo>
                    <a:pt x="70" y="93"/>
                  </a:moveTo>
                  <a:cubicBezTo>
                    <a:pt x="65" y="93"/>
                    <a:pt x="59" y="93"/>
                    <a:pt x="53" y="93"/>
                  </a:cubicBezTo>
                  <a:cubicBezTo>
                    <a:pt x="51" y="93"/>
                    <a:pt x="51" y="92"/>
                    <a:pt x="51" y="91"/>
                  </a:cubicBezTo>
                  <a:cubicBezTo>
                    <a:pt x="50" y="86"/>
                    <a:pt x="48" y="80"/>
                    <a:pt x="47" y="74"/>
                  </a:cubicBezTo>
                  <a:cubicBezTo>
                    <a:pt x="47" y="73"/>
                    <a:pt x="46" y="72"/>
                    <a:pt x="44" y="72"/>
                  </a:cubicBezTo>
                  <a:cubicBezTo>
                    <a:pt x="37" y="72"/>
                    <a:pt x="30" y="71"/>
                    <a:pt x="23" y="71"/>
                  </a:cubicBezTo>
                  <a:cubicBezTo>
                    <a:pt x="21" y="71"/>
                    <a:pt x="21" y="71"/>
                    <a:pt x="21" y="73"/>
                  </a:cubicBezTo>
                  <a:cubicBezTo>
                    <a:pt x="19" y="78"/>
                    <a:pt x="18" y="83"/>
                    <a:pt x="17" y="89"/>
                  </a:cubicBezTo>
                  <a:cubicBezTo>
                    <a:pt x="16" y="90"/>
                    <a:pt x="16" y="90"/>
                    <a:pt x="14" y="90"/>
                  </a:cubicBezTo>
                  <a:cubicBezTo>
                    <a:pt x="10" y="90"/>
                    <a:pt x="6" y="90"/>
                    <a:pt x="1" y="89"/>
                  </a:cubicBezTo>
                  <a:cubicBezTo>
                    <a:pt x="0" y="89"/>
                    <a:pt x="0" y="89"/>
                    <a:pt x="0" y="87"/>
                  </a:cubicBezTo>
                  <a:cubicBezTo>
                    <a:pt x="8" y="59"/>
                    <a:pt x="16" y="31"/>
                    <a:pt x="24" y="3"/>
                  </a:cubicBezTo>
                  <a:cubicBezTo>
                    <a:pt x="24" y="2"/>
                    <a:pt x="24" y="1"/>
                    <a:pt x="26" y="1"/>
                  </a:cubicBezTo>
                  <a:cubicBezTo>
                    <a:pt x="31" y="1"/>
                    <a:pt x="36" y="1"/>
                    <a:pt x="42" y="0"/>
                  </a:cubicBezTo>
                  <a:cubicBezTo>
                    <a:pt x="43" y="0"/>
                    <a:pt x="43" y="0"/>
                    <a:pt x="44" y="2"/>
                  </a:cubicBezTo>
                  <a:cubicBezTo>
                    <a:pt x="53" y="32"/>
                    <a:pt x="62" y="63"/>
                    <a:pt x="70" y="93"/>
                  </a:cubicBezTo>
                  <a:cubicBezTo>
                    <a:pt x="71" y="93"/>
                    <a:pt x="70" y="93"/>
                    <a:pt x="70" y="93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0" name="Freeform 10"/>
            <p:cNvSpPr>
              <a:spLocks/>
            </p:cNvSpPr>
            <p:nvPr/>
          </p:nvSpPr>
          <p:spPr bwMode="auto">
            <a:xfrm>
              <a:off x="280988" y="808037"/>
              <a:ext cx="163512" cy="73025"/>
            </a:xfrm>
            <a:custGeom>
              <a:avLst/>
              <a:gdLst>
                <a:gd name="T0" fmla="*/ 0 w 96"/>
                <a:gd name="T1" fmla="*/ 21 h 42"/>
                <a:gd name="T2" fmla="*/ 0 w 96"/>
                <a:gd name="T3" fmla="*/ 6 h 42"/>
                <a:gd name="T4" fmla="*/ 2 w 96"/>
                <a:gd name="T5" fmla="*/ 4 h 42"/>
                <a:gd name="T6" fmla="*/ 65 w 96"/>
                <a:gd name="T7" fmla="*/ 5 h 42"/>
                <a:gd name="T8" fmla="*/ 87 w 96"/>
                <a:gd name="T9" fmla="*/ 12 h 42"/>
                <a:gd name="T10" fmla="*/ 87 w 96"/>
                <a:gd name="T11" fmla="*/ 30 h 42"/>
                <a:gd name="T12" fmla="*/ 65 w 96"/>
                <a:gd name="T13" fmla="*/ 38 h 42"/>
                <a:gd name="T14" fmla="*/ 3 w 96"/>
                <a:gd name="T15" fmla="*/ 39 h 42"/>
                <a:gd name="T16" fmla="*/ 0 w 96"/>
                <a:gd name="T17" fmla="*/ 35 h 42"/>
                <a:gd name="T18" fmla="*/ 0 w 96"/>
                <a:gd name="T19" fmla="*/ 21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42">
                  <a:moveTo>
                    <a:pt x="0" y="21"/>
                  </a:moveTo>
                  <a:cubicBezTo>
                    <a:pt x="0" y="16"/>
                    <a:pt x="0" y="11"/>
                    <a:pt x="0" y="6"/>
                  </a:cubicBezTo>
                  <a:cubicBezTo>
                    <a:pt x="0" y="4"/>
                    <a:pt x="1" y="4"/>
                    <a:pt x="2" y="4"/>
                  </a:cubicBezTo>
                  <a:cubicBezTo>
                    <a:pt x="23" y="0"/>
                    <a:pt x="44" y="1"/>
                    <a:pt x="65" y="5"/>
                  </a:cubicBezTo>
                  <a:cubicBezTo>
                    <a:pt x="73" y="6"/>
                    <a:pt x="80" y="8"/>
                    <a:pt x="87" y="12"/>
                  </a:cubicBezTo>
                  <a:cubicBezTo>
                    <a:pt x="96" y="18"/>
                    <a:pt x="96" y="24"/>
                    <a:pt x="87" y="30"/>
                  </a:cubicBezTo>
                  <a:cubicBezTo>
                    <a:pt x="80" y="34"/>
                    <a:pt x="72" y="36"/>
                    <a:pt x="65" y="38"/>
                  </a:cubicBezTo>
                  <a:cubicBezTo>
                    <a:pt x="44" y="42"/>
                    <a:pt x="23" y="42"/>
                    <a:pt x="3" y="39"/>
                  </a:cubicBezTo>
                  <a:cubicBezTo>
                    <a:pt x="1" y="38"/>
                    <a:pt x="0" y="38"/>
                    <a:pt x="0" y="35"/>
                  </a:cubicBezTo>
                  <a:cubicBezTo>
                    <a:pt x="0" y="31"/>
                    <a:pt x="0" y="26"/>
                    <a:pt x="0" y="2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1" name="Freeform 11"/>
            <p:cNvSpPr>
              <a:spLocks/>
            </p:cNvSpPr>
            <p:nvPr/>
          </p:nvSpPr>
          <p:spPr bwMode="auto">
            <a:xfrm>
              <a:off x="133351" y="901700"/>
              <a:ext cx="31750" cy="65088"/>
            </a:xfrm>
            <a:custGeom>
              <a:avLst/>
              <a:gdLst>
                <a:gd name="T0" fmla="*/ 9 w 19"/>
                <a:gd name="T1" fmla="*/ 0 h 38"/>
                <a:gd name="T2" fmla="*/ 12 w 19"/>
                <a:gd name="T3" fmla="*/ 12 h 38"/>
                <a:gd name="T4" fmla="*/ 18 w 19"/>
                <a:gd name="T5" fmla="*/ 36 h 38"/>
                <a:gd name="T6" fmla="*/ 17 w 19"/>
                <a:gd name="T7" fmla="*/ 38 h 38"/>
                <a:gd name="T8" fmla="*/ 0 w 19"/>
                <a:gd name="T9" fmla="*/ 37 h 38"/>
                <a:gd name="T10" fmla="*/ 9 w 19"/>
                <a:gd name="T11" fmla="*/ 0 h 38"/>
                <a:gd name="T12" fmla="*/ 9 w 19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38">
                  <a:moveTo>
                    <a:pt x="9" y="0"/>
                  </a:moveTo>
                  <a:cubicBezTo>
                    <a:pt x="10" y="4"/>
                    <a:pt x="11" y="8"/>
                    <a:pt x="12" y="12"/>
                  </a:cubicBezTo>
                  <a:cubicBezTo>
                    <a:pt x="14" y="20"/>
                    <a:pt x="16" y="28"/>
                    <a:pt x="18" y="36"/>
                  </a:cubicBezTo>
                  <a:cubicBezTo>
                    <a:pt x="19" y="37"/>
                    <a:pt x="19" y="38"/>
                    <a:pt x="17" y="38"/>
                  </a:cubicBezTo>
                  <a:cubicBezTo>
                    <a:pt x="11" y="37"/>
                    <a:pt x="6" y="37"/>
                    <a:pt x="0" y="37"/>
                  </a:cubicBezTo>
                  <a:cubicBezTo>
                    <a:pt x="3" y="25"/>
                    <a:pt x="6" y="12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lose/>
                </a:path>
              </a:pathLst>
            </a:custGeom>
            <a:solidFill>
              <a:srgbClr val="B920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37" name="グループ化 1336"/>
          <p:cNvGrpSpPr/>
          <p:nvPr/>
        </p:nvGrpSpPr>
        <p:grpSpPr>
          <a:xfrm>
            <a:off x="692151" y="760412"/>
            <a:ext cx="374650" cy="376238"/>
            <a:chOff x="692151" y="760412"/>
            <a:chExt cx="374650" cy="376238"/>
          </a:xfrm>
        </p:grpSpPr>
        <p:sp>
          <p:nvSpPr>
            <p:cNvPr id="1922" name="Freeform 12"/>
            <p:cNvSpPr>
              <a:spLocks/>
            </p:cNvSpPr>
            <p:nvPr/>
          </p:nvSpPr>
          <p:spPr bwMode="auto">
            <a:xfrm>
              <a:off x="692151" y="760412"/>
              <a:ext cx="374650" cy="376238"/>
            </a:xfrm>
            <a:custGeom>
              <a:avLst/>
              <a:gdLst>
                <a:gd name="T0" fmla="*/ 0 w 218"/>
                <a:gd name="T1" fmla="*/ 110 h 219"/>
                <a:gd name="T2" fmla="*/ 0 w 218"/>
                <a:gd name="T3" fmla="*/ 26 h 219"/>
                <a:gd name="T4" fmla="*/ 2 w 218"/>
                <a:gd name="T5" fmla="*/ 23 h 219"/>
                <a:gd name="T6" fmla="*/ 90 w 218"/>
                <a:gd name="T7" fmla="*/ 7 h 219"/>
                <a:gd name="T8" fmla="*/ 125 w 218"/>
                <a:gd name="T9" fmla="*/ 1 h 219"/>
                <a:gd name="T10" fmla="*/ 127 w 218"/>
                <a:gd name="T11" fmla="*/ 3 h 219"/>
                <a:gd name="T12" fmla="*/ 127 w 218"/>
                <a:gd name="T13" fmla="*/ 25 h 219"/>
                <a:gd name="T14" fmla="*/ 130 w 218"/>
                <a:gd name="T15" fmla="*/ 28 h 219"/>
                <a:gd name="T16" fmla="*/ 205 w 218"/>
                <a:gd name="T17" fmla="*/ 28 h 219"/>
                <a:gd name="T18" fmla="*/ 211 w 218"/>
                <a:gd name="T19" fmla="*/ 28 h 219"/>
                <a:gd name="T20" fmla="*/ 218 w 218"/>
                <a:gd name="T21" fmla="*/ 38 h 219"/>
                <a:gd name="T22" fmla="*/ 218 w 218"/>
                <a:gd name="T23" fmla="*/ 40 h 219"/>
                <a:gd name="T24" fmla="*/ 218 w 218"/>
                <a:gd name="T25" fmla="*/ 179 h 219"/>
                <a:gd name="T26" fmla="*/ 217 w 218"/>
                <a:gd name="T27" fmla="*/ 186 h 219"/>
                <a:gd name="T28" fmla="*/ 207 w 218"/>
                <a:gd name="T29" fmla="*/ 192 h 219"/>
                <a:gd name="T30" fmla="*/ 130 w 218"/>
                <a:gd name="T31" fmla="*/ 192 h 219"/>
                <a:gd name="T32" fmla="*/ 127 w 218"/>
                <a:gd name="T33" fmla="*/ 195 h 219"/>
                <a:gd name="T34" fmla="*/ 127 w 218"/>
                <a:gd name="T35" fmla="*/ 217 h 219"/>
                <a:gd name="T36" fmla="*/ 125 w 218"/>
                <a:gd name="T37" fmla="*/ 219 h 219"/>
                <a:gd name="T38" fmla="*/ 11 w 218"/>
                <a:gd name="T39" fmla="*/ 198 h 219"/>
                <a:gd name="T40" fmla="*/ 1 w 218"/>
                <a:gd name="T41" fmla="*/ 196 h 219"/>
                <a:gd name="T42" fmla="*/ 0 w 218"/>
                <a:gd name="T43" fmla="*/ 195 h 219"/>
                <a:gd name="T44" fmla="*/ 0 w 218"/>
                <a:gd name="T45" fmla="*/ 193 h 219"/>
                <a:gd name="T46" fmla="*/ 0 w 218"/>
                <a:gd name="T47" fmla="*/ 11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8" h="219">
                  <a:moveTo>
                    <a:pt x="0" y="110"/>
                  </a:moveTo>
                  <a:cubicBezTo>
                    <a:pt x="0" y="82"/>
                    <a:pt x="0" y="54"/>
                    <a:pt x="0" y="26"/>
                  </a:cubicBezTo>
                  <a:cubicBezTo>
                    <a:pt x="0" y="23"/>
                    <a:pt x="0" y="23"/>
                    <a:pt x="2" y="23"/>
                  </a:cubicBezTo>
                  <a:cubicBezTo>
                    <a:pt x="31" y="17"/>
                    <a:pt x="61" y="12"/>
                    <a:pt x="90" y="7"/>
                  </a:cubicBezTo>
                  <a:cubicBezTo>
                    <a:pt x="102" y="5"/>
                    <a:pt x="113" y="3"/>
                    <a:pt x="125" y="1"/>
                  </a:cubicBezTo>
                  <a:cubicBezTo>
                    <a:pt x="127" y="0"/>
                    <a:pt x="127" y="1"/>
                    <a:pt x="127" y="3"/>
                  </a:cubicBezTo>
                  <a:cubicBezTo>
                    <a:pt x="127" y="10"/>
                    <a:pt x="127" y="17"/>
                    <a:pt x="127" y="25"/>
                  </a:cubicBezTo>
                  <a:cubicBezTo>
                    <a:pt x="127" y="27"/>
                    <a:pt x="128" y="28"/>
                    <a:pt x="130" y="28"/>
                  </a:cubicBezTo>
                  <a:cubicBezTo>
                    <a:pt x="155" y="27"/>
                    <a:pt x="180" y="28"/>
                    <a:pt x="205" y="28"/>
                  </a:cubicBezTo>
                  <a:cubicBezTo>
                    <a:pt x="207" y="28"/>
                    <a:pt x="209" y="28"/>
                    <a:pt x="211" y="28"/>
                  </a:cubicBezTo>
                  <a:cubicBezTo>
                    <a:pt x="215" y="30"/>
                    <a:pt x="218" y="33"/>
                    <a:pt x="218" y="38"/>
                  </a:cubicBezTo>
                  <a:cubicBezTo>
                    <a:pt x="218" y="39"/>
                    <a:pt x="218" y="39"/>
                    <a:pt x="218" y="40"/>
                  </a:cubicBezTo>
                  <a:cubicBezTo>
                    <a:pt x="218" y="86"/>
                    <a:pt x="218" y="133"/>
                    <a:pt x="218" y="179"/>
                  </a:cubicBezTo>
                  <a:cubicBezTo>
                    <a:pt x="218" y="181"/>
                    <a:pt x="218" y="184"/>
                    <a:pt x="217" y="186"/>
                  </a:cubicBezTo>
                  <a:cubicBezTo>
                    <a:pt x="215" y="190"/>
                    <a:pt x="211" y="192"/>
                    <a:pt x="207" y="192"/>
                  </a:cubicBezTo>
                  <a:cubicBezTo>
                    <a:pt x="181" y="192"/>
                    <a:pt x="156" y="192"/>
                    <a:pt x="130" y="192"/>
                  </a:cubicBezTo>
                  <a:cubicBezTo>
                    <a:pt x="128" y="192"/>
                    <a:pt x="127" y="192"/>
                    <a:pt x="127" y="195"/>
                  </a:cubicBezTo>
                  <a:cubicBezTo>
                    <a:pt x="127" y="202"/>
                    <a:pt x="127" y="210"/>
                    <a:pt x="127" y="217"/>
                  </a:cubicBezTo>
                  <a:cubicBezTo>
                    <a:pt x="127" y="219"/>
                    <a:pt x="127" y="219"/>
                    <a:pt x="125" y="219"/>
                  </a:cubicBezTo>
                  <a:cubicBezTo>
                    <a:pt x="87" y="212"/>
                    <a:pt x="49" y="205"/>
                    <a:pt x="11" y="198"/>
                  </a:cubicBezTo>
                  <a:cubicBezTo>
                    <a:pt x="8" y="198"/>
                    <a:pt x="4" y="197"/>
                    <a:pt x="1" y="196"/>
                  </a:cubicBezTo>
                  <a:cubicBezTo>
                    <a:pt x="0" y="196"/>
                    <a:pt x="0" y="196"/>
                    <a:pt x="0" y="195"/>
                  </a:cubicBezTo>
                  <a:cubicBezTo>
                    <a:pt x="0" y="194"/>
                    <a:pt x="0" y="194"/>
                    <a:pt x="0" y="193"/>
                  </a:cubicBezTo>
                  <a:cubicBezTo>
                    <a:pt x="0" y="165"/>
                    <a:pt x="0" y="138"/>
                    <a:pt x="0" y="110"/>
                  </a:cubicBezTo>
                  <a:close/>
                </a:path>
              </a:pathLst>
            </a:custGeom>
            <a:solidFill>
              <a:srgbClr val="0084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3" name="Freeform 13"/>
            <p:cNvSpPr>
              <a:spLocks/>
            </p:cNvSpPr>
            <p:nvPr/>
          </p:nvSpPr>
          <p:spPr bwMode="auto">
            <a:xfrm>
              <a:off x="908051" y="823912"/>
              <a:ext cx="142875" cy="250825"/>
            </a:xfrm>
            <a:custGeom>
              <a:avLst/>
              <a:gdLst>
                <a:gd name="T0" fmla="*/ 83 w 83"/>
                <a:gd name="T1" fmla="*/ 73 h 146"/>
                <a:gd name="T2" fmla="*/ 83 w 83"/>
                <a:gd name="T3" fmla="*/ 142 h 146"/>
                <a:gd name="T4" fmla="*/ 80 w 83"/>
                <a:gd name="T5" fmla="*/ 146 h 146"/>
                <a:gd name="T6" fmla="*/ 3 w 83"/>
                <a:gd name="T7" fmla="*/ 146 h 146"/>
                <a:gd name="T8" fmla="*/ 1 w 83"/>
                <a:gd name="T9" fmla="*/ 143 h 146"/>
                <a:gd name="T10" fmla="*/ 2 w 83"/>
                <a:gd name="T11" fmla="*/ 137 h 146"/>
                <a:gd name="T12" fmla="*/ 8 w 83"/>
                <a:gd name="T13" fmla="*/ 136 h 146"/>
                <a:gd name="T14" fmla="*/ 27 w 83"/>
                <a:gd name="T15" fmla="*/ 136 h 146"/>
                <a:gd name="T16" fmla="*/ 29 w 83"/>
                <a:gd name="T17" fmla="*/ 134 h 146"/>
                <a:gd name="T18" fmla="*/ 29 w 83"/>
                <a:gd name="T19" fmla="*/ 120 h 146"/>
                <a:gd name="T20" fmla="*/ 27 w 83"/>
                <a:gd name="T21" fmla="*/ 118 h 146"/>
                <a:gd name="T22" fmla="*/ 3 w 83"/>
                <a:gd name="T23" fmla="*/ 118 h 146"/>
                <a:gd name="T24" fmla="*/ 1 w 83"/>
                <a:gd name="T25" fmla="*/ 116 h 146"/>
                <a:gd name="T26" fmla="*/ 2 w 83"/>
                <a:gd name="T27" fmla="*/ 110 h 146"/>
                <a:gd name="T28" fmla="*/ 8 w 83"/>
                <a:gd name="T29" fmla="*/ 109 h 146"/>
                <a:gd name="T30" fmla="*/ 27 w 83"/>
                <a:gd name="T31" fmla="*/ 109 h 146"/>
                <a:gd name="T32" fmla="*/ 29 w 83"/>
                <a:gd name="T33" fmla="*/ 107 h 146"/>
                <a:gd name="T34" fmla="*/ 29 w 83"/>
                <a:gd name="T35" fmla="*/ 93 h 146"/>
                <a:gd name="T36" fmla="*/ 27 w 83"/>
                <a:gd name="T37" fmla="*/ 91 h 146"/>
                <a:gd name="T38" fmla="*/ 3 w 83"/>
                <a:gd name="T39" fmla="*/ 91 h 146"/>
                <a:gd name="T40" fmla="*/ 1 w 83"/>
                <a:gd name="T41" fmla="*/ 89 h 146"/>
                <a:gd name="T42" fmla="*/ 2 w 83"/>
                <a:gd name="T43" fmla="*/ 82 h 146"/>
                <a:gd name="T44" fmla="*/ 8 w 83"/>
                <a:gd name="T45" fmla="*/ 82 h 146"/>
                <a:gd name="T46" fmla="*/ 27 w 83"/>
                <a:gd name="T47" fmla="*/ 82 h 146"/>
                <a:gd name="T48" fmla="*/ 29 w 83"/>
                <a:gd name="T49" fmla="*/ 80 h 146"/>
                <a:gd name="T50" fmla="*/ 29 w 83"/>
                <a:gd name="T51" fmla="*/ 66 h 146"/>
                <a:gd name="T52" fmla="*/ 27 w 83"/>
                <a:gd name="T53" fmla="*/ 63 h 146"/>
                <a:gd name="T54" fmla="*/ 3 w 83"/>
                <a:gd name="T55" fmla="*/ 64 h 146"/>
                <a:gd name="T56" fmla="*/ 1 w 83"/>
                <a:gd name="T57" fmla="*/ 61 h 146"/>
                <a:gd name="T58" fmla="*/ 2 w 83"/>
                <a:gd name="T59" fmla="*/ 55 h 146"/>
                <a:gd name="T60" fmla="*/ 8 w 83"/>
                <a:gd name="T61" fmla="*/ 54 h 146"/>
                <a:gd name="T62" fmla="*/ 27 w 83"/>
                <a:gd name="T63" fmla="*/ 54 h 146"/>
                <a:gd name="T64" fmla="*/ 29 w 83"/>
                <a:gd name="T65" fmla="*/ 53 h 146"/>
                <a:gd name="T66" fmla="*/ 29 w 83"/>
                <a:gd name="T67" fmla="*/ 38 h 146"/>
                <a:gd name="T68" fmla="*/ 27 w 83"/>
                <a:gd name="T69" fmla="*/ 36 h 146"/>
                <a:gd name="T70" fmla="*/ 4 w 83"/>
                <a:gd name="T71" fmla="*/ 36 h 146"/>
                <a:gd name="T72" fmla="*/ 1 w 83"/>
                <a:gd name="T73" fmla="*/ 34 h 146"/>
                <a:gd name="T74" fmla="*/ 1 w 83"/>
                <a:gd name="T75" fmla="*/ 29 h 146"/>
                <a:gd name="T76" fmla="*/ 4 w 83"/>
                <a:gd name="T77" fmla="*/ 27 h 146"/>
                <a:gd name="T78" fmla="*/ 26 w 83"/>
                <a:gd name="T79" fmla="*/ 27 h 146"/>
                <a:gd name="T80" fmla="*/ 29 w 83"/>
                <a:gd name="T81" fmla="*/ 25 h 146"/>
                <a:gd name="T82" fmla="*/ 29 w 83"/>
                <a:gd name="T83" fmla="*/ 11 h 146"/>
                <a:gd name="T84" fmla="*/ 26 w 83"/>
                <a:gd name="T85" fmla="*/ 9 h 146"/>
                <a:gd name="T86" fmla="*/ 4 w 83"/>
                <a:gd name="T87" fmla="*/ 9 h 146"/>
                <a:gd name="T88" fmla="*/ 1 w 83"/>
                <a:gd name="T89" fmla="*/ 7 h 146"/>
                <a:gd name="T90" fmla="*/ 1 w 83"/>
                <a:gd name="T91" fmla="*/ 2 h 146"/>
                <a:gd name="T92" fmla="*/ 3 w 83"/>
                <a:gd name="T93" fmla="*/ 0 h 146"/>
                <a:gd name="T94" fmla="*/ 43 w 83"/>
                <a:gd name="T95" fmla="*/ 0 h 146"/>
                <a:gd name="T96" fmla="*/ 79 w 83"/>
                <a:gd name="T97" fmla="*/ 0 h 146"/>
                <a:gd name="T98" fmla="*/ 83 w 83"/>
                <a:gd name="T99" fmla="*/ 4 h 146"/>
                <a:gd name="T100" fmla="*/ 83 w 83"/>
                <a:gd name="T101" fmla="*/ 7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3" h="146">
                  <a:moveTo>
                    <a:pt x="83" y="73"/>
                  </a:moveTo>
                  <a:cubicBezTo>
                    <a:pt x="83" y="96"/>
                    <a:pt x="83" y="119"/>
                    <a:pt x="83" y="142"/>
                  </a:cubicBezTo>
                  <a:cubicBezTo>
                    <a:pt x="83" y="145"/>
                    <a:pt x="83" y="146"/>
                    <a:pt x="80" y="146"/>
                  </a:cubicBezTo>
                  <a:cubicBezTo>
                    <a:pt x="54" y="146"/>
                    <a:pt x="29" y="145"/>
                    <a:pt x="3" y="146"/>
                  </a:cubicBezTo>
                  <a:cubicBezTo>
                    <a:pt x="2" y="146"/>
                    <a:pt x="1" y="145"/>
                    <a:pt x="1" y="143"/>
                  </a:cubicBezTo>
                  <a:cubicBezTo>
                    <a:pt x="2" y="141"/>
                    <a:pt x="0" y="138"/>
                    <a:pt x="2" y="137"/>
                  </a:cubicBezTo>
                  <a:cubicBezTo>
                    <a:pt x="3" y="135"/>
                    <a:pt x="6" y="136"/>
                    <a:pt x="8" y="136"/>
                  </a:cubicBezTo>
                  <a:cubicBezTo>
                    <a:pt x="14" y="136"/>
                    <a:pt x="20" y="136"/>
                    <a:pt x="27" y="136"/>
                  </a:cubicBezTo>
                  <a:cubicBezTo>
                    <a:pt x="28" y="137"/>
                    <a:pt x="29" y="136"/>
                    <a:pt x="29" y="134"/>
                  </a:cubicBezTo>
                  <a:cubicBezTo>
                    <a:pt x="29" y="130"/>
                    <a:pt x="29" y="125"/>
                    <a:pt x="29" y="120"/>
                  </a:cubicBezTo>
                  <a:cubicBezTo>
                    <a:pt x="29" y="119"/>
                    <a:pt x="28" y="118"/>
                    <a:pt x="27" y="118"/>
                  </a:cubicBezTo>
                  <a:cubicBezTo>
                    <a:pt x="19" y="118"/>
                    <a:pt x="11" y="118"/>
                    <a:pt x="3" y="118"/>
                  </a:cubicBezTo>
                  <a:cubicBezTo>
                    <a:pt x="2" y="118"/>
                    <a:pt x="1" y="118"/>
                    <a:pt x="1" y="116"/>
                  </a:cubicBezTo>
                  <a:cubicBezTo>
                    <a:pt x="1" y="114"/>
                    <a:pt x="1" y="111"/>
                    <a:pt x="2" y="110"/>
                  </a:cubicBezTo>
                  <a:cubicBezTo>
                    <a:pt x="3" y="108"/>
                    <a:pt x="6" y="109"/>
                    <a:pt x="8" y="109"/>
                  </a:cubicBezTo>
                  <a:cubicBezTo>
                    <a:pt x="15" y="109"/>
                    <a:pt x="21" y="109"/>
                    <a:pt x="27" y="109"/>
                  </a:cubicBezTo>
                  <a:cubicBezTo>
                    <a:pt x="28" y="109"/>
                    <a:pt x="29" y="109"/>
                    <a:pt x="29" y="107"/>
                  </a:cubicBezTo>
                  <a:cubicBezTo>
                    <a:pt x="29" y="102"/>
                    <a:pt x="29" y="98"/>
                    <a:pt x="29" y="93"/>
                  </a:cubicBezTo>
                  <a:cubicBezTo>
                    <a:pt x="29" y="91"/>
                    <a:pt x="28" y="91"/>
                    <a:pt x="27" y="91"/>
                  </a:cubicBezTo>
                  <a:cubicBezTo>
                    <a:pt x="19" y="91"/>
                    <a:pt x="11" y="91"/>
                    <a:pt x="3" y="91"/>
                  </a:cubicBezTo>
                  <a:cubicBezTo>
                    <a:pt x="2" y="91"/>
                    <a:pt x="1" y="90"/>
                    <a:pt x="1" y="89"/>
                  </a:cubicBezTo>
                  <a:cubicBezTo>
                    <a:pt x="2" y="86"/>
                    <a:pt x="0" y="84"/>
                    <a:pt x="2" y="82"/>
                  </a:cubicBezTo>
                  <a:cubicBezTo>
                    <a:pt x="3" y="81"/>
                    <a:pt x="6" y="82"/>
                    <a:pt x="8" y="82"/>
                  </a:cubicBezTo>
                  <a:cubicBezTo>
                    <a:pt x="15" y="82"/>
                    <a:pt x="21" y="82"/>
                    <a:pt x="27" y="82"/>
                  </a:cubicBezTo>
                  <a:cubicBezTo>
                    <a:pt x="28" y="82"/>
                    <a:pt x="29" y="81"/>
                    <a:pt x="29" y="80"/>
                  </a:cubicBezTo>
                  <a:cubicBezTo>
                    <a:pt x="29" y="75"/>
                    <a:pt x="29" y="70"/>
                    <a:pt x="29" y="66"/>
                  </a:cubicBezTo>
                  <a:cubicBezTo>
                    <a:pt x="29" y="64"/>
                    <a:pt x="28" y="63"/>
                    <a:pt x="27" y="63"/>
                  </a:cubicBezTo>
                  <a:cubicBezTo>
                    <a:pt x="19" y="64"/>
                    <a:pt x="11" y="63"/>
                    <a:pt x="3" y="64"/>
                  </a:cubicBezTo>
                  <a:cubicBezTo>
                    <a:pt x="2" y="64"/>
                    <a:pt x="1" y="63"/>
                    <a:pt x="1" y="61"/>
                  </a:cubicBezTo>
                  <a:cubicBezTo>
                    <a:pt x="2" y="59"/>
                    <a:pt x="0" y="56"/>
                    <a:pt x="2" y="55"/>
                  </a:cubicBezTo>
                  <a:cubicBezTo>
                    <a:pt x="3" y="53"/>
                    <a:pt x="6" y="54"/>
                    <a:pt x="8" y="54"/>
                  </a:cubicBezTo>
                  <a:cubicBezTo>
                    <a:pt x="14" y="54"/>
                    <a:pt x="21" y="54"/>
                    <a:pt x="27" y="54"/>
                  </a:cubicBezTo>
                  <a:cubicBezTo>
                    <a:pt x="28" y="54"/>
                    <a:pt x="29" y="54"/>
                    <a:pt x="29" y="53"/>
                  </a:cubicBezTo>
                  <a:cubicBezTo>
                    <a:pt x="29" y="48"/>
                    <a:pt x="29" y="43"/>
                    <a:pt x="29" y="38"/>
                  </a:cubicBezTo>
                  <a:cubicBezTo>
                    <a:pt x="29" y="36"/>
                    <a:pt x="28" y="36"/>
                    <a:pt x="27" y="36"/>
                  </a:cubicBezTo>
                  <a:cubicBezTo>
                    <a:pt x="19" y="36"/>
                    <a:pt x="11" y="36"/>
                    <a:pt x="4" y="36"/>
                  </a:cubicBezTo>
                  <a:cubicBezTo>
                    <a:pt x="2" y="36"/>
                    <a:pt x="1" y="36"/>
                    <a:pt x="1" y="34"/>
                  </a:cubicBezTo>
                  <a:cubicBezTo>
                    <a:pt x="1" y="32"/>
                    <a:pt x="1" y="31"/>
                    <a:pt x="1" y="29"/>
                  </a:cubicBezTo>
                  <a:cubicBezTo>
                    <a:pt x="1" y="27"/>
                    <a:pt x="2" y="27"/>
                    <a:pt x="4" y="27"/>
                  </a:cubicBezTo>
                  <a:cubicBezTo>
                    <a:pt x="11" y="27"/>
                    <a:pt x="19" y="27"/>
                    <a:pt x="26" y="27"/>
                  </a:cubicBezTo>
                  <a:cubicBezTo>
                    <a:pt x="28" y="27"/>
                    <a:pt x="29" y="27"/>
                    <a:pt x="29" y="25"/>
                  </a:cubicBezTo>
                  <a:cubicBezTo>
                    <a:pt x="29" y="20"/>
                    <a:pt x="29" y="16"/>
                    <a:pt x="29" y="11"/>
                  </a:cubicBezTo>
                  <a:cubicBezTo>
                    <a:pt x="29" y="9"/>
                    <a:pt x="28" y="9"/>
                    <a:pt x="26" y="9"/>
                  </a:cubicBezTo>
                  <a:cubicBezTo>
                    <a:pt x="19" y="9"/>
                    <a:pt x="11" y="9"/>
                    <a:pt x="4" y="9"/>
                  </a:cubicBezTo>
                  <a:cubicBezTo>
                    <a:pt x="2" y="9"/>
                    <a:pt x="1" y="8"/>
                    <a:pt x="1" y="7"/>
                  </a:cubicBezTo>
                  <a:cubicBezTo>
                    <a:pt x="1" y="5"/>
                    <a:pt x="1" y="3"/>
                    <a:pt x="1" y="2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17" y="0"/>
                    <a:pt x="30" y="0"/>
                    <a:pt x="43" y="0"/>
                  </a:cubicBezTo>
                  <a:cubicBezTo>
                    <a:pt x="55" y="0"/>
                    <a:pt x="67" y="0"/>
                    <a:pt x="79" y="0"/>
                  </a:cubicBezTo>
                  <a:cubicBezTo>
                    <a:pt x="83" y="0"/>
                    <a:pt x="83" y="0"/>
                    <a:pt x="83" y="4"/>
                  </a:cubicBezTo>
                  <a:cubicBezTo>
                    <a:pt x="83" y="27"/>
                    <a:pt x="83" y="50"/>
                    <a:pt x="83" y="73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4" name="Freeform 14"/>
            <p:cNvSpPr>
              <a:spLocks/>
            </p:cNvSpPr>
            <p:nvPr/>
          </p:nvSpPr>
          <p:spPr bwMode="auto">
            <a:xfrm>
              <a:off x="735013" y="866775"/>
              <a:ext cx="120650" cy="161925"/>
            </a:xfrm>
            <a:custGeom>
              <a:avLst/>
              <a:gdLst>
                <a:gd name="T0" fmla="*/ 69 w 70"/>
                <a:gd name="T1" fmla="*/ 1 h 94"/>
                <a:gd name="T2" fmla="*/ 46 w 70"/>
                <a:gd name="T3" fmla="*/ 46 h 94"/>
                <a:gd name="T4" fmla="*/ 47 w 70"/>
                <a:gd name="T5" fmla="*/ 49 h 94"/>
                <a:gd name="T6" fmla="*/ 69 w 70"/>
                <a:gd name="T7" fmla="*/ 92 h 94"/>
                <a:gd name="T8" fmla="*/ 70 w 70"/>
                <a:gd name="T9" fmla="*/ 94 h 94"/>
                <a:gd name="T10" fmla="*/ 50 w 70"/>
                <a:gd name="T11" fmla="*/ 93 h 94"/>
                <a:gd name="T12" fmla="*/ 48 w 70"/>
                <a:gd name="T13" fmla="*/ 92 h 94"/>
                <a:gd name="T14" fmla="*/ 36 w 70"/>
                <a:gd name="T15" fmla="*/ 64 h 94"/>
                <a:gd name="T16" fmla="*/ 34 w 70"/>
                <a:gd name="T17" fmla="*/ 58 h 94"/>
                <a:gd name="T18" fmla="*/ 20 w 70"/>
                <a:gd name="T19" fmla="*/ 89 h 94"/>
                <a:gd name="T20" fmla="*/ 16 w 70"/>
                <a:gd name="T21" fmla="*/ 91 h 94"/>
                <a:gd name="T22" fmla="*/ 0 w 70"/>
                <a:gd name="T23" fmla="*/ 90 h 94"/>
                <a:gd name="T24" fmla="*/ 1 w 70"/>
                <a:gd name="T25" fmla="*/ 88 h 94"/>
                <a:gd name="T26" fmla="*/ 22 w 70"/>
                <a:gd name="T27" fmla="*/ 50 h 94"/>
                <a:gd name="T28" fmla="*/ 22 w 70"/>
                <a:gd name="T29" fmla="*/ 45 h 94"/>
                <a:gd name="T30" fmla="*/ 3 w 70"/>
                <a:gd name="T31" fmla="*/ 7 h 94"/>
                <a:gd name="T32" fmla="*/ 2 w 70"/>
                <a:gd name="T33" fmla="*/ 5 h 94"/>
                <a:gd name="T34" fmla="*/ 14 w 70"/>
                <a:gd name="T35" fmla="*/ 4 h 94"/>
                <a:gd name="T36" fmla="*/ 21 w 70"/>
                <a:gd name="T37" fmla="*/ 4 h 94"/>
                <a:gd name="T38" fmla="*/ 24 w 70"/>
                <a:gd name="T39" fmla="*/ 10 h 94"/>
                <a:gd name="T40" fmla="*/ 35 w 70"/>
                <a:gd name="T41" fmla="*/ 37 h 94"/>
                <a:gd name="T42" fmla="*/ 49 w 70"/>
                <a:gd name="T43" fmla="*/ 4 h 94"/>
                <a:gd name="T44" fmla="*/ 51 w 70"/>
                <a:gd name="T45" fmla="*/ 2 h 94"/>
                <a:gd name="T46" fmla="*/ 67 w 70"/>
                <a:gd name="T47" fmla="*/ 1 h 94"/>
                <a:gd name="T48" fmla="*/ 69 w 70"/>
                <a:gd name="T49" fmla="*/ 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0" h="94">
                  <a:moveTo>
                    <a:pt x="69" y="1"/>
                  </a:moveTo>
                  <a:cubicBezTo>
                    <a:pt x="62" y="16"/>
                    <a:pt x="54" y="31"/>
                    <a:pt x="46" y="46"/>
                  </a:cubicBezTo>
                  <a:cubicBezTo>
                    <a:pt x="46" y="47"/>
                    <a:pt x="46" y="48"/>
                    <a:pt x="47" y="49"/>
                  </a:cubicBezTo>
                  <a:cubicBezTo>
                    <a:pt x="54" y="63"/>
                    <a:pt x="62" y="77"/>
                    <a:pt x="69" y="92"/>
                  </a:cubicBezTo>
                  <a:cubicBezTo>
                    <a:pt x="70" y="92"/>
                    <a:pt x="70" y="93"/>
                    <a:pt x="70" y="94"/>
                  </a:cubicBezTo>
                  <a:cubicBezTo>
                    <a:pt x="64" y="94"/>
                    <a:pt x="57" y="94"/>
                    <a:pt x="50" y="93"/>
                  </a:cubicBezTo>
                  <a:cubicBezTo>
                    <a:pt x="49" y="93"/>
                    <a:pt x="49" y="93"/>
                    <a:pt x="48" y="92"/>
                  </a:cubicBezTo>
                  <a:cubicBezTo>
                    <a:pt x="44" y="82"/>
                    <a:pt x="40" y="73"/>
                    <a:pt x="36" y="64"/>
                  </a:cubicBezTo>
                  <a:cubicBezTo>
                    <a:pt x="35" y="62"/>
                    <a:pt x="34" y="60"/>
                    <a:pt x="34" y="58"/>
                  </a:cubicBezTo>
                  <a:cubicBezTo>
                    <a:pt x="30" y="69"/>
                    <a:pt x="25" y="79"/>
                    <a:pt x="20" y="89"/>
                  </a:cubicBezTo>
                  <a:cubicBezTo>
                    <a:pt x="19" y="91"/>
                    <a:pt x="19" y="92"/>
                    <a:pt x="16" y="91"/>
                  </a:cubicBezTo>
                  <a:cubicBezTo>
                    <a:pt x="11" y="91"/>
                    <a:pt x="6" y="91"/>
                    <a:pt x="0" y="90"/>
                  </a:cubicBezTo>
                  <a:cubicBezTo>
                    <a:pt x="0" y="89"/>
                    <a:pt x="1" y="89"/>
                    <a:pt x="1" y="88"/>
                  </a:cubicBezTo>
                  <a:cubicBezTo>
                    <a:pt x="8" y="75"/>
                    <a:pt x="15" y="62"/>
                    <a:pt x="22" y="50"/>
                  </a:cubicBezTo>
                  <a:cubicBezTo>
                    <a:pt x="22" y="48"/>
                    <a:pt x="23" y="47"/>
                    <a:pt x="22" y="45"/>
                  </a:cubicBezTo>
                  <a:cubicBezTo>
                    <a:pt x="15" y="33"/>
                    <a:pt x="9" y="20"/>
                    <a:pt x="3" y="7"/>
                  </a:cubicBezTo>
                  <a:cubicBezTo>
                    <a:pt x="3" y="6"/>
                    <a:pt x="2" y="6"/>
                    <a:pt x="2" y="5"/>
                  </a:cubicBezTo>
                  <a:cubicBezTo>
                    <a:pt x="6" y="4"/>
                    <a:pt x="10" y="4"/>
                    <a:pt x="14" y="4"/>
                  </a:cubicBezTo>
                  <a:cubicBezTo>
                    <a:pt x="17" y="4"/>
                    <a:pt x="20" y="3"/>
                    <a:pt x="21" y="4"/>
                  </a:cubicBezTo>
                  <a:cubicBezTo>
                    <a:pt x="23" y="5"/>
                    <a:pt x="23" y="8"/>
                    <a:pt x="24" y="10"/>
                  </a:cubicBezTo>
                  <a:cubicBezTo>
                    <a:pt x="28" y="19"/>
                    <a:pt x="32" y="28"/>
                    <a:pt x="35" y="37"/>
                  </a:cubicBezTo>
                  <a:cubicBezTo>
                    <a:pt x="38" y="25"/>
                    <a:pt x="44" y="15"/>
                    <a:pt x="49" y="4"/>
                  </a:cubicBezTo>
                  <a:cubicBezTo>
                    <a:pt x="49" y="2"/>
                    <a:pt x="50" y="2"/>
                    <a:pt x="51" y="2"/>
                  </a:cubicBezTo>
                  <a:cubicBezTo>
                    <a:pt x="56" y="2"/>
                    <a:pt x="62" y="1"/>
                    <a:pt x="67" y="1"/>
                  </a:cubicBezTo>
                  <a:cubicBezTo>
                    <a:pt x="68" y="1"/>
                    <a:pt x="69" y="0"/>
                    <a:pt x="69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5" name="Freeform 15"/>
            <p:cNvSpPr>
              <a:spLocks/>
            </p:cNvSpPr>
            <p:nvPr/>
          </p:nvSpPr>
          <p:spPr bwMode="auto">
            <a:xfrm>
              <a:off x="849313" y="866775"/>
              <a:ext cx="4762" cy="1588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1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0"/>
                    <a:pt x="1" y="1"/>
                    <a:pt x="0" y="1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63B5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6" name="Freeform 16"/>
            <p:cNvSpPr>
              <a:spLocks/>
            </p:cNvSpPr>
            <p:nvPr/>
          </p:nvSpPr>
          <p:spPr bwMode="auto">
            <a:xfrm>
              <a:off x="973138" y="839787"/>
              <a:ext cx="61912" cy="30163"/>
            </a:xfrm>
            <a:custGeom>
              <a:avLst/>
              <a:gdLst>
                <a:gd name="T0" fmla="*/ 18 w 36"/>
                <a:gd name="T1" fmla="*/ 18 h 18"/>
                <a:gd name="T2" fmla="*/ 2 w 36"/>
                <a:gd name="T3" fmla="*/ 18 h 18"/>
                <a:gd name="T4" fmla="*/ 0 w 36"/>
                <a:gd name="T5" fmla="*/ 16 h 18"/>
                <a:gd name="T6" fmla="*/ 0 w 36"/>
                <a:gd name="T7" fmla="*/ 2 h 18"/>
                <a:gd name="T8" fmla="*/ 1 w 36"/>
                <a:gd name="T9" fmla="*/ 0 h 18"/>
                <a:gd name="T10" fmla="*/ 35 w 36"/>
                <a:gd name="T11" fmla="*/ 0 h 18"/>
                <a:gd name="T12" fmla="*/ 36 w 36"/>
                <a:gd name="T13" fmla="*/ 2 h 18"/>
                <a:gd name="T14" fmla="*/ 36 w 36"/>
                <a:gd name="T15" fmla="*/ 16 h 18"/>
                <a:gd name="T16" fmla="*/ 34 w 36"/>
                <a:gd name="T17" fmla="*/ 18 h 18"/>
                <a:gd name="T18" fmla="*/ 18 w 36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18">
                  <a:moveTo>
                    <a:pt x="18" y="18"/>
                  </a:moveTo>
                  <a:cubicBezTo>
                    <a:pt x="13" y="18"/>
                    <a:pt x="7" y="18"/>
                    <a:pt x="2" y="18"/>
                  </a:cubicBezTo>
                  <a:cubicBezTo>
                    <a:pt x="0" y="18"/>
                    <a:pt x="0" y="18"/>
                    <a:pt x="0" y="16"/>
                  </a:cubicBezTo>
                  <a:cubicBezTo>
                    <a:pt x="0" y="11"/>
                    <a:pt x="0" y="6"/>
                    <a:pt x="0" y="2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2" y="0"/>
                    <a:pt x="23" y="0"/>
                    <a:pt x="35" y="0"/>
                  </a:cubicBezTo>
                  <a:cubicBezTo>
                    <a:pt x="36" y="0"/>
                    <a:pt x="36" y="0"/>
                    <a:pt x="36" y="2"/>
                  </a:cubicBezTo>
                  <a:cubicBezTo>
                    <a:pt x="36" y="6"/>
                    <a:pt x="36" y="11"/>
                    <a:pt x="36" y="16"/>
                  </a:cubicBezTo>
                  <a:cubicBezTo>
                    <a:pt x="36" y="18"/>
                    <a:pt x="36" y="18"/>
                    <a:pt x="34" y="18"/>
                  </a:cubicBezTo>
                  <a:cubicBezTo>
                    <a:pt x="29" y="18"/>
                    <a:pt x="24" y="18"/>
                    <a:pt x="18" y="18"/>
                  </a:cubicBezTo>
                  <a:close/>
                </a:path>
              </a:pathLst>
            </a:custGeom>
            <a:solidFill>
              <a:srgbClr val="008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7" name="Freeform 17"/>
            <p:cNvSpPr>
              <a:spLocks/>
            </p:cNvSpPr>
            <p:nvPr/>
          </p:nvSpPr>
          <p:spPr bwMode="auto">
            <a:xfrm>
              <a:off x="973138" y="885825"/>
              <a:ext cx="61912" cy="31750"/>
            </a:xfrm>
            <a:custGeom>
              <a:avLst/>
              <a:gdLst>
                <a:gd name="T0" fmla="*/ 18 w 36"/>
                <a:gd name="T1" fmla="*/ 0 h 18"/>
                <a:gd name="T2" fmla="*/ 34 w 36"/>
                <a:gd name="T3" fmla="*/ 0 h 18"/>
                <a:gd name="T4" fmla="*/ 36 w 36"/>
                <a:gd name="T5" fmla="*/ 2 h 18"/>
                <a:gd name="T6" fmla="*/ 36 w 36"/>
                <a:gd name="T7" fmla="*/ 17 h 18"/>
                <a:gd name="T8" fmla="*/ 34 w 36"/>
                <a:gd name="T9" fmla="*/ 18 h 18"/>
                <a:gd name="T10" fmla="*/ 2 w 36"/>
                <a:gd name="T11" fmla="*/ 18 h 18"/>
                <a:gd name="T12" fmla="*/ 0 w 36"/>
                <a:gd name="T13" fmla="*/ 16 h 18"/>
                <a:gd name="T14" fmla="*/ 0 w 36"/>
                <a:gd name="T15" fmla="*/ 2 h 18"/>
                <a:gd name="T16" fmla="*/ 2 w 36"/>
                <a:gd name="T17" fmla="*/ 0 h 18"/>
                <a:gd name="T18" fmla="*/ 18 w 36"/>
                <a:gd name="T19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18">
                  <a:moveTo>
                    <a:pt x="18" y="0"/>
                  </a:moveTo>
                  <a:cubicBezTo>
                    <a:pt x="23" y="0"/>
                    <a:pt x="29" y="0"/>
                    <a:pt x="34" y="0"/>
                  </a:cubicBezTo>
                  <a:cubicBezTo>
                    <a:pt x="36" y="0"/>
                    <a:pt x="36" y="0"/>
                    <a:pt x="36" y="2"/>
                  </a:cubicBezTo>
                  <a:cubicBezTo>
                    <a:pt x="36" y="7"/>
                    <a:pt x="36" y="12"/>
                    <a:pt x="36" y="17"/>
                  </a:cubicBezTo>
                  <a:cubicBezTo>
                    <a:pt x="36" y="18"/>
                    <a:pt x="36" y="18"/>
                    <a:pt x="34" y="18"/>
                  </a:cubicBezTo>
                  <a:cubicBezTo>
                    <a:pt x="23" y="18"/>
                    <a:pt x="13" y="18"/>
                    <a:pt x="2" y="18"/>
                  </a:cubicBezTo>
                  <a:cubicBezTo>
                    <a:pt x="0" y="18"/>
                    <a:pt x="0" y="18"/>
                    <a:pt x="0" y="16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7" y="0"/>
                    <a:pt x="13" y="0"/>
                    <a:pt x="18" y="0"/>
                  </a:cubicBezTo>
                  <a:close/>
                </a:path>
              </a:pathLst>
            </a:custGeom>
            <a:solidFill>
              <a:srgbClr val="008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8" name="Freeform 18"/>
            <p:cNvSpPr>
              <a:spLocks/>
            </p:cNvSpPr>
            <p:nvPr/>
          </p:nvSpPr>
          <p:spPr bwMode="auto">
            <a:xfrm>
              <a:off x="973138" y="931862"/>
              <a:ext cx="61912" cy="33338"/>
            </a:xfrm>
            <a:custGeom>
              <a:avLst/>
              <a:gdLst>
                <a:gd name="T0" fmla="*/ 18 w 36"/>
                <a:gd name="T1" fmla="*/ 19 h 19"/>
                <a:gd name="T2" fmla="*/ 2 w 36"/>
                <a:gd name="T3" fmla="*/ 19 h 19"/>
                <a:gd name="T4" fmla="*/ 0 w 36"/>
                <a:gd name="T5" fmla="*/ 17 h 19"/>
                <a:gd name="T6" fmla="*/ 0 w 36"/>
                <a:gd name="T7" fmla="*/ 2 h 19"/>
                <a:gd name="T8" fmla="*/ 2 w 36"/>
                <a:gd name="T9" fmla="*/ 0 h 19"/>
                <a:gd name="T10" fmla="*/ 34 w 36"/>
                <a:gd name="T11" fmla="*/ 0 h 19"/>
                <a:gd name="T12" fmla="*/ 36 w 36"/>
                <a:gd name="T13" fmla="*/ 3 h 19"/>
                <a:gd name="T14" fmla="*/ 36 w 36"/>
                <a:gd name="T15" fmla="*/ 17 h 19"/>
                <a:gd name="T16" fmla="*/ 34 w 36"/>
                <a:gd name="T17" fmla="*/ 19 h 19"/>
                <a:gd name="T18" fmla="*/ 18 w 36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19">
                  <a:moveTo>
                    <a:pt x="18" y="19"/>
                  </a:moveTo>
                  <a:cubicBezTo>
                    <a:pt x="13" y="19"/>
                    <a:pt x="7" y="19"/>
                    <a:pt x="2" y="19"/>
                  </a:cubicBezTo>
                  <a:cubicBezTo>
                    <a:pt x="0" y="19"/>
                    <a:pt x="0" y="18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3" y="1"/>
                    <a:pt x="23" y="1"/>
                    <a:pt x="34" y="0"/>
                  </a:cubicBezTo>
                  <a:cubicBezTo>
                    <a:pt x="36" y="0"/>
                    <a:pt x="36" y="1"/>
                    <a:pt x="36" y="3"/>
                  </a:cubicBezTo>
                  <a:cubicBezTo>
                    <a:pt x="36" y="7"/>
                    <a:pt x="36" y="12"/>
                    <a:pt x="36" y="17"/>
                  </a:cubicBezTo>
                  <a:cubicBezTo>
                    <a:pt x="36" y="18"/>
                    <a:pt x="36" y="19"/>
                    <a:pt x="34" y="19"/>
                  </a:cubicBezTo>
                  <a:cubicBezTo>
                    <a:pt x="29" y="19"/>
                    <a:pt x="23" y="19"/>
                    <a:pt x="18" y="19"/>
                  </a:cubicBezTo>
                  <a:close/>
                </a:path>
              </a:pathLst>
            </a:custGeom>
            <a:solidFill>
              <a:srgbClr val="008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29" name="Freeform 19"/>
            <p:cNvSpPr>
              <a:spLocks/>
            </p:cNvSpPr>
            <p:nvPr/>
          </p:nvSpPr>
          <p:spPr bwMode="auto">
            <a:xfrm>
              <a:off x="973138" y="981075"/>
              <a:ext cx="61912" cy="30163"/>
            </a:xfrm>
            <a:custGeom>
              <a:avLst/>
              <a:gdLst>
                <a:gd name="T0" fmla="*/ 18 w 36"/>
                <a:gd name="T1" fmla="*/ 18 h 18"/>
                <a:gd name="T2" fmla="*/ 2 w 36"/>
                <a:gd name="T3" fmla="*/ 18 h 18"/>
                <a:gd name="T4" fmla="*/ 0 w 36"/>
                <a:gd name="T5" fmla="*/ 16 h 18"/>
                <a:gd name="T6" fmla="*/ 0 w 36"/>
                <a:gd name="T7" fmla="*/ 2 h 18"/>
                <a:gd name="T8" fmla="*/ 2 w 36"/>
                <a:gd name="T9" fmla="*/ 0 h 18"/>
                <a:gd name="T10" fmla="*/ 34 w 36"/>
                <a:gd name="T11" fmla="*/ 0 h 18"/>
                <a:gd name="T12" fmla="*/ 36 w 36"/>
                <a:gd name="T13" fmla="*/ 2 h 18"/>
                <a:gd name="T14" fmla="*/ 36 w 36"/>
                <a:gd name="T15" fmla="*/ 16 h 18"/>
                <a:gd name="T16" fmla="*/ 34 w 36"/>
                <a:gd name="T17" fmla="*/ 18 h 18"/>
                <a:gd name="T18" fmla="*/ 18 w 36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18">
                  <a:moveTo>
                    <a:pt x="18" y="18"/>
                  </a:moveTo>
                  <a:cubicBezTo>
                    <a:pt x="13" y="18"/>
                    <a:pt x="7" y="18"/>
                    <a:pt x="2" y="18"/>
                  </a:cubicBezTo>
                  <a:cubicBezTo>
                    <a:pt x="0" y="18"/>
                    <a:pt x="0" y="18"/>
                    <a:pt x="0" y="16"/>
                  </a:cubicBezTo>
                  <a:cubicBezTo>
                    <a:pt x="0" y="11"/>
                    <a:pt x="0" y="7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13" y="0"/>
                    <a:pt x="23" y="0"/>
                    <a:pt x="34" y="0"/>
                  </a:cubicBezTo>
                  <a:cubicBezTo>
                    <a:pt x="36" y="0"/>
                    <a:pt x="36" y="0"/>
                    <a:pt x="36" y="2"/>
                  </a:cubicBezTo>
                  <a:cubicBezTo>
                    <a:pt x="36" y="7"/>
                    <a:pt x="36" y="11"/>
                    <a:pt x="36" y="16"/>
                  </a:cubicBezTo>
                  <a:cubicBezTo>
                    <a:pt x="36" y="18"/>
                    <a:pt x="36" y="18"/>
                    <a:pt x="34" y="18"/>
                  </a:cubicBezTo>
                  <a:cubicBezTo>
                    <a:pt x="29" y="18"/>
                    <a:pt x="23" y="18"/>
                    <a:pt x="18" y="18"/>
                  </a:cubicBezTo>
                  <a:close/>
                </a:path>
              </a:pathLst>
            </a:custGeom>
            <a:solidFill>
              <a:srgbClr val="008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30" name="Freeform 20"/>
            <p:cNvSpPr>
              <a:spLocks/>
            </p:cNvSpPr>
            <p:nvPr/>
          </p:nvSpPr>
          <p:spPr bwMode="auto">
            <a:xfrm>
              <a:off x="973138" y="1027112"/>
              <a:ext cx="61912" cy="30163"/>
            </a:xfrm>
            <a:custGeom>
              <a:avLst/>
              <a:gdLst>
                <a:gd name="T0" fmla="*/ 18 w 36"/>
                <a:gd name="T1" fmla="*/ 18 h 18"/>
                <a:gd name="T2" fmla="*/ 2 w 36"/>
                <a:gd name="T3" fmla="*/ 18 h 18"/>
                <a:gd name="T4" fmla="*/ 0 w 36"/>
                <a:gd name="T5" fmla="*/ 17 h 18"/>
                <a:gd name="T6" fmla="*/ 0 w 36"/>
                <a:gd name="T7" fmla="*/ 2 h 18"/>
                <a:gd name="T8" fmla="*/ 2 w 36"/>
                <a:gd name="T9" fmla="*/ 0 h 18"/>
                <a:gd name="T10" fmla="*/ 34 w 36"/>
                <a:gd name="T11" fmla="*/ 0 h 18"/>
                <a:gd name="T12" fmla="*/ 36 w 36"/>
                <a:gd name="T13" fmla="*/ 2 h 18"/>
                <a:gd name="T14" fmla="*/ 36 w 36"/>
                <a:gd name="T15" fmla="*/ 17 h 18"/>
                <a:gd name="T16" fmla="*/ 34 w 36"/>
                <a:gd name="T17" fmla="*/ 18 h 18"/>
                <a:gd name="T18" fmla="*/ 18 w 36"/>
                <a:gd name="T1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" h="18">
                  <a:moveTo>
                    <a:pt x="18" y="18"/>
                  </a:moveTo>
                  <a:cubicBezTo>
                    <a:pt x="13" y="18"/>
                    <a:pt x="7" y="18"/>
                    <a:pt x="2" y="18"/>
                  </a:cubicBezTo>
                  <a:cubicBezTo>
                    <a:pt x="0" y="18"/>
                    <a:pt x="0" y="18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13" y="0"/>
                    <a:pt x="23" y="0"/>
                    <a:pt x="34" y="0"/>
                  </a:cubicBezTo>
                  <a:cubicBezTo>
                    <a:pt x="36" y="0"/>
                    <a:pt x="36" y="1"/>
                    <a:pt x="36" y="2"/>
                  </a:cubicBezTo>
                  <a:cubicBezTo>
                    <a:pt x="36" y="7"/>
                    <a:pt x="36" y="12"/>
                    <a:pt x="36" y="17"/>
                  </a:cubicBezTo>
                  <a:cubicBezTo>
                    <a:pt x="36" y="18"/>
                    <a:pt x="36" y="18"/>
                    <a:pt x="34" y="18"/>
                  </a:cubicBezTo>
                  <a:cubicBezTo>
                    <a:pt x="29" y="18"/>
                    <a:pt x="23" y="18"/>
                    <a:pt x="18" y="18"/>
                  </a:cubicBezTo>
                  <a:close/>
                </a:path>
              </a:pathLst>
            </a:custGeom>
            <a:solidFill>
              <a:srgbClr val="0085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38" name="グループ化 1337"/>
          <p:cNvGrpSpPr/>
          <p:nvPr/>
        </p:nvGrpSpPr>
        <p:grpSpPr>
          <a:xfrm>
            <a:off x="1298576" y="749300"/>
            <a:ext cx="420687" cy="404813"/>
            <a:chOff x="1298576" y="749300"/>
            <a:chExt cx="420687" cy="404813"/>
          </a:xfrm>
        </p:grpSpPr>
        <p:sp>
          <p:nvSpPr>
            <p:cNvPr id="1931" name="Freeform 21"/>
            <p:cNvSpPr>
              <a:spLocks/>
            </p:cNvSpPr>
            <p:nvPr/>
          </p:nvSpPr>
          <p:spPr bwMode="auto">
            <a:xfrm>
              <a:off x="1298576" y="749300"/>
              <a:ext cx="420687" cy="404813"/>
            </a:xfrm>
            <a:custGeom>
              <a:avLst/>
              <a:gdLst>
                <a:gd name="T0" fmla="*/ 0 w 245"/>
                <a:gd name="T1" fmla="*/ 117 h 235"/>
                <a:gd name="T2" fmla="*/ 0 w 245"/>
                <a:gd name="T3" fmla="*/ 27 h 235"/>
                <a:gd name="T4" fmla="*/ 3 w 245"/>
                <a:gd name="T5" fmla="*/ 23 h 235"/>
                <a:gd name="T6" fmla="*/ 79 w 245"/>
                <a:gd name="T7" fmla="*/ 10 h 235"/>
                <a:gd name="T8" fmla="*/ 136 w 245"/>
                <a:gd name="T9" fmla="*/ 1 h 235"/>
                <a:gd name="T10" fmla="*/ 138 w 245"/>
                <a:gd name="T11" fmla="*/ 3 h 235"/>
                <a:gd name="T12" fmla="*/ 138 w 245"/>
                <a:gd name="T13" fmla="*/ 42 h 235"/>
                <a:gd name="T14" fmla="*/ 141 w 245"/>
                <a:gd name="T15" fmla="*/ 44 h 235"/>
                <a:gd name="T16" fmla="*/ 237 w 245"/>
                <a:gd name="T17" fmla="*/ 44 h 235"/>
                <a:gd name="T18" fmla="*/ 242 w 245"/>
                <a:gd name="T19" fmla="*/ 45 h 235"/>
                <a:gd name="T20" fmla="*/ 245 w 245"/>
                <a:gd name="T21" fmla="*/ 51 h 235"/>
                <a:gd name="T22" fmla="*/ 245 w 245"/>
                <a:gd name="T23" fmla="*/ 187 h 235"/>
                <a:gd name="T24" fmla="*/ 238 w 245"/>
                <a:gd name="T25" fmla="*/ 194 h 235"/>
                <a:gd name="T26" fmla="*/ 236 w 245"/>
                <a:gd name="T27" fmla="*/ 194 h 235"/>
                <a:gd name="T28" fmla="*/ 141 w 245"/>
                <a:gd name="T29" fmla="*/ 194 h 235"/>
                <a:gd name="T30" fmla="*/ 138 w 245"/>
                <a:gd name="T31" fmla="*/ 197 h 235"/>
                <a:gd name="T32" fmla="*/ 138 w 245"/>
                <a:gd name="T33" fmla="*/ 232 h 235"/>
                <a:gd name="T34" fmla="*/ 136 w 245"/>
                <a:gd name="T35" fmla="*/ 235 h 235"/>
                <a:gd name="T36" fmla="*/ 63 w 245"/>
                <a:gd name="T37" fmla="*/ 222 h 235"/>
                <a:gd name="T38" fmla="*/ 3 w 245"/>
                <a:gd name="T39" fmla="*/ 212 h 235"/>
                <a:gd name="T40" fmla="*/ 0 w 245"/>
                <a:gd name="T41" fmla="*/ 208 h 235"/>
                <a:gd name="T42" fmla="*/ 0 w 245"/>
                <a:gd name="T43" fmla="*/ 117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5" h="235">
                  <a:moveTo>
                    <a:pt x="0" y="117"/>
                  </a:moveTo>
                  <a:cubicBezTo>
                    <a:pt x="0" y="87"/>
                    <a:pt x="0" y="57"/>
                    <a:pt x="0" y="27"/>
                  </a:cubicBezTo>
                  <a:cubicBezTo>
                    <a:pt x="0" y="25"/>
                    <a:pt x="0" y="24"/>
                    <a:pt x="3" y="23"/>
                  </a:cubicBezTo>
                  <a:cubicBezTo>
                    <a:pt x="28" y="19"/>
                    <a:pt x="54" y="15"/>
                    <a:pt x="79" y="10"/>
                  </a:cubicBezTo>
                  <a:cubicBezTo>
                    <a:pt x="98" y="7"/>
                    <a:pt x="117" y="4"/>
                    <a:pt x="136" y="1"/>
                  </a:cubicBezTo>
                  <a:cubicBezTo>
                    <a:pt x="138" y="0"/>
                    <a:pt x="138" y="1"/>
                    <a:pt x="138" y="3"/>
                  </a:cubicBezTo>
                  <a:cubicBezTo>
                    <a:pt x="138" y="16"/>
                    <a:pt x="138" y="29"/>
                    <a:pt x="138" y="42"/>
                  </a:cubicBezTo>
                  <a:cubicBezTo>
                    <a:pt x="138" y="43"/>
                    <a:pt x="139" y="44"/>
                    <a:pt x="141" y="44"/>
                  </a:cubicBezTo>
                  <a:cubicBezTo>
                    <a:pt x="173" y="44"/>
                    <a:pt x="205" y="44"/>
                    <a:pt x="237" y="44"/>
                  </a:cubicBezTo>
                  <a:cubicBezTo>
                    <a:pt x="239" y="44"/>
                    <a:pt x="240" y="44"/>
                    <a:pt x="242" y="45"/>
                  </a:cubicBezTo>
                  <a:cubicBezTo>
                    <a:pt x="244" y="47"/>
                    <a:pt x="245" y="48"/>
                    <a:pt x="245" y="51"/>
                  </a:cubicBezTo>
                  <a:cubicBezTo>
                    <a:pt x="245" y="96"/>
                    <a:pt x="245" y="142"/>
                    <a:pt x="245" y="187"/>
                  </a:cubicBezTo>
                  <a:cubicBezTo>
                    <a:pt x="245" y="191"/>
                    <a:pt x="242" y="194"/>
                    <a:pt x="238" y="194"/>
                  </a:cubicBezTo>
                  <a:cubicBezTo>
                    <a:pt x="238" y="194"/>
                    <a:pt x="237" y="194"/>
                    <a:pt x="236" y="194"/>
                  </a:cubicBezTo>
                  <a:cubicBezTo>
                    <a:pt x="204" y="194"/>
                    <a:pt x="173" y="194"/>
                    <a:pt x="141" y="194"/>
                  </a:cubicBezTo>
                  <a:cubicBezTo>
                    <a:pt x="139" y="194"/>
                    <a:pt x="138" y="194"/>
                    <a:pt x="138" y="197"/>
                  </a:cubicBezTo>
                  <a:cubicBezTo>
                    <a:pt x="138" y="209"/>
                    <a:pt x="138" y="221"/>
                    <a:pt x="138" y="232"/>
                  </a:cubicBezTo>
                  <a:cubicBezTo>
                    <a:pt x="138" y="234"/>
                    <a:pt x="138" y="235"/>
                    <a:pt x="136" y="235"/>
                  </a:cubicBezTo>
                  <a:cubicBezTo>
                    <a:pt x="111" y="230"/>
                    <a:pt x="87" y="226"/>
                    <a:pt x="63" y="222"/>
                  </a:cubicBezTo>
                  <a:cubicBezTo>
                    <a:pt x="43" y="218"/>
                    <a:pt x="23" y="215"/>
                    <a:pt x="3" y="212"/>
                  </a:cubicBezTo>
                  <a:cubicBezTo>
                    <a:pt x="1" y="211"/>
                    <a:pt x="0" y="211"/>
                    <a:pt x="0" y="208"/>
                  </a:cubicBezTo>
                  <a:cubicBezTo>
                    <a:pt x="0" y="178"/>
                    <a:pt x="0" y="148"/>
                    <a:pt x="0" y="117"/>
                  </a:cubicBezTo>
                  <a:close/>
                </a:path>
              </a:pathLst>
            </a:custGeom>
            <a:solidFill>
              <a:srgbClr val="2470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41" name="Freeform 22"/>
            <p:cNvSpPr>
              <a:spLocks/>
            </p:cNvSpPr>
            <p:nvPr/>
          </p:nvSpPr>
          <p:spPr bwMode="auto">
            <a:xfrm>
              <a:off x="1535113" y="841375"/>
              <a:ext cx="169862" cy="230188"/>
            </a:xfrm>
            <a:custGeom>
              <a:avLst/>
              <a:gdLst>
                <a:gd name="T0" fmla="*/ 1 w 99"/>
                <a:gd name="T1" fmla="*/ 68 h 134"/>
                <a:gd name="T2" fmla="*/ 19 w 99"/>
                <a:gd name="T3" fmla="*/ 78 h 134"/>
                <a:gd name="T4" fmla="*/ 22 w 99"/>
                <a:gd name="T5" fmla="*/ 77 h 134"/>
                <a:gd name="T6" fmla="*/ 21 w 99"/>
                <a:gd name="T7" fmla="*/ 74 h 134"/>
                <a:gd name="T8" fmla="*/ 2 w 99"/>
                <a:gd name="T9" fmla="*/ 56 h 134"/>
                <a:gd name="T10" fmla="*/ 1 w 99"/>
                <a:gd name="T11" fmla="*/ 53 h 134"/>
                <a:gd name="T12" fmla="*/ 1 w 99"/>
                <a:gd name="T13" fmla="*/ 29 h 134"/>
                <a:gd name="T14" fmla="*/ 3 w 99"/>
                <a:gd name="T15" fmla="*/ 27 h 134"/>
                <a:gd name="T16" fmla="*/ 4 w 99"/>
                <a:gd name="T17" fmla="*/ 27 h 134"/>
                <a:gd name="T18" fmla="*/ 19 w 99"/>
                <a:gd name="T19" fmla="*/ 33 h 134"/>
                <a:gd name="T20" fmla="*/ 22 w 99"/>
                <a:gd name="T21" fmla="*/ 32 h 134"/>
                <a:gd name="T22" fmla="*/ 25 w 99"/>
                <a:gd name="T23" fmla="*/ 28 h 134"/>
                <a:gd name="T24" fmla="*/ 24 w 99"/>
                <a:gd name="T25" fmla="*/ 23 h 134"/>
                <a:gd name="T26" fmla="*/ 14 w 99"/>
                <a:gd name="T27" fmla="*/ 13 h 134"/>
                <a:gd name="T28" fmla="*/ 10 w 99"/>
                <a:gd name="T29" fmla="*/ 12 h 134"/>
                <a:gd name="T30" fmla="*/ 2 w 99"/>
                <a:gd name="T31" fmla="*/ 12 h 134"/>
                <a:gd name="T32" fmla="*/ 1 w 99"/>
                <a:gd name="T33" fmla="*/ 10 h 134"/>
                <a:gd name="T34" fmla="*/ 1 w 99"/>
                <a:gd name="T35" fmla="*/ 2 h 134"/>
                <a:gd name="T36" fmla="*/ 2 w 99"/>
                <a:gd name="T37" fmla="*/ 0 h 134"/>
                <a:gd name="T38" fmla="*/ 3 w 99"/>
                <a:gd name="T39" fmla="*/ 0 h 134"/>
                <a:gd name="T40" fmla="*/ 96 w 99"/>
                <a:gd name="T41" fmla="*/ 0 h 134"/>
                <a:gd name="T42" fmla="*/ 99 w 99"/>
                <a:gd name="T43" fmla="*/ 3 h 134"/>
                <a:gd name="T44" fmla="*/ 99 w 99"/>
                <a:gd name="T45" fmla="*/ 131 h 134"/>
                <a:gd name="T46" fmla="*/ 96 w 99"/>
                <a:gd name="T47" fmla="*/ 134 h 134"/>
                <a:gd name="T48" fmla="*/ 3 w 99"/>
                <a:gd name="T49" fmla="*/ 134 h 134"/>
                <a:gd name="T50" fmla="*/ 0 w 99"/>
                <a:gd name="T51" fmla="*/ 131 h 134"/>
                <a:gd name="T52" fmla="*/ 0 w 99"/>
                <a:gd name="T53" fmla="*/ 125 h 134"/>
                <a:gd name="T54" fmla="*/ 2 w 99"/>
                <a:gd name="T55" fmla="*/ 123 h 134"/>
                <a:gd name="T56" fmla="*/ 6 w 99"/>
                <a:gd name="T57" fmla="*/ 123 h 134"/>
                <a:gd name="T58" fmla="*/ 15 w 99"/>
                <a:gd name="T59" fmla="*/ 120 h 134"/>
                <a:gd name="T60" fmla="*/ 42 w 99"/>
                <a:gd name="T61" fmla="*/ 80 h 134"/>
                <a:gd name="T62" fmla="*/ 42 w 99"/>
                <a:gd name="T63" fmla="*/ 77 h 134"/>
                <a:gd name="T64" fmla="*/ 39 w 99"/>
                <a:gd name="T65" fmla="*/ 78 h 134"/>
                <a:gd name="T66" fmla="*/ 18 w 99"/>
                <a:gd name="T67" fmla="*/ 99 h 134"/>
                <a:gd name="T68" fmla="*/ 12 w 99"/>
                <a:gd name="T69" fmla="*/ 105 h 134"/>
                <a:gd name="T70" fmla="*/ 5 w 99"/>
                <a:gd name="T71" fmla="*/ 108 h 134"/>
                <a:gd name="T72" fmla="*/ 1 w 99"/>
                <a:gd name="T73" fmla="*/ 104 h 134"/>
                <a:gd name="T74" fmla="*/ 1 w 99"/>
                <a:gd name="T75" fmla="*/ 70 h 134"/>
                <a:gd name="T76" fmla="*/ 1 w 99"/>
                <a:gd name="T77" fmla="*/ 68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9" h="134">
                  <a:moveTo>
                    <a:pt x="1" y="68"/>
                  </a:moveTo>
                  <a:cubicBezTo>
                    <a:pt x="7" y="72"/>
                    <a:pt x="13" y="75"/>
                    <a:pt x="19" y="78"/>
                  </a:cubicBezTo>
                  <a:cubicBezTo>
                    <a:pt x="20" y="79"/>
                    <a:pt x="21" y="79"/>
                    <a:pt x="22" y="77"/>
                  </a:cubicBezTo>
                  <a:cubicBezTo>
                    <a:pt x="23" y="76"/>
                    <a:pt x="22" y="75"/>
                    <a:pt x="21" y="74"/>
                  </a:cubicBezTo>
                  <a:cubicBezTo>
                    <a:pt x="15" y="68"/>
                    <a:pt x="9" y="62"/>
                    <a:pt x="2" y="56"/>
                  </a:cubicBezTo>
                  <a:cubicBezTo>
                    <a:pt x="1" y="55"/>
                    <a:pt x="1" y="54"/>
                    <a:pt x="1" y="53"/>
                  </a:cubicBezTo>
                  <a:cubicBezTo>
                    <a:pt x="1" y="45"/>
                    <a:pt x="1" y="37"/>
                    <a:pt x="1" y="29"/>
                  </a:cubicBezTo>
                  <a:cubicBezTo>
                    <a:pt x="1" y="27"/>
                    <a:pt x="1" y="27"/>
                    <a:pt x="3" y="27"/>
                  </a:cubicBezTo>
                  <a:cubicBezTo>
                    <a:pt x="3" y="27"/>
                    <a:pt x="4" y="27"/>
                    <a:pt x="4" y="27"/>
                  </a:cubicBezTo>
                  <a:cubicBezTo>
                    <a:pt x="10" y="26"/>
                    <a:pt x="15" y="28"/>
                    <a:pt x="19" y="33"/>
                  </a:cubicBezTo>
                  <a:cubicBezTo>
                    <a:pt x="20" y="34"/>
                    <a:pt x="21" y="34"/>
                    <a:pt x="22" y="32"/>
                  </a:cubicBezTo>
                  <a:cubicBezTo>
                    <a:pt x="23" y="31"/>
                    <a:pt x="24" y="29"/>
                    <a:pt x="25" y="28"/>
                  </a:cubicBezTo>
                  <a:cubicBezTo>
                    <a:pt x="26" y="26"/>
                    <a:pt x="26" y="25"/>
                    <a:pt x="24" y="23"/>
                  </a:cubicBezTo>
                  <a:cubicBezTo>
                    <a:pt x="21" y="20"/>
                    <a:pt x="17" y="17"/>
                    <a:pt x="14" y="13"/>
                  </a:cubicBezTo>
                  <a:cubicBezTo>
                    <a:pt x="13" y="12"/>
                    <a:pt x="11" y="12"/>
                    <a:pt x="10" y="12"/>
                  </a:cubicBezTo>
                  <a:cubicBezTo>
                    <a:pt x="7" y="12"/>
                    <a:pt x="5" y="12"/>
                    <a:pt x="2" y="12"/>
                  </a:cubicBezTo>
                  <a:cubicBezTo>
                    <a:pt x="1" y="12"/>
                    <a:pt x="1" y="11"/>
                    <a:pt x="1" y="10"/>
                  </a:cubicBezTo>
                  <a:cubicBezTo>
                    <a:pt x="1" y="7"/>
                    <a:pt x="1" y="4"/>
                    <a:pt x="1" y="2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4" y="0"/>
                    <a:pt x="65" y="0"/>
                    <a:pt x="96" y="0"/>
                  </a:cubicBezTo>
                  <a:cubicBezTo>
                    <a:pt x="99" y="0"/>
                    <a:pt x="99" y="0"/>
                    <a:pt x="99" y="3"/>
                  </a:cubicBezTo>
                  <a:cubicBezTo>
                    <a:pt x="99" y="45"/>
                    <a:pt x="99" y="88"/>
                    <a:pt x="99" y="131"/>
                  </a:cubicBezTo>
                  <a:cubicBezTo>
                    <a:pt x="99" y="133"/>
                    <a:pt x="99" y="134"/>
                    <a:pt x="96" y="134"/>
                  </a:cubicBezTo>
                  <a:cubicBezTo>
                    <a:pt x="65" y="134"/>
                    <a:pt x="34" y="134"/>
                    <a:pt x="3" y="134"/>
                  </a:cubicBezTo>
                  <a:cubicBezTo>
                    <a:pt x="1" y="134"/>
                    <a:pt x="0" y="133"/>
                    <a:pt x="0" y="131"/>
                  </a:cubicBezTo>
                  <a:cubicBezTo>
                    <a:pt x="0" y="129"/>
                    <a:pt x="0" y="127"/>
                    <a:pt x="0" y="125"/>
                  </a:cubicBezTo>
                  <a:cubicBezTo>
                    <a:pt x="0" y="123"/>
                    <a:pt x="1" y="123"/>
                    <a:pt x="2" y="123"/>
                  </a:cubicBezTo>
                  <a:cubicBezTo>
                    <a:pt x="3" y="123"/>
                    <a:pt x="5" y="123"/>
                    <a:pt x="6" y="123"/>
                  </a:cubicBezTo>
                  <a:cubicBezTo>
                    <a:pt x="10" y="123"/>
                    <a:pt x="12" y="122"/>
                    <a:pt x="15" y="120"/>
                  </a:cubicBezTo>
                  <a:cubicBezTo>
                    <a:pt x="25" y="107"/>
                    <a:pt x="35" y="94"/>
                    <a:pt x="42" y="80"/>
                  </a:cubicBezTo>
                  <a:cubicBezTo>
                    <a:pt x="42" y="79"/>
                    <a:pt x="43" y="78"/>
                    <a:pt x="42" y="77"/>
                  </a:cubicBezTo>
                  <a:cubicBezTo>
                    <a:pt x="41" y="76"/>
                    <a:pt x="40" y="77"/>
                    <a:pt x="39" y="78"/>
                  </a:cubicBezTo>
                  <a:cubicBezTo>
                    <a:pt x="32" y="85"/>
                    <a:pt x="25" y="92"/>
                    <a:pt x="18" y="99"/>
                  </a:cubicBezTo>
                  <a:cubicBezTo>
                    <a:pt x="16" y="101"/>
                    <a:pt x="14" y="103"/>
                    <a:pt x="12" y="105"/>
                  </a:cubicBezTo>
                  <a:cubicBezTo>
                    <a:pt x="10" y="107"/>
                    <a:pt x="8" y="108"/>
                    <a:pt x="5" y="108"/>
                  </a:cubicBezTo>
                  <a:cubicBezTo>
                    <a:pt x="1" y="108"/>
                    <a:pt x="1" y="108"/>
                    <a:pt x="1" y="104"/>
                  </a:cubicBezTo>
                  <a:cubicBezTo>
                    <a:pt x="1" y="93"/>
                    <a:pt x="1" y="81"/>
                    <a:pt x="1" y="70"/>
                  </a:cubicBezTo>
                  <a:cubicBezTo>
                    <a:pt x="1" y="70"/>
                    <a:pt x="1" y="69"/>
                    <a:pt x="1" y="68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59" name="Freeform 23"/>
            <p:cNvSpPr>
              <a:spLocks/>
            </p:cNvSpPr>
            <p:nvPr/>
          </p:nvSpPr>
          <p:spPr bwMode="auto">
            <a:xfrm>
              <a:off x="1382713" y="879475"/>
              <a:ext cx="63500" cy="146050"/>
            </a:xfrm>
            <a:custGeom>
              <a:avLst/>
              <a:gdLst>
                <a:gd name="T0" fmla="*/ 0 w 37"/>
                <a:gd name="T1" fmla="*/ 43 h 85"/>
                <a:gd name="T2" fmla="*/ 0 w 37"/>
                <a:gd name="T3" fmla="*/ 5 h 85"/>
                <a:gd name="T4" fmla="*/ 2 w 37"/>
                <a:gd name="T5" fmla="*/ 3 h 85"/>
                <a:gd name="T6" fmla="*/ 33 w 37"/>
                <a:gd name="T7" fmla="*/ 1 h 85"/>
                <a:gd name="T8" fmla="*/ 35 w 37"/>
                <a:gd name="T9" fmla="*/ 2 h 85"/>
                <a:gd name="T10" fmla="*/ 35 w 37"/>
                <a:gd name="T11" fmla="*/ 14 h 85"/>
                <a:gd name="T12" fmla="*/ 33 w 37"/>
                <a:gd name="T13" fmla="*/ 16 h 85"/>
                <a:gd name="T14" fmla="*/ 15 w 37"/>
                <a:gd name="T15" fmla="*/ 17 h 85"/>
                <a:gd name="T16" fmla="*/ 13 w 37"/>
                <a:gd name="T17" fmla="*/ 19 h 85"/>
                <a:gd name="T18" fmla="*/ 13 w 37"/>
                <a:gd name="T19" fmla="*/ 33 h 85"/>
                <a:gd name="T20" fmla="*/ 15 w 37"/>
                <a:gd name="T21" fmla="*/ 35 h 85"/>
                <a:gd name="T22" fmla="*/ 32 w 37"/>
                <a:gd name="T23" fmla="*/ 35 h 85"/>
                <a:gd name="T24" fmla="*/ 35 w 37"/>
                <a:gd name="T25" fmla="*/ 37 h 85"/>
                <a:gd name="T26" fmla="*/ 35 w 37"/>
                <a:gd name="T27" fmla="*/ 48 h 85"/>
                <a:gd name="T28" fmla="*/ 33 w 37"/>
                <a:gd name="T29" fmla="*/ 50 h 85"/>
                <a:gd name="T30" fmla="*/ 15 w 37"/>
                <a:gd name="T31" fmla="*/ 50 h 85"/>
                <a:gd name="T32" fmla="*/ 13 w 37"/>
                <a:gd name="T33" fmla="*/ 52 h 85"/>
                <a:gd name="T34" fmla="*/ 13 w 37"/>
                <a:gd name="T35" fmla="*/ 66 h 85"/>
                <a:gd name="T36" fmla="*/ 15 w 37"/>
                <a:gd name="T37" fmla="*/ 68 h 85"/>
                <a:gd name="T38" fmla="*/ 35 w 37"/>
                <a:gd name="T39" fmla="*/ 69 h 85"/>
                <a:gd name="T40" fmla="*/ 37 w 37"/>
                <a:gd name="T41" fmla="*/ 71 h 85"/>
                <a:gd name="T42" fmla="*/ 37 w 37"/>
                <a:gd name="T43" fmla="*/ 83 h 85"/>
                <a:gd name="T44" fmla="*/ 35 w 37"/>
                <a:gd name="T45" fmla="*/ 85 h 85"/>
                <a:gd name="T46" fmla="*/ 2 w 37"/>
                <a:gd name="T47" fmla="*/ 82 h 85"/>
                <a:gd name="T48" fmla="*/ 0 w 37"/>
                <a:gd name="T49" fmla="*/ 80 h 85"/>
                <a:gd name="T50" fmla="*/ 0 w 37"/>
                <a:gd name="T51" fmla="*/ 4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7" h="85">
                  <a:moveTo>
                    <a:pt x="0" y="43"/>
                  </a:moveTo>
                  <a:cubicBezTo>
                    <a:pt x="0" y="30"/>
                    <a:pt x="0" y="18"/>
                    <a:pt x="0" y="5"/>
                  </a:cubicBezTo>
                  <a:cubicBezTo>
                    <a:pt x="0" y="3"/>
                    <a:pt x="0" y="3"/>
                    <a:pt x="2" y="3"/>
                  </a:cubicBezTo>
                  <a:cubicBezTo>
                    <a:pt x="12" y="2"/>
                    <a:pt x="22" y="1"/>
                    <a:pt x="33" y="1"/>
                  </a:cubicBezTo>
                  <a:cubicBezTo>
                    <a:pt x="34" y="0"/>
                    <a:pt x="35" y="1"/>
                    <a:pt x="35" y="2"/>
                  </a:cubicBezTo>
                  <a:cubicBezTo>
                    <a:pt x="34" y="6"/>
                    <a:pt x="34" y="10"/>
                    <a:pt x="35" y="14"/>
                  </a:cubicBezTo>
                  <a:cubicBezTo>
                    <a:pt x="35" y="16"/>
                    <a:pt x="34" y="16"/>
                    <a:pt x="33" y="16"/>
                  </a:cubicBezTo>
                  <a:cubicBezTo>
                    <a:pt x="27" y="16"/>
                    <a:pt x="21" y="17"/>
                    <a:pt x="15" y="17"/>
                  </a:cubicBezTo>
                  <a:cubicBezTo>
                    <a:pt x="14" y="17"/>
                    <a:pt x="13" y="17"/>
                    <a:pt x="13" y="19"/>
                  </a:cubicBezTo>
                  <a:cubicBezTo>
                    <a:pt x="13" y="23"/>
                    <a:pt x="13" y="28"/>
                    <a:pt x="13" y="33"/>
                  </a:cubicBezTo>
                  <a:cubicBezTo>
                    <a:pt x="13" y="35"/>
                    <a:pt x="14" y="35"/>
                    <a:pt x="15" y="35"/>
                  </a:cubicBezTo>
                  <a:cubicBezTo>
                    <a:pt x="21" y="35"/>
                    <a:pt x="27" y="35"/>
                    <a:pt x="32" y="35"/>
                  </a:cubicBezTo>
                  <a:cubicBezTo>
                    <a:pt x="34" y="35"/>
                    <a:pt x="35" y="35"/>
                    <a:pt x="35" y="37"/>
                  </a:cubicBezTo>
                  <a:cubicBezTo>
                    <a:pt x="34" y="41"/>
                    <a:pt x="34" y="44"/>
                    <a:pt x="35" y="48"/>
                  </a:cubicBezTo>
                  <a:cubicBezTo>
                    <a:pt x="35" y="50"/>
                    <a:pt x="34" y="50"/>
                    <a:pt x="33" y="50"/>
                  </a:cubicBezTo>
                  <a:cubicBezTo>
                    <a:pt x="27" y="50"/>
                    <a:pt x="21" y="50"/>
                    <a:pt x="15" y="50"/>
                  </a:cubicBezTo>
                  <a:cubicBezTo>
                    <a:pt x="14" y="50"/>
                    <a:pt x="13" y="50"/>
                    <a:pt x="13" y="52"/>
                  </a:cubicBezTo>
                  <a:cubicBezTo>
                    <a:pt x="13" y="57"/>
                    <a:pt x="13" y="61"/>
                    <a:pt x="13" y="66"/>
                  </a:cubicBezTo>
                  <a:cubicBezTo>
                    <a:pt x="13" y="68"/>
                    <a:pt x="14" y="68"/>
                    <a:pt x="15" y="68"/>
                  </a:cubicBezTo>
                  <a:cubicBezTo>
                    <a:pt x="22" y="69"/>
                    <a:pt x="29" y="69"/>
                    <a:pt x="35" y="69"/>
                  </a:cubicBezTo>
                  <a:cubicBezTo>
                    <a:pt x="37" y="69"/>
                    <a:pt x="37" y="70"/>
                    <a:pt x="37" y="71"/>
                  </a:cubicBezTo>
                  <a:cubicBezTo>
                    <a:pt x="37" y="75"/>
                    <a:pt x="37" y="79"/>
                    <a:pt x="37" y="83"/>
                  </a:cubicBezTo>
                  <a:cubicBezTo>
                    <a:pt x="37" y="85"/>
                    <a:pt x="37" y="85"/>
                    <a:pt x="35" y="85"/>
                  </a:cubicBezTo>
                  <a:cubicBezTo>
                    <a:pt x="24" y="84"/>
                    <a:pt x="13" y="83"/>
                    <a:pt x="2" y="82"/>
                  </a:cubicBezTo>
                  <a:cubicBezTo>
                    <a:pt x="0" y="82"/>
                    <a:pt x="0" y="81"/>
                    <a:pt x="0" y="80"/>
                  </a:cubicBezTo>
                  <a:cubicBezTo>
                    <a:pt x="0" y="68"/>
                    <a:pt x="0" y="55"/>
                    <a:pt x="0" y="43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988" name="Freeform 24"/>
            <p:cNvSpPr>
              <a:spLocks/>
            </p:cNvSpPr>
            <p:nvPr/>
          </p:nvSpPr>
          <p:spPr bwMode="auto">
            <a:xfrm>
              <a:off x="1566863" y="858837"/>
              <a:ext cx="115887" cy="87313"/>
            </a:xfrm>
            <a:custGeom>
              <a:avLst/>
              <a:gdLst>
                <a:gd name="T0" fmla="*/ 67 w 67"/>
                <a:gd name="T1" fmla="*/ 20 h 51"/>
                <a:gd name="T2" fmla="*/ 67 w 67"/>
                <a:gd name="T3" fmla="*/ 35 h 51"/>
                <a:gd name="T4" fmla="*/ 65 w 67"/>
                <a:gd name="T5" fmla="*/ 40 h 51"/>
                <a:gd name="T6" fmla="*/ 56 w 67"/>
                <a:gd name="T7" fmla="*/ 49 h 51"/>
                <a:gd name="T8" fmla="*/ 52 w 67"/>
                <a:gd name="T9" fmla="*/ 50 h 51"/>
                <a:gd name="T10" fmla="*/ 46 w 67"/>
                <a:gd name="T11" fmla="*/ 46 h 51"/>
                <a:gd name="T12" fmla="*/ 46 w 67"/>
                <a:gd name="T13" fmla="*/ 44 h 51"/>
                <a:gd name="T14" fmla="*/ 51 w 67"/>
                <a:gd name="T15" fmla="*/ 39 h 51"/>
                <a:gd name="T16" fmla="*/ 52 w 67"/>
                <a:gd name="T17" fmla="*/ 36 h 51"/>
                <a:gd name="T18" fmla="*/ 52 w 67"/>
                <a:gd name="T19" fmla="*/ 19 h 51"/>
                <a:gd name="T20" fmla="*/ 50 w 67"/>
                <a:gd name="T21" fmla="*/ 16 h 51"/>
                <a:gd name="T22" fmla="*/ 37 w 67"/>
                <a:gd name="T23" fmla="*/ 16 h 51"/>
                <a:gd name="T24" fmla="*/ 32 w 67"/>
                <a:gd name="T25" fmla="*/ 18 h 51"/>
                <a:gd name="T26" fmla="*/ 5 w 67"/>
                <a:gd name="T27" fmla="*/ 46 h 51"/>
                <a:gd name="T28" fmla="*/ 2 w 67"/>
                <a:gd name="T29" fmla="*/ 47 h 51"/>
                <a:gd name="T30" fmla="*/ 1 w 67"/>
                <a:gd name="T31" fmla="*/ 44 h 51"/>
                <a:gd name="T32" fmla="*/ 29 w 67"/>
                <a:gd name="T33" fmla="*/ 3 h 51"/>
                <a:gd name="T34" fmla="*/ 36 w 67"/>
                <a:gd name="T35" fmla="*/ 0 h 51"/>
                <a:gd name="T36" fmla="*/ 61 w 67"/>
                <a:gd name="T37" fmla="*/ 0 h 51"/>
                <a:gd name="T38" fmla="*/ 67 w 67"/>
                <a:gd name="T39" fmla="*/ 6 h 51"/>
                <a:gd name="T40" fmla="*/ 67 w 67"/>
                <a:gd name="T41" fmla="*/ 2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7" h="51">
                  <a:moveTo>
                    <a:pt x="67" y="20"/>
                  </a:moveTo>
                  <a:cubicBezTo>
                    <a:pt x="67" y="25"/>
                    <a:pt x="67" y="30"/>
                    <a:pt x="67" y="35"/>
                  </a:cubicBezTo>
                  <a:cubicBezTo>
                    <a:pt x="67" y="37"/>
                    <a:pt x="67" y="38"/>
                    <a:pt x="65" y="40"/>
                  </a:cubicBezTo>
                  <a:cubicBezTo>
                    <a:pt x="62" y="43"/>
                    <a:pt x="59" y="46"/>
                    <a:pt x="56" y="49"/>
                  </a:cubicBezTo>
                  <a:cubicBezTo>
                    <a:pt x="55" y="51"/>
                    <a:pt x="53" y="51"/>
                    <a:pt x="52" y="50"/>
                  </a:cubicBezTo>
                  <a:cubicBezTo>
                    <a:pt x="50" y="49"/>
                    <a:pt x="48" y="48"/>
                    <a:pt x="46" y="46"/>
                  </a:cubicBezTo>
                  <a:cubicBezTo>
                    <a:pt x="45" y="46"/>
                    <a:pt x="45" y="45"/>
                    <a:pt x="46" y="44"/>
                  </a:cubicBezTo>
                  <a:cubicBezTo>
                    <a:pt x="47" y="42"/>
                    <a:pt x="49" y="41"/>
                    <a:pt x="51" y="39"/>
                  </a:cubicBezTo>
                  <a:cubicBezTo>
                    <a:pt x="52" y="38"/>
                    <a:pt x="52" y="37"/>
                    <a:pt x="52" y="36"/>
                  </a:cubicBezTo>
                  <a:cubicBezTo>
                    <a:pt x="52" y="30"/>
                    <a:pt x="52" y="24"/>
                    <a:pt x="52" y="19"/>
                  </a:cubicBezTo>
                  <a:cubicBezTo>
                    <a:pt x="52" y="17"/>
                    <a:pt x="51" y="16"/>
                    <a:pt x="50" y="16"/>
                  </a:cubicBezTo>
                  <a:cubicBezTo>
                    <a:pt x="45" y="16"/>
                    <a:pt x="41" y="16"/>
                    <a:pt x="37" y="16"/>
                  </a:cubicBezTo>
                  <a:cubicBezTo>
                    <a:pt x="35" y="16"/>
                    <a:pt x="34" y="17"/>
                    <a:pt x="32" y="18"/>
                  </a:cubicBezTo>
                  <a:cubicBezTo>
                    <a:pt x="23" y="28"/>
                    <a:pt x="14" y="37"/>
                    <a:pt x="5" y="46"/>
                  </a:cubicBezTo>
                  <a:cubicBezTo>
                    <a:pt x="4" y="47"/>
                    <a:pt x="4" y="48"/>
                    <a:pt x="2" y="47"/>
                  </a:cubicBezTo>
                  <a:cubicBezTo>
                    <a:pt x="1" y="46"/>
                    <a:pt x="0" y="45"/>
                    <a:pt x="1" y="44"/>
                  </a:cubicBezTo>
                  <a:cubicBezTo>
                    <a:pt x="8" y="28"/>
                    <a:pt x="18" y="15"/>
                    <a:pt x="29" y="3"/>
                  </a:cubicBezTo>
                  <a:cubicBezTo>
                    <a:pt x="31" y="1"/>
                    <a:pt x="33" y="0"/>
                    <a:pt x="36" y="0"/>
                  </a:cubicBezTo>
                  <a:cubicBezTo>
                    <a:pt x="44" y="0"/>
                    <a:pt x="53" y="0"/>
                    <a:pt x="61" y="0"/>
                  </a:cubicBezTo>
                  <a:cubicBezTo>
                    <a:pt x="66" y="0"/>
                    <a:pt x="67" y="1"/>
                    <a:pt x="67" y="6"/>
                  </a:cubicBezTo>
                  <a:cubicBezTo>
                    <a:pt x="67" y="10"/>
                    <a:pt x="67" y="15"/>
                    <a:pt x="67" y="20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3" name="Freeform 25"/>
            <p:cNvSpPr>
              <a:spLocks/>
            </p:cNvSpPr>
            <p:nvPr/>
          </p:nvSpPr>
          <p:spPr bwMode="auto">
            <a:xfrm>
              <a:off x="1598613" y="935037"/>
              <a:ext cx="87312" cy="115888"/>
            </a:xfrm>
            <a:custGeom>
              <a:avLst/>
              <a:gdLst>
                <a:gd name="T0" fmla="*/ 31 w 51"/>
                <a:gd name="T1" fmla="*/ 67 h 67"/>
                <a:gd name="T2" fmla="*/ 16 w 51"/>
                <a:gd name="T3" fmla="*/ 67 h 67"/>
                <a:gd name="T4" fmla="*/ 12 w 51"/>
                <a:gd name="T5" fmla="*/ 65 h 67"/>
                <a:gd name="T6" fmla="*/ 1 w 51"/>
                <a:gd name="T7" fmla="*/ 55 h 67"/>
                <a:gd name="T8" fmla="*/ 1 w 51"/>
                <a:gd name="T9" fmla="*/ 51 h 67"/>
                <a:gd name="T10" fmla="*/ 5 w 51"/>
                <a:gd name="T11" fmla="*/ 46 h 67"/>
                <a:gd name="T12" fmla="*/ 7 w 51"/>
                <a:gd name="T13" fmla="*/ 45 h 67"/>
                <a:gd name="T14" fmla="*/ 12 w 51"/>
                <a:gd name="T15" fmla="*/ 50 h 67"/>
                <a:gd name="T16" fmla="*/ 16 w 51"/>
                <a:gd name="T17" fmla="*/ 52 h 67"/>
                <a:gd name="T18" fmla="*/ 32 w 51"/>
                <a:gd name="T19" fmla="*/ 52 h 67"/>
                <a:gd name="T20" fmla="*/ 35 w 51"/>
                <a:gd name="T21" fmla="*/ 49 h 67"/>
                <a:gd name="T22" fmla="*/ 35 w 51"/>
                <a:gd name="T23" fmla="*/ 37 h 67"/>
                <a:gd name="T24" fmla="*/ 33 w 51"/>
                <a:gd name="T25" fmla="*/ 32 h 67"/>
                <a:gd name="T26" fmla="*/ 5 w 51"/>
                <a:gd name="T27" fmla="*/ 4 h 67"/>
                <a:gd name="T28" fmla="*/ 5 w 51"/>
                <a:gd name="T29" fmla="*/ 1 h 67"/>
                <a:gd name="T30" fmla="*/ 7 w 51"/>
                <a:gd name="T31" fmla="*/ 1 h 67"/>
                <a:gd name="T32" fmla="*/ 33 w 51"/>
                <a:gd name="T33" fmla="*/ 17 h 67"/>
                <a:gd name="T34" fmla="*/ 48 w 51"/>
                <a:gd name="T35" fmla="*/ 29 h 67"/>
                <a:gd name="T36" fmla="*/ 51 w 51"/>
                <a:gd name="T37" fmla="*/ 36 h 67"/>
                <a:gd name="T38" fmla="*/ 51 w 51"/>
                <a:gd name="T39" fmla="*/ 61 h 67"/>
                <a:gd name="T40" fmla="*/ 45 w 51"/>
                <a:gd name="T41" fmla="*/ 67 h 67"/>
                <a:gd name="T42" fmla="*/ 31 w 51"/>
                <a:gd name="T43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" h="67">
                  <a:moveTo>
                    <a:pt x="31" y="67"/>
                  </a:moveTo>
                  <a:cubicBezTo>
                    <a:pt x="26" y="67"/>
                    <a:pt x="21" y="67"/>
                    <a:pt x="16" y="67"/>
                  </a:cubicBezTo>
                  <a:cubicBezTo>
                    <a:pt x="14" y="67"/>
                    <a:pt x="13" y="66"/>
                    <a:pt x="12" y="65"/>
                  </a:cubicBezTo>
                  <a:cubicBezTo>
                    <a:pt x="8" y="62"/>
                    <a:pt x="5" y="58"/>
                    <a:pt x="1" y="55"/>
                  </a:cubicBezTo>
                  <a:cubicBezTo>
                    <a:pt x="0" y="54"/>
                    <a:pt x="0" y="53"/>
                    <a:pt x="1" y="51"/>
                  </a:cubicBezTo>
                  <a:cubicBezTo>
                    <a:pt x="2" y="49"/>
                    <a:pt x="3" y="47"/>
                    <a:pt x="5" y="46"/>
                  </a:cubicBezTo>
                  <a:cubicBezTo>
                    <a:pt x="5" y="44"/>
                    <a:pt x="6" y="44"/>
                    <a:pt x="7" y="45"/>
                  </a:cubicBezTo>
                  <a:cubicBezTo>
                    <a:pt x="9" y="47"/>
                    <a:pt x="10" y="48"/>
                    <a:pt x="12" y="50"/>
                  </a:cubicBezTo>
                  <a:cubicBezTo>
                    <a:pt x="13" y="51"/>
                    <a:pt x="14" y="52"/>
                    <a:pt x="16" y="52"/>
                  </a:cubicBezTo>
                  <a:cubicBezTo>
                    <a:pt x="21" y="52"/>
                    <a:pt x="27" y="52"/>
                    <a:pt x="32" y="52"/>
                  </a:cubicBezTo>
                  <a:cubicBezTo>
                    <a:pt x="34" y="52"/>
                    <a:pt x="35" y="51"/>
                    <a:pt x="35" y="49"/>
                  </a:cubicBezTo>
                  <a:cubicBezTo>
                    <a:pt x="35" y="45"/>
                    <a:pt x="35" y="41"/>
                    <a:pt x="35" y="37"/>
                  </a:cubicBezTo>
                  <a:cubicBezTo>
                    <a:pt x="35" y="35"/>
                    <a:pt x="34" y="33"/>
                    <a:pt x="33" y="32"/>
                  </a:cubicBezTo>
                  <a:cubicBezTo>
                    <a:pt x="23" y="23"/>
                    <a:pt x="14" y="14"/>
                    <a:pt x="5" y="4"/>
                  </a:cubicBezTo>
                  <a:cubicBezTo>
                    <a:pt x="3" y="3"/>
                    <a:pt x="3" y="2"/>
                    <a:pt x="5" y="1"/>
                  </a:cubicBezTo>
                  <a:cubicBezTo>
                    <a:pt x="6" y="0"/>
                    <a:pt x="6" y="0"/>
                    <a:pt x="7" y="1"/>
                  </a:cubicBezTo>
                  <a:cubicBezTo>
                    <a:pt x="17" y="5"/>
                    <a:pt x="25" y="11"/>
                    <a:pt x="33" y="17"/>
                  </a:cubicBezTo>
                  <a:cubicBezTo>
                    <a:pt x="39" y="21"/>
                    <a:pt x="44" y="25"/>
                    <a:pt x="48" y="29"/>
                  </a:cubicBezTo>
                  <a:cubicBezTo>
                    <a:pt x="50" y="31"/>
                    <a:pt x="51" y="33"/>
                    <a:pt x="51" y="36"/>
                  </a:cubicBezTo>
                  <a:cubicBezTo>
                    <a:pt x="51" y="44"/>
                    <a:pt x="51" y="52"/>
                    <a:pt x="51" y="61"/>
                  </a:cubicBezTo>
                  <a:cubicBezTo>
                    <a:pt x="51" y="66"/>
                    <a:pt x="50" y="67"/>
                    <a:pt x="45" y="67"/>
                  </a:cubicBezTo>
                  <a:cubicBezTo>
                    <a:pt x="41" y="67"/>
                    <a:pt x="36" y="67"/>
                    <a:pt x="31" y="67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39" name="グループ化 1338"/>
          <p:cNvGrpSpPr/>
          <p:nvPr/>
        </p:nvGrpSpPr>
        <p:grpSpPr>
          <a:xfrm>
            <a:off x="1922463" y="741362"/>
            <a:ext cx="420687" cy="420688"/>
            <a:chOff x="1922463" y="741362"/>
            <a:chExt cx="420687" cy="420688"/>
          </a:xfrm>
        </p:grpSpPr>
        <p:sp>
          <p:nvSpPr>
            <p:cNvPr id="2044" name="Freeform 26"/>
            <p:cNvSpPr>
              <a:spLocks/>
            </p:cNvSpPr>
            <p:nvPr/>
          </p:nvSpPr>
          <p:spPr bwMode="auto">
            <a:xfrm>
              <a:off x="1922463" y="741362"/>
              <a:ext cx="420687" cy="420688"/>
            </a:xfrm>
            <a:custGeom>
              <a:avLst/>
              <a:gdLst>
                <a:gd name="T0" fmla="*/ 0 w 245"/>
                <a:gd name="T1" fmla="*/ 123 h 245"/>
                <a:gd name="T2" fmla="*/ 0 w 245"/>
                <a:gd name="T3" fmla="*/ 28 h 245"/>
                <a:gd name="T4" fmla="*/ 2 w 245"/>
                <a:gd name="T5" fmla="*/ 25 h 245"/>
                <a:gd name="T6" fmla="*/ 92 w 245"/>
                <a:gd name="T7" fmla="*/ 10 h 245"/>
                <a:gd name="T8" fmla="*/ 142 w 245"/>
                <a:gd name="T9" fmla="*/ 1 h 245"/>
                <a:gd name="T10" fmla="*/ 144 w 245"/>
                <a:gd name="T11" fmla="*/ 3 h 245"/>
                <a:gd name="T12" fmla="*/ 144 w 245"/>
                <a:gd name="T13" fmla="*/ 24 h 245"/>
                <a:gd name="T14" fmla="*/ 146 w 245"/>
                <a:gd name="T15" fmla="*/ 27 h 245"/>
                <a:gd name="T16" fmla="*/ 236 w 245"/>
                <a:gd name="T17" fmla="*/ 27 h 245"/>
                <a:gd name="T18" fmla="*/ 238 w 245"/>
                <a:gd name="T19" fmla="*/ 27 h 245"/>
                <a:gd name="T20" fmla="*/ 245 w 245"/>
                <a:gd name="T21" fmla="*/ 34 h 245"/>
                <a:gd name="T22" fmla="*/ 245 w 245"/>
                <a:gd name="T23" fmla="*/ 106 h 245"/>
                <a:gd name="T24" fmla="*/ 245 w 245"/>
                <a:gd name="T25" fmla="*/ 207 h 245"/>
                <a:gd name="T26" fmla="*/ 237 w 245"/>
                <a:gd name="T27" fmla="*/ 215 h 245"/>
                <a:gd name="T28" fmla="*/ 146 w 245"/>
                <a:gd name="T29" fmla="*/ 215 h 245"/>
                <a:gd name="T30" fmla="*/ 144 w 245"/>
                <a:gd name="T31" fmla="*/ 218 h 245"/>
                <a:gd name="T32" fmla="*/ 144 w 245"/>
                <a:gd name="T33" fmla="*/ 242 h 245"/>
                <a:gd name="T34" fmla="*/ 141 w 245"/>
                <a:gd name="T35" fmla="*/ 244 h 245"/>
                <a:gd name="T36" fmla="*/ 15 w 245"/>
                <a:gd name="T37" fmla="*/ 223 h 245"/>
                <a:gd name="T38" fmla="*/ 2 w 245"/>
                <a:gd name="T39" fmla="*/ 221 h 245"/>
                <a:gd name="T40" fmla="*/ 0 w 245"/>
                <a:gd name="T41" fmla="*/ 218 h 245"/>
                <a:gd name="T42" fmla="*/ 0 w 245"/>
                <a:gd name="T43" fmla="*/ 12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5" h="245">
                  <a:moveTo>
                    <a:pt x="0" y="123"/>
                  </a:moveTo>
                  <a:cubicBezTo>
                    <a:pt x="0" y="91"/>
                    <a:pt x="0" y="60"/>
                    <a:pt x="0" y="28"/>
                  </a:cubicBezTo>
                  <a:cubicBezTo>
                    <a:pt x="0" y="26"/>
                    <a:pt x="0" y="25"/>
                    <a:pt x="2" y="25"/>
                  </a:cubicBezTo>
                  <a:cubicBezTo>
                    <a:pt x="32" y="20"/>
                    <a:pt x="62" y="15"/>
                    <a:pt x="92" y="10"/>
                  </a:cubicBezTo>
                  <a:cubicBezTo>
                    <a:pt x="108" y="7"/>
                    <a:pt x="125" y="4"/>
                    <a:pt x="142" y="1"/>
                  </a:cubicBezTo>
                  <a:cubicBezTo>
                    <a:pt x="143" y="0"/>
                    <a:pt x="144" y="1"/>
                    <a:pt x="144" y="3"/>
                  </a:cubicBezTo>
                  <a:cubicBezTo>
                    <a:pt x="144" y="10"/>
                    <a:pt x="144" y="17"/>
                    <a:pt x="144" y="24"/>
                  </a:cubicBezTo>
                  <a:cubicBezTo>
                    <a:pt x="144" y="26"/>
                    <a:pt x="144" y="27"/>
                    <a:pt x="146" y="27"/>
                  </a:cubicBezTo>
                  <a:cubicBezTo>
                    <a:pt x="176" y="27"/>
                    <a:pt x="206" y="27"/>
                    <a:pt x="236" y="27"/>
                  </a:cubicBezTo>
                  <a:cubicBezTo>
                    <a:pt x="237" y="27"/>
                    <a:pt x="237" y="27"/>
                    <a:pt x="238" y="27"/>
                  </a:cubicBezTo>
                  <a:cubicBezTo>
                    <a:pt x="243" y="27"/>
                    <a:pt x="245" y="29"/>
                    <a:pt x="245" y="34"/>
                  </a:cubicBezTo>
                  <a:cubicBezTo>
                    <a:pt x="245" y="58"/>
                    <a:pt x="245" y="82"/>
                    <a:pt x="245" y="106"/>
                  </a:cubicBezTo>
                  <a:cubicBezTo>
                    <a:pt x="245" y="140"/>
                    <a:pt x="245" y="173"/>
                    <a:pt x="245" y="207"/>
                  </a:cubicBezTo>
                  <a:cubicBezTo>
                    <a:pt x="245" y="213"/>
                    <a:pt x="242" y="215"/>
                    <a:pt x="237" y="215"/>
                  </a:cubicBezTo>
                  <a:cubicBezTo>
                    <a:pt x="207" y="215"/>
                    <a:pt x="177" y="215"/>
                    <a:pt x="146" y="215"/>
                  </a:cubicBezTo>
                  <a:cubicBezTo>
                    <a:pt x="144" y="215"/>
                    <a:pt x="144" y="216"/>
                    <a:pt x="144" y="218"/>
                  </a:cubicBezTo>
                  <a:cubicBezTo>
                    <a:pt x="144" y="226"/>
                    <a:pt x="144" y="234"/>
                    <a:pt x="144" y="242"/>
                  </a:cubicBezTo>
                  <a:cubicBezTo>
                    <a:pt x="144" y="244"/>
                    <a:pt x="143" y="245"/>
                    <a:pt x="141" y="244"/>
                  </a:cubicBezTo>
                  <a:cubicBezTo>
                    <a:pt x="99" y="237"/>
                    <a:pt x="57" y="230"/>
                    <a:pt x="15" y="223"/>
                  </a:cubicBezTo>
                  <a:cubicBezTo>
                    <a:pt x="11" y="222"/>
                    <a:pt x="7" y="221"/>
                    <a:pt x="2" y="221"/>
                  </a:cubicBezTo>
                  <a:cubicBezTo>
                    <a:pt x="0" y="220"/>
                    <a:pt x="0" y="220"/>
                    <a:pt x="0" y="218"/>
                  </a:cubicBezTo>
                  <a:cubicBezTo>
                    <a:pt x="0" y="186"/>
                    <a:pt x="0" y="154"/>
                    <a:pt x="0" y="123"/>
                  </a:cubicBezTo>
                  <a:close/>
                </a:path>
              </a:pathLst>
            </a:custGeom>
            <a:solidFill>
              <a:srgbClr val="007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5" name="Freeform 27"/>
            <p:cNvSpPr>
              <a:spLocks/>
            </p:cNvSpPr>
            <p:nvPr/>
          </p:nvSpPr>
          <p:spPr bwMode="auto">
            <a:xfrm>
              <a:off x="2168526" y="803275"/>
              <a:ext cx="160337" cy="295275"/>
            </a:xfrm>
            <a:custGeom>
              <a:avLst/>
              <a:gdLst>
                <a:gd name="T0" fmla="*/ 94 w 94"/>
                <a:gd name="T1" fmla="*/ 86 h 172"/>
                <a:gd name="T2" fmla="*/ 94 w 94"/>
                <a:gd name="T3" fmla="*/ 169 h 172"/>
                <a:gd name="T4" fmla="*/ 92 w 94"/>
                <a:gd name="T5" fmla="*/ 172 h 172"/>
                <a:gd name="T6" fmla="*/ 4 w 94"/>
                <a:gd name="T7" fmla="*/ 172 h 172"/>
                <a:gd name="T8" fmla="*/ 1 w 94"/>
                <a:gd name="T9" fmla="*/ 169 h 172"/>
                <a:gd name="T10" fmla="*/ 1 w 94"/>
                <a:gd name="T11" fmla="*/ 156 h 172"/>
                <a:gd name="T12" fmla="*/ 3 w 94"/>
                <a:gd name="T13" fmla="*/ 154 h 172"/>
                <a:gd name="T14" fmla="*/ 22 w 94"/>
                <a:gd name="T15" fmla="*/ 154 h 172"/>
                <a:gd name="T16" fmla="*/ 24 w 94"/>
                <a:gd name="T17" fmla="*/ 152 h 172"/>
                <a:gd name="T18" fmla="*/ 24 w 94"/>
                <a:gd name="T19" fmla="*/ 136 h 172"/>
                <a:gd name="T20" fmla="*/ 22 w 94"/>
                <a:gd name="T21" fmla="*/ 134 h 172"/>
                <a:gd name="T22" fmla="*/ 4 w 94"/>
                <a:gd name="T23" fmla="*/ 134 h 172"/>
                <a:gd name="T24" fmla="*/ 1 w 94"/>
                <a:gd name="T25" fmla="*/ 132 h 172"/>
                <a:gd name="T26" fmla="*/ 2 w 94"/>
                <a:gd name="T27" fmla="*/ 125 h 172"/>
                <a:gd name="T28" fmla="*/ 9 w 94"/>
                <a:gd name="T29" fmla="*/ 125 h 172"/>
                <a:gd name="T30" fmla="*/ 22 w 94"/>
                <a:gd name="T31" fmla="*/ 125 h 172"/>
                <a:gd name="T32" fmla="*/ 24 w 94"/>
                <a:gd name="T33" fmla="*/ 123 h 172"/>
                <a:gd name="T34" fmla="*/ 24 w 94"/>
                <a:gd name="T35" fmla="*/ 107 h 172"/>
                <a:gd name="T36" fmla="*/ 22 w 94"/>
                <a:gd name="T37" fmla="*/ 106 h 172"/>
                <a:gd name="T38" fmla="*/ 4 w 94"/>
                <a:gd name="T39" fmla="*/ 106 h 172"/>
                <a:gd name="T40" fmla="*/ 1 w 94"/>
                <a:gd name="T41" fmla="*/ 104 h 172"/>
                <a:gd name="T42" fmla="*/ 2 w 94"/>
                <a:gd name="T43" fmla="*/ 96 h 172"/>
                <a:gd name="T44" fmla="*/ 9 w 94"/>
                <a:gd name="T45" fmla="*/ 96 h 172"/>
                <a:gd name="T46" fmla="*/ 22 w 94"/>
                <a:gd name="T47" fmla="*/ 96 h 172"/>
                <a:gd name="T48" fmla="*/ 24 w 94"/>
                <a:gd name="T49" fmla="*/ 94 h 172"/>
                <a:gd name="T50" fmla="*/ 24 w 94"/>
                <a:gd name="T51" fmla="*/ 78 h 172"/>
                <a:gd name="T52" fmla="*/ 22 w 94"/>
                <a:gd name="T53" fmla="*/ 76 h 172"/>
                <a:gd name="T54" fmla="*/ 4 w 94"/>
                <a:gd name="T55" fmla="*/ 76 h 172"/>
                <a:gd name="T56" fmla="*/ 1 w 94"/>
                <a:gd name="T57" fmla="*/ 74 h 172"/>
                <a:gd name="T58" fmla="*/ 1 w 94"/>
                <a:gd name="T59" fmla="*/ 69 h 172"/>
                <a:gd name="T60" fmla="*/ 3 w 94"/>
                <a:gd name="T61" fmla="*/ 67 h 172"/>
                <a:gd name="T62" fmla="*/ 22 w 94"/>
                <a:gd name="T63" fmla="*/ 67 h 172"/>
                <a:gd name="T64" fmla="*/ 24 w 94"/>
                <a:gd name="T65" fmla="*/ 64 h 172"/>
                <a:gd name="T66" fmla="*/ 24 w 94"/>
                <a:gd name="T67" fmla="*/ 50 h 172"/>
                <a:gd name="T68" fmla="*/ 22 w 94"/>
                <a:gd name="T69" fmla="*/ 48 h 172"/>
                <a:gd name="T70" fmla="*/ 3 w 94"/>
                <a:gd name="T71" fmla="*/ 48 h 172"/>
                <a:gd name="T72" fmla="*/ 1 w 94"/>
                <a:gd name="T73" fmla="*/ 46 h 172"/>
                <a:gd name="T74" fmla="*/ 1 w 94"/>
                <a:gd name="T75" fmla="*/ 40 h 172"/>
                <a:gd name="T76" fmla="*/ 3 w 94"/>
                <a:gd name="T77" fmla="*/ 38 h 172"/>
                <a:gd name="T78" fmla="*/ 22 w 94"/>
                <a:gd name="T79" fmla="*/ 38 h 172"/>
                <a:gd name="T80" fmla="*/ 24 w 94"/>
                <a:gd name="T81" fmla="*/ 36 h 172"/>
                <a:gd name="T82" fmla="*/ 24 w 94"/>
                <a:gd name="T83" fmla="*/ 21 h 172"/>
                <a:gd name="T84" fmla="*/ 22 w 94"/>
                <a:gd name="T85" fmla="*/ 18 h 172"/>
                <a:gd name="T86" fmla="*/ 4 w 94"/>
                <a:gd name="T87" fmla="*/ 19 h 172"/>
                <a:gd name="T88" fmla="*/ 1 w 94"/>
                <a:gd name="T89" fmla="*/ 16 h 172"/>
                <a:gd name="T90" fmla="*/ 1 w 94"/>
                <a:gd name="T91" fmla="*/ 3 h 172"/>
                <a:gd name="T92" fmla="*/ 4 w 94"/>
                <a:gd name="T93" fmla="*/ 0 h 172"/>
                <a:gd name="T94" fmla="*/ 46 w 94"/>
                <a:gd name="T95" fmla="*/ 1 h 172"/>
                <a:gd name="T96" fmla="*/ 92 w 94"/>
                <a:gd name="T97" fmla="*/ 0 h 172"/>
                <a:gd name="T98" fmla="*/ 94 w 94"/>
                <a:gd name="T99" fmla="*/ 3 h 172"/>
                <a:gd name="T100" fmla="*/ 94 w 94"/>
                <a:gd name="T101" fmla="*/ 86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4" h="172">
                  <a:moveTo>
                    <a:pt x="94" y="86"/>
                  </a:moveTo>
                  <a:cubicBezTo>
                    <a:pt x="94" y="114"/>
                    <a:pt x="94" y="142"/>
                    <a:pt x="94" y="169"/>
                  </a:cubicBezTo>
                  <a:cubicBezTo>
                    <a:pt x="94" y="172"/>
                    <a:pt x="94" y="172"/>
                    <a:pt x="92" y="172"/>
                  </a:cubicBezTo>
                  <a:cubicBezTo>
                    <a:pt x="62" y="172"/>
                    <a:pt x="33" y="172"/>
                    <a:pt x="4" y="172"/>
                  </a:cubicBezTo>
                  <a:cubicBezTo>
                    <a:pt x="2" y="172"/>
                    <a:pt x="1" y="172"/>
                    <a:pt x="1" y="169"/>
                  </a:cubicBezTo>
                  <a:cubicBezTo>
                    <a:pt x="2" y="165"/>
                    <a:pt x="1" y="160"/>
                    <a:pt x="1" y="156"/>
                  </a:cubicBezTo>
                  <a:cubicBezTo>
                    <a:pt x="1" y="154"/>
                    <a:pt x="2" y="154"/>
                    <a:pt x="3" y="154"/>
                  </a:cubicBezTo>
                  <a:cubicBezTo>
                    <a:pt x="9" y="154"/>
                    <a:pt x="16" y="154"/>
                    <a:pt x="22" y="154"/>
                  </a:cubicBezTo>
                  <a:cubicBezTo>
                    <a:pt x="23" y="154"/>
                    <a:pt x="24" y="154"/>
                    <a:pt x="24" y="152"/>
                  </a:cubicBezTo>
                  <a:cubicBezTo>
                    <a:pt x="24" y="147"/>
                    <a:pt x="24" y="141"/>
                    <a:pt x="24" y="136"/>
                  </a:cubicBezTo>
                  <a:cubicBezTo>
                    <a:pt x="24" y="135"/>
                    <a:pt x="23" y="134"/>
                    <a:pt x="22" y="134"/>
                  </a:cubicBezTo>
                  <a:cubicBezTo>
                    <a:pt x="16" y="134"/>
                    <a:pt x="10" y="134"/>
                    <a:pt x="4" y="134"/>
                  </a:cubicBezTo>
                  <a:cubicBezTo>
                    <a:pt x="2" y="134"/>
                    <a:pt x="1" y="134"/>
                    <a:pt x="1" y="132"/>
                  </a:cubicBezTo>
                  <a:cubicBezTo>
                    <a:pt x="2" y="130"/>
                    <a:pt x="0" y="127"/>
                    <a:pt x="2" y="125"/>
                  </a:cubicBezTo>
                  <a:cubicBezTo>
                    <a:pt x="3" y="124"/>
                    <a:pt x="6" y="125"/>
                    <a:pt x="9" y="125"/>
                  </a:cubicBezTo>
                  <a:cubicBezTo>
                    <a:pt x="13" y="125"/>
                    <a:pt x="18" y="125"/>
                    <a:pt x="22" y="125"/>
                  </a:cubicBezTo>
                  <a:cubicBezTo>
                    <a:pt x="24" y="125"/>
                    <a:pt x="24" y="125"/>
                    <a:pt x="24" y="123"/>
                  </a:cubicBezTo>
                  <a:cubicBezTo>
                    <a:pt x="24" y="118"/>
                    <a:pt x="24" y="113"/>
                    <a:pt x="24" y="107"/>
                  </a:cubicBezTo>
                  <a:cubicBezTo>
                    <a:pt x="24" y="106"/>
                    <a:pt x="24" y="106"/>
                    <a:pt x="22" y="106"/>
                  </a:cubicBezTo>
                  <a:cubicBezTo>
                    <a:pt x="16" y="106"/>
                    <a:pt x="10" y="106"/>
                    <a:pt x="4" y="106"/>
                  </a:cubicBezTo>
                  <a:cubicBezTo>
                    <a:pt x="2" y="106"/>
                    <a:pt x="1" y="105"/>
                    <a:pt x="1" y="104"/>
                  </a:cubicBezTo>
                  <a:cubicBezTo>
                    <a:pt x="2" y="101"/>
                    <a:pt x="0" y="98"/>
                    <a:pt x="2" y="96"/>
                  </a:cubicBezTo>
                  <a:cubicBezTo>
                    <a:pt x="3" y="95"/>
                    <a:pt x="7" y="96"/>
                    <a:pt x="9" y="96"/>
                  </a:cubicBezTo>
                  <a:cubicBezTo>
                    <a:pt x="13" y="96"/>
                    <a:pt x="18" y="96"/>
                    <a:pt x="22" y="96"/>
                  </a:cubicBezTo>
                  <a:cubicBezTo>
                    <a:pt x="23" y="96"/>
                    <a:pt x="24" y="96"/>
                    <a:pt x="24" y="94"/>
                  </a:cubicBezTo>
                  <a:cubicBezTo>
                    <a:pt x="24" y="89"/>
                    <a:pt x="24" y="83"/>
                    <a:pt x="24" y="78"/>
                  </a:cubicBezTo>
                  <a:cubicBezTo>
                    <a:pt x="24" y="77"/>
                    <a:pt x="23" y="76"/>
                    <a:pt x="22" y="76"/>
                  </a:cubicBezTo>
                  <a:cubicBezTo>
                    <a:pt x="16" y="76"/>
                    <a:pt x="10" y="76"/>
                    <a:pt x="4" y="76"/>
                  </a:cubicBezTo>
                  <a:cubicBezTo>
                    <a:pt x="2" y="76"/>
                    <a:pt x="1" y="76"/>
                    <a:pt x="1" y="74"/>
                  </a:cubicBezTo>
                  <a:cubicBezTo>
                    <a:pt x="2" y="73"/>
                    <a:pt x="2" y="71"/>
                    <a:pt x="1" y="69"/>
                  </a:cubicBezTo>
                  <a:cubicBezTo>
                    <a:pt x="1" y="67"/>
                    <a:pt x="2" y="67"/>
                    <a:pt x="3" y="67"/>
                  </a:cubicBezTo>
                  <a:cubicBezTo>
                    <a:pt x="9" y="67"/>
                    <a:pt x="15" y="67"/>
                    <a:pt x="22" y="67"/>
                  </a:cubicBezTo>
                  <a:cubicBezTo>
                    <a:pt x="24" y="67"/>
                    <a:pt x="24" y="66"/>
                    <a:pt x="24" y="64"/>
                  </a:cubicBezTo>
                  <a:cubicBezTo>
                    <a:pt x="24" y="60"/>
                    <a:pt x="24" y="55"/>
                    <a:pt x="24" y="50"/>
                  </a:cubicBezTo>
                  <a:cubicBezTo>
                    <a:pt x="24" y="48"/>
                    <a:pt x="24" y="47"/>
                    <a:pt x="22" y="48"/>
                  </a:cubicBezTo>
                  <a:cubicBezTo>
                    <a:pt x="16" y="48"/>
                    <a:pt x="9" y="48"/>
                    <a:pt x="3" y="48"/>
                  </a:cubicBezTo>
                  <a:cubicBezTo>
                    <a:pt x="2" y="48"/>
                    <a:pt x="1" y="47"/>
                    <a:pt x="1" y="46"/>
                  </a:cubicBezTo>
                  <a:cubicBezTo>
                    <a:pt x="2" y="44"/>
                    <a:pt x="2" y="42"/>
                    <a:pt x="1" y="40"/>
                  </a:cubicBezTo>
                  <a:cubicBezTo>
                    <a:pt x="1" y="38"/>
                    <a:pt x="2" y="38"/>
                    <a:pt x="3" y="38"/>
                  </a:cubicBezTo>
                  <a:cubicBezTo>
                    <a:pt x="9" y="38"/>
                    <a:pt x="16" y="38"/>
                    <a:pt x="22" y="38"/>
                  </a:cubicBezTo>
                  <a:cubicBezTo>
                    <a:pt x="23" y="38"/>
                    <a:pt x="24" y="38"/>
                    <a:pt x="24" y="36"/>
                  </a:cubicBezTo>
                  <a:cubicBezTo>
                    <a:pt x="24" y="31"/>
                    <a:pt x="24" y="26"/>
                    <a:pt x="24" y="21"/>
                  </a:cubicBezTo>
                  <a:cubicBezTo>
                    <a:pt x="24" y="19"/>
                    <a:pt x="24" y="18"/>
                    <a:pt x="22" y="18"/>
                  </a:cubicBezTo>
                  <a:cubicBezTo>
                    <a:pt x="16" y="19"/>
                    <a:pt x="10" y="18"/>
                    <a:pt x="4" y="19"/>
                  </a:cubicBezTo>
                  <a:cubicBezTo>
                    <a:pt x="2" y="19"/>
                    <a:pt x="1" y="18"/>
                    <a:pt x="1" y="16"/>
                  </a:cubicBezTo>
                  <a:cubicBezTo>
                    <a:pt x="2" y="12"/>
                    <a:pt x="2" y="7"/>
                    <a:pt x="1" y="3"/>
                  </a:cubicBezTo>
                  <a:cubicBezTo>
                    <a:pt x="1" y="1"/>
                    <a:pt x="2" y="0"/>
                    <a:pt x="4" y="0"/>
                  </a:cubicBezTo>
                  <a:cubicBezTo>
                    <a:pt x="18" y="1"/>
                    <a:pt x="32" y="1"/>
                    <a:pt x="46" y="1"/>
                  </a:cubicBezTo>
                  <a:cubicBezTo>
                    <a:pt x="61" y="1"/>
                    <a:pt x="77" y="1"/>
                    <a:pt x="92" y="0"/>
                  </a:cubicBezTo>
                  <a:cubicBezTo>
                    <a:pt x="94" y="0"/>
                    <a:pt x="94" y="1"/>
                    <a:pt x="94" y="3"/>
                  </a:cubicBezTo>
                  <a:cubicBezTo>
                    <a:pt x="94" y="31"/>
                    <a:pt x="94" y="58"/>
                    <a:pt x="94" y="86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6" name="Freeform 28"/>
            <p:cNvSpPr>
              <a:spLocks/>
            </p:cNvSpPr>
            <p:nvPr/>
          </p:nvSpPr>
          <p:spPr bwMode="auto">
            <a:xfrm>
              <a:off x="1984376" y="869950"/>
              <a:ext cx="112712" cy="157163"/>
            </a:xfrm>
            <a:custGeom>
              <a:avLst/>
              <a:gdLst>
                <a:gd name="T0" fmla="*/ 65 w 66"/>
                <a:gd name="T1" fmla="*/ 1 h 91"/>
                <a:gd name="T2" fmla="*/ 43 w 66"/>
                <a:gd name="T3" fmla="*/ 44 h 91"/>
                <a:gd name="T4" fmla="*/ 43 w 66"/>
                <a:gd name="T5" fmla="*/ 48 h 91"/>
                <a:gd name="T6" fmla="*/ 65 w 66"/>
                <a:gd name="T7" fmla="*/ 89 h 91"/>
                <a:gd name="T8" fmla="*/ 66 w 66"/>
                <a:gd name="T9" fmla="*/ 91 h 91"/>
                <a:gd name="T10" fmla="*/ 52 w 66"/>
                <a:gd name="T11" fmla="*/ 91 h 91"/>
                <a:gd name="T12" fmla="*/ 44 w 66"/>
                <a:gd name="T13" fmla="*/ 85 h 91"/>
                <a:gd name="T14" fmla="*/ 33 w 66"/>
                <a:gd name="T15" fmla="*/ 56 h 91"/>
                <a:gd name="T16" fmla="*/ 32 w 66"/>
                <a:gd name="T17" fmla="*/ 55 h 91"/>
                <a:gd name="T18" fmla="*/ 28 w 66"/>
                <a:gd name="T19" fmla="*/ 64 h 91"/>
                <a:gd name="T20" fmla="*/ 19 w 66"/>
                <a:gd name="T21" fmla="*/ 87 h 91"/>
                <a:gd name="T22" fmla="*/ 16 w 66"/>
                <a:gd name="T23" fmla="*/ 89 h 91"/>
                <a:gd name="T24" fmla="*/ 2 w 66"/>
                <a:gd name="T25" fmla="*/ 88 h 91"/>
                <a:gd name="T26" fmla="*/ 1 w 66"/>
                <a:gd name="T27" fmla="*/ 86 h 91"/>
                <a:gd name="T28" fmla="*/ 18 w 66"/>
                <a:gd name="T29" fmla="*/ 52 h 91"/>
                <a:gd name="T30" fmla="*/ 19 w 66"/>
                <a:gd name="T31" fmla="*/ 40 h 91"/>
                <a:gd name="T32" fmla="*/ 3 w 66"/>
                <a:gd name="T33" fmla="*/ 6 h 91"/>
                <a:gd name="T34" fmla="*/ 5 w 66"/>
                <a:gd name="T35" fmla="*/ 4 h 91"/>
                <a:gd name="T36" fmla="*/ 17 w 66"/>
                <a:gd name="T37" fmla="*/ 3 h 91"/>
                <a:gd name="T38" fmla="*/ 21 w 66"/>
                <a:gd name="T39" fmla="*/ 5 h 91"/>
                <a:gd name="T40" fmla="*/ 32 w 66"/>
                <a:gd name="T41" fmla="*/ 34 h 91"/>
                <a:gd name="T42" fmla="*/ 33 w 66"/>
                <a:gd name="T43" fmla="*/ 35 h 91"/>
                <a:gd name="T44" fmla="*/ 34 w 66"/>
                <a:gd name="T45" fmla="*/ 34 h 91"/>
                <a:gd name="T46" fmla="*/ 46 w 66"/>
                <a:gd name="T47" fmla="*/ 3 h 91"/>
                <a:gd name="T48" fmla="*/ 49 w 66"/>
                <a:gd name="T49" fmla="*/ 1 h 91"/>
                <a:gd name="T50" fmla="*/ 63 w 66"/>
                <a:gd name="T51" fmla="*/ 0 h 91"/>
                <a:gd name="T52" fmla="*/ 65 w 66"/>
                <a:gd name="T53" fmla="*/ 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6" h="91">
                  <a:moveTo>
                    <a:pt x="65" y="1"/>
                  </a:moveTo>
                  <a:cubicBezTo>
                    <a:pt x="58" y="15"/>
                    <a:pt x="51" y="30"/>
                    <a:pt x="43" y="44"/>
                  </a:cubicBezTo>
                  <a:cubicBezTo>
                    <a:pt x="43" y="46"/>
                    <a:pt x="43" y="46"/>
                    <a:pt x="43" y="48"/>
                  </a:cubicBezTo>
                  <a:cubicBezTo>
                    <a:pt x="51" y="61"/>
                    <a:pt x="58" y="75"/>
                    <a:pt x="65" y="89"/>
                  </a:cubicBezTo>
                  <a:cubicBezTo>
                    <a:pt x="65" y="90"/>
                    <a:pt x="65" y="91"/>
                    <a:pt x="66" y="91"/>
                  </a:cubicBezTo>
                  <a:cubicBezTo>
                    <a:pt x="61" y="91"/>
                    <a:pt x="56" y="91"/>
                    <a:pt x="52" y="91"/>
                  </a:cubicBezTo>
                  <a:cubicBezTo>
                    <a:pt x="46" y="91"/>
                    <a:pt x="46" y="91"/>
                    <a:pt x="44" y="85"/>
                  </a:cubicBezTo>
                  <a:cubicBezTo>
                    <a:pt x="40" y="76"/>
                    <a:pt x="36" y="66"/>
                    <a:pt x="33" y="56"/>
                  </a:cubicBezTo>
                  <a:cubicBezTo>
                    <a:pt x="33" y="56"/>
                    <a:pt x="32" y="56"/>
                    <a:pt x="32" y="55"/>
                  </a:cubicBezTo>
                  <a:cubicBezTo>
                    <a:pt x="31" y="58"/>
                    <a:pt x="29" y="61"/>
                    <a:pt x="28" y="64"/>
                  </a:cubicBezTo>
                  <a:cubicBezTo>
                    <a:pt x="25" y="72"/>
                    <a:pt x="22" y="80"/>
                    <a:pt x="19" y="87"/>
                  </a:cubicBezTo>
                  <a:cubicBezTo>
                    <a:pt x="18" y="89"/>
                    <a:pt x="18" y="89"/>
                    <a:pt x="16" y="89"/>
                  </a:cubicBezTo>
                  <a:cubicBezTo>
                    <a:pt x="11" y="89"/>
                    <a:pt x="7" y="88"/>
                    <a:pt x="2" y="88"/>
                  </a:cubicBezTo>
                  <a:cubicBezTo>
                    <a:pt x="1" y="88"/>
                    <a:pt x="0" y="88"/>
                    <a:pt x="1" y="86"/>
                  </a:cubicBezTo>
                  <a:cubicBezTo>
                    <a:pt x="7" y="75"/>
                    <a:pt x="12" y="63"/>
                    <a:pt x="18" y="52"/>
                  </a:cubicBezTo>
                  <a:cubicBezTo>
                    <a:pt x="21" y="48"/>
                    <a:pt x="21" y="44"/>
                    <a:pt x="19" y="40"/>
                  </a:cubicBezTo>
                  <a:cubicBezTo>
                    <a:pt x="13" y="29"/>
                    <a:pt x="8" y="17"/>
                    <a:pt x="3" y="6"/>
                  </a:cubicBezTo>
                  <a:cubicBezTo>
                    <a:pt x="2" y="4"/>
                    <a:pt x="2" y="4"/>
                    <a:pt x="5" y="4"/>
                  </a:cubicBezTo>
                  <a:cubicBezTo>
                    <a:pt x="9" y="4"/>
                    <a:pt x="13" y="3"/>
                    <a:pt x="17" y="3"/>
                  </a:cubicBezTo>
                  <a:cubicBezTo>
                    <a:pt x="19" y="3"/>
                    <a:pt x="20" y="3"/>
                    <a:pt x="21" y="5"/>
                  </a:cubicBezTo>
                  <a:cubicBezTo>
                    <a:pt x="25" y="15"/>
                    <a:pt x="28" y="24"/>
                    <a:pt x="32" y="34"/>
                  </a:cubicBezTo>
                  <a:cubicBezTo>
                    <a:pt x="32" y="34"/>
                    <a:pt x="32" y="35"/>
                    <a:pt x="33" y="35"/>
                  </a:cubicBezTo>
                  <a:cubicBezTo>
                    <a:pt x="33" y="35"/>
                    <a:pt x="33" y="34"/>
                    <a:pt x="34" y="34"/>
                  </a:cubicBezTo>
                  <a:cubicBezTo>
                    <a:pt x="38" y="24"/>
                    <a:pt x="42" y="14"/>
                    <a:pt x="46" y="3"/>
                  </a:cubicBezTo>
                  <a:cubicBezTo>
                    <a:pt x="46" y="2"/>
                    <a:pt x="47" y="1"/>
                    <a:pt x="49" y="1"/>
                  </a:cubicBezTo>
                  <a:cubicBezTo>
                    <a:pt x="53" y="1"/>
                    <a:pt x="58" y="1"/>
                    <a:pt x="63" y="0"/>
                  </a:cubicBezTo>
                  <a:cubicBezTo>
                    <a:pt x="64" y="0"/>
                    <a:pt x="65" y="0"/>
                    <a:pt x="65" y="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047" name="Freeform 29"/>
            <p:cNvSpPr>
              <a:spLocks/>
            </p:cNvSpPr>
            <p:nvPr/>
          </p:nvSpPr>
          <p:spPr bwMode="auto">
            <a:xfrm>
              <a:off x="2092326" y="869950"/>
              <a:ext cx="3175" cy="1588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1" y="0"/>
                    <a:pt x="0" y="1"/>
                    <a:pt x="0" y="0"/>
                  </a:cubicBezTo>
                  <a:cubicBezTo>
                    <a:pt x="2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63A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2" name="Freeform 30"/>
            <p:cNvSpPr>
              <a:spLocks/>
            </p:cNvSpPr>
            <p:nvPr/>
          </p:nvSpPr>
          <p:spPr bwMode="auto">
            <a:xfrm>
              <a:off x="2227263" y="984250"/>
              <a:ext cx="66675" cy="31750"/>
            </a:xfrm>
            <a:custGeom>
              <a:avLst/>
              <a:gdLst>
                <a:gd name="T0" fmla="*/ 19 w 39"/>
                <a:gd name="T1" fmla="*/ 19 h 19"/>
                <a:gd name="T2" fmla="*/ 2 w 39"/>
                <a:gd name="T3" fmla="*/ 19 h 19"/>
                <a:gd name="T4" fmla="*/ 0 w 39"/>
                <a:gd name="T5" fmla="*/ 17 h 19"/>
                <a:gd name="T6" fmla="*/ 0 w 39"/>
                <a:gd name="T7" fmla="*/ 1 h 19"/>
                <a:gd name="T8" fmla="*/ 1 w 39"/>
                <a:gd name="T9" fmla="*/ 0 h 19"/>
                <a:gd name="T10" fmla="*/ 37 w 39"/>
                <a:gd name="T11" fmla="*/ 0 h 19"/>
                <a:gd name="T12" fmla="*/ 39 w 39"/>
                <a:gd name="T13" fmla="*/ 2 h 19"/>
                <a:gd name="T14" fmla="*/ 39 w 39"/>
                <a:gd name="T15" fmla="*/ 17 h 19"/>
                <a:gd name="T16" fmla="*/ 37 w 39"/>
                <a:gd name="T17" fmla="*/ 19 h 19"/>
                <a:gd name="T18" fmla="*/ 19 w 39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9">
                  <a:moveTo>
                    <a:pt x="19" y="19"/>
                  </a:moveTo>
                  <a:cubicBezTo>
                    <a:pt x="13" y="19"/>
                    <a:pt x="7" y="19"/>
                    <a:pt x="2" y="19"/>
                  </a:cubicBezTo>
                  <a:cubicBezTo>
                    <a:pt x="0" y="19"/>
                    <a:pt x="0" y="19"/>
                    <a:pt x="0" y="17"/>
                  </a:cubicBezTo>
                  <a:cubicBezTo>
                    <a:pt x="0" y="12"/>
                    <a:pt x="0" y="7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3" y="0"/>
                    <a:pt x="25" y="0"/>
                    <a:pt x="37" y="0"/>
                  </a:cubicBezTo>
                  <a:cubicBezTo>
                    <a:pt x="38" y="0"/>
                    <a:pt x="39" y="0"/>
                    <a:pt x="39" y="2"/>
                  </a:cubicBezTo>
                  <a:cubicBezTo>
                    <a:pt x="39" y="7"/>
                    <a:pt x="39" y="12"/>
                    <a:pt x="39" y="17"/>
                  </a:cubicBezTo>
                  <a:cubicBezTo>
                    <a:pt x="39" y="19"/>
                    <a:pt x="38" y="19"/>
                    <a:pt x="37" y="19"/>
                  </a:cubicBezTo>
                  <a:cubicBezTo>
                    <a:pt x="31" y="19"/>
                    <a:pt x="25" y="19"/>
                    <a:pt x="19" y="19"/>
                  </a:cubicBezTo>
                  <a:close/>
                </a:path>
              </a:pathLst>
            </a:custGeom>
            <a:solidFill>
              <a:srgbClr val="007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3" name="Freeform 31"/>
            <p:cNvSpPr>
              <a:spLocks/>
            </p:cNvSpPr>
            <p:nvPr/>
          </p:nvSpPr>
          <p:spPr bwMode="auto">
            <a:xfrm>
              <a:off x="2227263" y="931862"/>
              <a:ext cx="66675" cy="34925"/>
            </a:xfrm>
            <a:custGeom>
              <a:avLst/>
              <a:gdLst>
                <a:gd name="T0" fmla="*/ 19 w 39"/>
                <a:gd name="T1" fmla="*/ 20 h 20"/>
                <a:gd name="T2" fmla="*/ 1 w 39"/>
                <a:gd name="T3" fmla="*/ 20 h 20"/>
                <a:gd name="T4" fmla="*/ 0 w 39"/>
                <a:gd name="T5" fmla="*/ 18 h 20"/>
                <a:gd name="T6" fmla="*/ 0 w 39"/>
                <a:gd name="T7" fmla="*/ 2 h 20"/>
                <a:gd name="T8" fmla="*/ 1 w 39"/>
                <a:gd name="T9" fmla="*/ 0 h 20"/>
                <a:gd name="T10" fmla="*/ 37 w 39"/>
                <a:gd name="T11" fmla="*/ 0 h 20"/>
                <a:gd name="T12" fmla="*/ 39 w 39"/>
                <a:gd name="T13" fmla="*/ 2 h 20"/>
                <a:gd name="T14" fmla="*/ 39 w 39"/>
                <a:gd name="T15" fmla="*/ 18 h 20"/>
                <a:gd name="T16" fmla="*/ 37 w 39"/>
                <a:gd name="T17" fmla="*/ 20 h 20"/>
                <a:gd name="T18" fmla="*/ 19 w 39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20">
                  <a:moveTo>
                    <a:pt x="19" y="20"/>
                  </a:moveTo>
                  <a:cubicBezTo>
                    <a:pt x="13" y="20"/>
                    <a:pt x="7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3"/>
                    <a:pt x="0" y="7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3" y="0"/>
                    <a:pt x="25" y="0"/>
                    <a:pt x="37" y="0"/>
                  </a:cubicBezTo>
                  <a:cubicBezTo>
                    <a:pt x="38" y="0"/>
                    <a:pt x="39" y="1"/>
                    <a:pt x="39" y="2"/>
                  </a:cubicBezTo>
                  <a:cubicBezTo>
                    <a:pt x="39" y="7"/>
                    <a:pt x="39" y="13"/>
                    <a:pt x="39" y="18"/>
                  </a:cubicBezTo>
                  <a:cubicBezTo>
                    <a:pt x="39" y="19"/>
                    <a:pt x="38" y="20"/>
                    <a:pt x="37" y="20"/>
                  </a:cubicBezTo>
                  <a:cubicBezTo>
                    <a:pt x="31" y="20"/>
                    <a:pt x="25" y="20"/>
                    <a:pt x="19" y="20"/>
                  </a:cubicBezTo>
                  <a:close/>
                </a:path>
              </a:pathLst>
            </a:custGeom>
            <a:solidFill>
              <a:srgbClr val="007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4" name="Freeform 32"/>
            <p:cNvSpPr>
              <a:spLocks/>
            </p:cNvSpPr>
            <p:nvPr/>
          </p:nvSpPr>
          <p:spPr bwMode="auto">
            <a:xfrm>
              <a:off x="2227263" y="1033462"/>
              <a:ext cx="66675" cy="33338"/>
            </a:xfrm>
            <a:custGeom>
              <a:avLst/>
              <a:gdLst>
                <a:gd name="T0" fmla="*/ 19 w 39"/>
                <a:gd name="T1" fmla="*/ 19 h 19"/>
                <a:gd name="T2" fmla="*/ 2 w 39"/>
                <a:gd name="T3" fmla="*/ 19 h 19"/>
                <a:gd name="T4" fmla="*/ 0 w 39"/>
                <a:gd name="T5" fmla="*/ 17 h 19"/>
                <a:gd name="T6" fmla="*/ 0 w 39"/>
                <a:gd name="T7" fmla="*/ 2 h 19"/>
                <a:gd name="T8" fmla="*/ 1 w 39"/>
                <a:gd name="T9" fmla="*/ 0 h 19"/>
                <a:gd name="T10" fmla="*/ 37 w 39"/>
                <a:gd name="T11" fmla="*/ 0 h 19"/>
                <a:gd name="T12" fmla="*/ 39 w 39"/>
                <a:gd name="T13" fmla="*/ 2 h 19"/>
                <a:gd name="T14" fmla="*/ 39 w 39"/>
                <a:gd name="T15" fmla="*/ 17 h 19"/>
                <a:gd name="T16" fmla="*/ 37 w 39"/>
                <a:gd name="T17" fmla="*/ 19 h 19"/>
                <a:gd name="T18" fmla="*/ 19 w 39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9">
                  <a:moveTo>
                    <a:pt x="19" y="19"/>
                  </a:moveTo>
                  <a:cubicBezTo>
                    <a:pt x="13" y="19"/>
                    <a:pt x="7" y="19"/>
                    <a:pt x="2" y="19"/>
                  </a:cubicBezTo>
                  <a:cubicBezTo>
                    <a:pt x="0" y="19"/>
                    <a:pt x="0" y="19"/>
                    <a:pt x="0" y="17"/>
                  </a:cubicBezTo>
                  <a:cubicBezTo>
                    <a:pt x="0" y="12"/>
                    <a:pt x="0" y="7"/>
                    <a:pt x="0" y="2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3" y="0"/>
                    <a:pt x="25" y="0"/>
                    <a:pt x="37" y="0"/>
                  </a:cubicBezTo>
                  <a:cubicBezTo>
                    <a:pt x="38" y="0"/>
                    <a:pt x="39" y="0"/>
                    <a:pt x="39" y="2"/>
                  </a:cubicBezTo>
                  <a:cubicBezTo>
                    <a:pt x="39" y="7"/>
                    <a:pt x="39" y="12"/>
                    <a:pt x="39" y="17"/>
                  </a:cubicBezTo>
                  <a:cubicBezTo>
                    <a:pt x="39" y="19"/>
                    <a:pt x="38" y="19"/>
                    <a:pt x="37" y="19"/>
                  </a:cubicBezTo>
                  <a:cubicBezTo>
                    <a:pt x="31" y="19"/>
                    <a:pt x="25" y="19"/>
                    <a:pt x="19" y="19"/>
                  </a:cubicBezTo>
                  <a:close/>
                </a:path>
              </a:pathLst>
            </a:custGeom>
            <a:solidFill>
              <a:srgbClr val="007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5" name="Freeform 33"/>
            <p:cNvSpPr>
              <a:spLocks/>
            </p:cNvSpPr>
            <p:nvPr/>
          </p:nvSpPr>
          <p:spPr bwMode="auto">
            <a:xfrm>
              <a:off x="2227263" y="831850"/>
              <a:ext cx="66675" cy="33338"/>
            </a:xfrm>
            <a:custGeom>
              <a:avLst/>
              <a:gdLst>
                <a:gd name="T0" fmla="*/ 19 w 39"/>
                <a:gd name="T1" fmla="*/ 19 h 19"/>
                <a:gd name="T2" fmla="*/ 1 w 39"/>
                <a:gd name="T3" fmla="*/ 19 h 19"/>
                <a:gd name="T4" fmla="*/ 0 w 39"/>
                <a:gd name="T5" fmla="*/ 17 h 19"/>
                <a:gd name="T6" fmla="*/ 0 w 39"/>
                <a:gd name="T7" fmla="*/ 1 h 19"/>
                <a:gd name="T8" fmla="*/ 1 w 39"/>
                <a:gd name="T9" fmla="*/ 0 h 19"/>
                <a:gd name="T10" fmla="*/ 37 w 39"/>
                <a:gd name="T11" fmla="*/ 0 h 19"/>
                <a:gd name="T12" fmla="*/ 39 w 39"/>
                <a:gd name="T13" fmla="*/ 2 h 19"/>
                <a:gd name="T14" fmla="*/ 39 w 39"/>
                <a:gd name="T15" fmla="*/ 17 h 19"/>
                <a:gd name="T16" fmla="*/ 37 w 39"/>
                <a:gd name="T17" fmla="*/ 19 h 19"/>
                <a:gd name="T18" fmla="*/ 19 w 39"/>
                <a:gd name="T1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19">
                  <a:moveTo>
                    <a:pt x="19" y="19"/>
                  </a:moveTo>
                  <a:cubicBezTo>
                    <a:pt x="13" y="19"/>
                    <a:pt x="7" y="19"/>
                    <a:pt x="1" y="19"/>
                  </a:cubicBezTo>
                  <a:cubicBezTo>
                    <a:pt x="0" y="19"/>
                    <a:pt x="0" y="19"/>
                    <a:pt x="0" y="17"/>
                  </a:cubicBezTo>
                  <a:cubicBezTo>
                    <a:pt x="0" y="12"/>
                    <a:pt x="0" y="7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3" y="0"/>
                    <a:pt x="25" y="0"/>
                    <a:pt x="37" y="0"/>
                  </a:cubicBezTo>
                  <a:cubicBezTo>
                    <a:pt x="39" y="0"/>
                    <a:pt x="39" y="0"/>
                    <a:pt x="39" y="2"/>
                  </a:cubicBezTo>
                  <a:cubicBezTo>
                    <a:pt x="39" y="7"/>
                    <a:pt x="39" y="12"/>
                    <a:pt x="39" y="17"/>
                  </a:cubicBezTo>
                  <a:cubicBezTo>
                    <a:pt x="39" y="19"/>
                    <a:pt x="38" y="19"/>
                    <a:pt x="37" y="19"/>
                  </a:cubicBezTo>
                  <a:cubicBezTo>
                    <a:pt x="31" y="19"/>
                    <a:pt x="25" y="19"/>
                    <a:pt x="19" y="19"/>
                  </a:cubicBezTo>
                  <a:close/>
                </a:path>
              </a:pathLst>
            </a:custGeom>
            <a:solidFill>
              <a:srgbClr val="007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6" name="Freeform 34"/>
            <p:cNvSpPr>
              <a:spLocks/>
            </p:cNvSpPr>
            <p:nvPr/>
          </p:nvSpPr>
          <p:spPr bwMode="auto">
            <a:xfrm>
              <a:off x="2227263" y="882650"/>
              <a:ext cx="66675" cy="34925"/>
            </a:xfrm>
            <a:custGeom>
              <a:avLst/>
              <a:gdLst>
                <a:gd name="T0" fmla="*/ 19 w 39"/>
                <a:gd name="T1" fmla="*/ 0 h 20"/>
                <a:gd name="T2" fmla="*/ 37 w 39"/>
                <a:gd name="T3" fmla="*/ 0 h 20"/>
                <a:gd name="T4" fmla="*/ 39 w 39"/>
                <a:gd name="T5" fmla="*/ 2 h 20"/>
                <a:gd name="T6" fmla="*/ 39 w 39"/>
                <a:gd name="T7" fmla="*/ 18 h 20"/>
                <a:gd name="T8" fmla="*/ 37 w 39"/>
                <a:gd name="T9" fmla="*/ 20 h 20"/>
                <a:gd name="T10" fmla="*/ 1 w 39"/>
                <a:gd name="T11" fmla="*/ 20 h 20"/>
                <a:gd name="T12" fmla="*/ 0 w 39"/>
                <a:gd name="T13" fmla="*/ 18 h 20"/>
                <a:gd name="T14" fmla="*/ 0 w 39"/>
                <a:gd name="T15" fmla="*/ 2 h 20"/>
                <a:gd name="T16" fmla="*/ 1 w 39"/>
                <a:gd name="T17" fmla="*/ 0 h 20"/>
                <a:gd name="T18" fmla="*/ 19 w 39"/>
                <a:gd name="T1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" h="20">
                  <a:moveTo>
                    <a:pt x="19" y="0"/>
                  </a:moveTo>
                  <a:cubicBezTo>
                    <a:pt x="25" y="0"/>
                    <a:pt x="31" y="0"/>
                    <a:pt x="37" y="0"/>
                  </a:cubicBezTo>
                  <a:cubicBezTo>
                    <a:pt x="38" y="0"/>
                    <a:pt x="39" y="1"/>
                    <a:pt x="39" y="2"/>
                  </a:cubicBezTo>
                  <a:cubicBezTo>
                    <a:pt x="39" y="7"/>
                    <a:pt x="39" y="12"/>
                    <a:pt x="39" y="18"/>
                  </a:cubicBezTo>
                  <a:cubicBezTo>
                    <a:pt x="39" y="19"/>
                    <a:pt x="39" y="20"/>
                    <a:pt x="37" y="20"/>
                  </a:cubicBezTo>
                  <a:cubicBezTo>
                    <a:pt x="25" y="20"/>
                    <a:pt x="13" y="20"/>
                    <a:pt x="1" y="20"/>
                  </a:cubicBezTo>
                  <a:cubicBezTo>
                    <a:pt x="0" y="20"/>
                    <a:pt x="0" y="19"/>
                    <a:pt x="0" y="18"/>
                  </a:cubicBezTo>
                  <a:cubicBezTo>
                    <a:pt x="0" y="13"/>
                    <a:pt x="0" y="7"/>
                    <a:pt x="0" y="2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7" y="0"/>
                    <a:pt x="13" y="0"/>
                    <a:pt x="19" y="0"/>
                  </a:cubicBezTo>
                  <a:close/>
                </a:path>
              </a:pathLst>
            </a:custGeom>
            <a:solidFill>
              <a:srgbClr val="0071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40" name="グループ化 1339"/>
          <p:cNvGrpSpPr/>
          <p:nvPr/>
        </p:nvGrpSpPr>
        <p:grpSpPr>
          <a:xfrm>
            <a:off x="2554288" y="747712"/>
            <a:ext cx="425450" cy="407988"/>
            <a:chOff x="2554288" y="747712"/>
            <a:chExt cx="425450" cy="407988"/>
          </a:xfrm>
        </p:grpSpPr>
        <p:sp>
          <p:nvSpPr>
            <p:cNvPr id="337" name="Freeform 35"/>
            <p:cNvSpPr>
              <a:spLocks/>
            </p:cNvSpPr>
            <p:nvPr/>
          </p:nvSpPr>
          <p:spPr bwMode="auto">
            <a:xfrm>
              <a:off x="2554288" y="747712"/>
              <a:ext cx="239712" cy="407988"/>
            </a:xfrm>
            <a:custGeom>
              <a:avLst/>
              <a:gdLst>
                <a:gd name="T0" fmla="*/ 139 w 140"/>
                <a:gd name="T1" fmla="*/ 169 h 237"/>
                <a:gd name="T2" fmla="*/ 139 w 140"/>
                <a:gd name="T3" fmla="*/ 172 h 237"/>
                <a:gd name="T4" fmla="*/ 139 w 140"/>
                <a:gd name="T5" fmla="*/ 234 h 237"/>
                <a:gd name="T6" fmla="*/ 136 w 140"/>
                <a:gd name="T7" fmla="*/ 236 h 237"/>
                <a:gd name="T8" fmla="*/ 9 w 140"/>
                <a:gd name="T9" fmla="*/ 214 h 237"/>
                <a:gd name="T10" fmla="*/ 2 w 140"/>
                <a:gd name="T11" fmla="*/ 213 h 237"/>
                <a:gd name="T12" fmla="*/ 0 w 140"/>
                <a:gd name="T13" fmla="*/ 210 h 237"/>
                <a:gd name="T14" fmla="*/ 0 w 140"/>
                <a:gd name="T15" fmla="*/ 166 h 237"/>
                <a:gd name="T16" fmla="*/ 0 w 140"/>
                <a:gd name="T17" fmla="*/ 27 h 237"/>
                <a:gd name="T18" fmla="*/ 3 w 140"/>
                <a:gd name="T19" fmla="*/ 24 h 237"/>
                <a:gd name="T20" fmla="*/ 137 w 140"/>
                <a:gd name="T21" fmla="*/ 1 h 237"/>
                <a:gd name="T22" fmla="*/ 139 w 140"/>
                <a:gd name="T23" fmla="*/ 2 h 237"/>
                <a:gd name="T24" fmla="*/ 139 w 140"/>
                <a:gd name="T25" fmla="*/ 41 h 237"/>
                <a:gd name="T26" fmla="*/ 139 w 140"/>
                <a:gd name="T27" fmla="*/ 43 h 237"/>
                <a:gd name="T28" fmla="*/ 139 w 140"/>
                <a:gd name="T29" fmla="*/ 44 h 237"/>
                <a:gd name="T30" fmla="*/ 140 w 140"/>
                <a:gd name="T31" fmla="*/ 75 h 237"/>
                <a:gd name="T32" fmla="*/ 140 w 140"/>
                <a:gd name="T33" fmla="*/ 101 h 237"/>
                <a:gd name="T34" fmla="*/ 140 w 140"/>
                <a:gd name="T35" fmla="*/ 103 h 237"/>
                <a:gd name="T36" fmla="*/ 140 w 140"/>
                <a:gd name="T37" fmla="*/ 129 h 237"/>
                <a:gd name="T38" fmla="*/ 140 w 140"/>
                <a:gd name="T39" fmla="*/ 133 h 237"/>
                <a:gd name="T40" fmla="*/ 140 w 140"/>
                <a:gd name="T41" fmla="*/ 156 h 237"/>
                <a:gd name="T42" fmla="*/ 140 w 140"/>
                <a:gd name="T43" fmla="*/ 160 h 237"/>
                <a:gd name="T44" fmla="*/ 140 w 140"/>
                <a:gd name="T45" fmla="*/ 167 h 237"/>
                <a:gd name="T46" fmla="*/ 139 w 140"/>
                <a:gd name="T47" fmla="*/ 169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40" h="237">
                  <a:moveTo>
                    <a:pt x="139" y="169"/>
                  </a:moveTo>
                  <a:cubicBezTo>
                    <a:pt x="139" y="170"/>
                    <a:pt x="139" y="171"/>
                    <a:pt x="139" y="172"/>
                  </a:cubicBezTo>
                  <a:cubicBezTo>
                    <a:pt x="139" y="193"/>
                    <a:pt x="139" y="214"/>
                    <a:pt x="139" y="234"/>
                  </a:cubicBezTo>
                  <a:cubicBezTo>
                    <a:pt x="139" y="237"/>
                    <a:pt x="138" y="237"/>
                    <a:pt x="136" y="236"/>
                  </a:cubicBezTo>
                  <a:cubicBezTo>
                    <a:pt x="94" y="229"/>
                    <a:pt x="51" y="222"/>
                    <a:pt x="9" y="214"/>
                  </a:cubicBezTo>
                  <a:cubicBezTo>
                    <a:pt x="7" y="214"/>
                    <a:pt x="4" y="213"/>
                    <a:pt x="2" y="213"/>
                  </a:cubicBezTo>
                  <a:cubicBezTo>
                    <a:pt x="1" y="213"/>
                    <a:pt x="0" y="212"/>
                    <a:pt x="0" y="210"/>
                  </a:cubicBezTo>
                  <a:cubicBezTo>
                    <a:pt x="0" y="196"/>
                    <a:pt x="0" y="181"/>
                    <a:pt x="0" y="166"/>
                  </a:cubicBezTo>
                  <a:cubicBezTo>
                    <a:pt x="0" y="120"/>
                    <a:pt x="0" y="74"/>
                    <a:pt x="0" y="27"/>
                  </a:cubicBezTo>
                  <a:cubicBezTo>
                    <a:pt x="0" y="25"/>
                    <a:pt x="1" y="24"/>
                    <a:pt x="3" y="24"/>
                  </a:cubicBezTo>
                  <a:cubicBezTo>
                    <a:pt x="47" y="16"/>
                    <a:pt x="92" y="8"/>
                    <a:pt x="137" y="1"/>
                  </a:cubicBezTo>
                  <a:cubicBezTo>
                    <a:pt x="138" y="0"/>
                    <a:pt x="139" y="1"/>
                    <a:pt x="139" y="2"/>
                  </a:cubicBezTo>
                  <a:cubicBezTo>
                    <a:pt x="139" y="15"/>
                    <a:pt x="139" y="28"/>
                    <a:pt x="139" y="41"/>
                  </a:cubicBezTo>
                  <a:cubicBezTo>
                    <a:pt x="139" y="41"/>
                    <a:pt x="139" y="42"/>
                    <a:pt x="139" y="43"/>
                  </a:cubicBezTo>
                  <a:cubicBezTo>
                    <a:pt x="139" y="43"/>
                    <a:pt x="139" y="44"/>
                    <a:pt x="139" y="44"/>
                  </a:cubicBezTo>
                  <a:cubicBezTo>
                    <a:pt x="139" y="54"/>
                    <a:pt x="139" y="65"/>
                    <a:pt x="140" y="75"/>
                  </a:cubicBezTo>
                  <a:cubicBezTo>
                    <a:pt x="139" y="83"/>
                    <a:pt x="140" y="92"/>
                    <a:pt x="140" y="101"/>
                  </a:cubicBezTo>
                  <a:cubicBezTo>
                    <a:pt x="140" y="101"/>
                    <a:pt x="140" y="102"/>
                    <a:pt x="140" y="103"/>
                  </a:cubicBezTo>
                  <a:cubicBezTo>
                    <a:pt x="140" y="112"/>
                    <a:pt x="140" y="120"/>
                    <a:pt x="140" y="129"/>
                  </a:cubicBezTo>
                  <a:cubicBezTo>
                    <a:pt x="139" y="130"/>
                    <a:pt x="140" y="131"/>
                    <a:pt x="140" y="133"/>
                  </a:cubicBezTo>
                  <a:cubicBezTo>
                    <a:pt x="140" y="140"/>
                    <a:pt x="140" y="148"/>
                    <a:pt x="140" y="156"/>
                  </a:cubicBezTo>
                  <a:cubicBezTo>
                    <a:pt x="139" y="157"/>
                    <a:pt x="140" y="159"/>
                    <a:pt x="140" y="160"/>
                  </a:cubicBezTo>
                  <a:cubicBezTo>
                    <a:pt x="140" y="162"/>
                    <a:pt x="140" y="165"/>
                    <a:pt x="140" y="167"/>
                  </a:cubicBezTo>
                  <a:cubicBezTo>
                    <a:pt x="140" y="168"/>
                    <a:pt x="140" y="169"/>
                    <a:pt x="139" y="169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8" name="Freeform 36"/>
            <p:cNvSpPr>
              <a:spLocks/>
            </p:cNvSpPr>
            <p:nvPr/>
          </p:nvSpPr>
          <p:spPr bwMode="auto">
            <a:xfrm>
              <a:off x="2792413" y="808037"/>
              <a:ext cx="187325" cy="282575"/>
            </a:xfrm>
            <a:custGeom>
              <a:avLst/>
              <a:gdLst>
                <a:gd name="T0" fmla="*/ 0 w 109"/>
                <a:gd name="T1" fmla="*/ 94 h 164"/>
                <a:gd name="T2" fmla="*/ 0 w 109"/>
                <a:gd name="T3" fmla="*/ 71 h 164"/>
                <a:gd name="T4" fmla="*/ 1 w 109"/>
                <a:gd name="T5" fmla="*/ 68 h 164"/>
                <a:gd name="T6" fmla="*/ 1 w 109"/>
                <a:gd name="T7" fmla="*/ 66 h 164"/>
                <a:gd name="T8" fmla="*/ 22 w 109"/>
                <a:gd name="T9" fmla="*/ 55 h 164"/>
                <a:gd name="T10" fmla="*/ 49 w 109"/>
                <a:gd name="T11" fmla="*/ 54 h 164"/>
                <a:gd name="T12" fmla="*/ 51 w 109"/>
                <a:gd name="T13" fmla="*/ 54 h 164"/>
                <a:gd name="T14" fmla="*/ 50 w 109"/>
                <a:gd name="T15" fmla="*/ 52 h 164"/>
                <a:gd name="T16" fmla="*/ 22 w 109"/>
                <a:gd name="T17" fmla="*/ 16 h 164"/>
                <a:gd name="T18" fmla="*/ 18 w 109"/>
                <a:gd name="T19" fmla="*/ 13 h 164"/>
                <a:gd name="T20" fmla="*/ 2 w 109"/>
                <a:gd name="T21" fmla="*/ 18 h 164"/>
                <a:gd name="T22" fmla="*/ 0 w 109"/>
                <a:gd name="T23" fmla="*/ 20 h 164"/>
                <a:gd name="T24" fmla="*/ 0 w 109"/>
                <a:gd name="T25" fmla="*/ 20 h 164"/>
                <a:gd name="T26" fmla="*/ 0 w 109"/>
                <a:gd name="T27" fmla="*/ 9 h 164"/>
                <a:gd name="T28" fmla="*/ 0 w 109"/>
                <a:gd name="T29" fmla="*/ 8 h 164"/>
                <a:gd name="T30" fmla="*/ 28 w 109"/>
                <a:gd name="T31" fmla="*/ 11 h 164"/>
                <a:gd name="T32" fmla="*/ 39 w 109"/>
                <a:gd name="T33" fmla="*/ 25 h 164"/>
                <a:gd name="T34" fmla="*/ 43 w 109"/>
                <a:gd name="T35" fmla="*/ 26 h 164"/>
                <a:gd name="T36" fmla="*/ 64 w 109"/>
                <a:gd name="T37" fmla="*/ 28 h 164"/>
                <a:gd name="T38" fmla="*/ 99 w 109"/>
                <a:gd name="T39" fmla="*/ 56 h 164"/>
                <a:gd name="T40" fmla="*/ 97 w 109"/>
                <a:gd name="T41" fmla="*/ 114 h 164"/>
                <a:gd name="T42" fmla="*/ 79 w 109"/>
                <a:gd name="T43" fmla="*/ 131 h 164"/>
                <a:gd name="T44" fmla="*/ 78 w 109"/>
                <a:gd name="T45" fmla="*/ 135 h 164"/>
                <a:gd name="T46" fmla="*/ 64 w 109"/>
                <a:gd name="T47" fmla="*/ 163 h 164"/>
                <a:gd name="T48" fmla="*/ 45 w 109"/>
                <a:gd name="T49" fmla="*/ 154 h 164"/>
                <a:gd name="T50" fmla="*/ 34 w 109"/>
                <a:gd name="T51" fmla="*/ 141 h 164"/>
                <a:gd name="T52" fmla="*/ 32 w 109"/>
                <a:gd name="T53" fmla="*/ 140 h 164"/>
                <a:gd name="T54" fmla="*/ 12 w 109"/>
                <a:gd name="T55" fmla="*/ 138 h 164"/>
                <a:gd name="T56" fmla="*/ 0 w 109"/>
                <a:gd name="T57" fmla="*/ 134 h 164"/>
                <a:gd name="T58" fmla="*/ 0 w 109"/>
                <a:gd name="T59" fmla="*/ 125 h 164"/>
                <a:gd name="T60" fmla="*/ 3 w 109"/>
                <a:gd name="T61" fmla="*/ 126 h 164"/>
                <a:gd name="T62" fmla="*/ 27 w 109"/>
                <a:gd name="T63" fmla="*/ 130 h 164"/>
                <a:gd name="T64" fmla="*/ 23 w 109"/>
                <a:gd name="T65" fmla="*/ 125 h 164"/>
                <a:gd name="T66" fmla="*/ 4 w 109"/>
                <a:gd name="T67" fmla="*/ 101 h 164"/>
                <a:gd name="T68" fmla="*/ 0 w 109"/>
                <a:gd name="T69" fmla="*/ 94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9" h="164">
                  <a:moveTo>
                    <a:pt x="0" y="94"/>
                  </a:moveTo>
                  <a:cubicBezTo>
                    <a:pt x="0" y="86"/>
                    <a:pt x="0" y="79"/>
                    <a:pt x="0" y="71"/>
                  </a:cubicBezTo>
                  <a:cubicBezTo>
                    <a:pt x="0" y="70"/>
                    <a:pt x="0" y="69"/>
                    <a:pt x="1" y="68"/>
                  </a:cubicBezTo>
                  <a:cubicBezTo>
                    <a:pt x="0" y="67"/>
                    <a:pt x="1" y="66"/>
                    <a:pt x="1" y="66"/>
                  </a:cubicBezTo>
                  <a:cubicBezTo>
                    <a:pt x="7" y="59"/>
                    <a:pt x="13" y="55"/>
                    <a:pt x="22" y="55"/>
                  </a:cubicBezTo>
                  <a:cubicBezTo>
                    <a:pt x="31" y="54"/>
                    <a:pt x="40" y="54"/>
                    <a:pt x="49" y="54"/>
                  </a:cubicBezTo>
                  <a:cubicBezTo>
                    <a:pt x="50" y="54"/>
                    <a:pt x="51" y="55"/>
                    <a:pt x="51" y="54"/>
                  </a:cubicBezTo>
                  <a:cubicBezTo>
                    <a:pt x="51" y="53"/>
                    <a:pt x="50" y="53"/>
                    <a:pt x="50" y="52"/>
                  </a:cubicBezTo>
                  <a:cubicBezTo>
                    <a:pt x="41" y="40"/>
                    <a:pt x="31" y="28"/>
                    <a:pt x="22" y="16"/>
                  </a:cubicBezTo>
                  <a:cubicBezTo>
                    <a:pt x="21" y="15"/>
                    <a:pt x="19" y="14"/>
                    <a:pt x="18" y="13"/>
                  </a:cubicBezTo>
                  <a:cubicBezTo>
                    <a:pt x="12" y="9"/>
                    <a:pt x="5" y="11"/>
                    <a:pt x="2" y="18"/>
                  </a:cubicBezTo>
                  <a:cubicBezTo>
                    <a:pt x="2" y="19"/>
                    <a:pt x="2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6"/>
                    <a:pt x="0" y="12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0" y="0"/>
                    <a:pt x="21" y="2"/>
                    <a:pt x="28" y="11"/>
                  </a:cubicBezTo>
                  <a:cubicBezTo>
                    <a:pt x="32" y="16"/>
                    <a:pt x="36" y="20"/>
                    <a:pt x="39" y="25"/>
                  </a:cubicBezTo>
                  <a:cubicBezTo>
                    <a:pt x="40" y="26"/>
                    <a:pt x="41" y="26"/>
                    <a:pt x="43" y="26"/>
                  </a:cubicBezTo>
                  <a:cubicBezTo>
                    <a:pt x="50" y="26"/>
                    <a:pt x="57" y="26"/>
                    <a:pt x="64" y="28"/>
                  </a:cubicBezTo>
                  <a:cubicBezTo>
                    <a:pt x="80" y="33"/>
                    <a:pt x="92" y="42"/>
                    <a:pt x="99" y="56"/>
                  </a:cubicBezTo>
                  <a:cubicBezTo>
                    <a:pt x="109" y="76"/>
                    <a:pt x="108" y="95"/>
                    <a:pt x="97" y="114"/>
                  </a:cubicBezTo>
                  <a:cubicBezTo>
                    <a:pt x="92" y="121"/>
                    <a:pt x="86" y="127"/>
                    <a:pt x="79" y="131"/>
                  </a:cubicBezTo>
                  <a:cubicBezTo>
                    <a:pt x="77" y="132"/>
                    <a:pt x="77" y="133"/>
                    <a:pt x="78" y="135"/>
                  </a:cubicBezTo>
                  <a:cubicBezTo>
                    <a:pt x="85" y="146"/>
                    <a:pt x="77" y="162"/>
                    <a:pt x="64" y="163"/>
                  </a:cubicBezTo>
                  <a:cubicBezTo>
                    <a:pt x="56" y="164"/>
                    <a:pt x="50" y="161"/>
                    <a:pt x="45" y="154"/>
                  </a:cubicBezTo>
                  <a:cubicBezTo>
                    <a:pt x="42" y="150"/>
                    <a:pt x="38" y="145"/>
                    <a:pt x="34" y="141"/>
                  </a:cubicBezTo>
                  <a:cubicBezTo>
                    <a:pt x="34" y="140"/>
                    <a:pt x="33" y="140"/>
                    <a:pt x="32" y="140"/>
                  </a:cubicBezTo>
                  <a:cubicBezTo>
                    <a:pt x="25" y="140"/>
                    <a:pt x="18" y="140"/>
                    <a:pt x="12" y="138"/>
                  </a:cubicBezTo>
                  <a:cubicBezTo>
                    <a:pt x="8" y="137"/>
                    <a:pt x="4" y="136"/>
                    <a:pt x="0" y="134"/>
                  </a:cubicBezTo>
                  <a:cubicBezTo>
                    <a:pt x="0" y="131"/>
                    <a:pt x="0" y="128"/>
                    <a:pt x="0" y="125"/>
                  </a:cubicBezTo>
                  <a:cubicBezTo>
                    <a:pt x="1" y="125"/>
                    <a:pt x="2" y="125"/>
                    <a:pt x="3" y="126"/>
                  </a:cubicBezTo>
                  <a:cubicBezTo>
                    <a:pt x="11" y="129"/>
                    <a:pt x="19" y="130"/>
                    <a:pt x="27" y="130"/>
                  </a:cubicBezTo>
                  <a:cubicBezTo>
                    <a:pt x="26" y="128"/>
                    <a:pt x="25" y="127"/>
                    <a:pt x="23" y="125"/>
                  </a:cubicBezTo>
                  <a:cubicBezTo>
                    <a:pt x="17" y="117"/>
                    <a:pt x="10" y="109"/>
                    <a:pt x="4" y="101"/>
                  </a:cubicBezTo>
                  <a:cubicBezTo>
                    <a:pt x="2" y="99"/>
                    <a:pt x="0" y="97"/>
                    <a:pt x="0" y="94"/>
                  </a:cubicBezTo>
                  <a:close/>
                </a:path>
              </a:pathLst>
            </a:custGeom>
            <a:solidFill>
              <a:srgbClr val="0C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39" name="Freeform 37"/>
            <p:cNvSpPr>
              <a:spLocks/>
            </p:cNvSpPr>
            <p:nvPr/>
          </p:nvSpPr>
          <p:spPr bwMode="auto">
            <a:xfrm>
              <a:off x="2641601" y="877887"/>
              <a:ext cx="76200" cy="153988"/>
            </a:xfrm>
            <a:custGeom>
              <a:avLst/>
              <a:gdLst>
                <a:gd name="T0" fmla="*/ 0 w 44"/>
                <a:gd name="T1" fmla="*/ 44 h 90"/>
                <a:gd name="T2" fmla="*/ 0 w 44"/>
                <a:gd name="T3" fmla="*/ 4 h 90"/>
                <a:gd name="T4" fmla="*/ 2 w 44"/>
                <a:gd name="T5" fmla="*/ 1 h 90"/>
                <a:gd name="T6" fmla="*/ 15 w 44"/>
                <a:gd name="T7" fmla="*/ 0 h 90"/>
                <a:gd name="T8" fmla="*/ 16 w 44"/>
                <a:gd name="T9" fmla="*/ 1 h 90"/>
                <a:gd name="T10" fmla="*/ 16 w 44"/>
                <a:gd name="T11" fmla="*/ 8 h 90"/>
                <a:gd name="T12" fmla="*/ 16 w 44"/>
                <a:gd name="T13" fmla="*/ 69 h 90"/>
                <a:gd name="T14" fmla="*/ 19 w 44"/>
                <a:gd name="T15" fmla="*/ 72 h 90"/>
                <a:gd name="T16" fmla="*/ 42 w 44"/>
                <a:gd name="T17" fmla="*/ 72 h 90"/>
                <a:gd name="T18" fmla="*/ 44 w 44"/>
                <a:gd name="T19" fmla="*/ 74 h 90"/>
                <a:gd name="T20" fmla="*/ 44 w 44"/>
                <a:gd name="T21" fmla="*/ 88 h 90"/>
                <a:gd name="T22" fmla="*/ 42 w 44"/>
                <a:gd name="T23" fmla="*/ 90 h 90"/>
                <a:gd name="T24" fmla="*/ 12 w 44"/>
                <a:gd name="T25" fmla="*/ 87 h 90"/>
                <a:gd name="T26" fmla="*/ 2 w 44"/>
                <a:gd name="T27" fmla="*/ 87 h 90"/>
                <a:gd name="T28" fmla="*/ 0 w 44"/>
                <a:gd name="T29" fmla="*/ 84 h 90"/>
                <a:gd name="T30" fmla="*/ 0 w 44"/>
                <a:gd name="T31" fmla="*/ 44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4" h="90">
                  <a:moveTo>
                    <a:pt x="0" y="44"/>
                  </a:moveTo>
                  <a:cubicBezTo>
                    <a:pt x="0" y="30"/>
                    <a:pt x="0" y="17"/>
                    <a:pt x="0" y="4"/>
                  </a:cubicBezTo>
                  <a:cubicBezTo>
                    <a:pt x="0" y="2"/>
                    <a:pt x="0" y="1"/>
                    <a:pt x="2" y="1"/>
                  </a:cubicBezTo>
                  <a:cubicBezTo>
                    <a:pt x="7" y="1"/>
                    <a:pt x="11" y="0"/>
                    <a:pt x="15" y="0"/>
                  </a:cubicBezTo>
                  <a:cubicBezTo>
                    <a:pt x="16" y="0"/>
                    <a:pt x="16" y="0"/>
                    <a:pt x="16" y="1"/>
                  </a:cubicBezTo>
                  <a:cubicBezTo>
                    <a:pt x="16" y="4"/>
                    <a:pt x="16" y="6"/>
                    <a:pt x="16" y="8"/>
                  </a:cubicBezTo>
                  <a:cubicBezTo>
                    <a:pt x="16" y="28"/>
                    <a:pt x="16" y="49"/>
                    <a:pt x="16" y="69"/>
                  </a:cubicBezTo>
                  <a:cubicBezTo>
                    <a:pt x="16" y="71"/>
                    <a:pt x="17" y="72"/>
                    <a:pt x="19" y="72"/>
                  </a:cubicBezTo>
                  <a:cubicBezTo>
                    <a:pt x="27" y="72"/>
                    <a:pt x="35" y="72"/>
                    <a:pt x="42" y="72"/>
                  </a:cubicBezTo>
                  <a:cubicBezTo>
                    <a:pt x="44" y="72"/>
                    <a:pt x="44" y="73"/>
                    <a:pt x="44" y="74"/>
                  </a:cubicBezTo>
                  <a:cubicBezTo>
                    <a:pt x="44" y="79"/>
                    <a:pt x="44" y="83"/>
                    <a:pt x="44" y="88"/>
                  </a:cubicBezTo>
                  <a:cubicBezTo>
                    <a:pt x="44" y="89"/>
                    <a:pt x="44" y="90"/>
                    <a:pt x="42" y="90"/>
                  </a:cubicBezTo>
                  <a:cubicBezTo>
                    <a:pt x="32" y="89"/>
                    <a:pt x="22" y="88"/>
                    <a:pt x="12" y="87"/>
                  </a:cubicBezTo>
                  <a:cubicBezTo>
                    <a:pt x="9" y="87"/>
                    <a:pt x="6" y="87"/>
                    <a:pt x="2" y="87"/>
                  </a:cubicBezTo>
                  <a:cubicBezTo>
                    <a:pt x="1" y="87"/>
                    <a:pt x="0" y="86"/>
                    <a:pt x="0" y="84"/>
                  </a:cubicBezTo>
                  <a:cubicBezTo>
                    <a:pt x="0" y="71"/>
                    <a:pt x="0" y="57"/>
                    <a:pt x="0" y="44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0" name="Freeform 38"/>
            <p:cNvSpPr>
              <a:spLocks/>
            </p:cNvSpPr>
            <p:nvPr/>
          </p:nvSpPr>
          <p:spPr bwMode="auto">
            <a:xfrm>
              <a:off x="2792413" y="823912"/>
              <a:ext cx="92075" cy="101600"/>
            </a:xfrm>
            <a:custGeom>
              <a:avLst/>
              <a:gdLst>
                <a:gd name="T0" fmla="*/ 1 w 53"/>
                <a:gd name="T1" fmla="*/ 11 h 59"/>
                <a:gd name="T2" fmla="*/ 9 w 53"/>
                <a:gd name="T3" fmla="*/ 2 h 59"/>
                <a:gd name="T4" fmla="*/ 21 w 53"/>
                <a:gd name="T5" fmla="*/ 5 h 59"/>
                <a:gd name="T6" fmla="*/ 40 w 53"/>
                <a:gd name="T7" fmla="*/ 30 h 59"/>
                <a:gd name="T8" fmla="*/ 53 w 53"/>
                <a:gd name="T9" fmla="*/ 45 h 59"/>
                <a:gd name="T10" fmla="*/ 50 w 53"/>
                <a:gd name="T11" fmla="*/ 46 h 59"/>
                <a:gd name="T12" fmla="*/ 21 w 53"/>
                <a:gd name="T13" fmla="*/ 46 h 59"/>
                <a:gd name="T14" fmla="*/ 1 w 53"/>
                <a:gd name="T15" fmla="*/ 59 h 59"/>
                <a:gd name="T16" fmla="*/ 0 w 53"/>
                <a:gd name="T17" fmla="*/ 58 h 59"/>
                <a:gd name="T18" fmla="*/ 0 w 53"/>
                <a:gd name="T19" fmla="*/ 31 h 59"/>
                <a:gd name="T20" fmla="*/ 5 w 53"/>
                <a:gd name="T21" fmla="*/ 28 h 59"/>
                <a:gd name="T22" fmla="*/ 6 w 53"/>
                <a:gd name="T23" fmla="*/ 24 h 59"/>
                <a:gd name="T24" fmla="*/ 2 w 53"/>
                <a:gd name="T25" fmla="*/ 18 h 59"/>
                <a:gd name="T26" fmla="*/ 0 w 53"/>
                <a:gd name="T27" fmla="*/ 13 h 59"/>
                <a:gd name="T28" fmla="*/ 1 w 53"/>
                <a:gd name="T29" fmla="*/ 1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" h="59">
                  <a:moveTo>
                    <a:pt x="1" y="11"/>
                  </a:moveTo>
                  <a:cubicBezTo>
                    <a:pt x="1" y="6"/>
                    <a:pt x="4" y="3"/>
                    <a:pt x="9" y="2"/>
                  </a:cubicBezTo>
                  <a:cubicBezTo>
                    <a:pt x="13" y="0"/>
                    <a:pt x="18" y="2"/>
                    <a:pt x="21" y="5"/>
                  </a:cubicBezTo>
                  <a:cubicBezTo>
                    <a:pt x="27" y="13"/>
                    <a:pt x="34" y="22"/>
                    <a:pt x="40" y="30"/>
                  </a:cubicBezTo>
                  <a:cubicBezTo>
                    <a:pt x="44" y="35"/>
                    <a:pt x="48" y="40"/>
                    <a:pt x="53" y="45"/>
                  </a:cubicBezTo>
                  <a:cubicBezTo>
                    <a:pt x="52" y="46"/>
                    <a:pt x="51" y="46"/>
                    <a:pt x="50" y="46"/>
                  </a:cubicBezTo>
                  <a:cubicBezTo>
                    <a:pt x="40" y="46"/>
                    <a:pt x="30" y="46"/>
                    <a:pt x="21" y="46"/>
                  </a:cubicBezTo>
                  <a:cubicBezTo>
                    <a:pt x="12" y="47"/>
                    <a:pt x="5" y="51"/>
                    <a:pt x="1" y="59"/>
                  </a:cubicBezTo>
                  <a:cubicBezTo>
                    <a:pt x="0" y="59"/>
                    <a:pt x="0" y="59"/>
                    <a:pt x="0" y="58"/>
                  </a:cubicBezTo>
                  <a:cubicBezTo>
                    <a:pt x="0" y="49"/>
                    <a:pt x="0" y="40"/>
                    <a:pt x="0" y="31"/>
                  </a:cubicBezTo>
                  <a:cubicBezTo>
                    <a:pt x="1" y="29"/>
                    <a:pt x="3" y="29"/>
                    <a:pt x="5" y="28"/>
                  </a:cubicBezTo>
                  <a:cubicBezTo>
                    <a:pt x="8" y="27"/>
                    <a:pt x="8" y="27"/>
                    <a:pt x="6" y="24"/>
                  </a:cubicBezTo>
                  <a:cubicBezTo>
                    <a:pt x="5" y="22"/>
                    <a:pt x="3" y="21"/>
                    <a:pt x="2" y="18"/>
                  </a:cubicBezTo>
                  <a:cubicBezTo>
                    <a:pt x="1" y="17"/>
                    <a:pt x="0" y="15"/>
                    <a:pt x="0" y="13"/>
                  </a:cubicBezTo>
                  <a:cubicBezTo>
                    <a:pt x="0" y="12"/>
                    <a:pt x="0" y="12"/>
                    <a:pt x="1" y="1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1" name="Freeform 39"/>
            <p:cNvSpPr>
              <a:spLocks/>
            </p:cNvSpPr>
            <p:nvPr/>
          </p:nvSpPr>
          <p:spPr bwMode="auto">
            <a:xfrm>
              <a:off x="2792413" y="969962"/>
              <a:ext cx="49212" cy="63500"/>
            </a:xfrm>
            <a:custGeom>
              <a:avLst/>
              <a:gdLst>
                <a:gd name="T0" fmla="*/ 0 w 28"/>
                <a:gd name="T1" fmla="*/ 0 h 37"/>
                <a:gd name="T2" fmla="*/ 15 w 28"/>
                <a:gd name="T3" fmla="*/ 20 h 37"/>
                <a:gd name="T4" fmla="*/ 27 w 28"/>
                <a:gd name="T5" fmla="*/ 35 h 37"/>
                <a:gd name="T6" fmla="*/ 28 w 28"/>
                <a:gd name="T7" fmla="*/ 37 h 37"/>
                <a:gd name="T8" fmla="*/ 3 w 28"/>
                <a:gd name="T9" fmla="*/ 32 h 37"/>
                <a:gd name="T10" fmla="*/ 0 w 28"/>
                <a:gd name="T11" fmla="*/ 31 h 37"/>
                <a:gd name="T12" fmla="*/ 0 w 28"/>
                <a:gd name="T13" fmla="*/ 29 h 37"/>
                <a:gd name="T14" fmla="*/ 0 w 28"/>
                <a:gd name="T15" fmla="*/ 1 h 37"/>
                <a:gd name="T16" fmla="*/ 0 w 28"/>
                <a:gd name="T1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37">
                  <a:moveTo>
                    <a:pt x="0" y="0"/>
                  </a:moveTo>
                  <a:cubicBezTo>
                    <a:pt x="4" y="7"/>
                    <a:pt x="10" y="13"/>
                    <a:pt x="15" y="20"/>
                  </a:cubicBezTo>
                  <a:cubicBezTo>
                    <a:pt x="19" y="25"/>
                    <a:pt x="23" y="30"/>
                    <a:pt x="27" y="35"/>
                  </a:cubicBezTo>
                  <a:cubicBezTo>
                    <a:pt x="28" y="36"/>
                    <a:pt x="28" y="36"/>
                    <a:pt x="28" y="37"/>
                  </a:cubicBezTo>
                  <a:cubicBezTo>
                    <a:pt x="20" y="37"/>
                    <a:pt x="11" y="36"/>
                    <a:pt x="3" y="32"/>
                  </a:cubicBezTo>
                  <a:cubicBezTo>
                    <a:pt x="2" y="32"/>
                    <a:pt x="1" y="32"/>
                    <a:pt x="0" y="31"/>
                  </a:cubicBezTo>
                  <a:cubicBezTo>
                    <a:pt x="0" y="30"/>
                    <a:pt x="0" y="30"/>
                    <a:pt x="0" y="29"/>
                  </a:cubicBezTo>
                  <a:cubicBezTo>
                    <a:pt x="0" y="20"/>
                    <a:pt x="0" y="11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2" name="Freeform 40"/>
            <p:cNvSpPr>
              <a:spLocks/>
            </p:cNvSpPr>
            <p:nvPr/>
          </p:nvSpPr>
          <p:spPr bwMode="auto">
            <a:xfrm>
              <a:off x="2792413" y="823912"/>
              <a:ext cx="15875" cy="53975"/>
            </a:xfrm>
            <a:custGeom>
              <a:avLst/>
              <a:gdLst>
                <a:gd name="T0" fmla="*/ 1 w 9"/>
                <a:gd name="T1" fmla="*/ 13 h 31"/>
                <a:gd name="T2" fmla="*/ 6 w 9"/>
                <a:gd name="T3" fmla="*/ 24 h 31"/>
                <a:gd name="T4" fmla="*/ 5 w 9"/>
                <a:gd name="T5" fmla="*/ 28 h 31"/>
                <a:gd name="T6" fmla="*/ 0 w 9"/>
                <a:gd name="T7" fmla="*/ 31 h 31"/>
                <a:gd name="T8" fmla="*/ 0 w 9"/>
                <a:gd name="T9" fmla="*/ 29 h 31"/>
                <a:gd name="T10" fmla="*/ 0 w 9"/>
                <a:gd name="T11" fmla="*/ 2 h 31"/>
                <a:gd name="T12" fmla="*/ 0 w 9"/>
                <a:gd name="T13" fmla="*/ 0 h 31"/>
                <a:gd name="T14" fmla="*/ 0 w 9"/>
                <a:gd name="T15" fmla="*/ 11 h 31"/>
                <a:gd name="T16" fmla="*/ 1 w 9"/>
                <a:gd name="T17" fmla="*/ 1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31">
                  <a:moveTo>
                    <a:pt x="1" y="13"/>
                  </a:moveTo>
                  <a:cubicBezTo>
                    <a:pt x="1" y="18"/>
                    <a:pt x="4" y="21"/>
                    <a:pt x="6" y="24"/>
                  </a:cubicBezTo>
                  <a:cubicBezTo>
                    <a:pt x="9" y="27"/>
                    <a:pt x="9" y="27"/>
                    <a:pt x="5" y="28"/>
                  </a:cubicBezTo>
                  <a:cubicBezTo>
                    <a:pt x="3" y="29"/>
                    <a:pt x="2" y="30"/>
                    <a:pt x="0" y="31"/>
                  </a:cubicBezTo>
                  <a:cubicBezTo>
                    <a:pt x="0" y="30"/>
                    <a:pt x="0" y="30"/>
                    <a:pt x="0" y="29"/>
                  </a:cubicBezTo>
                  <a:cubicBezTo>
                    <a:pt x="0" y="20"/>
                    <a:pt x="0" y="11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3"/>
                    <a:pt x="0" y="7"/>
                    <a:pt x="0" y="11"/>
                  </a:cubicBezTo>
                  <a:cubicBezTo>
                    <a:pt x="1" y="12"/>
                    <a:pt x="0" y="13"/>
                    <a:pt x="1" y="13"/>
                  </a:cubicBezTo>
                  <a:close/>
                </a:path>
              </a:pathLst>
            </a:custGeom>
            <a:solidFill>
              <a:srgbClr val="0D71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3" name="Freeform 41"/>
            <p:cNvSpPr>
              <a:spLocks/>
            </p:cNvSpPr>
            <p:nvPr/>
          </p:nvSpPr>
          <p:spPr bwMode="auto">
            <a:xfrm>
              <a:off x="2828926" y="868362"/>
              <a:ext cx="133350" cy="207963"/>
            </a:xfrm>
            <a:custGeom>
              <a:avLst/>
              <a:gdLst>
                <a:gd name="T0" fmla="*/ 0 w 78"/>
                <a:gd name="T1" fmla="*/ 75 h 121"/>
                <a:gd name="T2" fmla="*/ 28 w 78"/>
                <a:gd name="T3" fmla="*/ 75 h 121"/>
                <a:gd name="T4" fmla="*/ 51 w 78"/>
                <a:gd name="T5" fmla="*/ 63 h 121"/>
                <a:gd name="T6" fmla="*/ 49 w 78"/>
                <a:gd name="T7" fmla="*/ 30 h 121"/>
                <a:gd name="T8" fmla="*/ 26 w 78"/>
                <a:gd name="T9" fmla="*/ 3 h 121"/>
                <a:gd name="T10" fmla="*/ 25 w 78"/>
                <a:gd name="T11" fmla="*/ 1 h 121"/>
                <a:gd name="T12" fmla="*/ 53 w 78"/>
                <a:gd name="T13" fmla="*/ 7 h 121"/>
                <a:gd name="T14" fmla="*/ 78 w 78"/>
                <a:gd name="T15" fmla="*/ 48 h 121"/>
                <a:gd name="T16" fmla="*/ 67 w 78"/>
                <a:gd name="T17" fmla="*/ 78 h 121"/>
                <a:gd name="T18" fmla="*/ 45 w 78"/>
                <a:gd name="T19" fmla="*/ 93 h 121"/>
                <a:gd name="T20" fmla="*/ 45 w 78"/>
                <a:gd name="T21" fmla="*/ 95 h 121"/>
                <a:gd name="T22" fmla="*/ 50 w 78"/>
                <a:gd name="T23" fmla="*/ 102 h 121"/>
                <a:gd name="T24" fmla="*/ 48 w 78"/>
                <a:gd name="T25" fmla="*/ 118 h 121"/>
                <a:gd name="T26" fmla="*/ 32 w 78"/>
                <a:gd name="T27" fmla="*/ 116 h 121"/>
                <a:gd name="T28" fmla="*/ 17 w 78"/>
                <a:gd name="T29" fmla="*/ 97 h 121"/>
                <a:gd name="T30" fmla="*/ 0 w 78"/>
                <a:gd name="T31" fmla="*/ 7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78" h="121">
                  <a:moveTo>
                    <a:pt x="0" y="75"/>
                  </a:moveTo>
                  <a:cubicBezTo>
                    <a:pt x="9" y="75"/>
                    <a:pt x="19" y="75"/>
                    <a:pt x="28" y="75"/>
                  </a:cubicBezTo>
                  <a:cubicBezTo>
                    <a:pt x="38" y="75"/>
                    <a:pt x="46" y="71"/>
                    <a:pt x="51" y="63"/>
                  </a:cubicBezTo>
                  <a:cubicBezTo>
                    <a:pt x="58" y="53"/>
                    <a:pt x="56" y="40"/>
                    <a:pt x="49" y="30"/>
                  </a:cubicBezTo>
                  <a:cubicBezTo>
                    <a:pt x="41" y="21"/>
                    <a:pt x="34" y="12"/>
                    <a:pt x="26" y="3"/>
                  </a:cubicBezTo>
                  <a:cubicBezTo>
                    <a:pt x="26" y="2"/>
                    <a:pt x="25" y="2"/>
                    <a:pt x="25" y="1"/>
                  </a:cubicBezTo>
                  <a:cubicBezTo>
                    <a:pt x="35" y="0"/>
                    <a:pt x="45" y="2"/>
                    <a:pt x="53" y="7"/>
                  </a:cubicBezTo>
                  <a:cubicBezTo>
                    <a:pt x="69" y="16"/>
                    <a:pt x="77" y="30"/>
                    <a:pt x="78" y="48"/>
                  </a:cubicBezTo>
                  <a:cubicBezTo>
                    <a:pt x="78" y="59"/>
                    <a:pt x="74" y="69"/>
                    <a:pt x="67" y="78"/>
                  </a:cubicBezTo>
                  <a:cubicBezTo>
                    <a:pt x="61" y="85"/>
                    <a:pt x="54" y="90"/>
                    <a:pt x="45" y="93"/>
                  </a:cubicBezTo>
                  <a:cubicBezTo>
                    <a:pt x="44" y="94"/>
                    <a:pt x="44" y="94"/>
                    <a:pt x="45" y="95"/>
                  </a:cubicBezTo>
                  <a:cubicBezTo>
                    <a:pt x="46" y="98"/>
                    <a:pt x="48" y="100"/>
                    <a:pt x="50" y="102"/>
                  </a:cubicBezTo>
                  <a:cubicBezTo>
                    <a:pt x="53" y="107"/>
                    <a:pt x="52" y="114"/>
                    <a:pt x="48" y="118"/>
                  </a:cubicBezTo>
                  <a:cubicBezTo>
                    <a:pt x="43" y="121"/>
                    <a:pt x="37" y="121"/>
                    <a:pt x="32" y="116"/>
                  </a:cubicBezTo>
                  <a:cubicBezTo>
                    <a:pt x="27" y="110"/>
                    <a:pt x="22" y="103"/>
                    <a:pt x="17" y="97"/>
                  </a:cubicBezTo>
                  <a:cubicBezTo>
                    <a:pt x="11" y="90"/>
                    <a:pt x="5" y="83"/>
                    <a:pt x="0" y="75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4" name="Freeform 42"/>
            <p:cNvSpPr>
              <a:spLocks/>
            </p:cNvSpPr>
            <p:nvPr/>
          </p:nvSpPr>
          <p:spPr bwMode="auto">
            <a:xfrm>
              <a:off x="2805113" y="920750"/>
              <a:ext cx="106362" cy="61913"/>
            </a:xfrm>
            <a:custGeom>
              <a:avLst/>
              <a:gdLst>
                <a:gd name="T0" fmla="*/ 31 w 62"/>
                <a:gd name="T1" fmla="*/ 36 h 36"/>
                <a:gd name="T2" fmla="*/ 17 w 62"/>
                <a:gd name="T3" fmla="*/ 36 h 36"/>
                <a:gd name="T4" fmla="*/ 0 w 62"/>
                <a:gd name="T5" fmla="*/ 17 h 36"/>
                <a:gd name="T6" fmla="*/ 18 w 62"/>
                <a:gd name="T7" fmla="*/ 0 h 36"/>
                <a:gd name="T8" fmla="*/ 44 w 62"/>
                <a:gd name="T9" fmla="*/ 0 h 36"/>
                <a:gd name="T10" fmla="*/ 59 w 62"/>
                <a:gd name="T11" fmla="*/ 11 h 36"/>
                <a:gd name="T12" fmla="*/ 57 w 62"/>
                <a:gd name="T13" fmla="*/ 28 h 36"/>
                <a:gd name="T14" fmla="*/ 42 w 62"/>
                <a:gd name="T15" fmla="*/ 36 h 36"/>
                <a:gd name="T16" fmla="*/ 31 w 62"/>
                <a:gd name="T17" fmla="*/ 36 h 36"/>
                <a:gd name="T18" fmla="*/ 31 w 62"/>
                <a:gd name="T19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36">
                  <a:moveTo>
                    <a:pt x="31" y="36"/>
                  </a:moveTo>
                  <a:cubicBezTo>
                    <a:pt x="26" y="36"/>
                    <a:pt x="21" y="36"/>
                    <a:pt x="17" y="36"/>
                  </a:cubicBezTo>
                  <a:cubicBezTo>
                    <a:pt x="7" y="35"/>
                    <a:pt x="0" y="27"/>
                    <a:pt x="0" y="17"/>
                  </a:cubicBezTo>
                  <a:cubicBezTo>
                    <a:pt x="1" y="8"/>
                    <a:pt x="9" y="0"/>
                    <a:pt x="18" y="0"/>
                  </a:cubicBezTo>
                  <a:cubicBezTo>
                    <a:pt x="27" y="0"/>
                    <a:pt x="35" y="0"/>
                    <a:pt x="44" y="0"/>
                  </a:cubicBezTo>
                  <a:cubicBezTo>
                    <a:pt x="51" y="0"/>
                    <a:pt x="56" y="4"/>
                    <a:pt x="59" y="11"/>
                  </a:cubicBezTo>
                  <a:cubicBezTo>
                    <a:pt x="62" y="17"/>
                    <a:pt x="61" y="23"/>
                    <a:pt x="57" y="28"/>
                  </a:cubicBezTo>
                  <a:cubicBezTo>
                    <a:pt x="54" y="34"/>
                    <a:pt x="49" y="36"/>
                    <a:pt x="42" y="36"/>
                  </a:cubicBezTo>
                  <a:cubicBezTo>
                    <a:pt x="38" y="36"/>
                    <a:pt x="35" y="36"/>
                    <a:pt x="31" y="36"/>
                  </a:cubicBezTo>
                  <a:cubicBezTo>
                    <a:pt x="31" y="36"/>
                    <a:pt x="31" y="36"/>
                    <a:pt x="31" y="36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5" name="Freeform 43"/>
            <p:cNvSpPr>
              <a:spLocks/>
            </p:cNvSpPr>
            <p:nvPr/>
          </p:nvSpPr>
          <p:spPr bwMode="auto">
            <a:xfrm>
              <a:off x="2792413" y="842962"/>
              <a:ext cx="1587" cy="3175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  <a:gd name="T4" fmla="*/ 1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1"/>
                    <a:pt x="1" y="2"/>
                    <a:pt x="1" y="2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41" name="グループ化 1340"/>
          <p:cNvGrpSpPr/>
          <p:nvPr/>
        </p:nvGrpSpPr>
        <p:grpSpPr>
          <a:xfrm>
            <a:off x="3186113" y="741362"/>
            <a:ext cx="420687" cy="420688"/>
            <a:chOff x="3186113" y="741362"/>
            <a:chExt cx="420687" cy="420688"/>
          </a:xfrm>
        </p:grpSpPr>
        <p:sp>
          <p:nvSpPr>
            <p:cNvPr id="346" name="Freeform 44"/>
            <p:cNvSpPr>
              <a:spLocks/>
            </p:cNvSpPr>
            <p:nvPr/>
          </p:nvSpPr>
          <p:spPr bwMode="auto">
            <a:xfrm>
              <a:off x="3405188" y="741362"/>
              <a:ext cx="201612" cy="201613"/>
            </a:xfrm>
            <a:custGeom>
              <a:avLst/>
              <a:gdLst>
                <a:gd name="T0" fmla="*/ 1 w 117"/>
                <a:gd name="T1" fmla="*/ 58 h 117"/>
                <a:gd name="T2" fmla="*/ 1 w 117"/>
                <a:gd name="T3" fmla="*/ 3 h 117"/>
                <a:gd name="T4" fmla="*/ 3 w 117"/>
                <a:gd name="T5" fmla="*/ 0 h 117"/>
                <a:gd name="T6" fmla="*/ 114 w 117"/>
                <a:gd name="T7" fmla="*/ 0 h 117"/>
                <a:gd name="T8" fmla="*/ 117 w 117"/>
                <a:gd name="T9" fmla="*/ 2 h 117"/>
                <a:gd name="T10" fmla="*/ 117 w 117"/>
                <a:gd name="T11" fmla="*/ 114 h 117"/>
                <a:gd name="T12" fmla="*/ 114 w 117"/>
                <a:gd name="T13" fmla="*/ 117 h 117"/>
                <a:gd name="T14" fmla="*/ 3 w 117"/>
                <a:gd name="T15" fmla="*/ 117 h 117"/>
                <a:gd name="T16" fmla="*/ 1 w 117"/>
                <a:gd name="T17" fmla="*/ 114 h 117"/>
                <a:gd name="T18" fmla="*/ 1 w 117"/>
                <a:gd name="T19" fmla="*/ 58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117">
                  <a:moveTo>
                    <a:pt x="1" y="58"/>
                  </a:moveTo>
                  <a:cubicBezTo>
                    <a:pt x="1" y="40"/>
                    <a:pt x="1" y="21"/>
                    <a:pt x="1" y="3"/>
                  </a:cubicBezTo>
                  <a:cubicBezTo>
                    <a:pt x="1" y="1"/>
                    <a:pt x="1" y="0"/>
                    <a:pt x="3" y="0"/>
                  </a:cubicBezTo>
                  <a:cubicBezTo>
                    <a:pt x="40" y="0"/>
                    <a:pt x="77" y="0"/>
                    <a:pt x="114" y="0"/>
                  </a:cubicBezTo>
                  <a:cubicBezTo>
                    <a:pt x="116" y="0"/>
                    <a:pt x="117" y="0"/>
                    <a:pt x="117" y="2"/>
                  </a:cubicBezTo>
                  <a:cubicBezTo>
                    <a:pt x="117" y="40"/>
                    <a:pt x="117" y="77"/>
                    <a:pt x="117" y="114"/>
                  </a:cubicBezTo>
                  <a:cubicBezTo>
                    <a:pt x="117" y="116"/>
                    <a:pt x="116" y="117"/>
                    <a:pt x="114" y="117"/>
                  </a:cubicBezTo>
                  <a:cubicBezTo>
                    <a:pt x="77" y="116"/>
                    <a:pt x="40" y="116"/>
                    <a:pt x="3" y="117"/>
                  </a:cubicBezTo>
                  <a:cubicBezTo>
                    <a:pt x="1" y="117"/>
                    <a:pt x="0" y="116"/>
                    <a:pt x="1" y="114"/>
                  </a:cubicBezTo>
                  <a:cubicBezTo>
                    <a:pt x="1" y="95"/>
                    <a:pt x="1" y="77"/>
                    <a:pt x="1" y="58"/>
                  </a:cubicBezTo>
                  <a:close/>
                </a:path>
              </a:pathLst>
            </a:custGeom>
            <a:solidFill>
              <a:srgbClr val="8CC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7" name="Freeform 45"/>
            <p:cNvSpPr>
              <a:spLocks/>
            </p:cNvSpPr>
            <p:nvPr/>
          </p:nvSpPr>
          <p:spPr bwMode="auto">
            <a:xfrm>
              <a:off x="3186113" y="963612"/>
              <a:ext cx="200025" cy="198438"/>
            </a:xfrm>
            <a:custGeom>
              <a:avLst/>
              <a:gdLst>
                <a:gd name="T0" fmla="*/ 58 w 117"/>
                <a:gd name="T1" fmla="*/ 116 h 116"/>
                <a:gd name="T2" fmla="*/ 2 w 117"/>
                <a:gd name="T3" fmla="*/ 116 h 116"/>
                <a:gd name="T4" fmla="*/ 0 w 117"/>
                <a:gd name="T5" fmla="*/ 113 h 116"/>
                <a:gd name="T6" fmla="*/ 0 w 117"/>
                <a:gd name="T7" fmla="*/ 2 h 116"/>
                <a:gd name="T8" fmla="*/ 2 w 117"/>
                <a:gd name="T9" fmla="*/ 0 h 116"/>
                <a:gd name="T10" fmla="*/ 114 w 117"/>
                <a:gd name="T11" fmla="*/ 0 h 116"/>
                <a:gd name="T12" fmla="*/ 117 w 117"/>
                <a:gd name="T13" fmla="*/ 2 h 116"/>
                <a:gd name="T14" fmla="*/ 117 w 117"/>
                <a:gd name="T15" fmla="*/ 113 h 116"/>
                <a:gd name="T16" fmla="*/ 114 w 117"/>
                <a:gd name="T17" fmla="*/ 116 h 116"/>
                <a:gd name="T18" fmla="*/ 58 w 117"/>
                <a:gd name="T1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116">
                  <a:moveTo>
                    <a:pt x="58" y="116"/>
                  </a:moveTo>
                  <a:cubicBezTo>
                    <a:pt x="39" y="116"/>
                    <a:pt x="21" y="116"/>
                    <a:pt x="2" y="116"/>
                  </a:cubicBezTo>
                  <a:cubicBezTo>
                    <a:pt x="0" y="116"/>
                    <a:pt x="0" y="115"/>
                    <a:pt x="0" y="113"/>
                  </a:cubicBezTo>
                  <a:cubicBezTo>
                    <a:pt x="0" y="76"/>
                    <a:pt x="0" y="39"/>
                    <a:pt x="0" y="2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40" y="0"/>
                    <a:pt x="77" y="0"/>
                    <a:pt x="114" y="0"/>
                  </a:cubicBezTo>
                  <a:cubicBezTo>
                    <a:pt x="116" y="0"/>
                    <a:pt x="117" y="0"/>
                    <a:pt x="117" y="2"/>
                  </a:cubicBezTo>
                  <a:cubicBezTo>
                    <a:pt x="116" y="39"/>
                    <a:pt x="116" y="76"/>
                    <a:pt x="117" y="113"/>
                  </a:cubicBezTo>
                  <a:cubicBezTo>
                    <a:pt x="117" y="115"/>
                    <a:pt x="116" y="116"/>
                    <a:pt x="114" y="116"/>
                  </a:cubicBezTo>
                  <a:cubicBezTo>
                    <a:pt x="95" y="116"/>
                    <a:pt x="77" y="116"/>
                    <a:pt x="58" y="116"/>
                  </a:cubicBezTo>
                  <a:close/>
                </a:path>
              </a:pathLst>
            </a:custGeom>
            <a:solidFill>
              <a:srgbClr val="00A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8" name="Freeform 46"/>
            <p:cNvSpPr>
              <a:spLocks/>
            </p:cNvSpPr>
            <p:nvPr/>
          </p:nvSpPr>
          <p:spPr bwMode="auto">
            <a:xfrm>
              <a:off x="3186113" y="741362"/>
              <a:ext cx="198437" cy="200025"/>
            </a:xfrm>
            <a:custGeom>
              <a:avLst/>
              <a:gdLst>
                <a:gd name="T0" fmla="*/ 0 w 116"/>
                <a:gd name="T1" fmla="*/ 58 h 116"/>
                <a:gd name="T2" fmla="*/ 0 w 116"/>
                <a:gd name="T3" fmla="*/ 2 h 116"/>
                <a:gd name="T4" fmla="*/ 2 w 116"/>
                <a:gd name="T5" fmla="*/ 0 h 116"/>
                <a:gd name="T6" fmla="*/ 114 w 116"/>
                <a:gd name="T7" fmla="*/ 0 h 116"/>
                <a:gd name="T8" fmla="*/ 116 w 116"/>
                <a:gd name="T9" fmla="*/ 3 h 116"/>
                <a:gd name="T10" fmla="*/ 116 w 116"/>
                <a:gd name="T11" fmla="*/ 114 h 116"/>
                <a:gd name="T12" fmla="*/ 114 w 116"/>
                <a:gd name="T13" fmla="*/ 116 h 116"/>
                <a:gd name="T14" fmla="*/ 2 w 116"/>
                <a:gd name="T15" fmla="*/ 116 h 116"/>
                <a:gd name="T16" fmla="*/ 0 w 116"/>
                <a:gd name="T17" fmla="*/ 114 h 116"/>
                <a:gd name="T18" fmla="*/ 0 w 116"/>
                <a:gd name="T19" fmla="*/ 58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6" h="116">
                  <a:moveTo>
                    <a:pt x="0" y="58"/>
                  </a:moveTo>
                  <a:cubicBezTo>
                    <a:pt x="0" y="40"/>
                    <a:pt x="0" y="21"/>
                    <a:pt x="0" y="2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40" y="0"/>
                    <a:pt x="77" y="0"/>
                    <a:pt x="114" y="0"/>
                  </a:cubicBezTo>
                  <a:cubicBezTo>
                    <a:pt x="116" y="0"/>
                    <a:pt x="116" y="1"/>
                    <a:pt x="116" y="3"/>
                  </a:cubicBezTo>
                  <a:cubicBezTo>
                    <a:pt x="116" y="40"/>
                    <a:pt x="116" y="77"/>
                    <a:pt x="116" y="114"/>
                  </a:cubicBezTo>
                  <a:cubicBezTo>
                    <a:pt x="116" y="116"/>
                    <a:pt x="116" y="116"/>
                    <a:pt x="114" y="116"/>
                  </a:cubicBezTo>
                  <a:cubicBezTo>
                    <a:pt x="77" y="116"/>
                    <a:pt x="40" y="116"/>
                    <a:pt x="2" y="116"/>
                  </a:cubicBezTo>
                  <a:cubicBezTo>
                    <a:pt x="0" y="116"/>
                    <a:pt x="0" y="116"/>
                    <a:pt x="0" y="114"/>
                  </a:cubicBezTo>
                  <a:cubicBezTo>
                    <a:pt x="0" y="95"/>
                    <a:pt x="0" y="77"/>
                    <a:pt x="0" y="58"/>
                  </a:cubicBezTo>
                  <a:close/>
                </a:path>
              </a:pathLst>
            </a:custGeom>
            <a:solidFill>
              <a:srgbClr val="F165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49" name="Freeform 47"/>
            <p:cNvSpPr>
              <a:spLocks/>
            </p:cNvSpPr>
            <p:nvPr/>
          </p:nvSpPr>
          <p:spPr bwMode="auto">
            <a:xfrm>
              <a:off x="3405188" y="963612"/>
              <a:ext cx="201612" cy="198438"/>
            </a:xfrm>
            <a:custGeom>
              <a:avLst/>
              <a:gdLst>
                <a:gd name="T0" fmla="*/ 59 w 117"/>
                <a:gd name="T1" fmla="*/ 116 h 116"/>
                <a:gd name="T2" fmla="*/ 3 w 117"/>
                <a:gd name="T3" fmla="*/ 116 h 116"/>
                <a:gd name="T4" fmla="*/ 0 w 117"/>
                <a:gd name="T5" fmla="*/ 113 h 116"/>
                <a:gd name="T6" fmla="*/ 0 w 117"/>
                <a:gd name="T7" fmla="*/ 2 h 116"/>
                <a:gd name="T8" fmla="*/ 3 w 117"/>
                <a:gd name="T9" fmla="*/ 0 h 116"/>
                <a:gd name="T10" fmla="*/ 114 w 117"/>
                <a:gd name="T11" fmla="*/ 0 h 116"/>
                <a:gd name="T12" fmla="*/ 117 w 117"/>
                <a:gd name="T13" fmla="*/ 2 h 116"/>
                <a:gd name="T14" fmla="*/ 117 w 117"/>
                <a:gd name="T15" fmla="*/ 113 h 116"/>
                <a:gd name="T16" fmla="*/ 114 w 117"/>
                <a:gd name="T17" fmla="*/ 116 h 116"/>
                <a:gd name="T18" fmla="*/ 59 w 117"/>
                <a:gd name="T1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7" h="116">
                  <a:moveTo>
                    <a:pt x="59" y="116"/>
                  </a:moveTo>
                  <a:cubicBezTo>
                    <a:pt x="40" y="116"/>
                    <a:pt x="22" y="116"/>
                    <a:pt x="3" y="116"/>
                  </a:cubicBezTo>
                  <a:cubicBezTo>
                    <a:pt x="1" y="116"/>
                    <a:pt x="0" y="116"/>
                    <a:pt x="0" y="113"/>
                  </a:cubicBezTo>
                  <a:cubicBezTo>
                    <a:pt x="1" y="76"/>
                    <a:pt x="1" y="39"/>
                    <a:pt x="0" y="2"/>
                  </a:cubicBezTo>
                  <a:cubicBezTo>
                    <a:pt x="0" y="0"/>
                    <a:pt x="1" y="0"/>
                    <a:pt x="3" y="0"/>
                  </a:cubicBezTo>
                  <a:cubicBezTo>
                    <a:pt x="40" y="0"/>
                    <a:pt x="77" y="0"/>
                    <a:pt x="114" y="0"/>
                  </a:cubicBezTo>
                  <a:cubicBezTo>
                    <a:pt x="116" y="0"/>
                    <a:pt x="117" y="0"/>
                    <a:pt x="117" y="2"/>
                  </a:cubicBezTo>
                  <a:cubicBezTo>
                    <a:pt x="117" y="39"/>
                    <a:pt x="117" y="76"/>
                    <a:pt x="117" y="113"/>
                  </a:cubicBezTo>
                  <a:cubicBezTo>
                    <a:pt x="117" y="115"/>
                    <a:pt x="116" y="116"/>
                    <a:pt x="114" y="116"/>
                  </a:cubicBezTo>
                  <a:cubicBezTo>
                    <a:pt x="96" y="116"/>
                    <a:pt x="77" y="116"/>
                    <a:pt x="59" y="116"/>
                  </a:cubicBezTo>
                  <a:close/>
                </a:path>
              </a:pathLst>
            </a:custGeom>
            <a:solidFill>
              <a:srgbClr val="FEC1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42" name="グループ化 1341"/>
          <p:cNvGrpSpPr/>
          <p:nvPr/>
        </p:nvGrpSpPr>
        <p:grpSpPr>
          <a:xfrm>
            <a:off x="3810000" y="741362"/>
            <a:ext cx="420687" cy="420688"/>
            <a:chOff x="3810000" y="741362"/>
            <a:chExt cx="420687" cy="420688"/>
          </a:xfrm>
        </p:grpSpPr>
        <p:sp>
          <p:nvSpPr>
            <p:cNvPr id="350" name="Freeform 48"/>
            <p:cNvSpPr>
              <a:spLocks/>
            </p:cNvSpPr>
            <p:nvPr/>
          </p:nvSpPr>
          <p:spPr bwMode="auto">
            <a:xfrm>
              <a:off x="3810000" y="741362"/>
              <a:ext cx="420687" cy="420688"/>
            </a:xfrm>
            <a:custGeom>
              <a:avLst/>
              <a:gdLst>
                <a:gd name="T0" fmla="*/ 192 w 245"/>
                <a:gd name="T1" fmla="*/ 190 h 245"/>
                <a:gd name="T2" fmla="*/ 146 w 245"/>
                <a:gd name="T3" fmla="*/ 190 h 245"/>
                <a:gd name="T4" fmla="*/ 143 w 245"/>
                <a:gd name="T5" fmla="*/ 193 h 245"/>
                <a:gd name="T6" fmla="*/ 144 w 245"/>
                <a:gd name="T7" fmla="*/ 242 h 245"/>
                <a:gd name="T8" fmla="*/ 141 w 245"/>
                <a:gd name="T9" fmla="*/ 244 h 245"/>
                <a:gd name="T10" fmla="*/ 32 w 245"/>
                <a:gd name="T11" fmla="*/ 226 h 245"/>
                <a:gd name="T12" fmla="*/ 2 w 245"/>
                <a:gd name="T13" fmla="*/ 221 h 245"/>
                <a:gd name="T14" fmla="*/ 0 w 245"/>
                <a:gd name="T15" fmla="*/ 218 h 245"/>
                <a:gd name="T16" fmla="*/ 0 w 245"/>
                <a:gd name="T17" fmla="*/ 28 h 245"/>
                <a:gd name="T18" fmla="*/ 2 w 245"/>
                <a:gd name="T19" fmla="*/ 25 h 245"/>
                <a:gd name="T20" fmla="*/ 116 w 245"/>
                <a:gd name="T21" fmla="*/ 5 h 245"/>
                <a:gd name="T22" fmla="*/ 141 w 245"/>
                <a:gd name="T23" fmla="*/ 0 h 245"/>
                <a:gd name="T24" fmla="*/ 144 w 245"/>
                <a:gd name="T25" fmla="*/ 2 h 245"/>
                <a:gd name="T26" fmla="*/ 143 w 245"/>
                <a:gd name="T27" fmla="*/ 56 h 245"/>
                <a:gd name="T28" fmla="*/ 146 w 245"/>
                <a:gd name="T29" fmla="*/ 59 h 245"/>
                <a:gd name="T30" fmla="*/ 236 w 245"/>
                <a:gd name="T31" fmla="*/ 59 h 245"/>
                <a:gd name="T32" fmla="*/ 241 w 245"/>
                <a:gd name="T33" fmla="*/ 59 h 245"/>
                <a:gd name="T34" fmla="*/ 245 w 245"/>
                <a:gd name="T35" fmla="*/ 65 h 245"/>
                <a:gd name="T36" fmla="*/ 245 w 245"/>
                <a:gd name="T37" fmla="*/ 67 h 245"/>
                <a:gd name="T38" fmla="*/ 245 w 245"/>
                <a:gd name="T39" fmla="*/ 182 h 245"/>
                <a:gd name="T40" fmla="*/ 237 w 245"/>
                <a:gd name="T41" fmla="*/ 190 h 245"/>
                <a:gd name="T42" fmla="*/ 192 w 245"/>
                <a:gd name="T43" fmla="*/ 19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5" h="245">
                  <a:moveTo>
                    <a:pt x="192" y="190"/>
                  </a:moveTo>
                  <a:cubicBezTo>
                    <a:pt x="176" y="190"/>
                    <a:pt x="161" y="190"/>
                    <a:pt x="146" y="190"/>
                  </a:cubicBezTo>
                  <a:cubicBezTo>
                    <a:pt x="144" y="190"/>
                    <a:pt x="143" y="191"/>
                    <a:pt x="143" y="193"/>
                  </a:cubicBezTo>
                  <a:cubicBezTo>
                    <a:pt x="144" y="209"/>
                    <a:pt x="143" y="226"/>
                    <a:pt x="144" y="242"/>
                  </a:cubicBezTo>
                  <a:cubicBezTo>
                    <a:pt x="144" y="245"/>
                    <a:pt x="143" y="245"/>
                    <a:pt x="141" y="244"/>
                  </a:cubicBezTo>
                  <a:cubicBezTo>
                    <a:pt x="105" y="238"/>
                    <a:pt x="68" y="232"/>
                    <a:pt x="32" y="226"/>
                  </a:cubicBezTo>
                  <a:cubicBezTo>
                    <a:pt x="22" y="224"/>
                    <a:pt x="12" y="222"/>
                    <a:pt x="2" y="221"/>
                  </a:cubicBezTo>
                  <a:cubicBezTo>
                    <a:pt x="1" y="221"/>
                    <a:pt x="0" y="220"/>
                    <a:pt x="0" y="218"/>
                  </a:cubicBezTo>
                  <a:cubicBezTo>
                    <a:pt x="0" y="155"/>
                    <a:pt x="0" y="91"/>
                    <a:pt x="0" y="28"/>
                  </a:cubicBezTo>
                  <a:cubicBezTo>
                    <a:pt x="0" y="26"/>
                    <a:pt x="0" y="25"/>
                    <a:pt x="2" y="25"/>
                  </a:cubicBezTo>
                  <a:cubicBezTo>
                    <a:pt x="40" y="18"/>
                    <a:pt x="78" y="12"/>
                    <a:pt x="116" y="5"/>
                  </a:cubicBezTo>
                  <a:cubicBezTo>
                    <a:pt x="124" y="3"/>
                    <a:pt x="133" y="2"/>
                    <a:pt x="141" y="0"/>
                  </a:cubicBezTo>
                  <a:cubicBezTo>
                    <a:pt x="143" y="0"/>
                    <a:pt x="144" y="1"/>
                    <a:pt x="144" y="2"/>
                  </a:cubicBezTo>
                  <a:cubicBezTo>
                    <a:pt x="143" y="20"/>
                    <a:pt x="144" y="38"/>
                    <a:pt x="143" y="56"/>
                  </a:cubicBezTo>
                  <a:cubicBezTo>
                    <a:pt x="143" y="58"/>
                    <a:pt x="144" y="59"/>
                    <a:pt x="146" y="59"/>
                  </a:cubicBezTo>
                  <a:cubicBezTo>
                    <a:pt x="176" y="59"/>
                    <a:pt x="206" y="59"/>
                    <a:pt x="236" y="59"/>
                  </a:cubicBezTo>
                  <a:cubicBezTo>
                    <a:pt x="238" y="59"/>
                    <a:pt x="239" y="59"/>
                    <a:pt x="241" y="59"/>
                  </a:cubicBezTo>
                  <a:cubicBezTo>
                    <a:pt x="243" y="60"/>
                    <a:pt x="244" y="62"/>
                    <a:pt x="245" y="65"/>
                  </a:cubicBezTo>
                  <a:cubicBezTo>
                    <a:pt x="245" y="66"/>
                    <a:pt x="245" y="67"/>
                    <a:pt x="245" y="67"/>
                  </a:cubicBezTo>
                  <a:cubicBezTo>
                    <a:pt x="245" y="106"/>
                    <a:pt x="245" y="144"/>
                    <a:pt x="245" y="182"/>
                  </a:cubicBezTo>
                  <a:cubicBezTo>
                    <a:pt x="245" y="188"/>
                    <a:pt x="243" y="190"/>
                    <a:pt x="237" y="190"/>
                  </a:cubicBezTo>
                  <a:cubicBezTo>
                    <a:pt x="222" y="190"/>
                    <a:pt x="207" y="190"/>
                    <a:pt x="192" y="190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51" name="Freeform 49"/>
            <p:cNvSpPr>
              <a:spLocks/>
            </p:cNvSpPr>
            <p:nvPr/>
          </p:nvSpPr>
          <p:spPr bwMode="auto">
            <a:xfrm>
              <a:off x="4057650" y="885825"/>
              <a:ext cx="161925" cy="168275"/>
            </a:xfrm>
            <a:custGeom>
              <a:avLst/>
              <a:gdLst>
                <a:gd name="T0" fmla="*/ 0 w 94"/>
                <a:gd name="T1" fmla="*/ 23 h 98"/>
                <a:gd name="T2" fmla="*/ 5 w 94"/>
                <a:gd name="T3" fmla="*/ 28 h 98"/>
                <a:gd name="T4" fmla="*/ 27 w 94"/>
                <a:gd name="T5" fmla="*/ 49 h 98"/>
                <a:gd name="T6" fmla="*/ 40 w 94"/>
                <a:gd name="T7" fmla="*/ 49 h 98"/>
                <a:gd name="T8" fmla="*/ 92 w 94"/>
                <a:gd name="T9" fmla="*/ 1 h 98"/>
                <a:gd name="T10" fmla="*/ 93 w 94"/>
                <a:gd name="T11" fmla="*/ 0 h 98"/>
                <a:gd name="T12" fmla="*/ 94 w 94"/>
                <a:gd name="T13" fmla="*/ 2 h 98"/>
                <a:gd name="T14" fmla="*/ 94 w 94"/>
                <a:gd name="T15" fmla="*/ 95 h 98"/>
                <a:gd name="T16" fmla="*/ 91 w 94"/>
                <a:gd name="T17" fmla="*/ 98 h 98"/>
                <a:gd name="T18" fmla="*/ 3 w 94"/>
                <a:gd name="T19" fmla="*/ 98 h 98"/>
                <a:gd name="T20" fmla="*/ 0 w 94"/>
                <a:gd name="T21" fmla="*/ 95 h 98"/>
                <a:gd name="T22" fmla="*/ 0 w 94"/>
                <a:gd name="T23" fmla="*/ 26 h 98"/>
                <a:gd name="T24" fmla="*/ 0 w 94"/>
                <a:gd name="T25" fmla="*/ 23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98">
                  <a:moveTo>
                    <a:pt x="0" y="23"/>
                  </a:moveTo>
                  <a:cubicBezTo>
                    <a:pt x="2" y="25"/>
                    <a:pt x="4" y="27"/>
                    <a:pt x="5" y="28"/>
                  </a:cubicBezTo>
                  <a:cubicBezTo>
                    <a:pt x="12" y="35"/>
                    <a:pt x="20" y="42"/>
                    <a:pt x="27" y="49"/>
                  </a:cubicBezTo>
                  <a:cubicBezTo>
                    <a:pt x="32" y="54"/>
                    <a:pt x="35" y="54"/>
                    <a:pt x="40" y="49"/>
                  </a:cubicBezTo>
                  <a:cubicBezTo>
                    <a:pt x="57" y="33"/>
                    <a:pt x="74" y="17"/>
                    <a:pt x="92" y="1"/>
                  </a:cubicBezTo>
                  <a:cubicBezTo>
                    <a:pt x="92" y="1"/>
                    <a:pt x="93" y="0"/>
                    <a:pt x="93" y="0"/>
                  </a:cubicBezTo>
                  <a:cubicBezTo>
                    <a:pt x="94" y="1"/>
                    <a:pt x="94" y="1"/>
                    <a:pt x="94" y="2"/>
                  </a:cubicBezTo>
                  <a:cubicBezTo>
                    <a:pt x="94" y="33"/>
                    <a:pt x="94" y="64"/>
                    <a:pt x="94" y="95"/>
                  </a:cubicBezTo>
                  <a:cubicBezTo>
                    <a:pt x="94" y="97"/>
                    <a:pt x="93" y="98"/>
                    <a:pt x="91" y="98"/>
                  </a:cubicBezTo>
                  <a:cubicBezTo>
                    <a:pt x="62" y="98"/>
                    <a:pt x="32" y="98"/>
                    <a:pt x="3" y="98"/>
                  </a:cubicBezTo>
                  <a:cubicBezTo>
                    <a:pt x="1" y="98"/>
                    <a:pt x="0" y="97"/>
                    <a:pt x="0" y="95"/>
                  </a:cubicBezTo>
                  <a:cubicBezTo>
                    <a:pt x="0" y="72"/>
                    <a:pt x="0" y="49"/>
                    <a:pt x="0" y="26"/>
                  </a:cubicBezTo>
                  <a:cubicBezTo>
                    <a:pt x="0" y="25"/>
                    <a:pt x="0" y="25"/>
                    <a:pt x="0" y="23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8" name="Freeform 50"/>
            <p:cNvSpPr>
              <a:spLocks/>
            </p:cNvSpPr>
            <p:nvPr/>
          </p:nvSpPr>
          <p:spPr bwMode="auto">
            <a:xfrm>
              <a:off x="3863975" y="862012"/>
              <a:ext cx="128587" cy="179388"/>
            </a:xfrm>
            <a:custGeom>
              <a:avLst/>
              <a:gdLst>
                <a:gd name="T0" fmla="*/ 75 w 75"/>
                <a:gd name="T1" fmla="*/ 53 h 104"/>
                <a:gd name="T2" fmla="*/ 66 w 75"/>
                <a:gd name="T3" fmla="*/ 82 h 104"/>
                <a:gd name="T4" fmla="*/ 9 w 75"/>
                <a:gd name="T5" fmla="*/ 81 h 104"/>
                <a:gd name="T6" fmla="*/ 3 w 75"/>
                <a:gd name="T7" fmla="*/ 41 h 104"/>
                <a:gd name="T8" fmla="*/ 14 w 75"/>
                <a:gd name="T9" fmla="*/ 17 h 104"/>
                <a:gd name="T10" fmla="*/ 70 w 75"/>
                <a:gd name="T11" fmla="*/ 27 h 104"/>
                <a:gd name="T12" fmla="*/ 75 w 75"/>
                <a:gd name="T13" fmla="*/ 53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104">
                  <a:moveTo>
                    <a:pt x="75" y="53"/>
                  </a:moveTo>
                  <a:cubicBezTo>
                    <a:pt x="75" y="62"/>
                    <a:pt x="73" y="73"/>
                    <a:pt x="66" y="82"/>
                  </a:cubicBezTo>
                  <a:cubicBezTo>
                    <a:pt x="52" y="104"/>
                    <a:pt x="22" y="102"/>
                    <a:pt x="9" y="81"/>
                  </a:cubicBezTo>
                  <a:cubicBezTo>
                    <a:pt x="2" y="69"/>
                    <a:pt x="0" y="55"/>
                    <a:pt x="3" y="41"/>
                  </a:cubicBezTo>
                  <a:cubicBezTo>
                    <a:pt x="4" y="32"/>
                    <a:pt x="8" y="24"/>
                    <a:pt x="14" y="17"/>
                  </a:cubicBezTo>
                  <a:cubicBezTo>
                    <a:pt x="29" y="0"/>
                    <a:pt x="59" y="0"/>
                    <a:pt x="70" y="27"/>
                  </a:cubicBezTo>
                  <a:cubicBezTo>
                    <a:pt x="74" y="34"/>
                    <a:pt x="75" y="42"/>
                    <a:pt x="75" y="53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9" name="Freeform 51"/>
            <p:cNvSpPr>
              <a:spLocks/>
            </p:cNvSpPr>
            <p:nvPr/>
          </p:nvSpPr>
          <p:spPr bwMode="auto">
            <a:xfrm>
              <a:off x="4056063" y="857250"/>
              <a:ext cx="161925" cy="104775"/>
            </a:xfrm>
            <a:custGeom>
              <a:avLst/>
              <a:gdLst>
                <a:gd name="T0" fmla="*/ 0 w 94"/>
                <a:gd name="T1" fmla="*/ 15 h 61"/>
                <a:gd name="T2" fmla="*/ 0 w 94"/>
                <a:gd name="T3" fmla="*/ 2 h 61"/>
                <a:gd name="T4" fmla="*/ 2 w 94"/>
                <a:gd name="T5" fmla="*/ 0 h 61"/>
                <a:gd name="T6" fmla="*/ 92 w 94"/>
                <a:gd name="T7" fmla="*/ 0 h 61"/>
                <a:gd name="T8" fmla="*/ 94 w 94"/>
                <a:gd name="T9" fmla="*/ 2 h 61"/>
                <a:gd name="T10" fmla="*/ 91 w 94"/>
                <a:gd name="T11" fmla="*/ 10 h 61"/>
                <a:gd name="T12" fmla="*/ 36 w 94"/>
                <a:gd name="T13" fmla="*/ 60 h 61"/>
                <a:gd name="T14" fmla="*/ 32 w 94"/>
                <a:gd name="T15" fmla="*/ 60 h 61"/>
                <a:gd name="T16" fmla="*/ 2 w 94"/>
                <a:gd name="T17" fmla="*/ 31 h 61"/>
                <a:gd name="T18" fmla="*/ 0 w 94"/>
                <a:gd name="T19" fmla="*/ 28 h 61"/>
                <a:gd name="T20" fmla="*/ 0 w 94"/>
                <a:gd name="T21" fmla="*/ 1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4" h="61">
                  <a:moveTo>
                    <a:pt x="0" y="15"/>
                  </a:moveTo>
                  <a:cubicBezTo>
                    <a:pt x="0" y="11"/>
                    <a:pt x="1" y="6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32" y="0"/>
                    <a:pt x="62" y="0"/>
                    <a:pt x="92" y="0"/>
                  </a:cubicBezTo>
                  <a:cubicBezTo>
                    <a:pt x="93" y="0"/>
                    <a:pt x="93" y="1"/>
                    <a:pt x="94" y="2"/>
                  </a:cubicBezTo>
                  <a:cubicBezTo>
                    <a:pt x="94" y="5"/>
                    <a:pt x="93" y="7"/>
                    <a:pt x="91" y="10"/>
                  </a:cubicBezTo>
                  <a:cubicBezTo>
                    <a:pt x="72" y="26"/>
                    <a:pt x="54" y="43"/>
                    <a:pt x="36" y="60"/>
                  </a:cubicBezTo>
                  <a:cubicBezTo>
                    <a:pt x="34" y="61"/>
                    <a:pt x="34" y="61"/>
                    <a:pt x="32" y="60"/>
                  </a:cubicBezTo>
                  <a:cubicBezTo>
                    <a:pt x="22" y="50"/>
                    <a:pt x="12" y="41"/>
                    <a:pt x="2" y="31"/>
                  </a:cubicBezTo>
                  <a:cubicBezTo>
                    <a:pt x="1" y="30"/>
                    <a:pt x="0" y="29"/>
                    <a:pt x="0" y="28"/>
                  </a:cubicBezTo>
                  <a:cubicBezTo>
                    <a:pt x="1" y="24"/>
                    <a:pt x="0" y="19"/>
                    <a:pt x="0" y="15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0" name="Freeform 52"/>
            <p:cNvSpPr>
              <a:spLocks/>
            </p:cNvSpPr>
            <p:nvPr/>
          </p:nvSpPr>
          <p:spPr bwMode="auto">
            <a:xfrm>
              <a:off x="3894138" y="893762"/>
              <a:ext cx="71437" cy="103188"/>
            </a:xfrm>
            <a:custGeom>
              <a:avLst/>
              <a:gdLst>
                <a:gd name="T0" fmla="*/ 0 w 41"/>
                <a:gd name="T1" fmla="*/ 32 h 60"/>
                <a:gd name="T2" fmla="*/ 7 w 41"/>
                <a:gd name="T3" fmla="*/ 10 h 60"/>
                <a:gd name="T4" fmla="*/ 34 w 41"/>
                <a:gd name="T5" fmla="*/ 13 h 60"/>
                <a:gd name="T6" fmla="*/ 34 w 41"/>
                <a:gd name="T7" fmla="*/ 51 h 60"/>
                <a:gd name="T8" fmla="*/ 19 w 41"/>
                <a:gd name="T9" fmla="*/ 60 h 60"/>
                <a:gd name="T10" fmla="*/ 4 w 41"/>
                <a:gd name="T11" fmla="*/ 50 h 60"/>
                <a:gd name="T12" fmla="*/ 0 w 41"/>
                <a:gd name="T13" fmla="*/ 32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0">
                  <a:moveTo>
                    <a:pt x="0" y="32"/>
                  </a:moveTo>
                  <a:cubicBezTo>
                    <a:pt x="1" y="24"/>
                    <a:pt x="2" y="17"/>
                    <a:pt x="7" y="10"/>
                  </a:cubicBezTo>
                  <a:cubicBezTo>
                    <a:pt x="15" y="0"/>
                    <a:pt x="29" y="2"/>
                    <a:pt x="34" y="13"/>
                  </a:cubicBezTo>
                  <a:cubicBezTo>
                    <a:pt x="40" y="25"/>
                    <a:pt x="41" y="38"/>
                    <a:pt x="34" y="51"/>
                  </a:cubicBezTo>
                  <a:cubicBezTo>
                    <a:pt x="31" y="57"/>
                    <a:pt x="26" y="60"/>
                    <a:pt x="19" y="60"/>
                  </a:cubicBezTo>
                  <a:cubicBezTo>
                    <a:pt x="12" y="60"/>
                    <a:pt x="8" y="57"/>
                    <a:pt x="4" y="50"/>
                  </a:cubicBezTo>
                  <a:cubicBezTo>
                    <a:pt x="1" y="45"/>
                    <a:pt x="0" y="39"/>
                    <a:pt x="0" y="32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343" name="グループ化 1342"/>
          <p:cNvGrpSpPr/>
          <p:nvPr/>
        </p:nvGrpSpPr>
        <p:grpSpPr>
          <a:xfrm>
            <a:off x="4441825" y="741362"/>
            <a:ext cx="420687" cy="420688"/>
            <a:chOff x="4441825" y="741362"/>
            <a:chExt cx="420687" cy="420688"/>
          </a:xfrm>
        </p:grpSpPr>
        <p:sp>
          <p:nvSpPr>
            <p:cNvPr id="451" name="Freeform 53"/>
            <p:cNvSpPr>
              <a:spLocks/>
            </p:cNvSpPr>
            <p:nvPr/>
          </p:nvSpPr>
          <p:spPr bwMode="auto">
            <a:xfrm>
              <a:off x="4441825" y="741362"/>
              <a:ext cx="420687" cy="420688"/>
            </a:xfrm>
            <a:custGeom>
              <a:avLst/>
              <a:gdLst>
                <a:gd name="T0" fmla="*/ 0 w 245"/>
                <a:gd name="T1" fmla="*/ 123 h 245"/>
                <a:gd name="T2" fmla="*/ 0 w 245"/>
                <a:gd name="T3" fmla="*/ 28 h 245"/>
                <a:gd name="T4" fmla="*/ 2 w 245"/>
                <a:gd name="T5" fmla="*/ 25 h 245"/>
                <a:gd name="T6" fmla="*/ 72 w 245"/>
                <a:gd name="T7" fmla="*/ 13 h 245"/>
                <a:gd name="T8" fmla="*/ 140 w 245"/>
                <a:gd name="T9" fmla="*/ 1 h 245"/>
                <a:gd name="T10" fmla="*/ 140 w 245"/>
                <a:gd name="T11" fmla="*/ 1 h 245"/>
                <a:gd name="T12" fmla="*/ 144 w 245"/>
                <a:gd name="T13" fmla="*/ 3 h 245"/>
                <a:gd name="T14" fmla="*/ 144 w 245"/>
                <a:gd name="T15" fmla="*/ 27 h 245"/>
                <a:gd name="T16" fmla="*/ 146 w 245"/>
                <a:gd name="T17" fmla="*/ 30 h 245"/>
                <a:gd name="T18" fmla="*/ 236 w 245"/>
                <a:gd name="T19" fmla="*/ 30 h 245"/>
                <a:gd name="T20" fmla="*/ 240 w 245"/>
                <a:gd name="T21" fmla="*/ 30 h 245"/>
                <a:gd name="T22" fmla="*/ 245 w 245"/>
                <a:gd name="T23" fmla="*/ 35 h 245"/>
                <a:gd name="T24" fmla="*/ 245 w 245"/>
                <a:gd name="T25" fmla="*/ 38 h 245"/>
                <a:gd name="T26" fmla="*/ 245 w 245"/>
                <a:gd name="T27" fmla="*/ 204 h 245"/>
                <a:gd name="T28" fmla="*/ 237 w 245"/>
                <a:gd name="T29" fmla="*/ 212 h 245"/>
                <a:gd name="T30" fmla="*/ 146 w 245"/>
                <a:gd name="T31" fmla="*/ 212 h 245"/>
                <a:gd name="T32" fmla="*/ 144 w 245"/>
                <a:gd name="T33" fmla="*/ 215 h 245"/>
                <a:gd name="T34" fmla="*/ 144 w 245"/>
                <a:gd name="T35" fmla="*/ 243 h 245"/>
                <a:gd name="T36" fmla="*/ 142 w 245"/>
                <a:gd name="T37" fmla="*/ 245 h 245"/>
                <a:gd name="T38" fmla="*/ 38 w 245"/>
                <a:gd name="T39" fmla="*/ 227 h 245"/>
                <a:gd name="T40" fmla="*/ 2 w 245"/>
                <a:gd name="T41" fmla="*/ 220 h 245"/>
                <a:gd name="T42" fmla="*/ 0 w 245"/>
                <a:gd name="T43" fmla="*/ 218 h 245"/>
                <a:gd name="T44" fmla="*/ 0 w 245"/>
                <a:gd name="T45" fmla="*/ 123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5" h="245">
                  <a:moveTo>
                    <a:pt x="0" y="123"/>
                  </a:moveTo>
                  <a:cubicBezTo>
                    <a:pt x="0" y="91"/>
                    <a:pt x="0" y="59"/>
                    <a:pt x="0" y="28"/>
                  </a:cubicBezTo>
                  <a:cubicBezTo>
                    <a:pt x="0" y="26"/>
                    <a:pt x="1" y="25"/>
                    <a:pt x="2" y="25"/>
                  </a:cubicBezTo>
                  <a:cubicBezTo>
                    <a:pt x="26" y="21"/>
                    <a:pt x="49" y="17"/>
                    <a:pt x="72" y="13"/>
                  </a:cubicBezTo>
                  <a:cubicBezTo>
                    <a:pt x="95" y="9"/>
                    <a:pt x="118" y="5"/>
                    <a:pt x="140" y="1"/>
                  </a:cubicBezTo>
                  <a:cubicBezTo>
                    <a:pt x="140" y="1"/>
                    <a:pt x="140" y="1"/>
                    <a:pt x="140" y="1"/>
                  </a:cubicBezTo>
                  <a:cubicBezTo>
                    <a:pt x="144" y="0"/>
                    <a:pt x="144" y="0"/>
                    <a:pt x="144" y="3"/>
                  </a:cubicBezTo>
                  <a:cubicBezTo>
                    <a:pt x="144" y="11"/>
                    <a:pt x="144" y="19"/>
                    <a:pt x="144" y="27"/>
                  </a:cubicBezTo>
                  <a:cubicBezTo>
                    <a:pt x="143" y="29"/>
                    <a:pt x="144" y="30"/>
                    <a:pt x="146" y="30"/>
                  </a:cubicBezTo>
                  <a:cubicBezTo>
                    <a:pt x="176" y="29"/>
                    <a:pt x="206" y="30"/>
                    <a:pt x="236" y="30"/>
                  </a:cubicBezTo>
                  <a:cubicBezTo>
                    <a:pt x="237" y="30"/>
                    <a:pt x="238" y="30"/>
                    <a:pt x="240" y="30"/>
                  </a:cubicBezTo>
                  <a:cubicBezTo>
                    <a:pt x="242" y="30"/>
                    <a:pt x="244" y="32"/>
                    <a:pt x="245" y="35"/>
                  </a:cubicBezTo>
                  <a:cubicBezTo>
                    <a:pt x="245" y="36"/>
                    <a:pt x="245" y="37"/>
                    <a:pt x="245" y="38"/>
                  </a:cubicBezTo>
                  <a:cubicBezTo>
                    <a:pt x="245" y="93"/>
                    <a:pt x="245" y="149"/>
                    <a:pt x="245" y="204"/>
                  </a:cubicBezTo>
                  <a:cubicBezTo>
                    <a:pt x="245" y="210"/>
                    <a:pt x="243" y="212"/>
                    <a:pt x="237" y="212"/>
                  </a:cubicBezTo>
                  <a:cubicBezTo>
                    <a:pt x="207" y="212"/>
                    <a:pt x="176" y="212"/>
                    <a:pt x="146" y="212"/>
                  </a:cubicBezTo>
                  <a:cubicBezTo>
                    <a:pt x="144" y="212"/>
                    <a:pt x="143" y="213"/>
                    <a:pt x="144" y="215"/>
                  </a:cubicBezTo>
                  <a:cubicBezTo>
                    <a:pt x="144" y="224"/>
                    <a:pt x="144" y="233"/>
                    <a:pt x="144" y="243"/>
                  </a:cubicBezTo>
                  <a:cubicBezTo>
                    <a:pt x="144" y="244"/>
                    <a:pt x="143" y="245"/>
                    <a:pt x="142" y="245"/>
                  </a:cubicBezTo>
                  <a:cubicBezTo>
                    <a:pt x="107" y="238"/>
                    <a:pt x="72" y="233"/>
                    <a:pt x="38" y="227"/>
                  </a:cubicBezTo>
                  <a:cubicBezTo>
                    <a:pt x="26" y="224"/>
                    <a:pt x="14" y="222"/>
                    <a:pt x="2" y="220"/>
                  </a:cubicBezTo>
                  <a:cubicBezTo>
                    <a:pt x="0" y="220"/>
                    <a:pt x="0" y="219"/>
                    <a:pt x="0" y="218"/>
                  </a:cubicBezTo>
                  <a:cubicBezTo>
                    <a:pt x="0" y="186"/>
                    <a:pt x="0" y="154"/>
                    <a:pt x="0" y="123"/>
                  </a:cubicBezTo>
                  <a:close/>
                </a:path>
              </a:pathLst>
            </a:custGeom>
            <a:solidFill>
              <a:srgbClr val="DD5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2" name="Freeform 54"/>
            <p:cNvSpPr>
              <a:spLocks/>
            </p:cNvSpPr>
            <p:nvPr/>
          </p:nvSpPr>
          <p:spPr bwMode="auto">
            <a:xfrm>
              <a:off x="4687888" y="806450"/>
              <a:ext cx="160337" cy="285750"/>
            </a:xfrm>
            <a:custGeom>
              <a:avLst/>
              <a:gdLst>
                <a:gd name="T0" fmla="*/ 1 w 94"/>
                <a:gd name="T1" fmla="*/ 92 h 166"/>
                <a:gd name="T2" fmla="*/ 19 w 94"/>
                <a:gd name="T3" fmla="*/ 96 h 166"/>
                <a:gd name="T4" fmla="*/ 52 w 94"/>
                <a:gd name="T5" fmla="*/ 67 h 166"/>
                <a:gd name="T6" fmla="*/ 46 w 94"/>
                <a:gd name="T7" fmla="*/ 60 h 166"/>
                <a:gd name="T8" fmla="*/ 19 w 94"/>
                <a:gd name="T9" fmla="*/ 60 h 166"/>
                <a:gd name="T10" fmla="*/ 17 w 94"/>
                <a:gd name="T11" fmla="*/ 58 h 166"/>
                <a:gd name="T12" fmla="*/ 17 w 94"/>
                <a:gd name="T13" fmla="*/ 27 h 166"/>
                <a:gd name="T14" fmla="*/ 14 w 94"/>
                <a:gd name="T15" fmla="*/ 24 h 166"/>
                <a:gd name="T16" fmla="*/ 2 w 94"/>
                <a:gd name="T17" fmla="*/ 27 h 166"/>
                <a:gd name="T18" fmla="*/ 1 w 94"/>
                <a:gd name="T19" fmla="*/ 26 h 166"/>
                <a:gd name="T20" fmla="*/ 1 w 94"/>
                <a:gd name="T21" fmla="*/ 2 h 166"/>
                <a:gd name="T22" fmla="*/ 2 w 94"/>
                <a:gd name="T23" fmla="*/ 0 h 166"/>
                <a:gd name="T24" fmla="*/ 92 w 94"/>
                <a:gd name="T25" fmla="*/ 0 h 166"/>
                <a:gd name="T26" fmla="*/ 94 w 94"/>
                <a:gd name="T27" fmla="*/ 2 h 166"/>
                <a:gd name="T28" fmla="*/ 94 w 94"/>
                <a:gd name="T29" fmla="*/ 3 h 166"/>
                <a:gd name="T30" fmla="*/ 94 w 94"/>
                <a:gd name="T31" fmla="*/ 163 h 166"/>
                <a:gd name="T32" fmla="*/ 91 w 94"/>
                <a:gd name="T33" fmla="*/ 166 h 166"/>
                <a:gd name="T34" fmla="*/ 3 w 94"/>
                <a:gd name="T35" fmla="*/ 166 h 166"/>
                <a:gd name="T36" fmla="*/ 1 w 94"/>
                <a:gd name="T37" fmla="*/ 163 h 166"/>
                <a:gd name="T38" fmla="*/ 1 w 94"/>
                <a:gd name="T39" fmla="*/ 148 h 166"/>
                <a:gd name="T40" fmla="*/ 3 w 94"/>
                <a:gd name="T41" fmla="*/ 146 h 166"/>
                <a:gd name="T42" fmla="*/ 67 w 94"/>
                <a:gd name="T43" fmla="*/ 146 h 166"/>
                <a:gd name="T44" fmla="*/ 69 w 94"/>
                <a:gd name="T45" fmla="*/ 143 h 166"/>
                <a:gd name="T46" fmla="*/ 69 w 94"/>
                <a:gd name="T47" fmla="*/ 137 h 166"/>
                <a:gd name="T48" fmla="*/ 67 w 94"/>
                <a:gd name="T49" fmla="*/ 134 h 166"/>
                <a:gd name="T50" fmla="*/ 10 w 94"/>
                <a:gd name="T51" fmla="*/ 134 h 166"/>
                <a:gd name="T52" fmla="*/ 2 w 94"/>
                <a:gd name="T53" fmla="*/ 134 h 166"/>
                <a:gd name="T54" fmla="*/ 1 w 94"/>
                <a:gd name="T55" fmla="*/ 133 h 166"/>
                <a:gd name="T56" fmla="*/ 1 w 94"/>
                <a:gd name="T57" fmla="*/ 122 h 166"/>
                <a:gd name="T58" fmla="*/ 3 w 94"/>
                <a:gd name="T59" fmla="*/ 120 h 166"/>
                <a:gd name="T60" fmla="*/ 28 w 94"/>
                <a:gd name="T61" fmla="*/ 120 h 166"/>
                <a:gd name="T62" fmla="*/ 67 w 94"/>
                <a:gd name="T63" fmla="*/ 120 h 166"/>
                <a:gd name="T64" fmla="*/ 69 w 94"/>
                <a:gd name="T65" fmla="*/ 118 h 166"/>
                <a:gd name="T66" fmla="*/ 69 w 94"/>
                <a:gd name="T67" fmla="*/ 111 h 166"/>
                <a:gd name="T68" fmla="*/ 67 w 94"/>
                <a:gd name="T69" fmla="*/ 109 h 166"/>
                <a:gd name="T70" fmla="*/ 49 w 94"/>
                <a:gd name="T71" fmla="*/ 109 h 166"/>
                <a:gd name="T72" fmla="*/ 3 w 94"/>
                <a:gd name="T73" fmla="*/ 109 h 166"/>
                <a:gd name="T74" fmla="*/ 1 w 94"/>
                <a:gd name="T75" fmla="*/ 107 h 166"/>
                <a:gd name="T76" fmla="*/ 1 w 94"/>
                <a:gd name="T77" fmla="*/ 9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4" h="166">
                  <a:moveTo>
                    <a:pt x="1" y="92"/>
                  </a:moveTo>
                  <a:cubicBezTo>
                    <a:pt x="7" y="95"/>
                    <a:pt x="13" y="96"/>
                    <a:pt x="19" y="96"/>
                  </a:cubicBezTo>
                  <a:cubicBezTo>
                    <a:pt x="34" y="95"/>
                    <a:pt x="49" y="82"/>
                    <a:pt x="52" y="67"/>
                  </a:cubicBezTo>
                  <a:cubicBezTo>
                    <a:pt x="53" y="60"/>
                    <a:pt x="53" y="60"/>
                    <a:pt x="46" y="60"/>
                  </a:cubicBezTo>
                  <a:cubicBezTo>
                    <a:pt x="37" y="60"/>
                    <a:pt x="28" y="60"/>
                    <a:pt x="19" y="60"/>
                  </a:cubicBezTo>
                  <a:cubicBezTo>
                    <a:pt x="17" y="60"/>
                    <a:pt x="17" y="60"/>
                    <a:pt x="17" y="58"/>
                  </a:cubicBezTo>
                  <a:cubicBezTo>
                    <a:pt x="17" y="47"/>
                    <a:pt x="17" y="37"/>
                    <a:pt x="17" y="27"/>
                  </a:cubicBezTo>
                  <a:cubicBezTo>
                    <a:pt x="17" y="25"/>
                    <a:pt x="16" y="24"/>
                    <a:pt x="14" y="24"/>
                  </a:cubicBezTo>
                  <a:cubicBezTo>
                    <a:pt x="10" y="25"/>
                    <a:pt x="6" y="25"/>
                    <a:pt x="2" y="27"/>
                  </a:cubicBezTo>
                  <a:cubicBezTo>
                    <a:pt x="1" y="28"/>
                    <a:pt x="1" y="28"/>
                    <a:pt x="1" y="26"/>
                  </a:cubicBezTo>
                  <a:cubicBezTo>
                    <a:pt x="1" y="18"/>
                    <a:pt x="1" y="10"/>
                    <a:pt x="1" y="2"/>
                  </a:cubicBezTo>
                  <a:cubicBezTo>
                    <a:pt x="1" y="1"/>
                    <a:pt x="1" y="0"/>
                    <a:pt x="2" y="0"/>
                  </a:cubicBezTo>
                  <a:cubicBezTo>
                    <a:pt x="32" y="0"/>
                    <a:pt x="62" y="0"/>
                    <a:pt x="92" y="0"/>
                  </a:cubicBezTo>
                  <a:cubicBezTo>
                    <a:pt x="93" y="0"/>
                    <a:pt x="94" y="0"/>
                    <a:pt x="94" y="2"/>
                  </a:cubicBezTo>
                  <a:cubicBezTo>
                    <a:pt x="94" y="2"/>
                    <a:pt x="94" y="2"/>
                    <a:pt x="94" y="3"/>
                  </a:cubicBezTo>
                  <a:cubicBezTo>
                    <a:pt x="94" y="56"/>
                    <a:pt x="94" y="110"/>
                    <a:pt x="94" y="163"/>
                  </a:cubicBezTo>
                  <a:cubicBezTo>
                    <a:pt x="94" y="165"/>
                    <a:pt x="93" y="166"/>
                    <a:pt x="91" y="166"/>
                  </a:cubicBezTo>
                  <a:cubicBezTo>
                    <a:pt x="62" y="166"/>
                    <a:pt x="32" y="166"/>
                    <a:pt x="3" y="166"/>
                  </a:cubicBezTo>
                  <a:cubicBezTo>
                    <a:pt x="1" y="166"/>
                    <a:pt x="0" y="166"/>
                    <a:pt x="1" y="163"/>
                  </a:cubicBezTo>
                  <a:cubicBezTo>
                    <a:pt x="1" y="158"/>
                    <a:pt x="1" y="153"/>
                    <a:pt x="1" y="148"/>
                  </a:cubicBezTo>
                  <a:cubicBezTo>
                    <a:pt x="0" y="146"/>
                    <a:pt x="1" y="146"/>
                    <a:pt x="3" y="146"/>
                  </a:cubicBezTo>
                  <a:cubicBezTo>
                    <a:pt x="24" y="146"/>
                    <a:pt x="45" y="146"/>
                    <a:pt x="67" y="146"/>
                  </a:cubicBezTo>
                  <a:cubicBezTo>
                    <a:pt x="69" y="146"/>
                    <a:pt x="69" y="145"/>
                    <a:pt x="69" y="143"/>
                  </a:cubicBezTo>
                  <a:cubicBezTo>
                    <a:pt x="69" y="141"/>
                    <a:pt x="69" y="139"/>
                    <a:pt x="69" y="137"/>
                  </a:cubicBezTo>
                  <a:cubicBezTo>
                    <a:pt x="69" y="135"/>
                    <a:pt x="69" y="134"/>
                    <a:pt x="67" y="134"/>
                  </a:cubicBezTo>
                  <a:cubicBezTo>
                    <a:pt x="48" y="134"/>
                    <a:pt x="29" y="134"/>
                    <a:pt x="10" y="134"/>
                  </a:cubicBezTo>
                  <a:cubicBezTo>
                    <a:pt x="7" y="134"/>
                    <a:pt x="5" y="134"/>
                    <a:pt x="2" y="134"/>
                  </a:cubicBezTo>
                  <a:cubicBezTo>
                    <a:pt x="1" y="135"/>
                    <a:pt x="1" y="134"/>
                    <a:pt x="1" y="133"/>
                  </a:cubicBezTo>
                  <a:cubicBezTo>
                    <a:pt x="1" y="129"/>
                    <a:pt x="1" y="125"/>
                    <a:pt x="1" y="122"/>
                  </a:cubicBezTo>
                  <a:cubicBezTo>
                    <a:pt x="0" y="120"/>
                    <a:pt x="1" y="120"/>
                    <a:pt x="3" y="120"/>
                  </a:cubicBezTo>
                  <a:cubicBezTo>
                    <a:pt x="11" y="120"/>
                    <a:pt x="19" y="120"/>
                    <a:pt x="28" y="120"/>
                  </a:cubicBezTo>
                  <a:cubicBezTo>
                    <a:pt x="41" y="120"/>
                    <a:pt x="54" y="120"/>
                    <a:pt x="67" y="120"/>
                  </a:cubicBezTo>
                  <a:cubicBezTo>
                    <a:pt x="69" y="120"/>
                    <a:pt x="69" y="119"/>
                    <a:pt x="69" y="118"/>
                  </a:cubicBezTo>
                  <a:cubicBezTo>
                    <a:pt x="69" y="115"/>
                    <a:pt x="69" y="113"/>
                    <a:pt x="69" y="111"/>
                  </a:cubicBezTo>
                  <a:cubicBezTo>
                    <a:pt x="69" y="109"/>
                    <a:pt x="69" y="109"/>
                    <a:pt x="67" y="109"/>
                  </a:cubicBezTo>
                  <a:cubicBezTo>
                    <a:pt x="61" y="109"/>
                    <a:pt x="55" y="109"/>
                    <a:pt x="49" y="109"/>
                  </a:cubicBezTo>
                  <a:cubicBezTo>
                    <a:pt x="33" y="109"/>
                    <a:pt x="18" y="109"/>
                    <a:pt x="3" y="109"/>
                  </a:cubicBezTo>
                  <a:cubicBezTo>
                    <a:pt x="1" y="109"/>
                    <a:pt x="0" y="108"/>
                    <a:pt x="1" y="107"/>
                  </a:cubicBezTo>
                  <a:cubicBezTo>
                    <a:pt x="1" y="102"/>
                    <a:pt x="1" y="97"/>
                    <a:pt x="1" y="92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3" name="Freeform 55"/>
            <p:cNvSpPr>
              <a:spLocks/>
            </p:cNvSpPr>
            <p:nvPr/>
          </p:nvSpPr>
          <p:spPr bwMode="auto">
            <a:xfrm>
              <a:off x="4525963" y="869950"/>
              <a:ext cx="93662" cy="158750"/>
            </a:xfrm>
            <a:custGeom>
              <a:avLst/>
              <a:gdLst>
                <a:gd name="T0" fmla="*/ 0 w 54"/>
                <a:gd name="T1" fmla="*/ 46 h 92"/>
                <a:gd name="T2" fmla="*/ 0 w 54"/>
                <a:gd name="T3" fmla="*/ 4 h 92"/>
                <a:gd name="T4" fmla="*/ 2 w 54"/>
                <a:gd name="T5" fmla="*/ 1 h 92"/>
                <a:gd name="T6" fmla="*/ 28 w 54"/>
                <a:gd name="T7" fmla="*/ 0 h 92"/>
                <a:gd name="T8" fmla="*/ 53 w 54"/>
                <a:gd name="T9" fmla="*/ 22 h 92"/>
                <a:gd name="T10" fmla="*/ 45 w 54"/>
                <a:gd name="T11" fmla="*/ 51 h 92"/>
                <a:gd name="T12" fmla="*/ 26 w 54"/>
                <a:gd name="T13" fmla="*/ 60 h 92"/>
                <a:gd name="T14" fmla="*/ 20 w 54"/>
                <a:gd name="T15" fmla="*/ 59 h 92"/>
                <a:gd name="T16" fmla="*/ 17 w 54"/>
                <a:gd name="T17" fmla="*/ 62 h 92"/>
                <a:gd name="T18" fmla="*/ 17 w 54"/>
                <a:gd name="T19" fmla="*/ 89 h 92"/>
                <a:gd name="T20" fmla="*/ 14 w 54"/>
                <a:gd name="T21" fmla="*/ 91 h 92"/>
                <a:gd name="T22" fmla="*/ 3 w 54"/>
                <a:gd name="T23" fmla="*/ 90 h 92"/>
                <a:gd name="T24" fmla="*/ 0 w 54"/>
                <a:gd name="T25" fmla="*/ 87 h 92"/>
                <a:gd name="T26" fmla="*/ 0 w 54"/>
                <a:gd name="T27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4" h="92">
                  <a:moveTo>
                    <a:pt x="0" y="46"/>
                  </a:moveTo>
                  <a:cubicBezTo>
                    <a:pt x="0" y="32"/>
                    <a:pt x="0" y="18"/>
                    <a:pt x="0" y="4"/>
                  </a:cubicBezTo>
                  <a:cubicBezTo>
                    <a:pt x="0" y="2"/>
                    <a:pt x="1" y="1"/>
                    <a:pt x="2" y="1"/>
                  </a:cubicBezTo>
                  <a:cubicBezTo>
                    <a:pt x="11" y="1"/>
                    <a:pt x="19" y="0"/>
                    <a:pt x="28" y="0"/>
                  </a:cubicBezTo>
                  <a:cubicBezTo>
                    <a:pt x="43" y="0"/>
                    <a:pt x="51" y="7"/>
                    <a:pt x="53" y="22"/>
                  </a:cubicBezTo>
                  <a:cubicBezTo>
                    <a:pt x="54" y="32"/>
                    <a:pt x="52" y="42"/>
                    <a:pt x="45" y="51"/>
                  </a:cubicBezTo>
                  <a:cubicBezTo>
                    <a:pt x="40" y="56"/>
                    <a:pt x="34" y="60"/>
                    <a:pt x="26" y="60"/>
                  </a:cubicBezTo>
                  <a:cubicBezTo>
                    <a:pt x="24" y="59"/>
                    <a:pt x="22" y="60"/>
                    <a:pt x="20" y="59"/>
                  </a:cubicBezTo>
                  <a:cubicBezTo>
                    <a:pt x="17" y="59"/>
                    <a:pt x="17" y="60"/>
                    <a:pt x="17" y="62"/>
                  </a:cubicBezTo>
                  <a:cubicBezTo>
                    <a:pt x="17" y="71"/>
                    <a:pt x="17" y="80"/>
                    <a:pt x="17" y="89"/>
                  </a:cubicBezTo>
                  <a:cubicBezTo>
                    <a:pt x="17" y="91"/>
                    <a:pt x="16" y="92"/>
                    <a:pt x="14" y="91"/>
                  </a:cubicBezTo>
                  <a:cubicBezTo>
                    <a:pt x="11" y="91"/>
                    <a:pt x="7" y="90"/>
                    <a:pt x="3" y="90"/>
                  </a:cubicBezTo>
                  <a:cubicBezTo>
                    <a:pt x="1" y="90"/>
                    <a:pt x="0" y="89"/>
                    <a:pt x="0" y="87"/>
                  </a:cubicBezTo>
                  <a:cubicBezTo>
                    <a:pt x="0" y="73"/>
                    <a:pt x="0" y="59"/>
                    <a:pt x="0" y="46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4" name="Freeform 56"/>
            <p:cNvSpPr>
              <a:spLocks/>
            </p:cNvSpPr>
            <p:nvPr/>
          </p:nvSpPr>
          <p:spPr bwMode="auto">
            <a:xfrm>
              <a:off x="4729163" y="838200"/>
              <a:ext cx="61912" cy="61913"/>
            </a:xfrm>
            <a:custGeom>
              <a:avLst/>
              <a:gdLst>
                <a:gd name="T0" fmla="*/ 0 w 36"/>
                <a:gd name="T1" fmla="*/ 18 h 36"/>
                <a:gd name="T2" fmla="*/ 0 w 36"/>
                <a:gd name="T3" fmla="*/ 2 h 36"/>
                <a:gd name="T4" fmla="*/ 2 w 36"/>
                <a:gd name="T5" fmla="*/ 0 h 36"/>
                <a:gd name="T6" fmla="*/ 36 w 36"/>
                <a:gd name="T7" fmla="*/ 33 h 36"/>
                <a:gd name="T8" fmla="*/ 33 w 36"/>
                <a:gd name="T9" fmla="*/ 36 h 36"/>
                <a:gd name="T10" fmla="*/ 2 w 36"/>
                <a:gd name="T11" fmla="*/ 36 h 36"/>
                <a:gd name="T12" fmla="*/ 0 w 36"/>
                <a:gd name="T13" fmla="*/ 34 h 36"/>
                <a:gd name="T14" fmla="*/ 0 w 36"/>
                <a:gd name="T15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36">
                  <a:moveTo>
                    <a:pt x="0" y="18"/>
                  </a:moveTo>
                  <a:cubicBezTo>
                    <a:pt x="0" y="13"/>
                    <a:pt x="0" y="7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19" y="1"/>
                    <a:pt x="35" y="16"/>
                    <a:pt x="36" y="33"/>
                  </a:cubicBezTo>
                  <a:cubicBezTo>
                    <a:pt x="36" y="35"/>
                    <a:pt x="35" y="36"/>
                    <a:pt x="33" y="36"/>
                  </a:cubicBezTo>
                  <a:cubicBezTo>
                    <a:pt x="23" y="36"/>
                    <a:pt x="12" y="36"/>
                    <a:pt x="2" y="36"/>
                  </a:cubicBezTo>
                  <a:cubicBezTo>
                    <a:pt x="0" y="36"/>
                    <a:pt x="0" y="35"/>
                    <a:pt x="0" y="34"/>
                  </a:cubicBezTo>
                  <a:cubicBezTo>
                    <a:pt x="0" y="28"/>
                    <a:pt x="0" y="23"/>
                    <a:pt x="0" y="18"/>
                  </a:cubicBezTo>
                  <a:close/>
                </a:path>
              </a:pathLst>
            </a:custGeom>
            <a:solidFill>
              <a:srgbClr val="DD5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5" name="Freeform 57"/>
            <p:cNvSpPr>
              <a:spLocks/>
            </p:cNvSpPr>
            <p:nvPr/>
          </p:nvSpPr>
          <p:spPr bwMode="auto">
            <a:xfrm>
              <a:off x="4554538" y="898525"/>
              <a:ext cx="33337" cy="47625"/>
            </a:xfrm>
            <a:custGeom>
              <a:avLst/>
              <a:gdLst>
                <a:gd name="T0" fmla="*/ 0 w 20"/>
                <a:gd name="T1" fmla="*/ 14 h 28"/>
                <a:gd name="T2" fmla="*/ 0 w 20"/>
                <a:gd name="T3" fmla="*/ 3 h 28"/>
                <a:gd name="T4" fmla="*/ 3 w 20"/>
                <a:gd name="T5" fmla="*/ 1 h 28"/>
                <a:gd name="T6" fmla="*/ 10 w 20"/>
                <a:gd name="T7" fmla="*/ 0 h 28"/>
                <a:gd name="T8" fmla="*/ 19 w 20"/>
                <a:gd name="T9" fmla="*/ 15 h 28"/>
                <a:gd name="T10" fmla="*/ 18 w 20"/>
                <a:gd name="T11" fmla="*/ 21 h 28"/>
                <a:gd name="T12" fmla="*/ 6 w 20"/>
                <a:gd name="T13" fmla="*/ 28 h 28"/>
                <a:gd name="T14" fmla="*/ 0 w 20"/>
                <a:gd name="T15" fmla="*/ 22 h 28"/>
                <a:gd name="T16" fmla="*/ 0 w 20"/>
                <a:gd name="T17" fmla="*/ 14 h 28"/>
                <a:gd name="T18" fmla="*/ 0 w 20"/>
                <a:gd name="T19" fmla="*/ 1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8">
                  <a:moveTo>
                    <a:pt x="0" y="14"/>
                  </a:moveTo>
                  <a:cubicBezTo>
                    <a:pt x="0" y="11"/>
                    <a:pt x="0" y="7"/>
                    <a:pt x="0" y="3"/>
                  </a:cubicBezTo>
                  <a:cubicBezTo>
                    <a:pt x="0" y="2"/>
                    <a:pt x="1" y="1"/>
                    <a:pt x="3" y="1"/>
                  </a:cubicBezTo>
                  <a:cubicBezTo>
                    <a:pt x="5" y="0"/>
                    <a:pt x="8" y="0"/>
                    <a:pt x="10" y="0"/>
                  </a:cubicBezTo>
                  <a:cubicBezTo>
                    <a:pt x="17" y="2"/>
                    <a:pt x="20" y="7"/>
                    <a:pt x="19" y="15"/>
                  </a:cubicBezTo>
                  <a:cubicBezTo>
                    <a:pt x="19" y="17"/>
                    <a:pt x="18" y="19"/>
                    <a:pt x="18" y="21"/>
                  </a:cubicBezTo>
                  <a:cubicBezTo>
                    <a:pt x="16" y="26"/>
                    <a:pt x="12" y="28"/>
                    <a:pt x="6" y="28"/>
                  </a:cubicBezTo>
                  <a:cubicBezTo>
                    <a:pt x="0" y="27"/>
                    <a:pt x="0" y="27"/>
                    <a:pt x="0" y="22"/>
                  </a:cubicBezTo>
                  <a:cubicBezTo>
                    <a:pt x="0" y="19"/>
                    <a:pt x="0" y="17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lose/>
                </a:path>
              </a:pathLst>
            </a:custGeom>
            <a:solidFill>
              <a:srgbClr val="DD5D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53" name="グループ化 1152"/>
          <p:cNvGrpSpPr/>
          <p:nvPr/>
        </p:nvGrpSpPr>
        <p:grpSpPr>
          <a:xfrm>
            <a:off x="5073650" y="744537"/>
            <a:ext cx="420687" cy="414338"/>
            <a:chOff x="5073650" y="744537"/>
            <a:chExt cx="420687" cy="414338"/>
          </a:xfrm>
        </p:grpSpPr>
        <p:sp>
          <p:nvSpPr>
            <p:cNvPr id="456" name="Freeform 58"/>
            <p:cNvSpPr>
              <a:spLocks/>
            </p:cNvSpPr>
            <p:nvPr/>
          </p:nvSpPr>
          <p:spPr bwMode="auto">
            <a:xfrm>
              <a:off x="5073650" y="744537"/>
              <a:ext cx="420687" cy="414338"/>
            </a:xfrm>
            <a:custGeom>
              <a:avLst/>
              <a:gdLst>
                <a:gd name="T0" fmla="*/ 142 w 245"/>
                <a:gd name="T1" fmla="*/ 13 h 241"/>
                <a:gd name="T2" fmla="*/ 142 w 245"/>
                <a:gd name="T3" fmla="*/ 25 h 241"/>
                <a:gd name="T4" fmla="*/ 143 w 245"/>
                <a:gd name="T5" fmla="*/ 26 h 241"/>
                <a:gd name="T6" fmla="*/ 181 w 245"/>
                <a:gd name="T7" fmla="*/ 54 h 241"/>
                <a:gd name="T8" fmla="*/ 183 w 245"/>
                <a:gd name="T9" fmla="*/ 56 h 241"/>
                <a:gd name="T10" fmla="*/ 213 w 245"/>
                <a:gd name="T11" fmla="*/ 86 h 241"/>
                <a:gd name="T12" fmla="*/ 218 w 245"/>
                <a:gd name="T13" fmla="*/ 90 h 241"/>
                <a:gd name="T14" fmla="*/ 245 w 245"/>
                <a:gd name="T15" fmla="*/ 123 h 241"/>
                <a:gd name="T16" fmla="*/ 217 w 245"/>
                <a:gd name="T17" fmla="*/ 154 h 241"/>
                <a:gd name="T18" fmla="*/ 214 w 245"/>
                <a:gd name="T19" fmla="*/ 156 h 241"/>
                <a:gd name="T20" fmla="*/ 183 w 245"/>
                <a:gd name="T21" fmla="*/ 187 h 241"/>
                <a:gd name="T22" fmla="*/ 181 w 245"/>
                <a:gd name="T23" fmla="*/ 190 h 241"/>
                <a:gd name="T24" fmla="*/ 143 w 245"/>
                <a:gd name="T25" fmla="*/ 218 h 241"/>
                <a:gd name="T26" fmla="*/ 142 w 245"/>
                <a:gd name="T27" fmla="*/ 219 h 241"/>
                <a:gd name="T28" fmla="*/ 142 w 245"/>
                <a:gd name="T29" fmla="*/ 239 h 241"/>
                <a:gd name="T30" fmla="*/ 139 w 245"/>
                <a:gd name="T31" fmla="*/ 241 h 241"/>
                <a:gd name="T32" fmla="*/ 86 w 245"/>
                <a:gd name="T33" fmla="*/ 232 h 241"/>
                <a:gd name="T34" fmla="*/ 16 w 245"/>
                <a:gd name="T35" fmla="*/ 219 h 241"/>
                <a:gd name="T36" fmla="*/ 2 w 245"/>
                <a:gd name="T37" fmla="*/ 217 h 241"/>
                <a:gd name="T38" fmla="*/ 0 w 245"/>
                <a:gd name="T39" fmla="*/ 215 h 241"/>
                <a:gd name="T40" fmla="*/ 0 w 245"/>
                <a:gd name="T41" fmla="*/ 214 h 241"/>
                <a:gd name="T42" fmla="*/ 0 w 245"/>
                <a:gd name="T43" fmla="*/ 27 h 241"/>
                <a:gd name="T44" fmla="*/ 3 w 245"/>
                <a:gd name="T45" fmla="*/ 24 h 241"/>
                <a:gd name="T46" fmla="*/ 81 w 245"/>
                <a:gd name="T47" fmla="*/ 10 h 241"/>
                <a:gd name="T48" fmla="*/ 139 w 245"/>
                <a:gd name="T49" fmla="*/ 0 h 241"/>
                <a:gd name="T50" fmla="*/ 142 w 245"/>
                <a:gd name="T51" fmla="*/ 2 h 241"/>
                <a:gd name="T52" fmla="*/ 142 w 245"/>
                <a:gd name="T53" fmla="*/ 13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45" h="241">
                  <a:moveTo>
                    <a:pt x="142" y="13"/>
                  </a:moveTo>
                  <a:cubicBezTo>
                    <a:pt x="142" y="17"/>
                    <a:pt x="142" y="21"/>
                    <a:pt x="142" y="25"/>
                  </a:cubicBezTo>
                  <a:cubicBezTo>
                    <a:pt x="142" y="26"/>
                    <a:pt x="142" y="26"/>
                    <a:pt x="143" y="26"/>
                  </a:cubicBezTo>
                  <a:cubicBezTo>
                    <a:pt x="162" y="24"/>
                    <a:pt x="178" y="36"/>
                    <a:pt x="181" y="54"/>
                  </a:cubicBezTo>
                  <a:cubicBezTo>
                    <a:pt x="181" y="55"/>
                    <a:pt x="182" y="56"/>
                    <a:pt x="183" y="56"/>
                  </a:cubicBezTo>
                  <a:cubicBezTo>
                    <a:pt x="196" y="63"/>
                    <a:pt x="206" y="73"/>
                    <a:pt x="213" y="86"/>
                  </a:cubicBezTo>
                  <a:cubicBezTo>
                    <a:pt x="214" y="88"/>
                    <a:pt x="216" y="89"/>
                    <a:pt x="218" y="90"/>
                  </a:cubicBezTo>
                  <a:cubicBezTo>
                    <a:pt x="235" y="93"/>
                    <a:pt x="245" y="106"/>
                    <a:pt x="245" y="123"/>
                  </a:cubicBezTo>
                  <a:cubicBezTo>
                    <a:pt x="244" y="138"/>
                    <a:pt x="232" y="152"/>
                    <a:pt x="217" y="154"/>
                  </a:cubicBezTo>
                  <a:cubicBezTo>
                    <a:pt x="216" y="154"/>
                    <a:pt x="215" y="155"/>
                    <a:pt x="214" y="156"/>
                  </a:cubicBezTo>
                  <a:cubicBezTo>
                    <a:pt x="207" y="170"/>
                    <a:pt x="197" y="180"/>
                    <a:pt x="183" y="187"/>
                  </a:cubicBezTo>
                  <a:cubicBezTo>
                    <a:pt x="182" y="188"/>
                    <a:pt x="181" y="189"/>
                    <a:pt x="181" y="190"/>
                  </a:cubicBezTo>
                  <a:cubicBezTo>
                    <a:pt x="178" y="208"/>
                    <a:pt x="161" y="220"/>
                    <a:pt x="143" y="218"/>
                  </a:cubicBezTo>
                  <a:cubicBezTo>
                    <a:pt x="142" y="217"/>
                    <a:pt x="142" y="218"/>
                    <a:pt x="142" y="219"/>
                  </a:cubicBezTo>
                  <a:cubicBezTo>
                    <a:pt x="142" y="226"/>
                    <a:pt x="141" y="232"/>
                    <a:pt x="142" y="239"/>
                  </a:cubicBezTo>
                  <a:cubicBezTo>
                    <a:pt x="142" y="241"/>
                    <a:pt x="141" y="241"/>
                    <a:pt x="139" y="241"/>
                  </a:cubicBezTo>
                  <a:cubicBezTo>
                    <a:pt x="121" y="238"/>
                    <a:pt x="103" y="235"/>
                    <a:pt x="86" y="232"/>
                  </a:cubicBezTo>
                  <a:cubicBezTo>
                    <a:pt x="62" y="227"/>
                    <a:pt x="39" y="223"/>
                    <a:pt x="16" y="219"/>
                  </a:cubicBezTo>
                  <a:cubicBezTo>
                    <a:pt x="11" y="219"/>
                    <a:pt x="6" y="218"/>
                    <a:pt x="2" y="217"/>
                  </a:cubicBezTo>
                  <a:cubicBezTo>
                    <a:pt x="0" y="217"/>
                    <a:pt x="0" y="216"/>
                    <a:pt x="0" y="215"/>
                  </a:cubicBezTo>
                  <a:cubicBezTo>
                    <a:pt x="0" y="215"/>
                    <a:pt x="0" y="214"/>
                    <a:pt x="0" y="214"/>
                  </a:cubicBezTo>
                  <a:cubicBezTo>
                    <a:pt x="0" y="152"/>
                    <a:pt x="0" y="89"/>
                    <a:pt x="0" y="27"/>
                  </a:cubicBezTo>
                  <a:cubicBezTo>
                    <a:pt x="0" y="25"/>
                    <a:pt x="1" y="24"/>
                    <a:pt x="3" y="24"/>
                  </a:cubicBezTo>
                  <a:cubicBezTo>
                    <a:pt x="29" y="19"/>
                    <a:pt x="55" y="15"/>
                    <a:pt x="81" y="10"/>
                  </a:cubicBezTo>
                  <a:cubicBezTo>
                    <a:pt x="101" y="7"/>
                    <a:pt x="120" y="3"/>
                    <a:pt x="139" y="0"/>
                  </a:cubicBezTo>
                  <a:cubicBezTo>
                    <a:pt x="141" y="0"/>
                    <a:pt x="142" y="0"/>
                    <a:pt x="142" y="2"/>
                  </a:cubicBezTo>
                  <a:cubicBezTo>
                    <a:pt x="141" y="6"/>
                    <a:pt x="142" y="9"/>
                    <a:pt x="142" y="13"/>
                  </a:cubicBezTo>
                  <a:close/>
                </a:path>
              </a:pathLst>
            </a:custGeom>
            <a:solidFill>
              <a:srgbClr val="2471B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7" name="Freeform 59"/>
            <p:cNvSpPr>
              <a:spLocks/>
            </p:cNvSpPr>
            <p:nvPr/>
          </p:nvSpPr>
          <p:spPr bwMode="auto">
            <a:xfrm>
              <a:off x="5316538" y="801687"/>
              <a:ext cx="163512" cy="307975"/>
            </a:xfrm>
            <a:custGeom>
              <a:avLst/>
              <a:gdLst>
                <a:gd name="T0" fmla="*/ 1 w 96"/>
                <a:gd name="T1" fmla="*/ 27 h 179"/>
                <a:gd name="T2" fmla="*/ 1 w 96"/>
                <a:gd name="T3" fmla="*/ 5 h 179"/>
                <a:gd name="T4" fmla="*/ 3 w 96"/>
                <a:gd name="T5" fmla="*/ 2 h 179"/>
                <a:gd name="T6" fmla="*/ 32 w 96"/>
                <a:gd name="T7" fmla="*/ 27 h 179"/>
                <a:gd name="T8" fmla="*/ 34 w 96"/>
                <a:gd name="T9" fmla="*/ 30 h 179"/>
                <a:gd name="T10" fmla="*/ 65 w 96"/>
                <a:gd name="T11" fmla="*/ 59 h 179"/>
                <a:gd name="T12" fmla="*/ 67 w 96"/>
                <a:gd name="T13" fmla="*/ 62 h 179"/>
                <a:gd name="T14" fmla="*/ 72 w 96"/>
                <a:gd name="T15" fmla="*/ 66 h 179"/>
                <a:gd name="T16" fmla="*/ 96 w 96"/>
                <a:gd name="T17" fmla="*/ 91 h 179"/>
                <a:gd name="T18" fmla="*/ 82 w 96"/>
                <a:gd name="T19" fmla="*/ 111 h 179"/>
                <a:gd name="T20" fmla="*/ 71 w 96"/>
                <a:gd name="T21" fmla="*/ 114 h 179"/>
                <a:gd name="T22" fmla="*/ 67 w 96"/>
                <a:gd name="T23" fmla="*/ 116 h 179"/>
                <a:gd name="T24" fmla="*/ 45 w 96"/>
                <a:gd name="T25" fmla="*/ 143 h 179"/>
                <a:gd name="T26" fmla="*/ 34 w 96"/>
                <a:gd name="T27" fmla="*/ 149 h 179"/>
                <a:gd name="T28" fmla="*/ 32 w 96"/>
                <a:gd name="T29" fmla="*/ 152 h 179"/>
                <a:gd name="T30" fmla="*/ 3 w 96"/>
                <a:gd name="T31" fmla="*/ 177 h 179"/>
                <a:gd name="T32" fmla="*/ 0 w 96"/>
                <a:gd name="T33" fmla="*/ 174 h 179"/>
                <a:gd name="T34" fmla="*/ 0 w 96"/>
                <a:gd name="T35" fmla="*/ 130 h 179"/>
                <a:gd name="T36" fmla="*/ 4 w 96"/>
                <a:gd name="T37" fmla="*/ 127 h 179"/>
                <a:gd name="T38" fmla="*/ 27 w 96"/>
                <a:gd name="T39" fmla="*/ 137 h 179"/>
                <a:gd name="T40" fmla="*/ 29 w 96"/>
                <a:gd name="T41" fmla="*/ 137 h 179"/>
                <a:gd name="T42" fmla="*/ 55 w 96"/>
                <a:gd name="T43" fmla="*/ 112 h 179"/>
                <a:gd name="T44" fmla="*/ 54 w 96"/>
                <a:gd name="T45" fmla="*/ 109 h 179"/>
                <a:gd name="T46" fmla="*/ 53 w 96"/>
                <a:gd name="T47" fmla="*/ 71 h 179"/>
                <a:gd name="T48" fmla="*/ 54 w 96"/>
                <a:gd name="T49" fmla="*/ 66 h 179"/>
                <a:gd name="T50" fmla="*/ 30 w 96"/>
                <a:gd name="T51" fmla="*/ 42 h 179"/>
                <a:gd name="T52" fmla="*/ 27 w 96"/>
                <a:gd name="T53" fmla="*/ 43 h 179"/>
                <a:gd name="T54" fmla="*/ 2 w 96"/>
                <a:gd name="T55" fmla="*/ 52 h 179"/>
                <a:gd name="T56" fmla="*/ 1 w 96"/>
                <a:gd name="T57" fmla="*/ 50 h 179"/>
                <a:gd name="T58" fmla="*/ 1 w 96"/>
                <a:gd name="T59" fmla="*/ 27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6" h="179">
                  <a:moveTo>
                    <a:pt x="1" y="27"/>
                  </a:moveTo>
                  <a:cubicBezTo>
                    <a:pt x="1" y="20"/>
                    <a:pt x="1" y="12"/>
                    <a:pt x="1" y="5"/>
                  </a:cubicBezTo>
                  <a:cubicBezTo>
                    <a:pt x="0" y="3"/>
                    <a:pt x="1" y="3"/>
                    <a:pt x="3" y="2"/>
                  </a:cubicBezTo>
                  <a:cubicBezTo>
                    <a:pt x="18" y="0"/>
                    <a:pt x="32" y="12"/>
                    <a:pt x="32" y="27"/>
                  </a:cubicBezTo>
                  <a:cubicBezTo>
                    <a:pt x="32" y="29"/>
                    <a:pt x="33" y="30"/>
                    <a:pt x="34" y="30"/>
                  </a:cubicBezTo>
                  <a:cubicBezTo>
                    <a:pt x="47" y="37"/>
                    <a:pt x="58" y="46"/>
                    <a:pt x="65" y="59"/>
                  </a:cubicBezTo>
                  <a:cubicBezTo>
                    <a:pt x="66" y="60"/>
                    <a:pt x="66" y="61"/>
                    <a:pt x="67" y="62"/>
                  </a:cubicBezTo>
                  <a:cubicBezTo>
                    <a:pt x="68" y="65"/>
                    <a:pt x="69" y="66"/>
                    <a:pt x="72" y="66"/>
                  </a:cubicBezTo>
                  <a:cubicBezTo>
                    <a:pt x="85" y="67"/>
                    <a:pt x="96" y="78"/>
                    <a:pt x="96" y="91"/>
                  </a:cubicBezTo>
                  <a:cubicBezTo>
                    <a:pt x="95" y="101"/>
                    <a:pt x="90" y="107"/>
                    <a:pt x="82" y="111"/>
                  </a:cubicBezTo>
                  <a:cubicBezTo>
                    <a:pt x="79" y="113"/>
                    <a:pt x="75" y="114"/>
                    <a:pt x="71" y="114"/>
                  </a:cubicBezTo>
                  <a:cubicBezTo>
                    <a:pt x="69" y="114"/>
                    <a:pt x="68" y="114"/>
                    <a:pt x="67" y="116"/>
                  </a:cubicBezTo>
                  <a:cubicBezTo>
                    <a:pt x="62" y="127"/>
                    <a:pt x="55" y="136"/>
                    <a:pt x="45" y="143"/>
                  </a:cubicBezTo>
                  <a:cubicBezTo>
                    <a:pt x="42" y="145"/>
                    <a:pt x="38" y="148"/>
                    <a:pt x="34" y="149"/>
                  </a:cubicBezTo>
                  <a:cubicBezTo>
                    <a:pt x="33" y="150"/>
                    <a:pt x="32" y="150"/>
                    <a:pt x="32" y="152"/>
                  </a:cubicBezTo>
                  <a:cubicBezTo>
                    <a:pt x="32" y="168"/>
                    <a:pt x="19" y="179"/>
                    <a:pt x="3" y="177"/>
                  </a:cubicBezTo>
                  <a:cubicBezTo>
                    <a:pt x="1" y="177"/>
                    <a:pt x="0" y="176"/>
                    <a:pt x="0" y="174"/>
                  </a:cubicBezTo>
                  <a:cubicBezTo>
                    <a:pt x="1" y="160"/>
                    <a:pt x="1" y="145"/>
                    <a:pt x="0" y="130"/>
                  </a:cubicBezTo>
                  <a:cubicBezTo>
                    <a:pt x="0" y="128"/>
                    <a:pt x="1" y="127"/>
                    <a:pt x="4" y="127"/>
                  </a:cubicBezTo>
                  <a:cubicBezTo>
                    <a:pt x="13" y="127"/>
                    <a:pt x="21" y="129"/>
                    <a:pt x="27" y="137"/>
                  </a:cubicBezTo>
                  <a:cubicBezTo>
                    <a:pt x="28" y="138"/>
                    <a:pt x="28" y="138"/>
                    <a:pt x="29" y="137"/>
                  </a:cubicBezTo>
                  <a:cubicBezTo>
                    <a:pt x="40" y="132"/>
                    <a:pt x="49" y="124"/>
                    <a:pt x="55" y="112"/>
                  </a:cubicBezTo>
                  <a:cubicBezTo>
                    <a:pt x="55" y="111"/>
                    <a:pt x="55" y="110"/>
                    <a:pt x="54" y="109"/>
                  </a:cubicBezTo>
                  <a:cubicBezTo>
                    <a:pt x="42" y="100"/>
                    <a:pt x="42" y="81"/>
                    <a:pt x="53" y="71"/>
                  </a:cubicBezTo>
                  <a:cubicBezTo>
                    <a:pt x="55" y="70"/>
                    <a:pt x="55" y="69"/>
                    <a:pt x="54" y="66"/>
                  </a:cubicBezTo>
                  <a:cubicBezTo>
                    <a:pt x="49" y="56"/>
                    <a:pt x="41" y="47"/>
                    <a:pt x="30" y="42"/>
                  </a:cubicBezTo>
                  <a:cubicBezTo>
                    <a:pt x="28" y="42"/>
                    <a:pt x="28" y="42"/>
                    <a:pt x="27" y="43"/>
                  </a:cubicBezTo>
                  <a:cubicBezTo>
                    <a:pt x="20" y="51"/>
                    <a:pt x="12" y="53"/>
                    <a:pt x="2" y="52"/>
                  </a:cubicBezTo>
                  <a:cubicBezTo>
                    <a:pt x="0" y="52"/>
                    <a:pt x="1" y="51"/>
                    <a:pt x="1" y="50"/>
                  </a:cubicBezTo>
                  <a:cubicBezTo>
                    <a:pt x="1" y="42"/>
                    <a:pt x="1" y="35"/>
                    <a:pt x="1" y="27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2" name="Freeform 60"/>
            <p:cNvSpPr>
              <a:spLocks/>
            </p:cNvSpPr>
            <p:nvPr/>
          </p:nvSpPr>
          <p:spPr bwMode="auto">
            <a:xfrm>
              <a:off x="5143500" y="868362"/>
              <a:ext cx="96837" cy="161925"/>
            </a:xfrm>
            <a:custGeom>
              <a:avLst/>
              <a:gdLst>
                <a:gd name="T0" fmla="*/ 3 w 56"/>
                <a:gd name="T1" fmla="*/ 67 h 94"/>
                <a:gd name="T2" fmla="*/ 9 w 56"/>
                <a:gd name="T3" fmla="*/ 73 h 94"/>
                <a:gd name="T4" fmla="*/ 23 w 56"/>
                <a:gd name="T5" fmla="*/ 77 h 94"/>
                <a:gd name="T6" fmla="*/ 33 w 56"/>
                <a:gd name="T7" fmla="*/ 71 h 94"/>
                <a:gd name="T8" fmla="*/ 30 w 56"/>
                <a:gd name="T9" fmla="*/ 60 h 94"/>
                <a:gd name="T10" fmla="*/ 18 w 56"/>
                <a:gd name="T11" fmla="*/ 52 h 94"/>
                <a:gd name="T12" fmla="*/ 3 w 56"/>
                <a:gd name="T13" fmla="*/ 34 h 94"/>
                <a:gd name="T14" fmla="*/ 22 w 56"/>
                <a:gd name="T15" fmla="*/ 2 h 94"/>
                <a:gd name="T16" fmla="*/ 46 w 56"/>
                <a:gd name="T17" fmla="*/ 2 h 94"/>
                <a:gd name="T18" fmla="*/ 48 w 56"/>
                <a:gd name="T19" fmla="*/ 6 h 94"/>
                <a:gd name="T20" fmla="*/ 48 w 56"/>
                <a:gd name="T21" fmla="*/ 23 h 94"/>
                <a:gd name="T22" fmla="*/ 37 w 56"/>
                <a:gd name="T23" fmla="*/ 18 h 94"/>
                <a:gd name="T24" fmla="*/ 26 w 56"/>
                <a:gd name="T25" fmla="*/ 18 h 94"/>
                <a:gd name="T26" fmla="*/ 20 w 56"/>
                <a:gd name="T27" fmla="*/ 25 h 94"/>
                <a:gd name="T28" fmla="*/ 24 w 56"/>
                <a:gd name="T29" fmla="*/ 35 h 94"/>
                <a:gd name="T30" fmla="*/ 38 w 56"/>
                <a:gd name="T31" fmla="*/ 43 h 94"/>
                <a:gd name="T32" fmla="*/ 52 w 56"/>
                <a:gd name="T33" fmla="*/ 62 h 94"/>
                <a:gd name="T34" fmla="*/ 32 w 56"/>
                <a:gd name="T35" fmla="*/ 93 h 94"/>
                <a:gd name="T36" fmla="*/ 5 w 56"/>
                <a:gd name="T37" fmla="*/ 88 h 94"/>
                <a:gd name="T38" fmla="*/ 3 w 56"/>
                <a:gd name="T39" fmla="*/ 86 h 94"/>
                <a:gd name="T40" fmla="*/ 3 w 56"/>
                <a:gd name="T41" fmla="*/ 6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6" h="94">
                  <a:moveTo>
                    <a:pt x="3" y="67"/>
                  </a:moveTo>
                  <a:cubicBezTo>
                    <a:pt x="5" y="69"/>
                    <a:pt x="7" y="71"/>
                    <a:pt x="9" y="73"/>
                  </a:cubicBezTo>
                  <a:cubicBezTo>
                    <a:pt x="13" y="75"/>
                    <a:pt x="18" y="77"/>
                    <a:pt x="23" y="77"/>
                  </a:cubicBezTo>
                  <a:cubicBezTo>
                    <a:pt x="28" y="77"/>
                    <a:pt x="31" y="75"/>
                    <a:pt x="33" y="71"/>
                  </a:cubicBezTo>
                  <a:cubicBezTo>
                    <a:pt x="34" y="67"/>
                    <a:pt x="33" y="64"/>
                    <a:pt x="30" y="60"/>
                  </a:cubicBezTo>
                  <a:cubicBezTo>
                    <a:pt x="26" y="57"/>
                    <a:pt x="22" y="55"/>
                    <a:pt x="18" y="52"/>
                  </a:cubicBezTo>
                  <a:cubicBezTo>
                    <a:pt x="11" y="48"/>
                    <a:pt x="5" y="42"/>
                    <a:pt x="3" y="34"/>
                  </a:cubicBezTo>
                  <a:cubicBezTo>
                    <a:pt x="0" y="19"/>
                    <a:pt x="7" y="6"/>
                    <a:pt x="22" y="2"/>
                  </a:cubicBezTo>
                  <a:cubicBezTo>
                    <a:pt x="30" y="0"/>
                    <a:pt x="38" y="0"/>
                    <a:pt x="46" y="2"/>
                  </a:cubicBezTo>
                  <a:cubicBezTo>
                    <a:pt x="48" y="3"/>
                    <a:pt x="49" y="4"/>
                    <a:pt x="48" y="6"/>
                  </a:cubicBezTo>
                  <a:cubicBezTo>
                    <a:pt x="48" y="11"/>
                    <a:pt x="48" y="17"/>
                    <a:pt x="48" y="23"/>
                  </a:cubicBezTo>
                  <a:cubicBezTo>
                    <a:pt x="45" y="20"/>
                    <a:pt x="41" y="18"/>
                    <a:pt x="37" y="18"/>
                  </a:cubicBezTo>
                  <a:cubicBezTo>
                    <a:pt x="33" y="17"/>
                    <a:pt x="30" y="16"/>
                    <a:pt x="26" y="18"/>
                  </a:cubicBezTo>
                  <a:cubicBezTo>
                    <a:pt x="23" y="19"/>
                    <a:pt x="20" y="21"/>
                    <a:pt x="20" y="25"/>
                  </a:cubicBezTo>
                  <a:cubicBezTo>
                    <a:pt x="19" y="29"/>
                    <a:pt x="21" y="33"/>
                    <a:pt x="24" y="35"/>
                  </a:cubicBezTo>
                  <a:cubicBezTo>
                    <a:pt x="29" y="38"/>
                    <a:pt x="33" y="40"/>
                    <a:pt x="38" y="43"/>
                  </a:cubicBezTo>
                  <a:cubicBezTo>
                    <a:pt x="45" y="48"/>
                    <a:pt x="50" y="54"/>
                    <a:pt x="52" y="62"/>
                  </a:cubicBezTo>
                  <a:cubicBezTo>
                    <a:pt x="56" y="77"/>
                    <a:pt x="47" y="90"/>
                    <a:pt x="32" y="93"/>
                  </a:cubicBezTo>
                  <a:cubicBezTo>
                    <a:pt x="22" y="94"/>
                    <a:pt x="13" y="93"/>
                    <a:pt x="5" y="88"/>
                  </a:cubicBezTo>
                  <a:cubicBezTo>
                    <a:pt x="4" y="88"/>
                    <a:pt x="3" y="87"/>
                    <a:pt x="3" y="86"/>
                  </a:cubicBezTo>
                  <a:cubicBezTo>
                    <a:pt x="3" y="80"/>
                    <a:pt x="3" y="74"/>
                    <a:pt x="3" y="67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3" name="Freeform 61"/>
            <p:cNvSpPr>
              <a:spLocks/>
            </p:cNvSpPr>
            <p:nvPr/>
          </p:nvSpPr>
          <p:spPr bwMode="auto">
            <a:xfrm>
              <a:off x="5316538" y="889000"/>
              <a:ext cx="77787" cy="133350"/>
            </a:xfrm>
            <a:custGeom>
              <a:avLst/>
              <a:gdLst>
                <a:gd name="T0" fmla="*/ 3 w 46"/>
                <a:gd name="T1" fmla="*/ 9 h 77"/>
                <a:gd name="T2" fmla="*/ 29 w 46"/>
                <a:gd name="T3" fmla="*/ 1 h 77"/>
                <a:gd name="T4" fmla="*/ 31 w 46"/>
                <a:gd name="T5" fmla="*/ 1 h 77"/>
                <a:gd name="T6" fmla="*/ 45 w 46"/>
                <a:gd name="T7" fmla="*/ 15 h 77"/>
                <a:gd name="T8" fmla="*/ 45 w 46"/>
                <a:gd name="T9" fmla="*/ 17 h 77"/>
                <a:gd name="T10" fmla="*/ 44 w 46"/>
                <a:gd name="T11" fmla="*/ 58 h 77"/>
                <a:gd name="T12" fmla="*/ 44 w 46"/>
                <a:gd name="T13" fmla="*/ 65 h 77"/>
                <a:gd name="T14" fmla="*/ 32 w 46"/>
                <a:gd name="T15" fmla="*/ 77 h 77"/>
                <a:gd name="T16" fmla="*/ 29 w 46"/>
                <a:gd name="T17" fmla="*/ 76 h 77"/>
                <a:gd name="T18" fmla="*/ 5 w 46"/>
                <a:gd name="T19" fmla="*/ 69 h 77"/>
                <a:gd name="T20" fmla="*/ 1 w 46"/>
                <a:gd name="T21" fmla="*/ 69 h 77"/>
                <a:gd name="T22" fmla="*/ 1 w 46"/>
                <a:gd name="T23" fmla="*/ 64 h 77"/>
                <a:gd name="T24" fmla="*/ 1 w 46"/>
                <a:gd name="T25" fmla="*/ 10 h 77"/>
                <a:gd name="T26" fmla="*/ 3 w 46"/>
                <a:gd name="T27" fmla="*/ 9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6" h="77">
                  <a:moveTo>
                    <a:pt x="3" y="9"/>
                  </a:moveTo>
                  <a:cubicBezTo>
                    <a:pt x="13" y="10"/>
                    <a:pt x="22" y="7"/>
                    <a:pt x="29" y="1"/>
                  </a:cubicBezTo>
                  <a:cubicBezTo>
                    <a:pt x="30" y="0"/>
                    <a:pt x="30" y="0"/>
                    <a:pt x="31" y="1"/>
                  </a:cubicBezTo>
                  <a:cubicBezTo>
                    <a:pt x="37" y="4"/>
                    <a:pt x="42" y="9"/>
                    <a:pt x="45" y="15"/>
                  </a:cubicBezTo>
                  <a:cubicBezTo>
                    <a:pt x="46" y="16"/>
                    <a:pt x="46" y="17"/>
                    <a:pt x="45" y="17"/>
                  </a:cubicBezTo>
                  <a:cubicBezTo>
                    <a:pt x="35" y="29"/>
                    <a:pt x="35" y="46"/>
                    <a:pt x="44" y="58"/>
                  </a:cubicBezTo>
                  <a:cubicBezTo>
                    <a:pt x="46" y="62"/>
                    <a:pt x="46" y="62"/>
                    <a:pt x="44" y="65"/>
                  </a:cubicBezTo>
                  <a:cubicBezTo>
                    <a:pt x="40" y="70"/>
                    <a:pt x="36" y="73"/>
                    <a:pt x="32" y="77"/>
                  </a:cubicBezTo>
                  <a:cubicBezTo>
                    <a:pt x="31" y="77"/>
                    <a:pt x="30" y="77"/>
                    <a:pt x="29" y="76"/>
                  </a:cubicBezTo>
                  <a:cubicBezTo>
                    <a:pt x="22" y="71"/>
                    <a:pt x="14" y="68"/>
                    <a:pt x="5" y="69"/>
                  </a:cubicBezTo>
                  <a:cubicBezTo>
                    <a:pt x="4" y="69"/>
                    <a:pt x="2" y="69"/>
                    <a:pt x="1" y="69"/>
                  </a:cubicBezTo>
                  <a:cubicBezTo>
                    <a:pt x="0" y="68"/>
                    <a:pt x="1" y="66"/>
                    <a:pt x="1" y="64"/>
                  </a:cubicBezTo>
                  <a:cubicBezTo>
                    <a:pt x="1" y="46"/>
                    <a:pt x="1" y="28"/>
                    <a:pt x="1" y="10"/>
                  </a:cubicBezTo>
                  <a:cubicBezTo>
                    <a:pt x="1" y="10"/>
                    <a:pt x="0" y="8"/>
                    <a:pt x="3" y="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54" name="グループ化 1153"/>
          <p:cNvGrpSpPr/>
          <p:nvPr/>
        </p:nvGrpSpPr>
        <p:grpSpPr>
          <a:xfrm>
            <a:off x="5718175" y="765175"/>
            <a:ext cx="374650" cy="368300"/>
            <a:chOff x="5718175" y="765175"/>
            <a:chExt cx="374650" cy="368300"/>
          </a:xfrm>
        </p:grpSpPr>
        <p:sp>
          <p:nvSpPr>
            <p:cNvPr id="534" name="Freeform 62"/>
            <p:cNvSpPr>
              <a:spLocks/>
            </p:cNvSpPr>
            <p:nvPr/>
          </p:nvSpPr>
          <p:spPr bwMode="auto">
            <a:xfrm>
              <a:off x="5718175" y="765175"/>
              <a:ext cx="374650" cy="368300"/>
            </a:xfrm>
            <a:custGeom>
              <a:avLst/>
              <a:gdLst>
                <a:gd name="T0" fmla="*/ 13 w 219"/>
                <a:gd name="T1" fmla="*/ 108 h 214"/>
                <a:gd name="T2" fmla="*/ 14 w 219"/>
                <a:gd name="T3" fmla="*/ 92 h 214"/>
                <a:gd name="T4" fmla="*/ 14 w 219"/>
                <a:gd name="T5" fmla="*/ 89 h 214"/>
                <a:gd name="T6" fmla="*/ 30 w 219"/>
                <a:gd name="T7" fmla="*/ 16 h 214"/>
                <a:gd name="T8" fmla="*/ 88 w 219"/>
                <a:gd name="T9" fmla="*/ 8 h 214"/>
                <a:gd name="T10" fmla="*/ 100 w 219"/>
                <a:gd name="T11" fmla="*/ 10 h 214"/>
                <a:gd name="T12" fmla="*/ 167 w 219"/>
                <a:gd name="T13" fmla="*/ 26 h 214"/>
                <a:gd name="T14" fmla="*/ 209 w 219"/>
                <a:gd name="T15" fmla="*/ 92 h 214"/>
                <a:gd name="T16" fmla="*/ 209 w 219"/>
                <a:gd name="T17" fmla="*/ 125 h 214"/>
                <a:gd name="T18" fmla="*/ 209 w 219"/>
                <a:gd name="T19" fmla="*/ 126 h 214"/>
                <a:gd name="T20" fmla="*/ 209 w 219"/>
                <a:gd name="T21" fmla="*/ 182 h 214"/>
                <a:gd name="T22" fmla="*/ 169 w 219"/>
                <a:gd name="T23" fmla="*/ 211 h 214"/>
                <a:gd name="T24" fmla="*/ 131 w 219"/>
                <a:gd name="T25" fmla="*/ 206 h 214"/>
                <a:gd name="T26" fmla="*/ 127 w 219"/>
                <a:gd name="T27" fmla="*/ 205 h 214"/>
                <a:gd name="T28" fmla="*/ 52 w 219"/>
                <a:gd name="T29" fmla="*/ 186 h 214"/>
                <a:gd name="T30" fmla="*/ 13 w 219"/>
                <a:gd name="T31" fmla="*/ 116 h 214"/>
                <a:gd name="T32" fmla="*/ 13 w 219"/>
                <a:gd name="T33" fmla="*/ 114 h 214"/>
                <a:gd name="T34" fmla="*/ 13 w 219"/>
                <a:gd name="T35" fmla="*/ 10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9" h="214">
                  <a:moveTo>
                    <a:pt x="13" y="108"/>
                  </a:moveTo>
                  <a:cubicBezTo>
                    <a:pt x="13" y="102"/>
                    <a:pt x="13" y="97"/>
                    <a:pt x="14" y="92"/>
                  </a:cubicBezTo>
                  <a:cubicBezTo>
                    <a:pt x="14" y="91"/>
                    <a:pt x="14" y="90"/>
                    <a:pt x="14" y="89"/>
                  </a:cubicBezTo>
                  <a:cubicBezTo>
                    <a:pt x="0" y="65"/>
                    <a:pt x="7" y="32"/>
                    <a:pt x="30" y="16"/>
                  </a:cubicBezTo>
                  <a:cubicBezTo>
                    <a:pt x="48" y="3"/>
                    <a:pt x="67" y="0"/>
                    <a:pt x="88" y="8"/>
                  </a:cubicBezTo>
                  <a:cubicBezTo>
                    <a:pt x="92" y="10"/>
                    <a:pt x="96" y="10"/>
                    <a:pt x="100" y="10"/>
                  </a:cubicBezTo>
                  <a:cubicBezTo>
                    <a:pt x="124" y="7"/>
                    <a:pt x="146" y="12"/>
                    <a:pt x="167" y="26"/>
                  </a:cubicBezTo>
                  <a:cubicBezTo>
                    <a:pt x="190" y="42"/>
                    <a:pt x="204" y="64"/>
                    <a:pt x="209" y="92"/>
                  </a:cubicBezTo>
                  <a:cubicBezTo>
                    <a:pt x="211" y="103"/>
                    <a:pt x="211" y="114"/>
                    <a:pt x="209" y="125"/>
                  </a:cubicBezTo>
                  <a:cubicBezTo>
                    <a:pt x="209" y="125"/>
                    <a:pt x="209" y="126"/>
                    <a:pt x="209" y="126"/>
                  </a:cubicBezTo>
                  <a:cubicBezTo>
                    <a:pt x="219" y="145"/>
                    <a:pt x="219" y="164"/>
                    <a:pt x="209" y="182"/>
                  </a:cubicBezTo>
                  <a:cubicBezTo>
                    <a:pt x="200" y="198"/>
                    <a:pt x="186" y="208"/>
                    <a:pt x="169" y="211"/>
                  </a:cubicBezTo>
                  <a:cubicBezTo>
                    <a:pt x="156" y="214"/>
                    <a:pt x="143" y="212"/>
                    <a:pt x="131" y="206"/>
                  </a:cubicBezTo>
                  <a:cubicBezTo>
                    <a:pt x="130" y="205"/>
                    <a:pt x="129" y="205"/>
                    <a:pt x="127" y="205"/>
                  </a:cubicBezTo>
                  <a:cubicBezTo>
                    <a:pt x="100" y="209"/>
                    <a:pt x="74" y="203"/>
                    <a:pt x="52" y="186"/>
                  </a:cubicBezTo>
                  <a:cubicBezTo>
                    <a:pt x="29" y="169"/>
                    <a:pt x="16" y="145"/>
                    <a:pt x="13" y="116"/>
                  </a:cubicBezTo>
                  <a:cubicBezTo>
                    <a:pt x="13" y="116"/>
                    <a:pt x="13" y="115"/>
                    <a:pt x="13" y="114"/>
                  </a:cubicBezTo>
                  <a:cubicBezTo>
                    <a:pt x="13" y="112"/>
                    <a:pt x="13" y="110"/>
                    <a:pt x="13" y="108"/>
                  </a:cubicBezTo>
                  <a:close/>
                </a:path>
              </a:pathLst>
            </a:custGeom>
            <a:solidFill>
              <a:srgbClr val="00AD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5" name="Freeform 63"/>
            <p:cNvSpPr>
              <a:spLocks/>
            </p:cNvSpPr>
            <p:nvPr/>
          </p:nvSpPr>
          <p:spPr bwMode="auto">
            <a:xfrm>
              <a:off x="5819775" y="831850"/>
              <a:ext cx="180975" cy="222250"/>
            </a:xfrm>
            <a:custGeom>
              <a:avLst/>
              <a:gdLst>
                <a:gd name="T0" fmla="*/ 52 w 105"/>
                <a:gd name="T1" fmla="*/ 129 h 129"/>
                <a:gd name="T2" fmla="*/ 21 w 105"/>
                <a:gd name="T3" fmla="*/ 123 h 129"/>
                <a:gd name="T4" fmla="*/ 2 w 105"/>
                <a:gd name="T5" fmla="*/ 105 h 129"/>
                <a:gd name="T6" fmla="*/ 5 w 105"/>
                <a:gd name="T7" fmla="*/ 90 h 129"/>
                <a:gd name="T8" fmla="*/ 22 w 105"/>
                <a:gd name="T9" fmla="*/ 91 h 129"/>
                <a:gd name="T10" fmla="*/ 28 w 105"/>
                <a:gd name="T11" fmla="*/ 99 h 129"/>
                <a:gd name="T12" fmla="*/ 68 w 105"/>
                <a:gd name="T13" fmla="*/ 105 h 129"/>
                <a:gd name="T14" fmla="*/ 74 w 105"/>
                <a:gd name="T15" fmla="*/ 91 h 129"/>
                <a:gd name="T16" fmla="*/ 65 w 105"/>
                <a:gd name="T17" fmla="*/ 82 h 129"/>
                <a:gd name="T18" fmla="*/ 37 w 105"/>
                <a:gd name="T19" fmla="*/ 75 h 129"/>
                <a:gd name="T20" fmla="*/ 18 w 105"/>
                <a:gd name="T21" fmla="*/ 68 h 129"/>
                <a:gd name="T22" fmla="*/ 2 w 105"/>
                <a:gd name="T23" fmla="*/ 38 h 129"/>
                <a:gd name="T24" fmla="*/ 23 w 105"/>
                <a:gd name="T25" fmla="*/ 9 h 129"/>
                <a:gd name="T26" fmla="*/ 87 w 105"/>
                <a:gd name="T27" fmla="*/ 16 h 129"/>
                <a:gd name="T28" fmla="*/ 96 w 105"/>
                <a:gd name="T29" fmla="*/ 25 h 129"/>
                <a:gd name="T30" fmla="*/ 93 w 105"/>
                <a:gd name="T31" fmla="*/ 40 h 129"/>
                <a:gd name="T32" fmla="*/ 76 w 105"/>
                <a:gd name="T33" fmla="*/ 39 h 129"/>
                <a:gd name="T34" fmla="*/ 74 w 105"/>
                <a:gd name="T35" fmla="*/ 37 h 129"/>
                <a:gd name="T36" fmla="*/ 40 w 105"/>
                <a:gd name="T37" fmla="*/ 26 h 129"/>
                <a:gd name="T38" fmla="*/ 29 w 105"/>
                <a:gd name="T39" fmla="*/ 35 h 129"/>
                <a:gd name="T40" fmla="*/ 33 w 105"/>
                <a:gd name="T41" fmla="*/ 47 h 129"/>
                <a:gd name="T42" fmla="*/ 50 w 105"/>
                <a:gd name="T43" fmla="*/ 53 h 129"/>
                <a:gd name="T44" fmla="*/ 77 w 105"/>
                <a:gd name="T45" fmla="*/ 59 h 129"/>
                <a:gd name="T46" fmla="*/ 97 w 105"/>
                <a:gd name="T47" fmla="*/ 74 h 129"/>
                <a:gd name="T48" fmla="*/ 85 w 105"/>
                <a:gd name="T49" fmla="*/ 121 h 129"/>
                <a:gd name="T50" fmla="*/ 56 w 105"/>
                <a:gd name="T51" fmla="*/ 129 h 129"/>
                <a:gd name="T52" fmla="*/ 52 w 105"/>
                <a:gd name="T5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05" h="129">
                  <a:moveTo>
                    <a:pt x="52" y="129"/>
                  </a:moveTo>
                  <a:cubicBezTo>
                    <a:pt x="41" y="129"/>
                    <a:pt x="31" y="128"/>
                    <a:pt x="21" y="123"/>
                  </a:cubicBezTo>
                  <a:cubicBezTo>
                    <a:pt x="13" y="119"/>
                    <a:pt x="5" y="114"/>
                    <a:pt x="2" y="105"/>
                  </a:cubicBezTo>
                  <a:cubicBezTo>
                    <a:pt x="0" y="99"/>
                    <a:pt x="0" y="94"/>
                    <a:pt x="5" y="90"/>
                  </a:cubicBezTo>
                  <a:cubicBezTo>
                    <a:pt x="10" y="86"/>
                    <a:pt x="17" y="87"/>
                    <a:pt x="22" y="91"/>
                  </a:cubicBezTo>
                  <a:cubicBezTo>
                    <a:pt x="24" y="94"/>
                    <a:pt x="26" y="96"/>
                    <a:pt x="28" y="99"/>
                  </a:cubicBezTo>
                  <a:cubicBezTo>
                    <a:pt x="38" y="111"/>
                    <a:pt x="59" y="111"/>
                    <a:pt x="68" y="105"/>
                  </a:cubicBezTo>
                  <a:cubicBezTo>
                    <a:pt x="72" y="101"/>
                    <a:pt x="75" y="97"/>
                    <a:pt x="74" y="91"/>
                  </a:cubicBezTo>
                  <a:cubicBezTo>
                    <a:pt x="73" y="86"/>
                    <a:pt x="69" y="83"/>
                    <a:pt x="65" y="82"/>
                  </a:cubicBezTo>
                  <a:cubicBezTo>
                    <a:pt x="56" y="79"/>
                    <a:pt x="47" y="77"/>
                    <a:pt x="37" y="75"/>
                  </a:cubicBezTo>
                  <a:cubicBezTo>
                    <a:pt x="31" y="73"/>
                    <a:pt x="24" y="71"/>
                    <a:pt x="18" y="68"/>
                  </a:cubicBezTo>
                  <a:cubicBezTo>
                    <a:pt x="6" y="62"/>
                    <a:pt x="1" y="51"/>
                    <a:pt x="2" y="38"/>
                  </a:cubicBezTo>
                  <a:cubicBezTo>
                    <a:pt x="3" y="24"/>
                    <a:pt x="10" y="14"/>
                    <a:pt x="23" y="9"/>
                  </a:cubicBezTo>
                  <a:cubicBezTo>
                    <a:pt x="45" y="0"/>
                    <a:pt x="67" y="2"/>
                    <a:pt x="87" y="16"/>
                  </a:cubicBezTo>
                  <a:cubicBezTo>
                    <a:pt x="91" y="18"/>
                    <a:pt x="94" y="21"/>
                    <a:pt x="96" y="25"/>
                  </a:cubicBezTo>
                  <a:cubicBezTo>
                    <a:pt x="98" y="31"/>
                    <a:pt x="97" y="37"/>
                    <a:pt x="93" y="40"/>
                  </a:cubicBezTo>
                  <a:cubicBezTo>
                    <a:pt x="88" y="44"/>
                    <a:pt x="81" y="43"/>
                    <a:pt x="76" y="39"/>
                  </a:cubicBezTo>
                  <a:cubicBezTo>
                    <a:pt x="76" y="39"/>
                    <a:pt x="75" y="38"/>
                    <a:pt x="74" y="37"/>
                  </a:cubicBezTo>
                  <a:cubicBezTo>
                    <a:pt x="65" y="26"/>
                    <a:pt x="53" y="23"/>
                    <a:pt x="40" y="26"/>
                  </a:cubicBezTo>
                  <a:cubicBezTo>
                    <a:pt x="35" y="27"/>
                    <a:pt x="31" y="29"/>
                    <a:pt x="29" y="35"/>
                  </a:cubicBezTo>
                  <a:cubicBezTo>
                    <a:pt x="27" y="40"/>
                    <a:pt x="29" y="44"/>
                    <a:pt x="33" y="47"/>
                  </a:cubicBezTo>
                  <a:cubicBezTo>
                    <a:pt x="38" y="50"/>
                    <a:pt x="44" y="51"/>
                    <a:pt x="50" y="53"/>
                  </a:cubicBezTo>
                  <a:cubicBezTo>
                    <a:pt x="59" y="55"/>
                    <a:pt x="68" y="56"/>
                    <a:pt x="77" y="59"/>
                  </a:cubicBezTo>
                  <a:cubicBezTo>
                    <a:pt x="85" y="62"/>
                    <a:pt x="93" y="66"/>
                    <a:pt x="97" y="74"/>
                  </a:cubicBezTo>
                  <a:cubicBezTo>
                    <a:pt x="105" y="87"/>
                    <a:pt x="104" y="110"/>
                    <a:pt x="85" y="121"/>
                  </a:cubicBezTo>
                  <a:cubicBezTo>
                    <a:pt x="76" y="127"/>
                    <a:pt x="66" y="129"/>
                    <a:pt x="56" y="129"/>
                  </a:cubicBezTo>
                  <a:cubicBezTo>
                    <a:pt x="54" y="129"/>
                    <a:pt x="53" y="129"/>
                    <a:pt x="52" y="12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55" name="グループ化 1154"/>
          <p:cNvGrpSpPr/>
          <p:nvPr/>
        </p:nvGrpSpPr>
        <p:grpSpPr>
          <a:xfrm>
            <a:off x="34926" y="1676400"/>
            <a:ext cx="420687" cy="422275"/>
            <a:chOff x="34926" y="1676400"/>
            <a:chExt cx="420687" cy="422275"/>
          </a:xfrm>
        </p:grpSpPr>
        <p:sp>
          <p:nvSpPr>
            <p:cNvPr id="536" name="Freeform 64"/>
            <p:cNvSpPr>
              <a:spLocks/>
            </p:cNvSpPr>
            <p:nvPr/>
          </p:nvSpPr>
          <p:spPr bwMode="auto">
            <a:xfrm>
              <a:off x="34926" y="1676400"/>
              <a:ext cx="420687" cy="422275"/>
            </a:xfrm>
            <a:custGeom>
              <a:avLst/>
              <a:gdLst>
                <a:gd name="T0" fmla="*/ 0 w 245"/>
                <a:gd name="T1" fmla="*/ 122 h 245"/>
                <a:gd name="T2" fmla="*/ 0 w 245"/>
                <a:gd name="T3" fmla="*/ 28 h 245"/>
                <a:gd name="T4" fmla="*/ 3 w 245"/>
                <a:gd name="T5" fmla="*/ 24 h 245"/>
                <a:gd name="T6" fmla="*/ 79 w 245"/>
                <a:gd name="T7" fmla="*/ 11 h 245"/>
                <a:gd name="T8" fmla="*/ 140 w 245"/>
                <a:gd name="T9" fmla="*/ 0 h 245"/>
                <a:gd name="T10" fmla="*/ 144 w 245"/>
                <a:gd name="T11" fmla="*/ 3 h 245"/>
                <a:gd name="T12" fmla="*/ 143 w 245"/>
                <a:gd name="T13" fmla="*/ 24 h 245"/>
                <a:gd name="T14" fmla="*/ 146 w 245"/>
                <a:gd name="T15" fmla="*/ 26 h 245"/>
                <a:gd name="T16" fmla="*/ 237 w 245"/>
                <a:gd name="T17" fmla="*/ 26 h 245"/>
                <a:gd name="T18" fmla="*/ 243 w 245"/>
                <a:gd name="T19" fmla="*/ 28 h 245"/>
                <a:gd name="T20" fmla="*/ 245 w 245"/>
                <a:gd name="T21" fmla="*/ 32 h 245"/>
                <a:gd name="T22" fmla="*/ 245 w 245"/>
                <a:gd name="T23" fmla="*/ 207 h 245"/>
                <a:gd name="T24" fmla="*/ 236 w 245"/>
                <a:gd name="T25" fmla="*/ 215 h 245"/>
                <a:gd name="T26" fmla="*/ 146 w 245"/>
                <a:gd name="T27" fmla="*/ 215 h 245"/>
                <a:gd name="T28" fmla="*/ 143 w 245"/>
                <a:gd name="T29" fmla="*/ 218 h 245"/>
                <a:gd name="T30" fmla="*/ 144 w 245"/>
                <a:gd name="T31" fmla="*/ 243 h 245"/>
                <a:gd name="T32" fmla="*/ 141 w 245"/>
                <a:gd name="T33" fmla="*/ 244 h 245"/>
                <a:gd name="T34" fmla="*/ 28 w 245"/>
                <a:gd name="T35" fmla="*/ 225 h 245"/>
                <a:gd name="T36" fmla="*/ 2 w 245"/>
                <a:gd name="T37" fmla="*/ 220 h 245"/>
                <a:gd name="T38" fmla="*/ 0 w 245"/>
                <a:gd name="T39" fmla="*/ 217 h 245"/>
                <a:gd name="T40" fmla="*/ 0 w 245"/>
                <a:gd name="T41" fmla="*/ 122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5" h="245">
                  <a:moveTo>
                    <a:pt x="0" y="122"/>
                  </a:moveTo>
                  <a:cubicBezTo>
                    <a:pt x="0" y="91"/>
                    <a:pt x="0" y="59"/>
                    <a:pt x="0" y="28"/>
                  </a:cubicBezTo>
                  <a:cubicBezTo>
                    <a:pt x="0" y="25"/>
                    <a:pt x="1" y="25"/>
                    <a:pt x="3" y="24"/>
                  </a:cubicBezTo>
                  <a:cubicBezTo>
                    <a:pt x="28" y="20"/>
                    <a:pt x="53" y="16"/>
                    <a:pt x="79" y="11"/>
                  </a:cubicBezTo>
                  <a:cubicBezTo>
                    <a:pt x="99" y="8"/>
                    <a:pt x="120" y="4"/>
                    <a:pt x="140" y="0"/>
                  </a:cubicBezTo>
                  <a:cubicBezTo>
                    <a:pt x="144" y="0"/>
                    <a:pt x="144" y="0"/>
                    <a:pt x="144" y="3"/>
                  </a:cubicBezTo>
                  <a:cubicBezTo>
                    <a:pt x="144" y="10"/>
                    <a:pt x="144" y="17"/>
                    <a:pt x="143" y="24"/>
                  </a:cubicBezTo>
                  <a:cubicBezTo>
                    <a:pt x="143" y="26"/>
                    <a:pt x="144" y="26"/>
                    <a:pt x="146" y="26"/>
                  </a:cubicBezTo>
                  <a:cubicBezTo>
                    <a:pt x="176" y="26"/>
                    <a:pt x="207" y="26"/>
                    <a:pt x="237" y="26"/>
                  </a:cubicBezTo>
                  <a:cubicBezTo>
                    <a:pt x="240" y="26"/>
                    <a:pt x="242" y="27"/>
                    <a:pt x="243" y="28"/>
                  </a:cubicBezTo>
                  <a:cubicBezTo>
                    <a:pt x="244" y="29"/>
                    <a:pt x="245" y="31"/>
                    <a:pt x="245" y="32"/>
                  </a:cubicBezTo>
                  <a:cubicBezTo>
                    <a:pt x="245" y="91"/>
                    <a:pt x="245" y="149"/>
                    <a:pt x="245" y="207"/>
                  </a:cubicBezTo>
                  <a:cubicBezTo>
                    <a:pt x="245" y="213"/>
                    <a:pt x="243" y="215"/>
                    <a:pt x="236" y="215"/>
                  </a:cubicBezTo>
                  <a:cubicBezTo>
                    <a:pt x="206" y="215"/>
                    <a:pt x="176" y="215"/>
                    <a:pt x="146" y="215"/>
                  </a:cubicBezTo>
                  <a:cubicBezTo>
                    <a:pt x="144" y="215"/>
                    <a:pt x="143" y="216"/>
                    <a:pt x="143" y="218"/>
                  </a:cubicBezTo>
                  <a:cubicBezTo>
                    <a:pt x="144" y="226"/>
                    <a:pt x="143" y="234"/>
                    <a:pt x="144" y="243"/>
                  </a:cubicBezTo>
                  <a:cubicBezTo>
                    <a:pt x="144" y="244"/>
                    <a:pt x="143" y="245"/>
                    <a:pt x="141" y="244"/>
                  </a:cubicBezTo>
                  <a:cubicBezTo>
                    <a:pt x="104" y="238"/>
                    <a:pt x="66" y="231"/>
                    <a:pt x="28" y="225"/>
                  </a:cubicBezTo>
                  <a:cubicBezTo>
                    <a:pt x="20" y="223"/>
                    <a:pt x="11" y="222"/>
                    <a:pt x="2" y="220"/>
                  </a:cubicBezTo>
                  <a:cubicBezTo>
                    <a:pt x="1" y="220"/>
                    <a:pt x="0" y="219"/>
                    <a:pt x="0" y="217"/>
                  </a:cubicBezTo>
                  <a:cubicBezTo>
                    <a:pt x="0" y="186"/>
                    <a:pt x="0" y="154"/>
                    <a:pt x="0" y="122"/>
                  </a:cubicBezTo>
                  <a:close/>
                </a:path>
              </a:pathLst>
            </a:custGeom>
            <a:solidFill>
              <a:srgbClr val="4C69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7" name="Freeform 65"/>
            <p:cNvSpPr>
              <a:spLocks/>
            </p:cNvSpPr>
            <p:nvPr/>
          </p:nvSpPr>
          <p:spPr bwMode="auto">
            <a:xfrm>
              <a:off x="280988" y="1735137"/>
              <a:ext cx="161925" cy="300038"/>
            </a:xfrm>
            <a:custGeom>
              <a:avLst/>
              <a:gdLst>
                <a:gd name="T0" fmla="*/ 95 w 95"/>
                <a:gd name="T1" fmla="*/ 87 h 174"/>
                <a:gd name="T2" fmla="*/ 95 w 95"/>
                <a:gd name="T3" fmla="*/ 171 h 174"/>
                <a:gd name="T4" fmla="*/ 92 w 95"/>
                <a:gd name="T5" fmla="*/ 174 h 174"/>
                <a:gd name="T6" fmla="*/ 3 w 95"/>
                <a:gd name="T7" fmla="*/ 174 h 174"/>
                <a:gd name="T8" fmla="*/ 0 w 95"/>
                <a:gd name="T9" fmla="*/ 171 h 174"/>
                <a:gd name="T10" fmla="*/ 0 w 95"/>
                <a:gd name="T11" fmla="*/ 161 h 174"/>
                <a:gd name="T12" fmla="*/ 3 w 95"/>
                <a:gd name="T13" fmla="*/ 159 h 174"/>
                <a:gd name="T14" fmla="*/ 18 w 95"/>
                <a:gd name="T15" fmla="*/ 159 h 174"/>
                <a:gd name="T16" fmla="*/ 24 w 95"/>
                <a:gd name="T17" fmla="*/ 153 h 174"/>
                <a:gd name="T18" fmla="*/ 24 w 95"/>
                <a:gd name="T19" fmla="*/ 135 h 174"/>
                <a:gd name="T20" fmla="*/ 27 w 95"/>
                <a:gd name="T21" fmla="*/ 132 h 174"/>
                <a:gd name="T22" fmla="*/ 48 w 95"/>
                <a:gd name="T23" fmla="*/ 132 h 174"/>
                <a:gd name="T24" fmla="*/ 54 w 95"/>
                <a:gd name="T25" fmla="*/ 127 h 174"/>
                <a:gd name="T26" fmla="*/ 54 w 95"/>
                <a:gd name="T27" fmla="*/ 81 h 174"/>
                <a:gd name="T28" fmla="*/ 56 w 95"/>
                <a:gd name="T29" fmla="*/ 77 h 174"/>
                <a:gd name="T30" fmla="*/ 82 w 95"/>
                <a:gd name="T31" fmla="*/ 52 h 174"/>
                <a:gd name="T32" fmla="*/ 82 w 95"/>
                <a:gd name="T33" fmla="*/ 41 h 174"/>
                <a:gd name="T34" fmla="*/ 54 w 95"/>
                <a:gd name="T35" fmla="*/ 14 h 174"/>
                <a:gd name="T36" fmla="*/ 45 w 95"/>
                <a:gd name="T37" fmla="*/ 14 h 174"/>
                <a:gd name="T38" fmla="*/ 17 w 95"/>
                <a:gd name="T39" fmla="*/ 40 h 174"/>
                <a:gd name="T40" fmla="*/ 15 w 95"/>
                <a:gd name="T41" fmla="*/ 41 h 174"/>
                <a:gd name="T42" fmla="*/ 3 w 95"/>
                <a:gd name="T43" fmla="*/ 41 h 174"/>
                <a:gd name="T44" fmla="*/ 1 w 95"/>
                <a:gd name="T45" fmla="*/ 39 h 174"/>
                <a:gd name="T46" fmla="*/ 1 w 95"/>
                <a:gd name="T47" fmla="*/ 2 h 174"/>
                <a:gd name="T48" fmla="*/ 3 w 95"/>
                <a:gd name="T49" fmla="*/ 0 h 174"/>
                <a:gd name="T50" fmla="*/ 93 w 95"/>
                <a:gd name="T51" fmla="*/ 0 h 174"/>
                <a:gd name="T52" fmla="*/ 95 w 95"/>
                <a:gd name="T53" fmla="*/ 2 h 174"/>
                <a:gd name="T54" fmla="*/ 95 w 95"/>
                <a:gd name="T55" fmla="*/ 59 h 174"/>
                <a:gd name="T56" fmla="*/ 95 w 95"/>
                <a:gd name="T57" fmla="*/ 8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95" h="174">
                  <a:moveTo>
                    <a:pt x="95" y="87"/>
                  </a:moveTo>
                  <a:cubicBezTo>
                    <a:pt x="95" y="115"/>
                    <a:pt x="95" y="143"/>
                    <a:pt x="95" y="171"/>
                  </a:cubicBezTo>
                  <a:cubicBezTo>
                    <a:pt x="95" y="173"/>
                    <a:pt x="94" y="174"/>
                    <a:pt x="92" y="174"/>
                  </a:cubicBezTo>
                  <a:cubicBezTo>
                    <a:pt x="62" y="174"/>
                    <a:pt x="33" y="174"/>
                    <a:pt x="3" y="174"/>
                  </a:cubicBezTo>
                  <a:cubicBezTo>
                    <a:pt x="1" y="174"/>
                    <a:pt x="0" y="173"/>
                    <a:pt x="0" y="171"/>
                  </a:cubicBezTo>
                  <a:cubicBezTo>
                    <a:pt x="1" y="168"/>
                    <a:pt x="1" y="164"/>
                    <a:pt x="0" y="161"/>
                  </a:cubicBezTo>
                  <a:cubicBezTo>
                    <a:pt x="0" y="159"/>
                    <a:pt x="1" y="159"/>
                    <a:pt x="3" y="159"/>
                  </a:cubicBezTo>
                  <a:cubicBezTo>
                    <a:pt x="8" y="159"/>
                    <a:pt x="13" y="159"/>
                    <a:pt x="18" y="159"/>
                  </a:cubicBezTo>
                  <a:cubicBezTo>
                    <a:pt x="23" y="159"/>
                    <a:pt x="24" y="157"/>
                    <a:pt x="24" y="153"/>
                  </a:cubicBezTo>
                  <a:cubicBezTo>
                    <a:pt x="24" y="147"/>
                    <a:pt x="24" y="141"/>
                    <a:pt x="24" y="135"/>
                  </a:cubicBezTo>
                  <a:cubicBezTo>
                    <a:pt x="24" y="132"/>
                    <a:pt x="24" y="132"/>
                    <a:pt x="27" y="132"/>
                  </a:cubicBezTo>
                  <a:cubicBezTo>
                    <a:pt x="34" y="132"/>
                    <a:pt x="41" y="132"/>
                    <a:pt x="48" y="132"/>
                  </a:cubicBezTo>
                  <a:cubicBezTo>
                    <a:pt x="52" y="132"/>
                    <a:pt x="54" y="131"/>
                    <a:pt x="54" y="127"/>
                  </a:cubicBezTo>
                  <a:cubicBezTo>
                    <a:pt x="54" y="112"/>
                    <a:pt x="54" y="96"/>
                    <a:pt x="54" y="81"/>
                  </a:cubicBezTo>
                  <a:cubicBezTo>
                    <a:pt x="54" y="79"/>
                    <a:pt x="54" y="78"/>
                    <a:pt x="56" y="77"/>
                  </a:cubicBezTo>
                  <a:cubicBezTo>
                    <a:pt x="64" y="69"/>
                    <a:pt x="73" y="61"/>
                    <a:pt x="82" y="52"/>
                  </a:cubicBezTo>
                  <a:cubicBezTo>
                    <a:pt x="85" y="49"/>
                    <a:pt x="85" y="44"/>
                    <a:pt x="82" y="41"/>
                  </a:cubicBezTo>
                  <a:cubicBezTo>
                    <a:pt x="73" y="32"/>
                    <a:pt x="64" y="23"/>
                    <a:pt x="54" y="14"/>
                  </a:cubicBezTo>
                  <a:cubicBezTo>
                    <a:pt x="51" y="11"/>
                    <a:pt x="49" y="11"/>
                    <a:pt x="45" y="14"/>
                  </a:cubicBezTo>
                  <a:cubicBezTo>
                    <a:pt x="36" y="22"/>
                    <a:pt x="27" y="31"/>
                    <a:pt x="17" y="40"/>
                  </a:cubicBezTo>
                  <a:cubicBezTo>
                    <a:pt x="17" y="40"/>
                    <a:pt x="16" y="41"/>
                    <a:pt x="15" y="41"/>
                  </a:cubicBezTo>
                  <a:cubicBezTo>
                    <a:pt x="11" y="41"/>
                    <a:pt x="7" y="41"/>
                    <a:pt x="3" y="41"/>
                  </a:cubicBezTo>
                  <a:cubicBezTo>
                    <a:pt x="1" y="41"/>
                    <a:pt x="1" y="40"/>
                    <a:pt x="1" y="39"/>
                  </a:cubicBezTo>
                  <a:cubicBezTo>
                    <a:pt x="1" y="27"/>
                    <a:pt x="1" y="14"/>
                    <a:pt x="1" y="2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3" y="0"/>
                    <a:pt x="63" y="0"/>
                    <a:pt x="93" y="0"/>
                  </a:cubicBezTo>
                  <a:cubicBezTo>
                    <a:pt x="95" y="0"/>
                    <a:pt x="95" y="1"/>
                    <a:pt x="95" y="2"/>
                  </a:cubicBezTo>
                  <a:cubicBezTo>
                    <a:pt x="95" y="21"/>
                    <a:pt x="95" y="40"/>
                    <a:pt x="95" y="59"/>
                  </a:cubicBezTo>
                  <a:cubicBezTo>
                    <a:pt x="95" y="68"/>
                    <a:pt x="95" y="77"/>
                    <a:pt x="95" y="87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8" name="Freeform 66"/>
            <p:cNvSpPr>
              <a:spLocks/>
            </p:cNvSpPr>
            <p:nvPr/>
          </p:nvSpPr>
          <p:spPr bwMode="auto">
            <a:xfrm>
              <a:off x="92076" y="1812925"/>
              <a:ext cx="119062" cy="157163"/>
            </a:xfrm>
            <a:custGeom>
              <a:avLst/>
              <a:gdLst>
                <a:gd name="T0" fmla="*/ 34 w 70"/>
                <a:gd name="T1" fmla="*/ 72 h 91"/>
                <a:gd name="T2" fmla="*/ 41 w 70"/>
                <a:gd name="T3" fmla="*/ 45 h 91"/>
                <a:gd name="T4" fmla="*/ 52 w 70"/>
                <a:gd name="T5" fmla="*/ 3 h 91"/>
                <a:gd name="T6" fmla="*/ 55 w 70"/>
                <a:gd name="T7" fmla="*/ 0 h 91"/>
                <a:gd name="T8" fmla="*/ 67 w 70"/>
                <a:gd name="T9" fmla="*/ 0 h 91"/>
                <a:gd name="T10" fmla="*/ 68 w 70"/>
                <a:gd name="T11" fmla="*/ 2 h 91"/>
                <a:gd name="T12" fmla="*/ 48 w 70"/>
                <a:gd name="T13" fmla="*/ 72 h 91"/>
                <a:gd name="T14" fmla="*/ 43 w 70"/>
                <a:gd name="T15" fmla="*/ 89 h 91"/>
                <a:gd name="T16" fmla="*/ 40 w 70"/>
                <a:gd name="T17" fmla="*/ 91 h 91"/>
                <a:gd name="T18" fmla="*/ 26 w 70"/>
                <a:gd name="T19" fmla="*/ 90 h 91"/>
                <a:gd name="T20" fmla="*/ 24 w 70"/>
                <a:gd name="T21" fmla="*/ 88 h 91"/>
                <a:gd name="T22" fmla="*/ 9 w 70"/>
                <a:gd name="T23" fmla="*/ 35 h 91"/>
                <a:gd name="T24" fmla="*/ 0 w 70"/>
                <a:gd name="T25" fmla="*/ 2 h 91"/>
                <a:gd name="T26" fmla="*/ 0 w 70"/>
                <a:gd name="T27" fmla="*/ 0 h 91"/>
                <a:gd name="T28" fmla="*/ 16 w 70"/>
                <a:gd name="T29" fmla="*/ 0 h 91"/>
                <a:gd name="T30" fmla="*/ 17 w 70"/>
                <a:gd name="T31" fmla="*/ 2 h 91"/>
                <a:gd name="T32" fmla="*/ 26 w 70"/>
                <a:gd name="T33" fmla="*/ 37 h 91"/>
                <a:gd name="T34" fmla="*/ 33 w 70"/>
                <a:gd name="T35" fmla="*/ 68 h 91"/>
                <a:gd name="T36" fmla="*/ 34 w 70"/>
                <a:gd name="T37" fmla="*/ 72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91">
                  <a:moveTo>
                    <a:pt x="34" y="72"/>
                  </a:moveTo>
                  <a:cubicBezTo>
                    <a:pt x="37" y="63"/>
                    <a:pt x="39" y="54"/>
                    <a:pt x="41" y="45"/>
                  </a:cubicBezTo>
                  <a:cubicBezTo>
                    <a:pt x="45" y="31"/>
                    <a:pt x="48" y="17"/>
                    <a:pt x="52" y="3"/>
                  </a:cubicBezTo>
                  <a:cubicBezTo>
                    <a:pt x="52" y="1"/>
                    <a:pt x="53" y="0"/>
                    <a:pt x="55" y="0"/>
                  </a:cubicBezTo>
                  <a:cubicBezTo>
                    <a:pt x="59" y="0"/>
                    <a:pt x="63" y="0"/>
                    <a:pt x="67" y="0"/>
                  </a:cubicBezTo>
                  <a:cubicBezTo>
                    <a:pt x="70" y="0"/>
                    <a:pt x="69" y="1"/>
                    <a:pt x="68" y="2"/>
                  </a:cubicBezTo>
                  <a:cubicBezTo>
                    <a:pt x="61" y="26"/>
                    <a:pt x="55" y="49"/>
                    <a:pt x="48" y="72"/>
                  </a:cubicBezTo>
                  <a:cubicBezTo>
                    <a:pt x="46" y="78"/>
                    <a:pt x="45" y="83"/>
                    <a:pt x="43" y="89"/>
                  </a:cubicBezTo>
                  <a:cubicBezTo>
                    <a:pt x="43" y="90"/>
                    <a:pt x="42" y="91"/>
                    <a:pt x="40" y="91"/>
                  </a:cubicBezTo>
                  <a:cubicBezTo>
                    <a:pt x="36" y="90"/>
                    <a:pt x="31" y="90"/>
                    <a:pt x="26" y="90"/>
                  </a:cubicBezTo>
                  <a:cubicBezTo>
                    <a:pt x="24" y="90"/>
                    <a:pt x="24" y="89"/>
                    <a:pt x="24" y="88"/>
                  </a:cubicBezTo>
                  <a:cubicBezTo>
                    <a:pt x="19" y="70"/>
                    <a:pt x="14" y="52"/>
                    <a:pt x="9" y="35"/>
                  </a:cubicBezTo>
                  <a:cubicBezTo>
                    <a:pt x="6" y="24"/>
                    <a:pt x="3" y="13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5" y="0"/>
                    <a:pt x="11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ubicBezTo>
                    <a:pt x="20" y="13"/>
                    <a:pt x="23" y="25"/>
                    <a:pt x="26" y="37"/>
                  </a:cubicBezTo>
                  <a:cubicBezTo>
                    <a:pt x="29" y="47"/>
                    <a:pt x="31" y="57"/>
                    <a:pt x="33" y="68"/>
                  </a:cubicBezTo>
                  <a:cubicBezTo>
                    <a:pt x="34" y="69"/>
                    <a:pt x="34" y="70"/>
                    <a:pt x="34" y="72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9" name="Freeform 67"/>
            <p:cNvSpPr>
              <a:spLocks/>
            </p:cNvSpPr>
            <p:nvPr/>
          </p:nvSpPr>
          <p:spPr bwMode="auto">
            <a:xfrm>
              <a:off x="280988" y="1820862"/>
              <a:ext cx="76200" cy="130175"/>
            </a:xfrm>
            <a:custGeom>
              <a:avLst/>
              <a:gdLst>
                <a:gd name="T0" fmla="*/ 0 w 45"/>
                <a:gd name="T1" fmla="*/ 25 h 75"/>
                <a:gd name="T2" fmla="*/ 0 w 45"/>
                <a:gd name="T3" fmla="*/ 2 h 75"/>
                <a:gd name="T4" fmla="*/ 2 w 45"/>
                <a:gd name="T5" fmla="*/ 0 h 75"/>
                <a:gd name="T6" fmla="*/ 13 w 45"/>
                <a:gd name="T7" fmla="*/ 0 h 75"/>
                <a:gd name="T8" fmla="*/ 16 w 45"/>
                <a:gd name="T9" fmla="*/ 1 h 75"/>
                <a:gd name="T10" fmla="*/ 44 w 45"/>
                <a:gd name="T11" fmla="*/ 28 h 75"/>
                <a:gd name="T12" fmla="*/ 45 w 45"/>
                <a:gd name="T13" fmla="*/ 31 h 75"/>
                <a:gd name="T14" fmla="*/ 45 w 45"/>
                <a:gd name="T15" fmla="*/ 73 h 75"/>
                <a:gd name="T16" fmla="*/ 43 w 45"/>
                <a:gd name="T17" fmla="*/ 75 h 75"/>
                <a:gd name="T18" fmla="*/ 26 w 45"/>
                <a:gd name="T19" fmla="*/ 75 h 75"/>
                <a:gd name="T20" fmla="*/ 24 w 45"/>
                <a:gd name="T21" fmla="*/ 73 h 75"/>
                <a:gd name="T22" fmla="*/ 24 w 45"/>
                <a:gd name="T23" fmla="*/ 56 h 75"/>
                <a:gd name="T24" fmla="*/ 19 w 45"/>
                <a:gd name="T25" fmla="*/ 51 h 75"/>
                <a:gd name="T26" fmla="*/ 2 w 45"/>
                <a:gd name="T27" fmla="*/ 51 h 75"/>
                <a:gd name="T28" fmla="*/ 0 w 45"/>
                <a:gd name="T29" fmla="*/ 48 h 75"/>
                <a:gd name="T30" fmla="*/ 0 w 45"/>
                <a:gd name="T31" fmla="*/ 2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5" h="75">
                  <a:moveTo>
                    <a:pt x="0" y="25"/>
                  </a:moveTo>
                  <a:cubicBezTo>
                    <a:pt x="0" y="18"/>
                    <a:pt x="0" y="10"/>
                    <a:pt x="0" y="2"/>
                  </a:cubicBezTo>
                  <a:cubicBezTo>
                    <a:pt x="0" y="0"/>
                    <a:pt x="0" y="0"/>
                    <a:pt x="2" y="0"/>
                  </a:cubicBezTo>
                  <a:cubicBezTo>
                    <a:pt x="6" y="0"/>
                    <a:pt x="10" y="0"/>
                    <a:pt x="13" y="0"/>
                  </a:cubicBezTo>
                  <a:cubicBezTo>
                    <a:pt x="15" y="0"/>
                    <a:pt x="16" y="0"/>
                    <a:pt x="16" y="1"/>
                  </a:cubicBezTo>
                  <a:cubicBezTo>
                    <a:pt x="25" y="10"/>
                    <a:pt x="34" y="19"/>
                    <a:pt x="44" y="28"/>
                  </a:cubicBezTo>
                  <a:cubicBezTo>
                    <a:pt x="44" y="29"/>
                    <a:pt x="45" y="30"/>
                    <a:pt x="45" y="31"/>
                  </a:cubicBezTo>
                  <a:cubicBezTo>
                    <a:pt x="45" y="45"/>
                    <a:pt x="45" y="59"/>
                    <a:pt x="45" y="73"/>
                  </a:cubicBezTo>
                  <a:cubicBezTo>
                    <a:pt x="45" y="74"/>
                    <a:pt x="44" y="75"/>
                    <a:pt x="43" y="75"/>
                  </a:cubicBezTo>
                  <a:cubicBezTo>
                    <a:pt x="37" y="75"/>
                    <a:pt x="31" y="75"/>
                    <a:pt x="26" y="75"/>
                  </a:cubicBezTo>
                  <a:cubicBezTo>
                    <a:pt x="24" y="75"/>
                    <a:pt x="24" y="74"/>
                    <a:pt x="24" y="73"/>
                  </a:cubicBezTo>
                  <a:cubicBezTo>
                    <a:pt x="24" y="67"/>
                    <a:pt x="24" y="61"/>
                    <a:pt x="24" y="56"/>
                  </a:cubicBezTo>
                  <a:cubicBezTo>
                    <a:pt x="24" y="52"/>
                    <a:pt x="22" y="51"/>
                    <a:pt x="19" y="51"/>
                  </a:cubicBezTo>
                  <a:cubicBezTo>
                    <a:pt x="13" y="50"/>
                    <a:pt x="8" y="50"/>
                    <a:pt x="2" y="51"/>
                  </a:cubicBezTo>
                  <a:cubicBezTo>
                    <a:pt x="0" y="51"/>
                    <a:pt x="0" y="50"/>
                    <a:pt x="0" y="48"/>
                  </a:cubicBezTo>
                  <a:cubicBezTo>
                    <a:pt x="0" y="41"/>
                    <a:pt x="0" y="33"/>
                    <a:pt x="0" y="25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0" name="Freeform 68"/>
            <p:cNvSpPr>
              <a:spLocks/>
            </p:cNvSpPr>
            <p:nvPr/>
          </p:nvSpPr>
          <p:spPr bwMode="auto">
            <a:xfrm>
              <a:off x="323851" y="1773237"/>
              <a:ext cx="82550" cy="84138"/>
            </a:xfrm>
            <a:custGeom>
              <a:avLst/>
              <a:gdLst>
                <a:gd name="T0" fmla="*/ 23 w 48"/>
                <a:gd name="T1" fmla="*/ 49 h 49"/>
                <a:gd name="T2" fmla="*/ 23 w 48"/>
                <a:gd name="T3" fmla="*/ 48 h 49"/>
                <a:gd name="T4" fmla="*/ 1 w 48"/>
                <a:gd name="T5" fmla="*/ 26 h 49"/>
                <a:gd name="T6" fmla="*/ 2 w 48"/>
                <a:gd name="T7" fmla="*/ 23 h 49"/>
                <a:gd name="T8" fmla="*/ 23 w 48"/>
                <a:gd name="T9" fmla="*/ 2 h 49"/>
                <a:gd name="T10" fmla="*/ 26 w 48"/>
                <a:gd name="T11" fmla="*/ 2 h 49"/>
                <a:gd name="T12" fmla="*/ 47 w 48"/>
                <a:gd name="T13" fmla="*/ 23 h 49"/>
                <a:gd name="T14" fmla="*/ 47 w 48"/>
                <a:gd name="T15" fmla="*/ 26 h 49"/>
                <a:gd name="T16" fmla="*/ 25 w 48"/>
                <a:gd name="T17" fmla="*/ 48 h 49"/>
                <a:gd name="T18" fmla="*/ 23 w 48"/>
                <a:gd name="T19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" h="49">
                  <a:moveTo>
                    <a:pt x="23" y="49"/>
                  </a:moveTo>
                  <a:cubicBezTo>
                    <a:pt x="23" y="49"/>
                    <a:pt x="23" y="48"/>
                    <a:pt x="23" y="48"/>
                  </a:cubicBezTo>
                  <a:cubicBezTo>
                    <a:pt x="16" y="41"/>
                    <a:pt x="8" y="34"/>
                    <a:pt x="1" y="26"/>
                  </a:cubicBezTo>
                  <a:cubicBezTo>
                    <a:pt x="0" y="25"/>
                    <a:pt x="0" y="24"/>
                    <a:pt x="2" y="23"/>
                  </a:cubicBezTo>
                  <a:cubicBezTo>
                    <a:pt x="9" y="16"/>
                    <a:pt x="16" y="9"/>
                    <a:pt x="23" y="2"/>
                  </a:cubicBezTo>
                  <a:cubicBezTo>
                    <a:pt x="24" y="1"/>
                    <a:pt x="24" y="0"/>
                    <a:pt x="26" y="2"/>
                  </a:cubicBezTo>
                  <a:cubicBezTo>
                    <a:pt x="33" y="9"/>
                    <a:pt x="40" y="16"/>
                    <a:pt x="47" y="23"/>
                  </a:cubicBezTo>
                  <a:cubicBezTo>
                    <a:pt x="48" y="24"/>
                    <a:pt x="48" y="25"/>
                    <a:pt x="47" y="26"/>
                  </a:cubicBezTo>
                  <a:cubicBezTo>
                    <a:pt x="40" y="33"/>
                    <a:pt x="32" y="41"/>
                    <a:pt x="25" y="48"/>
                  </a:cubicBezTo>
                  <a:cubicBezTo>
                    <a:pt x="24" y="48"/>
                    <a:pt x="24" y="49"/>
                    <a:pt x="23" y="4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1" name="Freeform 69"/>
            <p:cNvSpPr>
              <a:spLocks/>
            </p:cNvSpPr>
            <p:nvPr/>
          </p:nvSpPr>
          <p:spPr bwMode="auto">
            <a:xfrm>
              <a:off x="282576" y="1920875"/>
              <a:ext cx="23812" cy="74613"/>
            </a:xfrm>
            <a:custGeom>
              <a:avLst/>
              <a:gdLst>
                <a:gd name="T0" fmla="*/ 14 w 14"/>
                <a:gd name="T1" fmla="*/ 21 h 43"/>
                <a:gd name="T2" fmla="*/ 14 w 14"/>
                <a:gd name="T3" fmla="*/ 40 h 43"/>
                <a:gd name="T4" fmla="*/ 12 w 14"/>
                <a:gd name="T5" fmla="*/ 42 h 43"/>
                <a:gd name="T6" fmla="*/ 1 w 14"/>
                <a:gd name="T7" fmla="*/ 42 h 43"/>
                <a:gd name="T8" fmla="*/ 0 w 14"/>
                <a:gd name="T9" fmla="*/ 41 h 43"/>
                <a:gd name="T10" fmla="*/ 0 w 14"/>
                <a:gd name="T11" fmla="*/ 2 h 43"/>
                <a:gd name="T12" fmla="*/ 1 w 14"/>
                <a:gd name="T13" fmla="*/ 0 h 43"/>
                <a:gd name="T14" fmla="*/ 12 w 14"/>
                <a:gd name="T15" fmla="*/ 0 h 43"/>
                <a:gd name="T16" fmla="*/ 14 w 14"/>
                <a:gd name="T17" fmla="*/ 2 h 43"/>
                <a:gd name="T18" fmla="*/ 14 w 14"/>
                <a:gd name="T19" fmla="*/ 2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43">
                  <a:moveTo>
                    <a:pt x="14" y="21"/>
                  </a:moveTo>
                  <a:cubicBezTo>
                    <a:pt x="14" y="28"/>
                    <a:pt x="14" y="34"/>
                    <a:pt x="14" y="40"/>
                  </a:cubicBezTo>
                  <a:cubicBezTo>
                    <a:pt x="14" y="42"/>
                    <a:pt x="14" y="43"/>
                    <a:pt x="12" y="42"/>
                  </a:cubicBezTo>
                  <a:cubicBezTo>
                    <a:pt x="9" y="42"/>
                    <a:pt x="5" y="42"/>
                    <a:pt x="1" y="42"/>
                  </a:cubicBezTo>
                  <a:cubicBezTo>
                    <a:pt x="0" y="42"/>
                    <a:pt x="0" y="42"/>
                    <a:pt x="0" y="41"/>
                  </a:cubicBezTo>
                  <a:cubicBezTo>
                    <a:pt x="0" y="28"/>
                    <a:pt x="0" y="15"/>
                    <a:pt x="0" y="2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5" y="0"/>
                    <a:pt x="9" y="0"/>
                    <a:pt x="12" y="0"/>
                  </a:cubicBezTo>
                  <a:cubicBezTo>
                    <a:pt x="14" y="0"/>
                    <a:pt x="14" y="1"/>
                    <a:pt x="14" y="2"/>
                  </a:cubicBezTo>
                  <a:cubicBezTo>
                    <a:pt x="14" y="9"/>
                    <a:pt x="14" y="15"/>
                    <a:pt x="14" y="21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56" name="グループ化 1155"/>
          <p:cNvGrpSpPr/>
          <p:nvPr/>
        </p:nvGrpSpPr>
        <p:grpSpPr>
          <a:xfrm>
            <a:off x="666751" y="1676400"/>
            <a:ext cx="419100" cy="422275"/>
            <a:chOff x="666751" y="1676400"/>
            <a:chExt cx="419100" cy="422275"/>
          </a:xfrm>
        </p:grpSpPr>
        <p:sp>
          <p:nvSpPr>
            <p:cNvPr id="542" name="Freeform 70"/>
            <p:cNvSpPr>
              <a:spLocks/>
            </p:cNvSpPr>
            <p:nvPr/>
          </p:nvSpPr>
          <p:spPr bwMode="auto">
            <a:xfrm>
              <a:off x="666751" y="1676400"/>
              <a:ext cx="419100" cy="422275"/>
            </a:xfrm>
            <a:custGeom>
              <a:avLst/>
              <a:gdLst>
                <a:gd name="T0" fmla="*/ 144 w 244"/>
                <a:gd name="T1" fmla="*/ 0 h 245"/>
                <a:gd name="T2" fmla="*/ 144 w 244"/>
                <a:gd name="T3" fmla="*/ 12 h 245"/>
                <a:gd name="T4" fmla="*/ 144 w 244"/>
                <a:gd name="T5" fmla="*/ 24 h 245"/>
                <a:gd name="T6" fmla="*/ 146 w 244"/>
                <a:gd name="T7" fmla="*/ 26 h 245"/>
                <a:gd name="T8" fmla="*/ 212 w 244"/>
                <a:gd name="T9" fmla="*/ 26 h 245"/>
                <a:gd name="T10" fmla="*/ 237 w 244"/>
                <a:gd name="T11" fmla="*/ 26 h 245"/>
                <a:gd name="T12" fmla="*/ 244 w 244"/>
                <a:gd name="T13" fmla="*/ 34 h 245"/>
                <a:gd name="T14" fmla="*/ 244 w 244"/>
                <a:gd name="T15" fmla="*/ 214 h 245"/>
                <a:gd name="T16" fmla="*/ 237 w 244"/>
                <a:gd name="T17" fmla="*/ 222 h 245"/>
                <a:gd name="T18" fmla="*/ 146 w 244"/>
                <a:gd name="T19" fmla="*/ 222 h 245"/>
                <a:gd name="T20" fmla="*/ 144 w 244"/>
                <a:gd name="T21" fmla="*/ 224 h 245"/>
                <a:gd name="T22" fmla="*/ 144 w 244"/>
                <a:gd name="T23" fmla="*/ 243 h 245"/>
                <a:gd name="T24" fmla="*/ 142 w 244"/>
                <a:gd name="T25" fmla="*/ 244 h 245"/>
                <a:gd name="T26" fmla="*/ 19 w 244"/>
                <a:gd name="T27" fmla="*/ 223 h 245"/>
                <a:gd name="T28" fmla="*/ 2 w 244"/>
                <a:gd name="T29" fmla="*/ 220 h 245"/>
                <a:gd name="T30" fmla="*/ 0 w 244"/>
                <a:gd name="T31" fmla="*/ 217 h 245"/>
                <a:gd name="T32" fmla="*/ 0 w 244"/>
                <a:gd name="T33" fmla="*/ 27 h 245"/>
                <a:gd name="T34" fmla="*/ 3 w 244"/>
                <a:gd name="T35" fmla="*/ 25 h 245"/>
                <a:gd name="T36" fmla="*/ 67 w 244"/>
                <a:gd name="T37" fmla="*/ 13 h 245"/>
                <a:gd name="T38" fmla="*/ 140 w 244"/>
                <a:gd name="T39" fmla="*/ 1 h 245"/>
                <a:gd name="T40" fmla="*/ 144 w 244"/>
                <a:gd name="T41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44" h="245">
                  <a:moveTo>
                    <a:pt x="144" y="0"/>
                  </a:moveTo>
                  <a:cubicBezTo>
                    <a:pt x="144" y="4"/>
                    <a:pt x="144" y="8"/>
                    <a:pt x="144" y="12"/>
                  </a:cubicBezTo>
                  <a:cubicBezTo>
                    <a:pt x="144" y="16"/>
                    <a:pt x="144" y="20"/>
                    <a:pt x="144" y="24"/>
                  </a:cubicBezTo>
                  <a:cubicBezTo>
                    <a:pt x="143" y="26"/>
                    <a:pt x="144" y="26"/>
                    <a:pt x="146" y="26"/>
                  </a:cubicBezTo>
                  <a:cubicBezTo>
                    <a:pt x="168" y="26"/>
                    <a:pt x="190" y="26"/>
                    <a:pt x="212" y="26"/>
                  </a:cubicBezTo>
                  <a:cubicBezTo>
                    <a:pt x="220" y="26"/>
                    <a:pt x="228" y="26"/>
                    <a:pt x="237" y="26"/>
                  </a:cubicBezTo>
                  <a:cubicBezTo>
                    <a:pt x="242" y="26"/>
                    <a:pt x="244" y="29"/>
                    <a:pt x="244" y="34"/>
                  </a:cubicBezTo>
                  <a:cubicBezTo>
                    <a:pt x="244" y="94"/>
                    <a:pt x="244" y="154"/>
                    <a:pt x="244" y="214"/>
                  </a:cubicBezTo>
                  <a:cubicBezTo>
                    <a:pt x="244" y="219"/>
                    <a:pt x="242" y="222"/>
                    <a:pt x="237" y="222"/>
                  </a:cubicBezTo>
                  <a:cubicBezTo>
                    <a:pt x="207" y="222"/>
                    <a:pt x="176" y="222"/>
                    <a:pt x="146" y="222"/>
                  </a:cubicBezTo>
                  <a:cubicBezTo>
                    <a:pt x="144" y="222"/>
                    <a:pt x="143" y="222"/>
                    <a:pt x="144" y="224"/>
                  </a:cubicBezTo>
                  <a:cubicBezTo>
                    <a:pt x="144" y="231"/>
                    <a:pt x="144" y="237"/>
                    <a:pt x="144" y="243"/>
                  </a:cubicBezTo>
                  <a:cubicBezTo>
                    <a:pt x="144" y="244"/>
                    <a:pt x="143" y="245"/>
                    <a:pt x="142" y="244"/>
                  </a:cubicBezTo>
                  <a:cubicBezTo>
                    <a:pt x="101" y="237"/>
                    <a:pt x="60" y="230"/>
                    <a:pt x="19" y="223"/>
                  </a:cubicBezTo>
                  <a:cubicBezTo>
                    <a:pt x="14" y="222"/>
                    <a:pt x="8" y="221"/>
                    <a:pt x="2" y="220"/>
                  </a:cubicBezTo>
                  <a:cubicBezTo>
                    <a:pt x="1" y="220"/>
                    <a:pt x="0" y="219"/>
                    <a:pt x="0" y="217"/>
                  </a:cubicBezTo>
                  <a:cubicBezTo>
                    <a:pt x="0" y="154"/>
                    <a:pt x="0" y="91"/>
                    <a:pt x="0" y="27"/>
                  </a:cubicBezTo>
                  <a:cubicBezTo>
                    <a:pt x="0" y="25"/>
                    <a:pt x="1" y="25"/>
                    <a:pt x="3" y="25"/>
                  </a:cubicBezTo>
                  <a:cubicBezTo>
                    <a:pt x="24" y="21"/>
                    <a:pt x="46" y="17"/>
                    <a:pt x="67" y="13"/>
                  </a:cubicBezTo>
                  <a:cubicBezTo>
                    <a:pt x="91" y="9"/>
                    <a:pt x="116" y="5"/>
                    <a:pt x="140" y="1"/>
                  </a:cubicBezTo>
                  <a:cubicBezTo>
                    <a:pt x="141" y="0"/>
                    <a:pt x="142" y="0"/>
                    <a:pt x="144" y="0"/>
                  </a:cubicBezTo>
                  <a:close/>
                </a:path>
              </a:pathLst>
            </a:custGeom>
            <a:solidFill>
              <a:srgbClr val="2C34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3" name="Freeform 71"/>
            <p:cNvSpPr>
              <a:spLocks/>
            </p:cNvSpPr>
            <p:nvPr/>
          </p:nvSpPr>
          <p:spPr bwMode="auto">
            <a:xfrm>
              <a:off x="909638" y="1738312"/>
              <a:ext cx="163512" cy="306388"/>
            </a:xfrm>
            <a:custGeom>
              <a:avLst/>
              <a:gdLst>
                <a:gd name="T0" fmla="*/ 94 w 95"/>
                <a:gd name="T1" fmla="*/ 175 h 178"/>
                <a:gd name="T2" fmla="*/ 3 w 95"/>
                <a:gd name="T3" fmla="*/ 178 h 178"/>
                <a:gd name="T4" fmla="*/ 1 w 95"/>
                <a:gd name="T5" fmla="*/ 161 h 178"/>
                <a:gd name="T6" fmla="*/ 70 w 95"/>
                <a:gd name="T7" fmla="*/ 159 h 178"/>
                <a:gd name="T8" fmla="*/ 73 w 95"/>
                <a:gd name="T9" fmla="*/ 149 h 178"/>
                <a:gd name="T10" fmla="*/ 4 w 95"/>
                <a:gd name="T11" fmla="*/ 146 h 178"/>
                <a:gd name="T12" fmla="*/ 1 w 95"/>
                <a:gd name="T13" fmla="*/ 134 h 178"/>
                <a:gd name="T14" fmla="*/ 70 w 95"/>
                <a:gd name="T15" fmla="*/ 132 h 178"/>
                <a:gd name="T16" fmla="*/ 73 w 95"/>
                <a:gd name="T17" fmla="*/ 123 h 178"/>
                <a:gd name="T18" fmla="*/ 9 w 95"/>
                <a:gd name="T19" fmla="*/ 121 h 178"/>
                <a:gd name="T20" fmla="*/ 1 w 95"/>
                <a:gd name="T21" fmla="*/ 113 h 178"/>
                <a:gd name="T22" fmla="*/ 3 w 95"/>
                <a:gd name="T23" fmla="*/ 106 h 178"/>
                <a:gd name="T24" fmla="*/ 73 w 95"/>
                <a:gd name="T25" fmla="*/ 103 h 178"/>
                <a:gd name="T26" fmla="*/ 71 w 95"/>
                <a:gd name="T27" fmla="*/ 95 h 178"/>
                <a:gd name="T28" fmla="*/ 3 w 95"/>
                <a:gd name="T29" fmla="*/ 95 h 178"/>
                <a:gd name="T30" fmla="*/ 1 w 95"/>
                <a:gd name="T31" fmla="*/ 82 h 178"/>
                <a:gd name="T32" fmla="*/ 23 w 95"/>
                <a:gd name="T33" fmla="*/ 80 h 178"/>
                <a:gd name="T34" fmla="*/ 73 w 95"/>
                <a:gd name="T35" fmla="*/ 78 h 178"/>
                <a:gd name="T36" fmla="*/ 72 w 95"/>
                <a:gd name="T37" fmla="*/ 69 h 178"/>
                <a:gd name="T38" fmla="*/ 4 w 95"/>
                <a:gd name="T39" fmla="*/ 69 h 178"/>
                <a:gd name="T40" fmla="*/ 1 w 95"/>
                <a:gd name="T41" fmla="*/ 57 h 178"/>
                <a:gd name="T42" fmla="*/ 70 w 95"/>
                <a:gd name="T43" fmla="*/ 55 h 178"/>
                <a:gd name="T44" fmla="*/ 73 w 95"/>
                <a:gd name="T45" fmla="*/ 45 h 178"/>
                <a:gd name="T46" fmla="*/ 35 w 95"/>
                <a:gd name="T47" fmla="*/ 44 h 178"/>
                <a:gd name="T48" fmla="*/ 1 w 95"/>
                <a:gd name="T49" fmla="*/ 41 h 178"/>
                <a:gd name="T50" fmla="*/ 3 w 95"/>
                <a:gd name="T51" fmla="*/ 29 h 178"/>
                <a:gd name="T52" fmla="*/ 73 w 95"/>
                <a:gd name="T53" fmla="*/ 26 h 178"/>
                <a:gd name="T54" fmla="*/ 71 w 95"/>
                <a:gd name="T55" fmla="*/ 18 h 178"/>
                <a:gd name="T56" fmla="*/ 3 w 95"/>
                <a:gd name="T57" fmla="*/ 18 h 178"/>
                <a:gd name="T58" fmla="*/ 1 w 95"/>
                <a:gd name="T59" fmla="*/ 2 h 178"/>
                <a:gd name="T60" fmla="*/ 93 w 95"/>
                <a:gd name="T61" fmla="*/ 0 h 178"/>
                <a:gd name="T62" fmla="*/ 94 w 95"/>
                <a:gd name="T63" fmla="*/ 8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5" h="178">
                  <a:moveTo>
                    <a:pt x="94" y="89"/>
                  </a:moveTo>
                  <a:cubicBezTo>
                    <a:pt x="94" y="118"/>
                    <a:pt x="94" y="147"/>
                    <a:pt x="94" y="175"/>
                  </a:cubicBezTo>
                  <a:cubicBezTo>
                    <a:pt x="94" y="177"/>
                    <a:pt x="94" y="178"/>
                    <a:pt x="92" y="178"/>
                  </a:cubicBezTo>
                  <a:cubicBezTo>
                    <a:pt x="62" y="178"/>
                    <a:pt x="33" y="178"/>
                    <a:pt x="3" y="178"/>
                  </a:cubicBezTo>
                  <a:cubicBezTo>
                    <a:pt x="1" y="178"/>
                    <a:pt x="1" y="177"/>
                    <a:pt x="1" y="175"/>
                  </a:cubicBezTo>
                  <a:cubicBezTo>
                    <a:pt x="1" y="171"/>
                    <a:pt x="1" y="166"/>
                    <a:pt x="1" y="161"/>
                  </a:cubicBezTo>
                  <a:cubicBezTo>
                    <a:pt x="1" y="159"/>
                    <a:pt x="1" y="159"/>
                    <a:pt x="4" y="159"/>
                  </a:cubicBezTo>
                  <a:cubicBezTo>
                    <a:pt x="26" y="159"/>
                    <a:pt x="48" y="159"/>
                    <a:pt x="70" y="159"/>
                  </a:cubicBezTo>
                  <a:cubicBezTo>
                    <a:pt x="73" y="159"/>
                    <a:pt x="73" y="158"/>
                    <a:pt x="73" y="156"/>
                  </a:cubicBezTo>
                  <a:cubicBezTo>
                    <a:pt x="73" y="154"/>
                    <a:pt x="73" y="151"/>
                    <a:pt x="73" y="149"/>
                  </a:cubicBezTo>
                  <a:cubicBezTo>
                    <a:pt x="73" y="147"/>
                    <a:pt x="72" y="146"/>
                    <a:pt x="70" y="146"/>
                  </a:cubicBezTo>
                  <a:cubicBezTo>
                    <a:pt x="48" y="146"/>
                    <a:pt x="26" y="146"/>
                    <a:pt x="4" y="146"/>
                  </a:cubicBezTo>
                  <a:cubicBezTo>
                    <a:pt x="1" y="146"/>
                    <a:pt x="1" y="146"/>
                    <a:pt x="1" y="143"/>
                  </a:cubicBezTo>
                  <a:cubicBezTo>
                    <a:pt x="1" y="140"/>
                    <a:pt x="1" y="137"/>
                    <a:pt x="1" y="134"/>
                  </a:cubicBezTo>
                  <a:cubicBezTo>
                    <a:pt x="1" y="132"/>
                    <a:pt x="2" y="132"/>
                    <a:pt x="3" y="132"/>
                  </a:cubicBezTo>
                  <a:cubicBezTo>
                    <a:pt x="26" y="132"/>
                    <a:pt x="48" y="132"/>
                    <a:pt x="70" y="132"/>
                  </a:cubicBezTo>
                  <a:cubicBezTo>
                    <a:pt x="74" y="132"/>
                    <a:pt x="73" y="132"/>
                    <a:pt x="73" y="129"/>
                  </a:cubicBezTo>
                  <a:cubicBezTo>
                    <a:pt x="73" y="127"/>
                    <a:pt x="73" y="125"/>
                    <a:pt x="73" y="123"/>
                  </a:cubicBezTo>
                  <a:cubicBezTo>
                    <a:pt x="73" y="121"/>
                    <a:pt x="72" y="121"/>
                    <a:pt x="71" y="121"/>
                  </a:cubicBezTo>
                  <a:cubicBezTo>
                    <a:pt x="50" y="121"/>
                    <a:pt x="29" y="121"/>
                    <a:pt x="9" y="121"/>
                  </a:cubicBezTo>
                  <a:cubicBezTo>
                    <a:pt x="6" y="121"/>
                    <a:pt x="3" y="122"/>
                    <a:pt x="1" y="120"/>
                  </a:cubicBezTo>
                  <a:cubicBezTo>
                    <a:pt x="0" y="119"/>
                    <a:pt x="1" y="115"/>
                    <a:pt x="1" y="113"/>
                  </a:cubicBezTo>
                  <a:cubicBezTo>
                    <a:pt x="1" y="111"/>
                    <a:pt x="1" y="110"/>
                    <a:pt x="1" y="108"/>
                  </a:cubicBezTo>
                  <a:cubicBezTo>
                    <a:pt x="1" y="106"/>
                    <a:pt x="2" y="106"/>
                    <a:pt x="3" y="106"/>
                  </a:cubicBezTo>
                  <a:cubicBezTo>
                    <a:pt x="26" y="106"/>
                    <a:pt x="48" y="106"/>
                    <a:pt x="70" y="106"/>
                  </a:cubicBezTo>
                  <a:cubicBezTo>
                    <a:pt x="72" y="106"/>
                    <a:pt x="73" y="106"/>
                    <a:pt x="73" y="103"/>
                  </a:cubicBezTo>
                  <a:cubicBezTo>
                    <a:pt x="73" y="101"/>
                    <a:pt x="73" y="99"/>
                    <a:pt x="73" y="97"/>
                  </a:cubicBezTo>
                  <a:cubicBezTo>
                    <a:pt x="73" y="95"/>
                    <a:pt x="73" y="95"/>
                    <a:pt x="71" y="95"/>
                  </a:cubicBezTo>
                  <a:cubicBezTo>
                    <a:pt x="52" y="95"/>
                    <a:pt x="33" y="95"/>
                    <a:pt x="14" y="95"/>
                  </a:cubicBezTo>
                  <a:cubicBezTo>
                    <a:pt x="10" y="95"/>
                    <a:pt x="7" y="95"/>
                    <a:pt x="3" y="95"/>
                  </a:cubicBezTo>
                  <a:cubicBezTo>
                    <a:pt x="1" y="95"/>
                    <a:pt x="1" y="95"/>
                    <a:pt x="1" y="93"/>
                  </a:cubicBezTo>
                  <a:cubicBezTo>
                    <a:pt x="1" y="89"/>
                    <a:pt x="1" y="86"/>
                    <a:pt x="1" y="82"/>
                  </a:cubicBezTo>
                  <a:cubicBezTo>
                    <a:pt x="1" y="81"/>
                    <a:pt x="1" y="80"/>
                    <a:pt x="3" y="80"/>
                  </a:cubicBezTo>
                  <a:cubicBezTo>
                    <a:pt x="10" y="80"/>
                    <a:pt x="16" y="80"/>
                    <a:pt x="23" y="80"/>
                  </a:cubicBezTo>
                  <a:cubicBezTo>
                    <a:pt x="39" y="80"/>
                    <a:pt x="55" y="80"/>
                    <a:pt x="71" y="80"/>
                  </a:cubicBezTo>
                  <a:cubicBezTo>
                    <a:pt x="72" y="80"/>
                    <a:pt x="73" y="80"/>
                    <a:pt x="73" y="78"/>
                  </a:cubicBezTo>
                  <a:cubicBezTo>
                    <a:pt x="73" y="76"/>
                    <a:pt x="73" y="73"/>
                    <a:pt x="73" y="71"/>
                  </a:cubicBezTo>
                  <a:cubicBezTo>
                    <a:pt x="73" y="70"/>
                    <a:pt x="73" y="69"/>
                    <a:pt x="72" y="69"/>
                  </a:cubicBezTo>
                  <a:cubicBezTo>
                    <a:pt x="71" y="69"/>
                    <a:pt x="71" y="69"/>
                    <a:pt x="70" y="69"/>
                  </a:cubicBezTo>
                  <a:cubicBezTo>
                    <a:pt x="48" y="69"/>
                    <a:pt x="26" y="69"/>
                    <a:pt x="4" y="69"/>
                  </a:cubicBezTo>
                  <a:cubicBezTo>
                    <a:pt x="2" y="69"/>
                    <a:pt x="1" y="69"/>
                    <a:pt x="1" y="67"/>
                  </a:cubicBezTo>
                  <a:cubicBezTo>
                    <a:pt x="1" y="64"/>
                    <a:pt x="1" y="60"/>
                    <a:pt x="1" y="57"/>
                  </a:cubicBezTo>
                  <a:cubicBezTo>
                    <a:pt x="1" y="55"/>
                    <a:pt x="1" y="54"/>
                    <a:pt x="3" y="54"/>
                  </a:cubicBezTo>
                  <a:cubicBezTo>
                    <a:pt x="26" y="54"/>
                    <a:pt x="48" y="54"/>
                    <a:pt x="70" y="55"/>
                  </a:cubicBezTo>
                  <a:cubicBezTo>
                    <a:pt x="72" y="55"/>
                    <a:pt x="73" y="54"/>
                    <a:pt x="73" y="52"/>
                  </a:cubicBezTo>
                  <a:cubicBezTo>
                    <a:pt x="73" y="50"/>
                    <a:pt x="73" y="48"/>
                    <a:pt x="73" y="45"/>
                  </a:cubicBezTo>
                  <a:cubicBezTo>
                    <a:pt x="73" y="44"/>
                    <a:pt x="73" y="43"/>
                    <a:pt x="71" y="43"/>
                  </a:cubicBezTo>
                  <a:cubicBezTo>
                    <a:pt x="59" y="44"/>
                    <a:pt x="47" y="44"/>
                    <a:pt x="35" y="44"/>
                  </a:cubicBezTo>
                  <a:cubicBezTo>
                    <a:pt x="25" y="44"/>
                    <a:pt x="14" y="43"/>
                    <a:pt x="3" y="44"/>
                  </a:cubicBezTo>
                  <a:cubicBezTo>
                    <a:pt x="1" y="44"/>
                    <a:pt x="1" y="43"/>
                    <a:pt x="1" y="41"/>
                  </a:cubicBezTo>
                  <a:cubicBezTo>
                    <a:pt x="1" y="38"/>
                    <a:pt x="1" y="35"/>
                    <a:pt x="1" y="31"/>
                  </a:cubicBezTo>
                  <a:cubicBezTo>
                    <a:pt x="1" y="29"/>
                    <a:pt x="1" y="29"/>
                    <a:pt x="3" y="29"/>
                  </a:cubicBezTo>
                  <a:cubicBezTo>
                    <a:pt x="26" y="29"/>
                    <a:pt x="48" y="29"/>
                    <a:pt x="70" y="29"/>
                  </a:cubicBezTo>
                  <a:cubicBezTo>
                    <a:pt x="72" y="29"/>
                    <a:pt x="73" y="28"/>
                    <a:pt x="73" y="26"/>
                  </a:cubicBezTo>
                  <a:cubicBezTo>
                    <a:pt x="73" y="24"/>
                    <a:pt x="73" y="22"/>
                    <a:pt x="73" y="20"/>
                  </a:cubicBezTo>
                  <a:cubicBezTo>
                    <a:pt x="73" y="18"/>
                    <a:pt x="73" y="18"/>
                    <a:pt x="71" y="18"/>
                  </a:cubicBezTo>
                  <a:cubicBezTo>
                    <a:pt x="63" y="18"/>
                    <a:pt x="54" y="18"/>
                    <a:pt x="46" y="18"/>
                  </a:cubicBezTo>
                  <a:cubicBezTo>
                    <a:pt x="32" y="18"/>
                    <a:pt x="18" y="18"/>
                    <a:pt x="3" y="18"/>
                  </a:cubicBezTo>
                  <a:cubicBezTo>
                    <a:pt x="2" y="18"/>
                    <a:pt x="1" y="18"/>
                    <a:pt x="1" y="16"/>
                  </a:cubicBezTo>
                  <a:cubicBezTo>
                    <a:pt x="1" y="11"/>
                    <a:pt x="1" y="6"/>
                    <a:pt x="1" y="2"/>
                  </a:cubicBezTo>
                  <a:cubicBezTo>
                    <a:pt x="1" y="0"/>
                    <a:pt x="1" y="0"/>
                    <a:pt x="3" y="0"/>
                  </a:cubicBezTo>
                  <a:cubicBezTo>
                    <a:pt x="33" y="0"/>
                    <a:pt x="63" y="0"/>
                    <a:pt x="93" y="0"/>
                  </a:cubicBezTo>
                  <a:cubicBezTo>
                    <a:pt x="95" y="0"/>
                    <a:pt x="94" y="1"/>
                    <a:pt x="94" y="2"/>
                  </a:cubicBezTo>
                  <a:cubicBezTo>
                    <a:pt x="94" y="31"/>
                    <a:pt x="94" y="60"/>
                    <a:pt x="94" y="89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4" name="Freeform 72"/>
            <p:cNvSpPr>
              <a:spLocks/>
            </p:cNvSpPr>
            <p:nvPr/>
          </p:nvSpPr>
          <p:spPr bwMode="auto">
            <a:xfrm>
              <a:off x="706438" y="1812925"/>
              <a:ext cx="150812" cy="144463"/>
            </a:xfrm>
            <a:custGeom>
              <a:avLst/>
              <a:gdLst>
                <a:gd name="T0" fmla="*/ 40 w 88"/>
                <a:gd name="T1" fmla="*/ 25 h 84"/>
                <a:gd name="T2" fmla="*/ 35 w 88"/>
                <a:gd name="T3" fmla="*/ 52 h 84"/>
                <a:gd name="T4" fmla="*/ 29 w 88"/>
                <a:gd name="T5" fmla="*/ 79 h 84"/>
                <a:gd name="T6" fmla="*/ 27 w 88"/>
                <a:gd name="T7" fmla="*/ 81 h 84"/>
                <a:gd name="T8" fmla="*/ 16 w 88"/>
                <a:gd name="T9" fmla="*/ 80 h 84"/>
                <a:gd name="T10" fmla="*/ 14 w 88"/>
                <a:gd name="T11" fmla="*/ 78 h 84"/>
                <a:gd name="T12" fmla="*/ 3 w 88"/>
                <a:gd name="T13" fmla="*/ 23 h 84"/>
                <a:gd name="T14" fmla="*/ 0 w 88"/>
                <a:gd name="T15" fmla="*/ 10 h 84"/>
                <a:gd name="T16" fmla="*/ 2 w 88"/>
                <a:gd name="T17" fmla="*/ 7 h 84"/>
                <a:gd name="T18" fmla="*/ 12 w 88"/>
                <a:gd name="T19" fmla="*/ 6 h 84"/>
                <a:gd name="T20" fmla="*/ 14 w 88"/>
                <a:gd name="T21" fmla="*/ 8 h 84"/>
                <a:gd name="T22" fmla="*/ 18 w 88"/>
                <a:gd name="T23" fmla="*/ 38 h 84"/>
                <a:gd name="T24" fmla="*/ 23 w 88"/>
                <a:gd name="T25" fmla="*/ 63 h 84"/>
                <a:gd name="T26" fmla="*/ 26 w 88"/>
                <a:gd name="T27" fmla="*/ 44 h 84"/>
                <a:gd name="T28" fmla="*/ 34 w 88"/>
                <a:gd name="T29" fmla="*/ 6 h 84"/>
                <a:gd name="T30" fmla="*/ 36 w 88"/>
                <a:gd name="T31" fmla="*/ 4 h 84"/>
                <a:gd name="T32" fmla="*/ 47 w 88"/>
                <a:gd name="T33" fmla="*/ 3 h 84"/>
                <a:gd name="T34" fmla="*/ 50 w 88"/>
                <a:gd name="T35" fmla="*/ 5 h 84"/>
                <a:gd name="T36" fmla="*/ 57 w 88"/>
                <a:gd name="T37" fmla="*/ 42 h 84"/>
                <a:gd name="T38" fmla="*/ 61 w 88"/>
                <a:gd name="T39" fmla="*/ 63 h 84"/>
                <a:gd name="T40" fmla="*/ 63 w 88"/>
                <a:gd name="T41" fmla="*/ 53 h 84"/>
                <a:gd name="T42" fmla="*/ 72 w 88"/>
                <a:gd name="T43" fmla="*/ 4 h 84"/>
                <a:gd name="T44" fmla="*/ 73 w 88"/>
                <a:gd name="T45" fmla="*/ 2 h 84"/>
                <a:gd name="T46" fmla="*/ 86 w 88"/>
                <a:gd name="T47" fmla="*/ 1 h 84"/>
                <a:gd name="T48" fmla="*/ 87 w 88"/>
                <a:gd name="T49" fmla="*/ 3 h 84"/>
                <a:gd name="T50" fmla="*/ 82 w 88"/>
                <a:gd name="T51" fmla="*/ 21 h 84"/>
                <a:gd name="T52" fmla="*/ 69 w 88"/>
                <a:gd name="T53" fmla="*/ 81 h 84"/>
                <a:gd name="T54" fmla="*/ 65 w 88"/>
                <a:gd name="T55" fmla="*/ 84 h 84"/>
                <a:gd name="T56" fmla="*/ 54 w 88"/>
                <a:gd name="T57" fmla="*/ 83 h 84"/>
                <a:gd name="T58" fmla="*/ 51 w 88"/>
                <a:gd name="T59" fmla="*/ 81 h 84"/>
                <a:gd name="T60" fmla="*/ 41 w 88"/>
                <a:gd name="T61" fmla="*/ 27 h 84"/>
                <a:gd name="T62" fmla="*/ 40 w 88"/>
                <a:gd name="T63" fmla="*/ 25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8" h="84">
                  <a:moveTo>
                    <a:pt x="40" y="25"/>
                  </a:moveTo>
                  <a:cubicBezTo>
                    <a:pt x="38" y="34"/>
                    <a:pt x="36" y="43"/>
                    <a:pt x="35" y="52"/>
                  </a:cubicBezTo>
                  <a:cubicBezTo>
                    <a:pt x="33" y="61"/>
                    <a:pt x="31" y="70"/>
                    <a:pt x="29" y="79"/>
                  </a:cubicBezTo>
                  <a:cubicBezTo>
                    <a:pt x="29" y="81"/>
                    <a:pt x="28" y="82"/>
                    <a:pt x="27" y="81"/>
                  </a:cubicBezTo>
                  <a:cubicBezTo>
                    <a:pt x="23" y="81"/>
                    <a:pt x="19" y="81"/>
                    <a:pt x="16" y="80"/>
                  </a:cubicBezTo>
                  <a:cubicBezTo>
                    <a:pt x="14" y="80"/>
                    <a:pt x="14" y="80"/>
                    <a:pt x="14" y="78"/>
                  </a:cubicBezTo>
                  <a:cubicBezTo>
                    <a:pt x="10" y="60"/>
                    <a:pt x="6" y="42"/>
                    <a:pt x="3" y="23"/>
                  </a:cubicBezTo>
                  <a:cubicBezTo>
                    <a:pt x="2" y="19"/>
                    <a:pt x="1" y="14"/>
                    <a:pt x="0" y="10"/>
                  </a:cubicBezTo>
                  <a:cubicBezTo>
                    <a:pt x="0" y="8"/>
                    <a:pt x="0" y="8"/>
                    <a:pt x="2" y="7"/>
                  </a:cubicBezTo>
                  <a:cubicBezTo>
                    <a:pt x="5" y="7"/>
                    <a:pt x="8" y="7"/>
                    <a:pt x="12" y="6"/>
                  </a:cubicBezTo>
                  <a:cubicBezTo>
                    <a:pt x="13" y="6"/>
                    <a:pt x="13" y="7"/>
                    <a:pt x="14" y="8"/>
                  </a:cubicBezTo>
                  <a:cubicBezTo>
                    <a:pt x="15" y="18"/>
                    <a:pt x="17" y="28"/>
                    <a:pt x="18" y="38"/>
                  </a:cubicBezTo>
                  <a:cubicBezTo>
                    <a:pt x="20" y="46"/>
                    <a:pt x="21" y="54"/>
                    <a:pt x="23" y="63"/>
                  </a:cubicBezTo>
                  <a:cubicBezTo>
                    <a:pt x="24" y="56"/>
                    <a:pt x="25" y="50"/>
                    <a:pt x="26" y="44"/>
                  </a:cubicBezTo>
                  <a:cubicBezTo>
                    <a:pt x="29" y="31"/>
                    <a:pt x="32" y="19"/>
                    <a:pt x="34" y="6"/>
                  </a:cubicBezTo>
                  <a:cubicBezTo>
                    <a:pt x="34" y="5"/>
                    <a:pt x="35" y="4"/>
                    <a:pt x="36" y="4"/>
                  </a:cubicBezTo>
                  <a:cubicBezTo>
                    <a:pt x="40" y="4"/>
                    <a:pt x="43" y="4"/>
                    <a:pt x="47" y="3"/>
                  </a:cubicBezTo>
                  <a:cubicBezTo>
                    <a:pt x="49" y="3"/>
                    <a:pt x="50" y="4"/>
                    <a:pt x="50" y="5"/>
                  </a:cubicBezTo>
                  <a:cubicBezTo>
                    <a:pt x="52" y="18"/>
                    <a:pt x="54" y="30"/>
                    <a:pt x="57" y="42"/>
                  </a:cubicBezTo>
                  <a:cubicBezTo>
                    <a:pt x="58" y="49"/>
                    <a:pt x="59" y="56"/>
                    <a:pt x="61" y="63"/>
                  </a:cubicBezTo>
                  <a:cubicBezTo>
                    <a:pt x="62" y="60"/>
                    <a:pt x="62" y="56"/>
                    <a:pt x="63" y="53"/>
                  </a:cubicBezTo>
                  <a:cubicBezTo>
                    <a:pt x="66" y="36"/>
                    <a:pt x="69" y="20"/>
                    <a:pt x="72" y="4"/>
                  </a:cubicBezTo>
                  <a:cubicBezTo>
                    <a:pt x="72" y="2"/>
                    <a:pt x="72" y="2"/>
                    <a:pt x="73" y="2"/>
                  </a:cubicBezTo>
                  <a:cubicBezTo>
                    <a:pt x="77" y="1"/>
                    <a:pt x="82" y="1"/>
                    <a:pt x="86" y="1"/>
                  </a:cubicBezTo>
                  <a:cubicBezTo>
                    <a:pt x="88" y="0"/>
                    <a:pt x="87" y="2"/>
                    <a:pt x="87" y="3"/>
                  </a:cubicBezTo>
                  <a:cubicBezTo>
                    <a:pt x="85" y="9"/>
                    <a:pt x="84" y="15"/>
                    <a:pt x="82" y="21"/>
                  </a:cubicBezTo>
                  <a:cubicBezTo>
                    <a:pt x="78" y="41"/>
                    <a:pt x="73" y="61"/>
                    <a:pt x="69" y="81"/>
                  </a:cubicBezTo>
                  <a:cubicBezTo>
                    <a:pt x="68" y="84"/>
                    <a:pt x="67" y="84"/>
                    <a:pt x="65" y="84"/>
                  </a:cubicBezTo>
                  <a:cubicBezTo>
                    <a:pt x="61" y="83"/>
                    <a:pt x="58" y="83"/>
                    <a:pt x="54" y="83"/>
                  </a:cubicBezTo>
                  <a:cubicBezTo>
                    <a:pt x="52" y="83"/>
                    <a:pt x="52" y="82"/>
                    <a:pt x="51" y="81"/>
                  </a:cubicBezTo>
                  <a:cubicBezTo>
                    <a:pt x="48" y="63"/>
                    <a:pt x="44" y="45"/>
                    <a:pt x="41" y="27"/>
                  </a:cubicBezTo>
                  <a:cubicBezTo>
                    <a:pt x="41" y="26"/>
                    <a:pt x="41" y="26"/>
                    <a:pt x="40" y="25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57" name="グループ化 1156"/>
          <p:cNvGrpSpPr/>
          <p:nvPr/>
        </p:nvGrpSpPr>
        <p:grpSpPr>
          <a:xfrm>
            <a:off x="1290638" y="1819275"/>
            <a:ext cx="420687" cy="136525"/>
            <a:chOff x="1290638" y="1819275"/>
            <a:chExt cx="420687" cy="136525"/>
          </a:xfrm>
        </p:grpSpPr>
        <p:sp>
          <p:nvSpPr>
            <p:cNvPr id="705" name="Freeform 73"/>
            <p:cNvSpPr>
              <a:spLocks/>
            </p:cNvSpPr>
            <p:nvPr/>
          </p:nvSpPr>
          <p:spPr bwMode="auto">
            <a:xfrm>
              <a:off x="1290638" y="1865312"/>
              <a:ext cx="420687" cy="90488"/>
            </a:xfrm>
            <a:custGeom>
              <a:avLst/>
              <a:gdLst>
                <a:gd name="T0" fmla="*/ 245 w 245"/>
                <a:gd name="T1" fmla="*/ 1 h 53"/>
                <a:gd name="T2" fmla="*/ 245 w 245"/>
                <a:gd name="T3" fmla="*/ 42 h 53"/>
                <a:gd name="T4" fmla="*/ 244 w 245"/>
                <a:gd name="T5" fmla="*/ 44 h 53"/>
                <a:gd name="T6" fmla="*/ 239 w 245"/>
                <a:gd name="T7" fmla="*/ 51 h 53"/>
                <a:gd name="T8" fmla="*/ 236 w 245"/>
                <a:gd name="T9" fmla="*/ 53 h 53"/>
                <a:gd name="T10" fmla="*/ 235 w 245"/>
                <a:gd name="T11" fmla="*/ 53 h 53"/>
                <a:gd name="T12" fmla="*/ 11 w 245"/>
                <a:gd name="T13" fmla="*/ 53 h 53"/>
                <a:gd name="T14" fmla="*/ 6 w 245"/>
                <a:gd name="T15" fmla="*/ 50 h 53"/>
                <a:gd name="T16" fmla="*/ 0 w 245"/>
                <a:gd name="T17" fmla="*/ 32 h 53"/>
                <a:gd name="T18" fmla="*/ 3 w 245"/>
                <a:gd name="T19" fmla="*/ 29 h 53"/>
                <a:gd name="T20" fmla="*/ 6 w 245"/>
                <a:gd name="T21" fmla="*/ 28 h 53"/>
                <a:gd name="T22" fmla="*/ 115 w 245"/>
                <a:gd name="T23" fmla="*/ 28 h 53"/>
                <a:gd name="T24" fmla="*/ 118 w 245"/>
                <a:gd name="T25" fmla="*/ 28 h 53"/>
                <a:gd name="T26" fmla="*/ 118 w 245"/>
                <a:gd name="T27" fmla="*/ 31 h 53"/>
                <a:gd name="T28" fmla="*/ 118 w 245"/>
                <a:gd name="T29" fmla="*/ 41 h 53"/>
                <a:gd name="T30" fmla="*/ 115 w 245"/>
                <a:gd name="T31" fmla="*/ 44 h 53"/>
                <a:gd name="T32" fmla="*/ 112 w 245"/>
                <a:gd name="T33" fmla="*/ 44 h 53"/>
                <a:gd name="T34" fmla="*/ 10 w 245"/>
                <a:gd name="T35" fmla="*/ 44 h 53"/>
                <a:gd name="T36" fmla="*/ 7 w 245"/>
                <a:gd name="T37" fmla="*/ 45 h 53"/>
                <a:gd name="T38" fmla="*/ 8 w 245"/>
                <a:gd name="T39" fmla="*/ 48 h 53"/>
                <a:gd name="T40" fmla="*/ 12 w 245"/>
                <a:gd name="T41" fmla="*/ 49 h 53"/>
                <a:gd name="T42" fmla="*/ 15 w 245"/>
                <a:gd name="T43" fmla="*/ 49 h 53"/>
                <a:gd name="T44" fmla="*/ 113 w 245"/>
                <a:gd name="T45" fmla="*/ 49 h 53"/>
                <a:gd name="T46" fmla="*/ 118 w 245"/>
                <a:gd name="T47" fmla="*/ 50 h 53"/>
                <a:gd name="T48" fmla="*/ 120 w 245"/>
                <a:gd name="T49" fmla="*/ 50 h 53"/>
                <a:gd name="T50" fmla="*/ 124 w 245"/>
                <a:gd name="T51" fmla="*/ 49 h 53"/>
                <a:gd name="T52" fmla="*/ 232 w 245"/>
                <a:gd name="T53" fmla="*/ 49 h 53"/>
                <a:gd name="T54" fmla="*/ 238 w 245"/>
                <a:gd name="T55" fmla="*/ 46 h 53"/>
                <a:gd name="T56" fmla="*/ 237 w 245"/>
                <a:gd name="T57" fmla="*/ 44 h 53"/>
                <a:gd name="T58" fmla="*/ 235 w 245"/>
                <a:gd name="T59" fmla="*/ 44 h 53"/>
                <a:gd name="T60" fmla="*/ 123 w 245"/>
                <a:gd name="T61" fmla="*/ 44 h 53"/>
                <a:gd name="T62" fmla="*/ 119 w 245"/>
                <a:gd name="T63" fmla="*/ 44 h 53"/>
                <a:gd name="T64" fmla="*/ 118 w 245"/>
                <a:gd name="T65" fmla="*/ 41 h 53"/>
                <a:gd name="T66" fmla="*/ 118 w 245"/>
                <a:gd name="T67" fmla="*/ 28 h 53"/>
                <a:gd name="T68" fmla="*/ 118 w 245"/>
                <a:gd name="T69" fmla="*/ 19 h 53"/>
                <a:gd name="T70" fmla="*/ 118 w 245"/>
                <a:gd name="T71" fmla="*/ 4 h 53"/>
                <a:gd name="T72" fmla="*/ 122 w 245"/>
                <a:gd name="T73" fmla="*/ 1 h 53"/>
                <a:gd name="T74" fmla="*/ 148 w 245"/>
                <a:gd name="T75" fmla="*/ 1 h 53"/>
                <a:gd name="T76" fmla="*/ 178 w 245"/>
                <a:gd name="T77" fmla="*/ 1 h 53"/>
                <a:gd name="T78" fmla="*/ 221 w 245"/>
                <a:gd name="T79" fmla="*/ 1 h 53"/>
                <a:gd name="T80" fmla="*/ 242 w 245"/>
                <a:gd name="T81" fmla="*/ 1 h 53"/>
                <a:gd name="T82" fmla="*/ 245 w 245"/>
                <a:gd name="T83" fmla="*/ 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45" h="53">
                  <a:moveTo>
                    <a:pt x="245" y="1"/>
                  </a:moveTo>
                  <a:cubicBezTo>
                    <a:pt x="245" y="14"/>
                    <a:pt x="245" y="28"/>
                    <a:pt x="245" y="42"/>
                  </a:cubicBezTo>
                  <a:cubicBezTo>
                    <a:pt x="245" y="43"/>
                    <a:pt x="245" y="43"/>
                    <a:pt x="244" y="44"/>
                  </a:cubicBezTo>
                  <a:cubicBezTo>
                    <a:pt x="242" y="46"/>
                    <a:pt x="241" y="49"/>
                    <a:pt x="239" y="51"/>
                  </a:cubicBezTo>
                  <a:cubicBezTo>
                    <a:pt x="238" y="52"/>
                    <a:pt x="237" y="53"/>
                    <a:pt x="236" y="53"/>
                  </a:cubicBezTo>
                  <a:cubicBezTo>
                    <a:pt x="235" y="53"/>
                    <a:pt x="235" y="53"/>
                    <a:pt x="235" y="53"/>
                  </a:cubicBezTo>
                  <a:cubicBezTo>
                    <a:pt x="160" y="53"/>
                    <a:pt x="85" y="53"/>
                    <a:pt x="11" y="53"/>
                  </a:cubicBezTo>
                  <a:cubicBezTo>
                    <a:pt x="8" y="53"/>
                    <a:pt x="7" y="52"/>
                    <a:pt x="6" y="50"/>
                  </a:cubicBezTo>
                  <a:cubicBezTo>
                    <a:pt x="1" y="45"/>
                    <a:pt x="0" y="39"/>
                    <a:pt x="0" y="32"/>
                  </a:cubicBezTo>
                  <a:cubicBezTo>
                    <a:pt x="1" y="30"/>
                    <a:pt x="1" y="29"/>
                    <a:pt x="3" y="29"/>
                  </a:cubicBezTo>
                  <a:cubicBezTo>
                    <a:pt x="4" y="28"/>
                    <a:pt x="5" y="28"/>
                    <a:pt x="6" y="28"/>
                  </a:cubicBezTo>
                  <a:cubicBezTo>
                    <a:pt x="42" y="28"/>
                    <a:pt x="79" y="28"/>
                    <a:pt x="115" y="28"/>
                  </a:cubicBezTo>
                  <a:cubicBezTo>
                    <a:pt x="116" y="28"/>
                    <a:pt x="117" y="28"/>
                    <a:pt x="118" y="28"/>
                  </a:cubicBezTo>
                  <a:cubicBezTo>
                    <a:pt x="118" y="29"/>
                    <a:pt x="118" y="30"/>
                    <a:pt x="118" y="31"/>
                  </a:cubicBezTo>
                  <a:cubicBezTo>
                    <a:pt x="118" y="34"/>
                    <a:pt x="118" y="38"/>
                    <a:pt x="118" y="41"/>
                  </a:cubicBezTo>
                  <a:cubicBezTo>
                    <a:pt x="118" y="44"/>
                    <a:pt x="118" y="44"/>
                    <a:pt x="115" y="44"/>
                  </a:cubicBezTo>
                  <a:cubicBezTo>
                    <a:pt x="114" y="44"/>
                    <a:pt x="113" y="44"/>
                    <a:pt x="112" y="44"/>
                  </a:cubicBezTo>
                  <a:cubicBezTo>
                    <a:pt x="78" y="44"/>
                    <a:pt x="44" y="44"/>
                    <a:pt x="10" y="44"/>
                  </a:cubicBezTo>
                  <a:cubicBezTo>
                    <a:pt x="9" y="44"/>
                    <a:pt x="7" y="44"/>
                    <a:pt x="7" y="45"/>
                  </a:cubicBezTo>
                  <a:cubicBezTo>
                    <a:pt x="6" y="46"/>
                    <a:pt x="8" y="47"/>
                    <a:pt x="8" y="48"/>
                  </a:cubicBezTo>
                  <a:cubicBezTo>
                    <a:pt x="9" y="49"/>
                    <a:pt x="10" y="49"/>
                    <a:pt x="12" y="49"/>
                  </a:cubicBezTo>
                  <a:cubicBezTo>
                    <a:pt x="13" y="49"/>
                    <a:pt x="14" y="49"/>
                    <a:pt x="15" y="49"/>
                  </a:cubicBezTo>
                  <a:cubicBezTo>
                    <a:pt x="47" y="49"/>
                    <a:pt x="80" y="49"/>
                    <a:pt x="113" y="49"/>
                  </a:cubicBezTo>
                  <a:cubicBezTo>
                    <a:pt x="114" y="49"/>
                    <a:pt x="116" y="49"/>
                    <a:pt x="118" y="50"/>
                  </a:cubicBezTo>
                  <a:cubicBezTo>
                    <a:pt x="118" y="50"/>
                    <a:pt x="119" y="50"/>
                    <a:pt x="120" y="50"/>
                  </a:cubicBezTo>
                  <a:cubicBezTo>
                    <a:pt x="121" y="49"/>
                    <a:pt x="123" y="49"/>
                    <a:pt x="124" y="49"/>
                  </a:cubicBezTo>
                  <a:cubicBezTo>
                    <a:pt x="160" y="49"/>
                    <a:pt x="196" y="49"/>
                    <a:pt x="232" y="49"/>
                  </a:cubicBezTo>
                  <a:cubicBezTo>
                    <a:pt x="235" y="49"/>
                    <a:pt x="237" y="49"/>
                    <a:pt x="238" y="46"/>
                  </a:cubicBezTo>
                  <a:cubicBezTo>
                    <a:pt x="239" y="45"/>
                    <a:pt x="239" y="44"/>
                    <a:pt x="237" y="44"/>
                  </a:cubicBezTo>
                  <a:cubicBezTo>
                    <a:pt x="236" y="44"/>
                    <a:pt x="236" y="44"/>
                    <a:pt x="235" y="44"/>
                  </a:cubicBezTo>
                  <a:cubicBezTo>
                    <a:pt x="198" y="44"/>
                    <a:pt x="161" y="44"/>
                    <a:pt x="123" y="44"/>
                  </a:cubicBezTo>
                  <a:cubicBezTo>
                    <a:pt x="122" y="44"/>
                    <a:pt x="120" y="45"/>
                    <a:pt x="119" y="44"/>
                  </a:cubicBezTo>
                  <a:cubicBezTo>
                    <a:pt x="118" y="43"/>
                    <a:pt x="118" y="42"/>
                    <a:pt x="118" y="41"/>
                  </a:cubicBezTo>
                  <a:cubicBezTo>
                    <a:pt x="118" y="37"/>
                    <a:pt x="118" y="32"/>
                    <a:pt x="118" y="28"/>
                  </a:cubicBezTo>
                  <a:cubicBezTo>
                    <a:pt x="118" y="25"/>
                    <a:pt x="118" y="22"/>
                    <a:pt x="118" y="19"/>
                  </a:cubicBezTo>
                  <a:cubicBezTo>
                    <a:pt x="118" y="14"/>
                    <a:pt x="118" y="9"/>
                    <a:pt x="118" y="4"/>
                  </a:cubicBezTo>
                  <a:cubicBezTo>
                    <a:pt x="118" y="1"/>
                    <a:pt x="119" y="1"/>
                    <a:pt x="122" y="1"/>
                  </a:cubicBezTo>
                  <a:cubicBezTo>
                    <a:pt x="131" y="0"/>
                    <a:pt x="139" y="1"/>
                    <a:pt x="148" y="1"/>
                  </a:cubicBezTo>
                  <a:cubicBezTo>
                    <a:pt x="158" y="1"/>
                    <a:pt x="168" y="1"/>
                    <a:pt x="178" y="1"/>
                  </a:cubicBezTo>
                  <a:cubicBezTo>
                    <a:pt x="192" y="1"/>
                    <a:pt x="207" y="1"/>
                    <a:pt x="221" y="1"/>
                  </a:cubicBezTo>
                  <a:cubicBezTo>
                    <a:pt x="228" y="1"/>
                    <a:pt x="235" y="1"/>
                    <a:pt x="242" y="1"/>
                  </a:cubicBezTo>
                  <a:cubicBezTo>
                    <a:pt x="243" y="1"/>
                    <a:pt x="244" y="0"/>
                    <a:pt x="24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6" name="Freeform 74"/>
            <p:cNvSpPr>
              <a:spLocks/>
            </p:cNvSpPr>
            <p:nvPr/>
          </p:nvSpPr>
          <p:spPr bwMode="auto">
            <a:xfrm>
              <a:off x="1290638" y="1865312"/>
              <a:ext cx="204787" cy="31750"/>
            </a:xfrm>
            <a:custGeom>
              <a:avLst/>
              <a:gdLst>
                <a:gd name="T0" fmla="*/ 3 w 119"/>
                <a:gd name="T1" fmla="*/ 18 h 19"/>
                <a:gd name="T2" fmla="*/ 1 w 119"/>
                <a:gd name="T3" fmla="*/ 17 h 19"/>
                <a:gd name="T4" fmla="*/ 1 w 119"/>
                <a:gd name="T5" fmla="*/ 2 h 19"/>
                <a:gd name="T6" fmla="*/ 2 w 119"/>
                <a:gd name="T7" fmla="*/ 1 h 19"/>
                <a:gd name="T8" fmla="*/ 5 w 119"/>
                <a:gd name="T9" fmla="*/ 0 h 19"/>
                <a:gd name="T10" fmla="*/ 114 w 119"/>
                <a:gd name="T11" fmla="*/ 0 h 19"/>
                <a:gd name="T12" fmla="*/ 115 w 119"/>
                <a:gd name="T13" fmla="*/ 0 h 19"/>
                <a:gd name="T14" fmla="*/ 119 w 119"/>
                <a:gd name="T15" fmla="*/ 4 h 19"/>
                <a:gd name="T16" fmla="*/ 119 w 119"/>
                <a:gd name="T17" fmla="*/ 16 h 19"/>
                <a:gd name="T18" fmla="*/ 116 w 119"/>
                <a:gd name="T19" fmla="*/ 19 h 19"/>
                <a:gd name="T20" fmla="*/ 114 w 119"/>
                <a:gd name="T21" fmla="*/ 19 h 19"/>
                <a:gd name="T22" fmla="*/ 7 w 119"/>
                <a:gd name="T23" fmla="*/ 19 h 19"/>
                <a:gd name="T24" fmla="*/ 3 w 119"/>
                <a:gd name="T25" fmla="*/ 18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9" h="19">
                  <a:moveTo>
                    <a:pt x="3" y="18"/>
                  </a:moveTo>
                  <a:cubicBezTo>
                    <a:pt x="2" y="18"/>
                    <a:pt x="2" y="18"/>
                    <a:pt x="1" y="17"/>
                  </a:cubicBezTo>
                  <a:cubicBezTo>
                    <a:pt x="0" y="12"/>
                    <a:pt x="1" y="7"/>
                    <a:pt x="1" y="2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41" y="0"/>
                    <a:pt x="78" y="0"/>
                    <a:pt x="114" y="0"/>
                  </a:cubicBezTo>
                  <a:cubicBezTo>
                    <a:pt x="114" y="0"/>
                    <a:pt x="115" y="0"/>
                    <a:pt x="115" y="0"/>
                  </a:cubicBezTo>
                  <a:cubicBezTo>
                    <a:pt x="118" y="1"/>
                    <a:pt x="119" y="1"/>
                    <a:pt x="119" y="4"/>
                  </a:cubicBezTo>
                  <a:cubicBezTo>
                    <a:pt x="119" y="8"/>
                    <a:pt x="119" y="12"/>
                    <a:pt x="119" y="16"/>
                  </a:cubicBezTo>
                  <a:cubicBezTo>
                    <a:pt x="119" y="18"/>
                    <a:pt x="118" y="19"/>
                    <a:pt x="116" y="19"/>
                  </a:cubicBezTo>
                  <a:cubicBezTo>
                    <a:pt x="115" y="19"/>
                    <a:pt x="115" y="19"/>
                    <a:pt x="114" y="19"/>
                  </a:cubicBezTo>
                  <a:cubicBezTo>
                    <a:pt x="78" y="19"/>
                    <a:pt x="43" y="19"/>
                    <a:pt x="7" y="19"/>
                  </a:cubicBezTo>
                  <a:cubicBezTo>
                    <a:pt x="6" y="19"/>
                    <a:pt x="4" y="19"/>
                    <a:pt x="3" y="1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7" name="Freeform 75"/>
            <p:cNvSpPr>
              <a:spLocks/>
            </p:cNvSpPr>
            <p:nvPr/>
          </p:nvSpPr>
          <p:spPr bwMode="auto">
            <a:xfrm>
              <a:off x="1290638" y="1819275"/>
              <a:ext cx="420687" cy="133350"/>
            </a:xfrm>
            <a:custGeom>
              <a:avLst/>
              <a:gdLst>
                <a:gd name="T0" fmla="*/ 3 w 245"/>
                <a:gd name="T1" fmla="*/ 44 h 77"/>
                <a:gd name="T2" fmla="*/ 6 w 245"/>
                <a:gd name="T3" fmla="*/ 44 h 77"/>
                <a:gd name="T4" fmla="*/ 115 w 245"/>
                <a:gd name="T5" fmla="*/ 44 h 77"/>
                <a:gd name="T6" fmla="*/ 118 w 245"/>
                <a:gd name="T7" fmla="*/ 41 h 77"/>
                <a:gd name="T8" fmla="*/ 118 w 245"/>
                <a:gd name="T9" fmla="*/ 30 h 77"/>
                <a:gd name="T10" fmla="*/ 115 w 245"/>
                <a:gd name="T11" fmla="*/ 27 h 77"/>
                <a:gd name="T12" fmla="*/ 3 w 245"/>
                <a:gd name="T13" fmla="*/ 27 h 77"/>
                <a:gd name="T14" fmla="*/ 1 w 245"/>
                <a:gd name="T15" fmla="*/ 29 h 77"/>
                <a:gd name="T16" fmla="*/ 1 w 245"/>
                <a:gd name="T17" fmla="*/ 43 h 77"/>
                <a:gd name="T18" fmla="*/ 1 w 245"/>
                <a:gd name="T19" fmla="*/ 42 h 77"/>
                <a:gd name="T20" fmla="*/ 0 w 245"/>
                <a:gd name="T21" fmla="*/ 27 h 77"/>
                <a:gd name="T22" fmla="*/ 2 w 245"/>
                <a:gd name="T23" fmla="*/ 24 h 77"/>
                <a:gd name="T24" fmla="*/ 24 w 245"/>
                <a:gd name="T25" fmla="*/ 1 h 77"/>
                <a:gd name="T26" fmla="*/ 28 w 245"/>
                <a:gd name="T27" fmla="*/ 0 h 77"/>
                <a:gd name="T28" fmla="*/ 116 w 245"/>
                <a:gd name="T29" fmla="*/ 0 h 77"/>
                <a:gd name="T30" fmla="*/ 216 w 245"/>
                <a:gd name="T31" fmla="*/ 0 h 77"/>
                <a:gd name="T32" fmla="*/ 222 w 245"/>
                <a:gd name="T33" fmla="*/ 2 h 77"/>
                <a:gd name="T34" fmla="*/ 244 w 245"/>
                <a:gd name="T35" fmla="*/ 24 h 77"/>
                <a:gd name="T36" fmla="*/ 245 w 245"/>
                <a:gd name="T37" fmla="*/ 27 h 77"/>
                <a:gd name="T38" fmla="*/ 241 w 245"/>
                <a:gd name="T39" fmla="*/ 27 h 77"/>
                <a:gd name="T40" fmla="*/ 204 w 245"/>
                <a:gd name="T41" fmla="*/ 27 h 77"/>
                <a:gd name="T42" fmla="*/ 172 w 245"/>
                <a:gd name="T43" fmla="*/ 27 h 77"/>
                <a:gd name="T44" fmla="*/ 132 w 245"/>
                <a:gd name="T45" fmla="*/ 27 h 77"/>
                <a:gd name="T46" fmla="*/ 122 w 245"/>
                <a:gd name="T47" fmla="*/ 27 h 77"/>
                <a:gd name="T48" fmla="*/ 119 w 245"/>
                <a:gd name="T49" fmla="*/ 30 h 77"/>
                <a:gd name="T50" fmla="*/ 119 w 245"/>
                <a:gd name="T51" fmla="*/ 45 h 77"/>
                <a:gd name="T52" fmla="*/ 119 w 245"/>
                <a:gd name="T53" fmla="*/ 54 h 77"/>
                <a:gd name="T54" fmla="*/ 119 w 245"/>
                <a:gd name="T55" fmla="*/ 69 h 77"/>
                <a:gd name="T56" fmla="*/ 119 w 245"/>
                <a:gd name="T57" fmla="*/ 76 h 77"/>
                <a:gd name="T58" fmla="*/ 118 w 245"/>
                <a:gd name="T59" fmla="*/ 77 h 77"/>
                <a:gd name="T60" fmla="*/ 118 w 245"/>
                <a:gd name="T61" fmla="*/ 70 h 77"/>
                <a:gd name="T62" fmla="*/ 118 w 245"/>
                <a:gd name="T63" fmla="*/ 55 h 77"/>
                <a:gd name="T64" fmla="*/ 5 w 245"/>
                <a:gd name="T65" fmla="*/ 55 h 77"/>
                <a:gd name="T66" fmla="*/ 3 w 245"/>
                <a:gd name="T67" fmla="*/ 55 h 77"/>
                <a:gd name="T68" fmla="*/ 3 w 245"/>
                <a:gd name="T69" fmla="*/ 54 h 77"/>
                <a:gd name="T70" fmla="*/ 8 w 245"/>
                <a:gd name="T71" fmla="*/ 53 h 77"/>
                <a:gd name="T72" fmla="*/ 113 w 245"/>
                <a:gd name="T73" fmla="*/ 53 h 77"/>
                <a:gd name="T74" fmla="*/ 117 w 245"/>
                <a:gd name="T75" fmla="*/ 49 h 77"/>
                <a:gd name="T76" fmla="*/ 114 w 245"/>
                <a:gd name="T77" fmla="*/ 45 h 77"/>
                <a:gd name="T78" fmla="*/ 43 w 245"/>
                <a:gd name="T79" fmla="*/ 45 h 77"/>
                <a:gd name="T80" fmla="*/ 7 w 245"/>
                <a:gd name="T81" fmla="*/ 45 h 77"/>
                <a:gd name="T82" fmla="*/ 3 w 245"/>
                <a:gd name="T83" fmla="*/ 45 h 77"/>
                <a:gd name="T84" fmla="*/ 3 w 245"/>
                <a:gd name="T85" fmla="*/ 4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45" h="77">
                  <a:moveTo>
                    <a:pt x="3" y="44"/>
                  </a:moveTo>
                  <a:cubicBezTo>
                    <a:pt x="4" y="44"/>
                    <a:pt x="5" y="44"/>
                    <a:pt x="6" y="44"/>
                  </a:cubicBezTo>
                  <a:cubicBezTo>
                    <a:pt x="42" y="44"/>
                    <a:pt x="79" y="44"/>
                    <a:pt x="115" y="44"/>
                  </a:cubicBezTo>
                  <a:cubicBezTo>
                    <a:pt x="117" y="44"/>
                    <a:pt x="118" y="44"/>
                    <a:pt x="118" y="41"/>
                  </a:cubicBezTo>
                  <a:cubicBezTo>
                    <a:pt x="118" y="37"/>
                    <a:pt x="118" y="34"/>
                    <a:pt x="118" y="30"/>
                  </a:cubicBezTo>
                  <a:cubicBezTo>
                    <a:pt x="118" y="28"/>
                    <a:pt x="117" y="27"/>
                    <a:pt x="115" y="27"/>
                  </a:cubicBezTo>
                  <a:cubicBezTo>
                    <a:pt x="78" y="27"/>
                    <a:pt x="41" y="27"/>
                    <a:pt x="3" y="27"/>
                  </a:cubicBezTo>
                  <a:cubicBezTo>
                    <a:pt x="2" y="27"/>
                    <a:pt x="1" y="28"/>
                    <a:pt x="1" y="29"/>
                  </a:cubicBezTo>
                  <a:cubicBezTo>
                    <a:pt x="1" y="34"/>
                    <a:pt x="1" y="38"/>
                    <a:pt x="1" y="43"/>
                  </a:cubicBezTo>
                  <a:cubicBezTo>
                    <a:pt x="0" y="43"/>
                    <a:pt x="1" y="42"/>
                    <a:pt x="1" y="42"/>
                  </a:cubicBezTo>
                  <a:cubicBezTo>
                    <a:pt x="0" y="37"/>
                    <a:pt x="1" y="32"/>
                    <a:pt x="0" y="27"/>
                  </a:cubicBezTo>
                  <a:cubicBezTo>
                    <a:pt x="0" y="26"/>
                    <a:pt x="1" y="25"/>
                    <a:pt x="2" y="24"/>
                  </a:cubicBezTo>
                  <a:cubicBezTo>
                    <a:pt x="9" y="17"/>
                    <a:pt x="17" y="9"/>
                    <a:pt x="24" y="1"/>
                  </a:cubicBezTo>
                  <a:cubicBezTo>
                    <a:pt x="25" y="0"/>
                    <a:pt x="26" y="0"/>
                    <a:pt x="28" y="0"/>
                  </a:cubicBezTo>
                  <a:cubicBezTo>
                    <a:pt x="57" y="0"/>
                    <a:pt x="87" y="0"/>
                    <a:pt x="116" y="0"/>
                  </a:cubicBezTo>
                  <a:cubicBezTo>
                    <a:pt x="149" y="0"/>
                    <a:pt x="183" y="0"/>
                    <a:pt x="216" y="0"/>
                  </a:cubicBezTo>
                  <a:cubicBezTo>
                    <a:pt x="219" y="0"/>
                    <a:pt x="221" y="0"/>
                    <a:pt x="222" y="2"/>
                  </a:cubicBezTo>
                  <a:cubicBezTo>
                    <a:pt x="229" y="9"/>
                    <a:pt x="236" y="17"/>
                    <a:pt x="244" y="24"/>
                  </a:cubicBezTo>
                  <a:cubicBezTo>
                    <a:pt x="244" y="25"/>
                    <a:pt x="245" y="25"/>
                    <a:pt x="245" y="27"/>
                  </a:cubicBezTo>
                  <a:cubicBezTo>
                    <a:pt x="244" y="28"/>
                    <a:pt x="242" y="27"/>
                    <a:pt x="241" y="27"/>
                  </a:cubicBezTo>
                  <a:cubicBezTo>
                    <a:pt x="229" y="27"/>
                    <a:pt x="216" y="27"/>
                    <a:pt x="204" y="27"/>
                  </a:cubicBezTo>
                  <a:cubicBezTo>
                    <a:pt x="194" y="28"/>
                    <a:pt x="183" y="27"/>
                    <a:pt x="172" y="27"/>
                  </a:cubicBezTo>
                  <a:cubicBezTo>
                    <a:pt x="159" y="27"/>
                    <a:pt x="145" y="27"/>
                    <a:pt x="132" y="27"/>
                  </a:cubicBezTo>
                  <a:cubicBezTo>
                    <a:pt x="128" y="27"/>
                    <a:pt x="125" y="27"/>
                    <a:pt x="122" y="27"/>
                  </a:cubicBezTo>
                  <a:cubicBezTo>
                    <a:pt x="119" y="27"/>
                    <a:pt x="119" y="28"/>
                    <a:pt x="119" y="30"/>
                  </a:cubicBezTo>
                  <a:cubicBezTo>
                    <a:pt x="119" y="35"/>
                    <a:pt x="119" y="40"/>
                    <a:pt x="119" y="45"/>
                  </a:cubicBezTo>
                  <a:cubicBezTo>
                    <a:pt x="119" y="48"/>
                    <a:pt x="119" y="51"/>
                    <a:pt x="119" y="54"/>
                  </a:cubicBezTo>
                  <a:cubicBezTo>
                    <a:pt x="119" y="59"/>
                    <a:pt x="119" y="64"/>
                    <a:pt x="119" y="69"/>
                  </a:cubicBezTo>
                  <a:cubicBezTo>
                    <a:pt x="120" y="72"/>
                    <a:pt x="120" y="74"/>
                    <a:pt x="119" y="76"/>
                  </a:cubicBezTo>
                  <a:cubicBezTo>
                    <a:pt x="119" y="77"/>
                    <a:pt x="119" y="77"/>
                    <a:pt x="118" y="77"/>
                  </a:cubicBezTo>
                  <a:cubicBezTo>
                    <a:pt x="117" y="75"/>
                    <a:pt x="117" y="72"/>
                    <a:pt x="118" y="70"/>
                  </a:cubicBezTo>
                  <a:cubicBezTo>
                    <a:pt x="118" y="65"/>
                    <a:pt x="118" y="60"/>
                    <a:pt x="118" y="55"/>
                  </a:cubicBezTo>
                  <a:cubicBezTo>
                    <a:pt x="80" y="55"/>
                    <a:pt x="43" y="55"/>
                    <a:pt x="5" y="55"/>
                  </a:cubicBezTo>
                  <a:cubicBezTo>
                    <a:pt x="5" y="55"/>
                    <a:pt x="4" y="55"/>
                    <a:pt x="3" y="55"/>
                  </a:cubicBezTo>
                  <a:cubicBezTo>
                    <a:pt x="3" y="54"/>
                    <a:pt x="3" y="54"/>
                    <a:pt x="3" y="54"/>
                  </a:cubicBezTo>
                  <a:cubicBezTo>
                    <a:pt x="5" y="53"/>
                    <a:pt x="6" y="53"/>
                    <a:pt x="8" y="53"/>
                  </a:cubicBezTo>
                  <a:cubicBezTo>
                    <a:pt x="43" y="53"/>
                    <a:pt x="78" y="53"/>
                    <a:pt x="113" y="53"/>
                  </a:cubicBezTo>
                  <a:cubicBezTo>
                    <a:pt x="117" y="53"/>
                    <a:pt x="117" y="53"/>
                    <a:pt x="117" y="49"/>
                  </a:cubicBezTo>
                  <a:cubicBezTo>
                    <a:pt x="117" y="45"/>
                    <a:pt x="117" y="45"/>
                    <a:pt x="114" y="45"/>
                  </a:cubicBezTo>
                  <a:cubicBezTo>
                    <a:pt x="90" y="45"/>
                    <a:pt x="66" y="45"/>
                    <a:pt x="43" y="45"/>
                  </a:cubicBezTo>
                  <a:cubicBezTo>
                    <a:pt x="31" y="45"/>
                    <a:pt x="19" y="45"/>
                    <a:pt x="7" y="45"/>
                  </a:cubicBezTo>
                  <a:cubicBezTo>
                    <a:pt x="6" y="45"/>
                    <a:pt x="5" y="45"/>
                    <a:pt x="3" y="45"/>
                  </a:cubicBezTo>
                  <a:cubicBezTo>
                    <a:pt x="3" y="44"/>
                    <a:pt x="3" y="44"/>
                    <a:pt x="3" y="44"/>
                  </a:cubicBezTo>
                  <a:close/>
                </a:path>
              </a:pathLst>
            </a:custGeom>
            <a:solidFill>
              <a:srgbClr val="2424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8" name="Freeform 76"/>
            <p:cNvSpPr>
              <a:spLocks/>
            </p:cNvSpPr>
            <p:nvPr/>
          </p:nvSpPr>
          <p:spPr bwMode="auto">
            <a:xfrm>
              <a:off x="1296988" y="1895475"/>
              <a:ext cx="196850" cy="17463"/>
            </a:xfrm>
            <a:custGeom>
              <a:avLst/>
              <a:gdLst>
                <a:gd name="T0" fmla="*/ 0 w 115"/>
                <a:gd name="T1" fmla="*/ 1 h 10"/>
                <a:gd name="T2" fmla="*/ 3 w 115"/>
                <a:gd name="T3" fmla="*/ 0 h 10"/>
                <a:gd name="T4" fmla="*/ 112 w 115"/>
                <a:gd name="T5" fmla="*/ 0 h 10"/>
                <a:gd name="T6" fmla="*/ 115 w 115"/>
                <a:gd name="T7" fmla="*/ 3 h 10"/>
                <a:gd name="T8" fmla="*/ 115 w 115"/>
                <a:gd name="T9" fmla="*/ 9 h 10"/>
                <a:gd name="T10" fmla="*/ 113 w 115"/>
                <a:gd name="T11" fmla="*/ 10 h 10"/>
                <a:gd name="T12" fmla="*/ 112 w 115"/>
                <a:gd name="T13" fmla="*/ 10 h 10"/>
                <a:gd name="T14" fmla="*/ 3 w 115"/>
                <a:gd name="T15" fmla="*/ 10 h 10"/>
                <a:gd name="T16" fmla="*/ 0 w 115"/>
                <a:gd name="T17" fmla="*/ 10 h 10"/>
                <a:gd name="T18" fmla="*/ 0 w 115"/>
                <a:gd name="T19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5" h="10">
                  <a:moveTo>
                    <a:pt x="0" y="1"/>
                  </a:moveTo>
                  <a:cubicBezTo>
                    <a:pt x="1" y="1"/>
                    <a:pt x="2" y="0"/>
                    <a:pt x="3" y="0"/>
                  </a:cubicBezTo>
                  <a:cubicBezTo>
                    <a:pt x="39" y="0"/>
                    <a:pt x="76" y="1"/>
                    <a:pt x="112" y="0"/>
                  </a:cubicBezTo>
                  <a:cubicBezTo>
                    <a:pt x="114" y="0"/>
                    <a:pt x="115" y="1"/>
                    <a:pt x="115" y="3"/>
                  </a:cubicBezTo>
                  <a:cubicBezTo>
                    <a:pt x="115" y="5"/>
                    <a:pt x="115" y="7"/>
                    <a:pt x="115" y="9"/>
                  </a:cubicBezTo>
                  <a:cubicBezTo>
                    <a:pt x="115" y="10"/>
                    <a:pt x="115" y="10"/>
                    <a:pt x="113" y="10"/>
                  </a:cubicBezTo>
                  <a:cubicBezTo>
                    <a:pt x="113" y="10"/>
                    <a:pt x="112" y="10"/>
                    <a:pt x="112" y="10"/>
                  </a:cubicBezTo>
                  <a:cubicBezTo>
                    <a:pt x="76" y="10"/>
                    <a:pt x="39" y="10"/>
                    <a:pt x="3" y="10"/>
                  </a:cubicBezTo>
                  <a:cubicBezTo>
                    <a:pt x="2" y="10"/>
                    <a:pt x="1" y="10"/>
                    <a:pt x="0" y="10"/>
                  </a:cubicBezTo>
                  <a:cubicBezTo>
                    <a:pt x="0" y="7"/>
                    <a:pt x="0" y="4"/>
                    <a:pt x="0" y="1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09" name="Freeform 77"/>
            <p:cNvSpPr>
              <a:spLocks/>
            </p:cNvSpPr>
            <p:nvPr/>
          </p:nvSpPr>
          <p:spPr bwMode="auto">
            <a:xfrm>
              <a:off x="1495426" y="1938337"/>
              <a:ext cx="209550" cy="12700"/>
            </a:xfrm>
            <a:custGeom>
              <a:avLst/>
              <a:gdLst>
                <a:gd name="T0" fmla="*/ 0 w 122"/>
                <a:gd name="T1" fmla="*/ 7 h 7"/>
                <a:gd name="T2" fmla="*/ 0 w 122"/>
                <a:gd name="T3" fmla="*/ 0 h 7"/>
                <a:gd name="T4" fmla="*/ 119 w 122"/>
                <a:gd name="T5" fmla="*/ 0 h 7"/>
                <a:gd name="T6" fmla="*/ 121 w 122"/>
                <a:gd name="T7" fmla="*/ 1 h 7"/>
                <a:gd name="T8" fmla="*/ 120 w 122"/>
                <a:gd name="T9" fmla="*/ 3 h 7"/>
                <a:gd name="T10" fmla="*/ 113 w 122"/>
                <a:gd name="T11" fmla="*/ 7 h 7"/>
                <a:gd name="T12" fmla="*/ 0 w 122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2" h="7">
                  <a:moveTo>
                    <a:pt x="0" y="7"/>
                  </a:moveTo>
                  <a:cubicBezTo>
                    <a:pt x="0" y="5"/>
                    <a:pt x="0" y="3"/>
                    <a:pt x="0" y="0"/>
                  </a:cubicBezTo>
                  <a:cubicBezTo>
                    <a:pt x="40" y="0"/>
                    <a:pt x="79" y="0"/>
                    <a:pt x="119" y="0"/>
                  </a:cubicBezTo>
                  <a:cubicBezTo>
                    <a:pt x="120" y="0"/>
                    <a:pt x="121" y="0"/>
                    <a:pt x="121" y="1"/>
                  </a:cubicBezTo>
                  <a:cubicBezTo>
                    <a:pt x="122" y="2"/>
                    <a:pt x="120" y="2"/>
                    <a:pt x="120" y="3"/>
                  </a:cubicBezTo>
                  <a:cubicBezTo>
                    <a:pt x="119" y="6"/>
                    <a:pt x="116" y="7"/>
                    <a:pt x="113" y="7"/>
                  </a:cubicBezTo>
                  <a:cubicBezTo>
                    <a:pt x="75" y="7"/>
                    <a:pt x="38" y="7"/>
                    <a:pt x="0" y="7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0" name="Freeform 78"/>
            <p:cNvSpPr>
              <a:spLocks/>
            </p:cNvSpPr>
            <p:nvPr/>
          </p:nvSpPr>
          <p:spPr bwMode="auto">
            <a:xfrm>
              <a:off x="1300163" y="1914525"/>
              <a:ext cx="193675" cy="38100"/>
            </a:xfrm>
            <a:custGeom>
              <a:avLst/>
              <a:gdLst>
                <a:gd name="T0" fmla="*/ 113 w 113"/>
                <a:gd name="T1" fmla="*/ 0 h 22"/>
                <a:gd name="T2" fmla="*/ 113 w 113"/>
                <a:gd name="T3" fmla="*/ 2 h 22"/>
                <a:gd name="T4" fmla="*/ 113 w 113"/>
                <a:gd name="T5" fmla="*/ 22 h 22"/>
                <a:gd name="T6" fmla="*/ 110 w 113"/>
                <a:gd name="T7" fmla="*/ 21 h 22"/>
                <a:gd name="T8" fmla="*/ 7 w 113"/>
                <a:gd name="T9" fmla="*/ 21 h 22"/>
                <a:gd name="T10" fmla="*/ 0 w 113"/>
                <a:gd name="T11" fmla="*/ 15 h 22"/>
                <a:gd name="T12" fmla="*/ 1 w 113"/>
                <a:gd name="T13" fmla="*/ 14 h 22"/>
                <a:gd name="T14" fmla="*/ 3 w 113"/>
                <a:gd name="T15" fmla="*/ 14 h 22"/>
                <a:gd name="T16" fmla="*/ 109 w 113"/>
                <a:gd name="T17" fmla="*/ 14 h 22"/>
                <a:gd name="T18" fmla="*/ 113 w 113"/>
                <a:gd name="T19" fmla="*/ 11 h 22"/>
                <a:gd name="T20" fmla="*/ 113 w 113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3" h="22">
                  <a:moveTo>
                    <a:pt x="113" y="0"/>
                  </a:moveTo>
                  <a:cubicBezTo>
                    <a:pt x="113" y="0"/>
                    <a:pt x="113" y="1"/>
                    <a:pt x="113" y="2"/>
                  </a:cubicBezTo>
                  <a:cubicBezTo>
                    <a:pt x="113" y="9"/>
                    <a:pt x="113" y="15"/>
                    <a:pt x="113" y="22"/>
                  </a:cubicBezTo>
                  <a:cubicBezTo>
                    <a:pt x="112" y="21"/>
                    <a:pt x="111" y="21"/>
                    <a:pt x="110" y="21"/>
                  </a:cubicBezTo>
                  <a:cubicBezTo>
                    <a:pt x="76" y="21"/>
                    <a:pt x="41" y="21"/>
                    <a:pt x="7" y="21"/>
                  </a:cubicBezTo>
                  <a:cubicBezTo>
                    <a:pt x="5" y="21"/>
                    <a:pt x="1" y="18"/>
                    <a:pt x="0" y="15"/>
                  </a:cubicBezTo>
                  <a:cubicBezTo>
                    <a:pt x="0" y="15"/>
                    <a:pt x="0" y="15"/>
                    <a:pt x="1" y="14"/>
                  </a:cubicBezTo>
                  <a:cubicBezTo>
                    <a:pt x="2" y="14"/>
                    <a:pt x="2" y="14"/>
                    <a:pt x="3" y="14"/>
                  </a:cubicBezTo>
                  <a:cubicBezTo>
                    <a:pt x="38" y="14"/>
                    <a:pt x="74" y="14"/>
                    <a:pt x="109" y="14"/>
                  </a:cubicBezTo>
                  <a:cubicBezTo>
                    <a:pt x="113" y="14"/>
                    <a:pt x="113" y="14"/>
                    <a:pt x="113" y="11"/>
                  </a:cubicBezTo>
                  <a:cubicBezTo>
                    <a:pt x="113" y="7"/>
                    <a:pt x="113" y="4"/>
                    <a:pt x="113" y="0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1" name="Freeform 79"/>
            <p:cNvSpPr>
              <a:spLocks/>
            </p:cNvSpPr>
            <p:nvPr/>
          </p:nvSpPr>
          <p:spPr bwMode="auto">
            <a:xfrm>
              <a:off x="1660526" y="1897062"/>
              <a:ext cx="25400" cy="22225"/>
            </a:xfrm>
            <a:custGeom>
              <a:avLst/>
              <a:gdLst>
                <a:gd name="T0" fmla="*/ 8 w 15"/>
                <a:gd name="T1" fmla="*/ 13 h 13"/>
                <a:gd name="T2" fmla="*/ 7 w 15"/>
                <a:gd name="T3" fmla="*/ 13 h 13"/>
                <a:gd name="T4" fmla="*/ 1 w 15"/>
                <a:gd name="T5" fmla="*/ 11 h 13"/>
                <a:gd name="T6" fmla="*/ 3 w 15"/>
                <a:gd name="T7" fmla="*/ 5 h 13"/>
                <a:gd name="T8" fmla="*/ 12 w 15"/>
                <a:gd name="T9" fmla="*/ 5 h 13"/>
                <a:gd name="T10" fmla="*/ 12 w 15"/>
                <a:gd name="T11" fmla="*/ 6 h 13"/>
                <a:gd name="T12" fmla="*/ 14 w 15"/>
                <a:gd name="T13" fmla="*/ 11 h 13"/>
                <a:gd name="T14" fmla="*/ 9 w 15"/>
                <a:gd name="T15" fmla="*/ 13 h 13"/>
                <a:gd name="T16" fmla="*/ 8 w 15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13">
                  <a:moveTo>
                    <a:pt x="8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5" y="13"/>
                    <a:pt x="2" y="13"/>
                    <a:pt x="1" y="11"/>
                  </a:cubicBezTo>
                  <a:cubicBezTo>
                    <a:pt x="0" y="9"/>
                    <a:pt x="2" y="7"/>
                    <a:pt x="3" y="5"/>
                  </a:cubicBezTo>
                  <a:cubicBezTo>
                    <a:pt x="8" y="0"/>
                    <a:pt x="7" y="0"/>
                    <a:pt x="12" y="5"/>
                  </a:cubicBezTo>
                  <a:cubicBezTo>
                    <a:pt x="12" y="5"/>
                    <a:pt x="12" y="5"/>
                    <a:pt x="12" y="6"/>
                  </a:cubicBezTo>
                  <a:cubicBezTo>
                    <a:pt x="13" y="7"/>
                    <a:pt x="15" y="9"/>
                    <a:pt x="14" y="11"/>
                  </a:cubicBezTo>
                  <a:cubicBezTo>
                    <a:pt x="13" y="12"/>
                    <a:pt x="11" y="13"/>
                    <a:pt x="9" y="13"/>
                  </a:cubicBezTo>
                  <a:cubicBezTo>
                    <a:pt x="8" y="13"/>
                    <a:pt x="8" y="13"/>
                    <a:pt x="8" y="13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2" name="Freeform 80"/>
            <p:cNvSpPr>
              <a:spLocks/>
            </p:cNvSpPr>
            <p:nvPr/>
          </p:nvSpPr>
          <p:spPr bwMode="auto">
            <a:xfrm>
              <a:off x="1677988" y="1889125"/>
              <a:ext cx="14287" cy="23813"/>
            </a:xfrm>
            <a:custGeom>
              <a:avLst/>
              <a:gdLst>
                <a:gd name="T0" fmla="*/ 6 w 9"/>
                <a:gd name="T1" fmla="*/ 14 h 14"/>
                <a:gd name="T2" fmla="*/ 1 w 9"/>
                <a:gd name="T3" fmla="*/ 5 h 14"/>
                <a:gd name="T4" fmla="*/ 3 w 9"/>
                <a:gd name="T5" fmla="*/ 2 h 14"/>
                <a:gd name="T6" fmla="*/ 6 w 9"/>
                <a:gd name="T7" fmla="*/ 2 h 14"/>
                <a:gd name="T8" fmla="*/ 6 w 9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4">
                  <a:moveTo>
                    <a:pt x="6" y="14"/>
                  </a:moveTo>
                  <a:cubicBezTo>
                    <a:pt x="5" y="10"/>
                    <a:pt x="3" y="7"/>
                    <a:pt x="1" y="5"/>
                  </a:cubicBezTo>
                  <a:cubicBezTo>
                    <a:pt x="0" y="3"/>
                    <a:pt x="2" y="2"/>
                    <a:pt x="3" y="2"/>
                  </a:cubicBezTo>
                  <a:cubicBezTo>
                    <a:pt x="4" y="1"/>
                    <a:pt x="5" y="0"/>
                    <a:pt x="6" y="2"/>
                  </a:cubicBezTo>
                  <a:cubicBezTo>
                    <a:pt x="8" y="5"/>
                    <a:pt x="9" y="10"/>
                    <a:pt x="6" y="14"/>
                  </a:cubicBez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3" name="Freeform 81"/>
            <p:cNvSpPr>
              <a:spLocks/>
            </p:cNvSpPr>
            <p:nvPr/>
          </p:nvSpPr>
          <p:spPr bwMode="auto">
            <a:xfrm>
              <a:off x="1652588" y="1889125"/>
              <a:ext cx="15875" cy="23813"/>
            </a:xfrm>
            <a:custGeom>
              <a:avLst/>
              <a:gdLst>
                <a:gd name="T0" fmla="*/ 3 w 9"/>
                <a:gd name="T1" fmla="*/ 14 h 14"/>
                <a:gd name="T2" fmla="*/ 4 w 9"/>
                <a:gd name="T3" fmla="*/ 1 h 14"/>
                <a:gd name="T4" fmla="*/ 7 w 9"/>
                <a:gd name="T5" fmla="*/ 2 h 14"/>
                <a:gd name="T6" fmla="*/ 8 w 9"/>
                <a:gd name="T7" fmla="*/ 5 h 14"/>
                <a:gd name="T8" fmla="*/ 3 w 9"/>
                <a:gd name="T9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14">
                  <a:moveTo>
                    <a:pt x="3" y="14"/>
                  </a:moveTo>
                  <a:cubicBezTo>
                    <a:pt x="0" y="9"/>
                    <a:pt x="2" y="4"/>
                    <a:pt x="4" y="1"/>
                  </a:cubicBezTo>
                  <a:cubicBezTo>
                    <a:pt x="5" y="0"/>
                    <a:pt x="6" y="1"/>
                    <a:pt x="7" y="2"/>
                  </a:cubicBezTo>
                  <a:cubicBezTo>
                    <a:pt x="8" y="3"/>
                    <a:pt x="9" y="3"/>
                    <a:pt x="8" y="5"/>
                  </a:cubicBezTo>
                  <a:cubicBezTo>
                    <a:pt x="6" y="7"/>
                    <a:pt x="4" y="10"/>
                    <a:pt x="3" y="14"/>
                  </a:cubicBezTo>
                  <a:close/>
                </a:path>
              </a:pathLst>
            </a:custGeom>
            <a:solidFill>
              <a:srgbClr val="FBFB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4" name="Freeform 82"/>
            <p:cNvSpPr>
              <a:spLocks/>
            </p:cNvSpPr>
            <p:nvPr/>
          </p:nvSpPr>
          <p:spPr bwMode="auto">
            <a:xfrm>
              <a:off x="1665288" y="1882775"/>
              <a:ext cx="15875" cy="7938"/>
            </a:xfrm>
            <a:custGeom>
              <a:avLst/>
              <a:gdLst>
                <a:gd name="T0" fmla="*/ 9 w 9"/>
                <a:gd name="T1" fmla="*/ 2 h 4"/>
                <a:gd name="T2" fmla="*/ 0 w 9"/>
                <a:gd name="T3" fmla="*/ 2 h 4"/>
                <a:gd name="T4" fmla="*/ 9 w 9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4">
                  <a:moveTo>
                    <a:pt x="9" y="2"/>
                  </a:moveTo>
                  <a:cubicBezTo>
                    <a:pt x="6" y="4"/>
                    <a:pt x="3" y="4"/>
                    <a:pt x="0" y="2"/>
                  </a:cubicBezTo>
                  <a:cubicBezTo>
                    <a:pt x="3" y="0"/>
                    <a:pt x="6" y="0"/>
                    <a:pt x="9" y="2"/>
                  </a:cubicBezTo>
                  <a:close/>
                </a:path>
              </a:pathLst>
            </a:custGeom>
            <a:solidFill>
              <a:srgbClr val="F4F4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5" name="Freeform 83"/>
            <p:cNvSpPr>
              <a:spLocks/>
            </p:cNvSpPr>
            <p:nvPr/>
          </p:nvSpPr>
          <p:spPr bwMode="auto">
            <a:xfrm>
              <a:off x="1493838" y="1897062"/>
              <a:ext cx="1587" cy="15875"/>
            </a:xfrm>
            <a:custGeom>
              <a:avLst/>
              <a:gdLst>
                <a:gd name="T0" fmla="*/ 1 w 1"/>
                <a:gd name="T1" fmla="*/ 9 h 9"/>
                <a:gd name="T2" fmla="*/ 1 w 1"/>
                <a:gd name="T3" fmla="*/ 0 h 9"/>
                <a:gd name="T4" fmla="*/ 1 w 1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9">
                  <a:moveTo>
                    <a:pt x="1" y="9"/>
                  </a:moveTo>
                  <a:cubicBezTo>
                    <a:pt x="0" y="6"/>
                    <a:pt x="0" y="3"/>
                    <a:pt x="1" y="0"/>
                  </a:cubicBezTo>
                  <a:cubicBezTo>
                    <a:pt x="1" y="3"/>
                    <a:pt x="1" y="6"/>
                    <a:pt x="1" y="9"/>
                  </a:cubicBezTo>
                  <a:close/>
                </a:path>
              </a:pathLst>
            </a:custGeom>
            <a:solidFill>
              <a:srgbClr val="4848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6" name="Freeform 84"/>
            <p:cNvSpPr>
              <a:spLocks/>
            </p:cNvSpPr>
            <p:nvPr/>
          </p:nvSpPr>
          <p:spPr bwMode="auto">
            <a:xfrm>
              <a:off x="1301751" y="1824037"/>
              <a:ext cx="192087" cy="36513"/>
            </a:xfrm>
            <a:custGeom>
              <a:avLst/>
              <a:gdLst>
                <a:gd name="T0" fmla="*/ 112 w 112"/>
                <a:gd name="T1" fmla="*/ 1 h 22"/>
                <a:gd name="T2" fmla="*/ 112 w 112"/>
                <a:gd name="T3" fmla="*/ 20 h 22"/>
                <a:gd name="T4" fmla="*/ 110 w 112"/>
                <a:gd name="T5" fmla="*/ 22 h 22"/>
                <a:gd name="T6" fmla="*/ 1 w 112"/>
                <a:gd name="T7" fmla="*/ 22 h 22"/>
                <a:gd name="T8" fmla="*/ 0 w 112"/>
                <a:gd name="T9" fmla="*/ 22 h 22"/>
                <a:gd name="T10" fmla="*/ 4 w 112"/>
                <a:gd name="T11" fmla="*/ 17 h 22"/>
                <a:gd name="T12" fmla="*/ 20 w 112"/>
                <a:gd name="T13" fmla="*/ 2 h 22"/>
                <a:gd name="T14" fmla="*/ 23 w 112"/>
                <a:gd name="T15" fmla="*/ 0 h 22"/>
                <a:gd name="T16" fmla="*/ 112 w 112"/>
                <a:gd name="T17" fmla="*/ 0 h 22"/>
                <a:gd name="T18" fmla="*/ 112 w 112"/>
                <a:gd name="T19" fmla="*/ 1 h 22"/>
                <a:gd name="T20" fmla="*/ 112 w 112"/>
                <a:gd name="T2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22">
                  <a:moveTo>
                    <a:pt x="112" y="1"/>
                  </a:moveTo>
                  <a:cubicBezTo>
                    <a:pt x="112" y="7"/>
                    <a:pt x="112" y="14"/>
                    <a:pt x="112" y="20"/>
                  </a:cubicBezTo>
                  <a:cubicBezTo>
                    <a:pt x="112" y="22"/>
                    <a:pt x="112" y="22"/>
                    <a:pt x="110" y="22"/>
                  </a:cubicBezTo>
                  <a:cubicBezTo>
                    <a:pt x="74" y="22"/>
                    <a:pt x="37" y="22"/>
                    <a:pt x="1" y="22"/>
                  </a:cubicBezTo>
                  <a:cubicBezTo>
                    <a:pt x="1" y="22"/>
                    <a:pt x="0" y="22"/>
                    <a:pt x="0" y="22"/>
                  </a:cubicBezTo>
                  <a:cubicBezTo>
                    <a:pt x="1" y="20"/>
                    <a:pt x="3" y="19"/>
                    <a:pt x="4" y="17"/>
                  </a:cubicBezTo>
                  <a:cubicBezTo>
                    <a:pt x="9" y="12"/>
                    <a:pt x="15" y="7"/>
                    <a:pt x="20" y="2"/>
                  </a:cubicBezTo>
                  <a:cubicBezTo>
                    <a:pt x="21" y="1"/>
                    <a:pt x="22" y="0"/>
                    <a:pt x="23" y="0"/>
                  </a:cubicBezTo>
                  <a:cubicBezTo>
                    <a:pt x="53" y="0"/>
                    <a:pt x="82" y="0"/>
                    <a:pt x="112" y="0"/>
                  </a:cubicBezTo>
                  <a:cubicBezTo>
                    <a:pt x="112" y="0"/>
                    <a:pt x="112" y="0"/>
                    <a:pt x="112" y="1"/>
                  </a:cubicBezTo>
                  <a:cubicBezTo>
                    <a:pt x="112" y="1"/>
                    <a:pt x="112" y="1"/>
                    <a:pt x="1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7" name="Freeform 85"/>
            <p:cNvSpPr>
              <a:spLocks/>
            </p:cNvSpPr>
            <p:nvPr/>
          </p:nvSpPr>
          <p:spPr bwMode="auto">
            <a:xfrm>
              <a:off x="1516063" y="1824037"/>
              <a:ext cx="93662" cy="38100"/>
            </a:xfrm>
            <a:custGeom>
              <a:avLst/>
              <a:gdLst>
                <a:gd name="T0" fmla="*/ 55 w 55"/>
                <a:gd name="T1" fmla="*/ 22 h 23"/>
                <a:gd name="T2" fmla="*/ 48 w 55"/>
                <a:gd name="T3" fmla="*/ 22 h 23"/>
                <a:gd name="T4" fmla="*/ 41 w 55"/>
                <a:gd name="T5" fmla="*/ 20 h 23"/>
                <a:gd name="T6" fmla="*/ 30 w 55"/>
                <a:gd name="T7" fmla="*/ 15 h 23"/>
                <a:gd name="T8" fmla="*/ 24 w 55"/>
                <a:gd name="T9" fmla="*/ 12 h 23"/>
                <a:gd name="T10" fmla="*/ 16 w 55"/>
                <a:gd name="T11" fmla="*/ 9 h 23"/>
                <a:gd name="T12" fmla="*/ 2 w 55"/>
                <a:gd name="T13" fmla="*/ 2 h 23"/>
                <a:gd name="T14" fmla="*/ 0 w 55"/>
                <a:gd name="T15" fmla="*/ 1 h 23"/>
                <a:gd name="T16" fmla="*/ 7 w 55"/>
                <a:gd name="T17" fmla="*/ 1 h 23"/>
                <a:gd name="T18" fmla="*/ 18 w 55"/>
                <a:gd name="T19" fmla="*/ 5 h 23"/>
                <a:gd name="T20" fmla="*/ 25 w 55"/>
                <a:gd name="T21" fmla="*/ 8 h 23"/>
                <a:gd name="T22" fmla="*/ 33 w 55"/>
                <a:gd name="T23" fmla="*/ 12 h 23"/>
                <a:gd name="T24" fmla="*/ 39 w 55"/>
                <a:gd name="T25" fmla="*/ 15 h 23"/>
                <a:gd name="T26" fmla="*/ 53 w 55"/>
                <a:gd name="T27" fmla="*/ 21 h 23"/>
                <a:gd name="T28" fmla="*/ 55 w 55"/>
                <a:gd name="T2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5" h="23">
                  <a:moveTo>
                    <a:pt x="55" y="22"/>
                  </a:moveTo>
                  <a:cubicBezTo>
                    <a:pt x="52" y="23"/>
                    <a:pt x="50" y="23"/>
                    <a:pt x="48" y="22"/>
                  </a:cubicBezTo>
                  <a:cubicBezTo>
                    <a:pt x="45" y="22"/>
                    <a:pt x="43" y="21"/>
                    <a:pt x="41" y="20"/>
                  </a:cubicBezTo>
                  <a:cubicBezTo>
                    <a:pt x="38" y="18"/>
                    <a:pt x="34" y="17"/>
                    <a:pt x="30" y="15"/>
                  </a:cubicBezTo>
                  <a:cubicBezTo>
                    <a:pt x="28" y="14"/>
                    <a:pt x="26" y="13"/>
                    <a:pt x="24" y="12"/>
                  </a:cubicBezTo>
                  <a:cubicBezTo>
                    <a:pt x="21" y="11"/>
                    <a:pt x="19" y="10"/>
                    <a:pt x="16" y="9"/>
                  </a:cubicBezTo>
                  <a:cubicBezTo>
                    <a:pt x="11" y="6"/>
                    <a:pt x="7" y="5"/>
                    <a:pt x="2" y="2"/>
                  </a:cubicBezTo>
                  <a:cubicBezTo>
                    <a:pt x="1" y="2"/>
                    <a:pt x="1" y="2"/>
                    <a:pt x="0" y="1"/>
                  </a:cubicBezTo>
                  <a:cubicBezTo>
                    <a:pt x="3" y="0"/>
                    <a:pt x="5" y="1"/>
                    <a:pt x="7" y="1"/>
                  </a:cubicBezTo>
                  <a:cubicBezTo>
                    <a:pt x="11" y="2"/>
                    <a:pt x="14" y="4"/>
                    <a:pt x="18" y="5"/>
                  </a:cubicBezTo>
                  <a:cubicBezTo>
                    <a:pt x="20" y="6"/>
                    <a:pt x="22" y="7"/>
                    <a:pt x="25" y="8"/>
                  </a:cubicBezTo>
                  <a:cubicBezTo>
                    <a:pt x="28" y="9"/>
                    <a:pt x="30" y="11"/>
                    <a:pt x="33" y="12"/>
                  </a:cubicBezTo>
                  <a:cubicBezTo>
                    <a:pt x="35" y="13"/>
                    <a:pt x="37" y="14"/>
                    <a:pt x="39" y="15"/>
                  </a:cubicBezTo>
                  <a:cubicBezTo>
                    <a:pt x="44" y="17"/>
                    <a:pt x="48" y="19"/>
                    <a:pt x="53" y="21"/>
                  </a:cubicBezTo>
                  <a:cubicBezTo>
                    <a:pt x="53" y="21"/>
                    <a:pt x="54" y="21"/>
                    <a:pt x="55" y="22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8" name="Freeform 86"/>
            <p:cNvSpPr>
              <a:spLocks/>
            </p:cNvSpPr>
            <p:nvPr/>
          </p:nvSpPr>
          <p:spPr bwMode="auto">
            <a:xfrm>
              <a:off x="1609726" y="1824037"/>
              <a:ext cx="92075" cy="38100"/>
            </a:xfrm>
            <a:custGeom>
              <a:avLst/>
              <a:gdLst>
                <a:gd name="T0" fmla="*/ 0 w 53"/>
                <a:gd name="T1" fmla="*/ 1 h 23"/>
                <a:gd name="T2" fmla="*/ 7 w 53"/>
                <a:gd name="T3" fmla="*/ 1 h 23"/>
                <a:gd name="T4" fmla="*/ 12 w 53"/>
                <a:gd name="T5" fmla="*/ 3 h 23"/>
                <a:gd name="T6" fmla="*/ 18 w 53"/>
                <a:gd name="T7" fmla="*/ 6 h 23"/>
                <a:gd name="T8" fmla="*/ 23 w 53"/>
                <a:gd name="T9" fmla="*/ 8 h 23"/>
                <a:gd name="T10" fmla="*/ 27 w 53"/>
                <a:gd name="T11" fmla="*/ 10 h 23"/>
                <a:gd name="T12" fmla="*/ 32 w 53"/>
                <a:gd name="T13" fmla="*/ 12 h 23"/>
                <a:gd name="T14" fmla="*/ 39 w 53"/>
                <a:gd name="T15" fmla="*/ 15 h 23"/>
                <a:gd name="T16" fmla="*/ 44 w 53"/>
                <a:gd name="T17" fmla="*/ 17 h 23"/>
                <a:gd name="T18" fmla="*/ 52 w 53"/>
                <a:gd name="T19" fmla="*/ 21 h 23"/>
                <a:gd name="T20" fmla="*/ 53 w 53"/>
                <a:gd name="T21" fmla="*/ 22 h 23"/>
                <a:gd name="T22" fmla="*/ 47 w 53"/>
                <a:gd name="T23" fmla="*/ 22 h 23"/>
                <a:gd name="T24" fmla="*/ 44 w 53"/>
                <a:gd name="T25" fmla="*/ 21 h 23"/>
                <a:gd name="T26" fmla="*/ 35 w 53"/>
                <a:gd name="T27" fmla="*/ 17 h 23"/>
                <a:gd name="T28" fmla="*/ 30 w 53"/>
                <a:gd name="T29" fmla="*/ 15 h 23"/>
                <a:gd name="T30" fmla="*/ 23 w 53"/>
                <a:gd name="T31" fmla="*/ 12 h 23"/>
                <a:gd name="T32" fmla="*/ 18 w 53"/>
                <a:gd name="T33" fmla="*/ 10 h 23"/>
                <a:gd name="T34" fmla="*/ 7 w 53"/>
                <a:gd name="T35" fmla="*/ 5 h 23"/>
                <a:gd name="T36" fmla="*/ 5 w 53"/>
                <a:gd name="T37" fmla="*/ 4 h 23"/>
                <a:gd name="T38" fmla="*/ 0 w 53"/>
                <a:gd name="T39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3" h="23">
                  <a:moveTo>
                    <a:pt x="0" y="1"/>
                  </a:moveTo>
                  <a:cubicBezTo>
                    <a:pt x="2" y="0"/>
                    <a:pt x="4" y="1"/>
                    <a:pt x="7" y="1"/>
                  </a:cubicBezTo>
                  <a:cubicBezTo>
                    <a:pt x="8" y="1"/>
                    <a:pt x="10" y="2"/>
                    <a:pt x="12" y="3"/>
                  </a:cubicBezTo>
                  <a:cubicBezTo>
                    <a:pt x="14" y="4"/>
                    <a:pt x="16" y="5"/>
                    <a:pt x="18" y="6"/>
                  </a:cubicBezTo>
                  <a:cubicBezTo>
                    <a:pt x="20" y="6"/>
                    <a:pt x="22" y="7"/>
                    <a:pt x="23" y="8"/>
                  </a:cubicBezTo>
                  <a:cubicBezTo>
                    <a:pt x="25" y="8"/>
                    <a:pt x="26" y="9"/>
                    <a:pt x="27" y="10"/>
                  </a:cubicBezTo>
                  <a:cubicBezTo>
                    <a:pt x="29" y="10"/>
                    <a:pt x="30" y="11"/>
                    <a:pt x="32" y="12"/>
                  </a:cubicBezTo>
                  <a:cubicBezTo>
                    <a:pt x="35" y="13"/>
                    <a:pt x="37" y="14"/>
                    <a:pt x="39" y="15"/>
                  </a:cubicBezTo>
                  <a:cubicBezTo>
                    <a:pt x="41" y="16"/>
                    <a:pt x="43" y="16"/>
                    <a:pt x="44" y="17"/>
                  </a:cubicBezTo>
                  <a:cubicBezTo>
                    <a:pt x="47" y="19"/>
                    <a:pt x="50" y="19"/>
                    <a:pt x="52" y="21"/>
                  </a:cubicBezTo>
                  <a:cubicBezTo>
                    <a:pt x="52" y="22"/>
                    <a:pt x="53" y="21"/>
                    <a:pt x="53" y="22"/>
                  </a:cubicBezTo>
                  <a:cubicBezTo>
                    <a:pt x="51" y="22"/>
                    <a:pt x="49" y="23"/>
                    <a:pt x="47" y="22"/>
                  </a:cubicBezTo>
                  <a:cubicBezTo>
                    <a:pt x="46" y="22"/>
                    <a:pt x="45" y="21"/>
                    <a:pt x="44" y="21"/>
                  </a:cubicBezTo>
                  <a:cubicBezTo>
                    <a:pt x="41" y="20"/>
                    <a:pt x="38" y="19"/>
                    <a:pt x="35" y="17"/>
                  </a:cubicBezTo>
                  <a:cubicBezTo>
                    <a:pt x="34" y="17"/>
                    <a:pt x="32" y="16"/>
                    <a:pt x="30" y="15"/>
                  </a:cubicBezTo>
                  <a:cubicBezTo>
                    <a:pt x="28" y="14"/>
                    <a:pt x="26" y="13"/>
                    <a:pt x="23" y="12"/>
                  </a:cubicBezTo>
                  <a:cubicBezTo>
                    <a:pt x="22" y="11"/>
                    <a:pt x="20" y="10"/>
                    <a:pt x="18" y="10"/>
                  </a:cubicBezTo>
                  <a:cubicBezTo>
                    <a:pt x="15" y="8"/>
                    <a:pt x="11" y="7"/>
                    <a:pt x="7" y="5"/>
                  </a:cubicBezTo>
                  <a:cubicBezTo>
                    <a:pt x="6" y="5"/>
                    <a:pt x="6" y="4"/>
                    <a:pt x="5" y="4"/>
                  </a:cubicBezTo>
                  <a:cubicBezTo>
                    <a:pt x="3" y="3"/>
                    <a:pt x="1" y="3"/>
                    <a:pt x="0" y="1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19" name="Freeform 87"/>
            <p:cNvSpPr>
              <a:spLocks/>
            </p:cNvSpPr>
            <p:nvPr/>
          </p:nvSpPr>
          <p:spPr bwMode="auto">
            <a:xfrm>
              <a:off x="1595438" y="1824037"/>
              <a:ext cx="92075" cy="38100"/>
            </a:xfrm>
            <a:custGeom>
              <a:avLst/>
              <a:gdLst>
                <a:gd name="T0" fmla="*/ 54 w 54"/>
                <a:gd name="T1" fmla="*/ 22 h 23"/>
                <a:gd name="T2" fmla="*/ 47 w 54"/>
                <a:gd name="T3" fmla="*/ 22 h 23"/>
                <a:gd name="T4" fmla="*/ 44 w 54"/>
                <a:gd name="T5" fmla="*/ 21 h 23"/>
                <a:gd name="T6" fmla="*/ 35 w 54"/>
                <a:gd name="T7" fmla="*/ 17 h 23"/>
                <a:gd name="T8" fmla="*/ 30 w 54"/>
                <a:gd name="T9" fmla="*/ 15 h 23"/>
                <a:gd name="T10" fmla="*/ 23 w 54"/>
                <a:gd name="T11" fmla="*/ 12 h 23"/>
                <a:gd name="T12" fmla="*/ 18 w 54"/>
                <a:gd name="T13" fmla="*/ 10 h 23"/>
                <a:gd name="T14" fmla="*/ 7 w 54"/>
                <a:gd name="T15" fmla="*/ 5 h 23"/>
                <a:gd name="T16" fmla="*/ 2 w 54"/>
                <a:gd name="T17" fmla="*/ 3 h 23"/>
                <a:gd name="T18" fmla="*/ 0 w 54"/>
                <a:gd name="T19" fmla="*/ 1 h 23"/>
                <a:gd name="T20" fmla="*/ 6 w 54"/>
                <a:gd name="T21" fmla="*/ 1 h 23"/>
                <a:gd name="T22" fmla="*/ 14 w 54"/>
                <a:gd name="T23" fmla="*/ 4 h 23"/>
                <a:gd name="T24" fmla="*/ 16 w 54"/>
                <a:gd name="T25" fmla="*/ 5 h 23"/>
                <a:gd name="T26" fmla="*/ 27 w 54"/>
                <a:gd name="T27" fmla="*/ 10 h 23"/>
                <a:gd name="T28" fmla="*/ 32 w 54"/>
                <a:gd name="T29" fmla="*/ 12 h 23"/>
                <a:gd name="T30" fmla="*/ 39 w 54"/>
                <a:gd name="T31" fmla="*/ 15 h 23"/>
                <a:gd name="T32" fmla="*/ 44 w 54"/>
                <a:gd name="T33" fmla="*/ 17 h 23"/>
                <a:gd name="T34" fmla="*/ 52 w 54"/>
                <a:gd name="T35" fmla="*/ 21 h 23"/>
                <a:gd name="T36" fmla="*/ 54 w 54"/>
                <a:gd name="T37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" h="23">
                  <a:moveTo>
                    <a:pt x="54" y="22"/>
                  </a:moveTo>
                  <a:cubicBezTo>
                    <a:pt x="51" y="23"/>
                    <a:pt x="49" y="23"/>
                    <a:pt x="47" y="22"/>
                  </a:cubicBezTo>
                  <a:cubicBezTo>
                    <a:pt x="46" y="22"/>
                    <a:pt x="45" y="21"/>
                    <a:pt x="44" y="21"/>
                  </a:cubicBezTo>
                  <a:cubicBezTo>
                    <a:pt x="41" y="20"/>
                    <a:pt x="38" y="19"/>
                    <a:pt x="35" y="17"/>
                  </a:cubicBezTo>
                  <a:cubicBezTo>
                    <a:pt x="34" y="17"/>
                    <a:pt x="32" y="16"/>
                    <a:pt x="30" y="15"/>
                  </a:cubicBezTo>
                  <a:cubicBezTo>
                    <a:pt x="28" y="14"/>
                    <a:pt x="26" y="13"/>
                    <a:pt x="23" y="12"/>
                  </a:cubicBezTo>
                  <a:cubicBezTo>
                    <a:pt x="21" y="11"/>
                    <a:pt x="20" y="10"/>
                    <a:pt x="18" y="10"/>
                  </a:cubicBezTo>
                  <a:cubicBezTo>
                    <a:pt x="14" y="8"/>
                    <a:pt x="11" y="7"/>
                    <a:pt x="7" y="5"/>
                  </a:cubicBezTo>
                  <a:cubicBezTo>
                    <a:pt x="5" y="4"/>
                    <a:pt x="4" y="3"/>
                    <a:pt x="2" y="3"/>
                  </a:cubicBezTo>
                  <a:cubicBezTo>
                    <a:pt x="1" y="2"/>
                    <a:pt x="0" y="2"/>
                    <a:pt x="0" y="1"/>
                  </a:cubicBezTo>
                  <a:cubicBezTo>
                    <a:pt x="2" y="0"/>
                    <a:pt x="4" y="1"/>
                    <a:pt x="6" y="1"/>
                  </a:cubicBezTo>
                  <a:cubicBezTo>
                    <a:pt x="9" y="1"/>
                    <a:pt x="11" y="3"/>
                    <a:pt x="14" y="4"/>
                  </a:cubicBezTo>
                  <a:cubicBezTo>
                    <a:pt x="15" y="4"/>
                    <a:pt x="15" y="4"/>
                    <a:pt x="16" y="5"/>
                  </a:cubicBezTo>
                  <a:cubicBezTo>
                    <a:pt x="19" y="6"/>
                    <a:pt x="23" y="8"/>
                    <a:pt x="27" y="10"/>
                  </a:cubicBezTo>
                  <a:cubicBezTo>
                    <a:pt x="29" y="10"/>
                    <a:pt x="30" y="11"/>
                    <a:pt x="32" y="12"/>
                  </a:cubicBezTo>
                  <a:cubicBezTo>
                    <a:pt x="34" y="13"/>
                    <a:pt x="37" y="14"/>
                    <a:pt x="39" y="15"/>
                  </a:cubicBezTo>
                  <a:cubicBezTo>
                    <a:pt x="41" y="16"/>
                    <a:pt x="42" y="16"/>
                    <a:pt x="44" y="17"/>
                  </a:cubicBezTo>
                  <a:cubicBezTo>
                    <a:pt x="47" y="19"/>
                    <a:pt x="50" y="19"/>
                    <a:pt x="52" y="21"/>
                  </a:cubicBezTo>
                  <a:cubicBezTo>
                    <a:pt x="53" y="21"/>
                    <a:pt x="54" y="21"/>
                    <a:pt x="54" y="22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0" name="Freeform 88"/>
            <p:cNvSpPr>
              <a:spLocks/>
            </p:cNvSpPr>
            <p:nvPr/>
          </p:nvSpPr>
          <p:spPr bwMode="auto">
            <a:xfrm>
              <a:off x="1531938" y="1824037"/>
              <a:ext cx="93662" cy="38100"/>
            </a:xfrm>
            <a:custGeom>
              <a:avLst/>
              <a:gdLst>
                <a:gd name="T0" fmla="*/ 55 w 55"/>
                <a:gd name="T1" fmla="*/ 22 h 23"/>
                <a:gd name="T2" fmla="*/ 48 w 55"/>
                <a:gd name="T3" fmla="*/ 22 h 23"/>
                <a:gd name="T4" fmla="*/ 38 w 55"/>
                <a:gd name="T5" fmla="*/ 18 h 23"/>
                <a:gd name="T6" fmla="*/ 30 w 55"/>
                <a:gd name="T7" fmla="*/ 15 h 23"/>
                <a:gd name="T8" fmla="*/ 24 w 55"/>
                <a:gd name="T9" fmla="*/ 12 h 23"/>
                <a:gd name="T10" fmla="*/ 16 w 55"/>
                <a:gd name="T11" fmla="*/ 9 h 23"/>
                <a:gd name="T12" fmla="*/ 2 w 55"/>
                <a:gd name="T13" fmla="*/ 2 h 23"/>
                <a:gd name="T14" fmla="*/ 0 w 55"/>
                <a:gd name="T15" fmla="*/ 1 h 23"/>
                <a:gd name="T16" fmla="*/ 7 w 55"/>
                <a:gd name="T17" fmla="*/ 1 h 23"/>
                <a:gd name="T18" fmla="*/ 18 w 55"/>
                <a:gd name="T19" fmla="*/ 5 h 23"/>
                <a:gd name="T20" fmla="*/ 26 w 55"/>
                <a:gd name="T21" fmla="*/ 8 h 23"/>
                <a:gd name="T22" fmla="*/ 31 w 55"/>
                <a:gd name="T23" fmla="*/ 11 h 23"/>
                <a:gd name="T24" fmla="*/ 38 w 55"/>
                <a:gd name="T25" fmla="*/ 14 h 23"/>
                <a:gd name="T26" fmla="*/ 43 w 55"/>
                <a:gd name="T27" fmla="*/ 16 h 23"/>
                <a:gd name="T28" fmla="*/ 53 w 55"/>
                <a:gd name="T29" fmla="*/ 21 h 23"/>
                <a:gd name="T30" fmla="*/ 55 w 55"/>
                <a:gd name="T31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23">
                  <a:moveTo>
                    <a:pt x="55" y="22"/>
                  </a:moveTo>
                  <a:cubicBezTo>
                    <a:pt x="52" y="23"/>
                    <a:pt x="50" y="23"/>
                    <a:pt x="48" y="22"/>
                  </a:cubicBezTo>
                  <a:cubicBezTo>
                    <a:pt x="44" y="21"/>
                    <a:pt x="41" y="19"/>
                    <a:pt x="38" y="18"/>
                  </a:cubicBezTo>
                  <a:cubicBezTo>
                    <a:pt x="35" y="17"/>
                    <a:pt x="33" y="16"/>
                    <a:pt x="30" y="15"/>
                  </a:cubicBezTo>
                  <a:cubicBezTo>
                    <a:pt x="29" y="14"/>
                    <a:pt x="26" y="13"/>
                    <a:pt x="24" y="12"/>
                  </a:cubicBezTo>
                  <a:cubicBezTo>
                    <a:pt x="22" y="11"/>
                    <a:pt x="19" y="9"/>
                    <a:pt x="16" y="9"/>
                  </a:cubicBezTo>
                  <a:cubicBezTo>
                    <a:pt x="11" y="6"/>
                    <a:pt x="7" y="4"/>
                    <a:pt x="2" y="2"/>
                  </a:cubicBezTo>
                  <a:cubicBezTo>
                    <a:pt x="1" y="2"/>
                    <a:pt x="1" y="2"/>
                    <a:pt x="0" y="1"/>
                  </a:cubicBezTo>
                  <a:cubicBezTo>
                    <a:pt x="3" y="0"/>
                    <a:pt x="5" y="1"/>
                    <a:pt x="7" y="1"/>
                  </a:cubicBezTo>
                  <a:cubicBezTo>
                    <a:pt x="11" y="2"/>
                    <a:pt x="15" y="4"/>
                    <a:pt x="18" y="5"/>
                  </a:cubicBezTo>
                  <a:cubicBezTo>
                    <a:pt x="21" y="6"/>
                    <a:pt x="23" y="8"/>
                    <a:pt x="26" y="8"/>
                  </a:cubicBezTo>
                  <a:cubicBezTo>
                    <a:pt x="27" y="9"/>
                    <a:pt x="29" y="10"/>
                    <a:pt x="31" y="11"/>
                  </a:cubicBezTo>
                  <a:cubicBezTo>
                    <a:pt x="33" y="12"/>
                    <a:pt x="35" y="13"/>
                    <a:pt x="38" y="14"/>
                  </a:cubicBezTo>
                  <a:cubicBezTo>
                    <a:pt x="39" y="15"/>
                    <a:pt x="41" y="15"/>
                    <a:pt x="43" y="16"/>
                  </a:cubicBezTo>
                  <a:cubicBezTo>
                    <a:pt x="46" y="18"/>
                    <a:pt x="49" y="19"/>
                    <a:pt x="53" y="21"/>
                  </a:cubicBezTo>
                  <a:cubicBezTo>
                    <a:pt x="54" y="21"/>
                    <a:pt x="54" y="21"/>
                    <a:pt x="55" y="22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1" name="Freeform 89"/>
            <p:cNvSpPr>
              <a:spLocks/>
            </p:cNvSpPr>
            <p:nvPr/>
          </p:nvSpPr>
          <p:spPr bwMode="auto">
            <a:xfrm>
              <a:off x="1546226" y="1824037"/>
              <a:ext cx="95250" cy="38100"/>
            </a:xfrm>
            <a:custGeom>
              <a:avLst/>
              <a:gdLst>
                <a:gd name="T0" fmla="*/ 0 w 55"/>
                <a:gd name="T1" fmla="*/ 1 h 23"/>
                <a:gd name="T2" fmla="*/ 8 w 55"/>
                <a:gd name="T3" fmla="*/ 1 h 23"/>
                <a:gd name="T4" fmla="*/ 18 w 55"/>
                <a:gd name="T5" fmla="*/ 5 h 23"/>
                <a:gd name="T6" fmla="*/ 26 w 55"/>
                <a:gd name="T7" fmla="*/ 8 h 23"/>
                <a:gd name="T8" fmla="*/ 31 w 55"/>
                <a:gd name="T9" fmla="*/ 11 h 23"/>
                <a:gd name="T10" fmla="*/ 38 w 55"/>
                <a:gd name="T11" fmla="*/ 14 h 23"/>
                <a:gd name="T12" fmla="*/ 43 w 55"/>
                <a:gd name="T13" fmla="*/ 16 h 23"/>
                <a:gd name="T14" fmla="*/ 53 w 55"/>
                <a:gd name="T15" fmla="*/ 21 h 23"/>
                <a:gd name="T16" fmla="*/ 55 w 55"/>
                <a:gd name="T17" fmla="*/ 22 h 23"/>
                <a:gd name="T18" fmla="*/ 48 w 55"/>
                <a:gd name="T19" fmla="*/ 22 h 23"/>
                <a:gd name="T20" fmla="*/ 34 w 55"/>
                <a:gd name="T21" fmla="*/ 16 h 23"/>
                <a:gd name="T22" fmla="*/ 29 w 55"/>
                <a:gd name="T23" fmla="*/ 14 h 23"/>
                <a:gd name="T24" fmla="*/ 22 w 55"/>
                <a:gd name="T25" fmla="*/ 11 h 23"/>
                <a:gd name="T26" fmla="*/ 17 w 55"/>
                <a:gd name="T27" fmla="*/ 9 h 23"/>
                <a:gd name="T28" fmla="*/ 1 w 55"/>
                <a:gd name="T29" fmla="*/ 2 h 23"/>
                <a:gd name="T30" fmla="*/ 0 w 55"/>
                <a:gd name="T31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5" h="23">
                  <a:moveTo>
                    <a:pt x="0" y="1"/>
                  </a:moveTo>
                  <a:cubicBezTo>
                    <a:pt x="3" y="0"/>
                    <a:pt x="5" y="1"/>
                    <a:pt x="8" y="1"/>
                  </a:cubicBezTo>
                  <a:cubicBezTo>
                    <a:pt x="12" y="2"/>
                    <a:pt x="15" y="4"/>
                    <a:pt x="18" y="5"/>
                  </a:cubicBezTo>
                  <a:cubicBezTo>
                    <a:pt x="21" y="6"/>
                    <a:pt x="23" y="8"/>
                    <a:pt x="26" y="8"/>
                  </a:cubicBezTo>
                  <a:cubicBezTo>
                    <a:pt x="27" y="9"/>
                    <a:pt x="29" y="10"/>
                    <a:pt x="31" y="11"/>
                  </a:cubicBezTo>
                  <a:cubicBezTo>
                    <a:pt x="33" y="12"/>
                    <a:pt x="35" y="13"/>
                    <a:pt x="38" y="14"/>
                  </a:cubicBezTo>
                  <a:cubicBezTo>
                    <a:pt x="39" y="15"/>
                    <a:pt x="41" y="15"/>
                    <a:pt x="43" y="16"/>
                  </a:cubicBezTo>
                  <a:cubicBezTo>
                    <a:pt x="46" y="18"/>
                    <a:pt x="50" y="19"/>
                    <a:pt x="53" y="21"/>
                  </a:cubicBezTo>
                  <a:cubicBezTo>
                    <a:pt x="54" y="21"/>
                    <a:pt x="55" y="21"/>
                    <a:pt x="55" y="22"/>
                  </a:cubicBezTo>
                  <a:cubicBezTo>
                    <a:pt x="52" y="23"/>
                    <a:pt x="50" y="23"/>
                    <a:pt x="48" y="22"/>
                  </a:cubicBezTo>
                  <a:cubicBezTo>
                    <a:pt x="43" y="21"/>
                    <a:pt x="39" y="18"/>
                    <a:pt x="34" y="16"/>
                  </a:cubicBezTo>
                  <a:cubicBezTo>
                    <a:pt x="32" y="16"/>
                    <a:pt x="31" y="15"/>
                    <a:pt x="29" y="14"/>
                  </a:cubicBezTo>
                  <a:cubicBezTo>
                    <a:pt x="27" y="13"/>
                    <a:pt x="24" y="12"/>
                    <a:pt x="22" y="11"/>
                  </a:cubicBezTo>
                  <a:cubicBezTo>
                    <a:pt x="20" y="10"/>
                    <a:pt x="19" y="10"/>
                    <a:pt x="17" y="9"/>
                  </a:cubicBezTo>
                  <a:cubicBezTo>
                    <a:pt x="12" y="7"/>
                    <a:pt x="6" y="4"/>
                    <a:pt x="1" y="2"/>
                  </a:cubicBezTo>
                  <a:cubicBezTo>
                    <a:pt x="1" y="2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2" name="Freeform 90"/>
            <p:cNvSpPr>
              <a:spLocks/>
            </p:cNvSpPr>
            <p:nvPr/>
          </p:nvSpPr>
          <p:spPr bwMode="auto">
            <a:xfrm>
              <a:off x="1563688" y="1824037"/>
              <a:ext cx="93662" cy="38100"/>
            </a:xfrm>
            <a:custGeom>
              <a:avLst/>
              <a:gdLst>
                <a:gd name="T0" fmla="*/ 54 w 54"/>
                <a:gd name="T1" fmla="*/ 22 h 23"/>
                <a:gd name="T2" fmla="*/ 47 w 54"/>
                <a:gd name="T3" fmla="*/ 22 h 23"/>
                <a:gd name="T4" fmla="*/ 33 w 54"/>
                <a:gd name="T5" fmla="*/ 16 h 23"/>
                <a:gd name="T6" fmla="*/ 28 w 54"/>
                <a:gd name="T7" fmla="*/ 14 h 23"/>
                <a:gd name="T8" fmla="*/ 21 w 54"/>
                <a:gd name="T9" fmla="*/ 11 h 23"/>
                <a:gd name="T10" fmla="*/ 16 w 54"/>
                <a:gd name="T11" fmla="*/ 9 h 23"/>
                <a:gd name="T12" fmla="*/ 0 w 54"/>
                <a:gd name="T13" fmla="*/ 2 h 23"/>
                <a:gd name="T14" fmla="*/ 0 w 54"/>
                <a:gd name="T15" fmla="*/ 1 h 23"/>
                <a:gd name="T16" fmla="*/ 7 w 54"/>
                <a:gd name="T17" fmla="*/ 1 h 23"/>
                <a:gd name="T18" fmla="*/ 10 w 54"/>
                <a:gd name="T19" fmla="*/ 2 h 23"/>
                <a:gd name="T20" fmla="*/ 14 w 54"/>
                <a:gd name="T21" fmla="*/ 4 h 23"/>
                <a:gd name="T22" fmla="*/ 18 w 54"/>
                <a:gd name="T23" fmla="*/ 6 h 23"/>
                <a:gd name="T24" fmla="*/ 23 w 54"/>
                <a:gd name="T25" fmla="*/ 8 h 23"/>
                <a:gd name="T26" fmla="*/ 26 w 54"/>
                <a:gd name="T27" fmla="*/ 9 h 23"/>
                <a:gd name="T28" fmla="*/ 30 w 54"/>
                <a:gd name="T29" fmla="*/ 11 h 23"/>
                <a:gd name="T30" fmla="*/ 35 w 54"/>
                <a:gd name="T31" fmla="*/ 13 h 23"/>
                <a:gd name="T32" fmla="*/ 39 w 54"/>
                <a:gd name="T33" fmla="*/ 15 h 23"/>
                <a:gd name="T34" fmla="*/ 42 w 54"/>
                <a:gd name="T35" fmla="*/ 16 h 23"/>
                <a:gd name="T36" fmla="*/ 43 w 54"/>
                <a:gd name="T37" fmla="*/ 17 h 23"/>
                <a:gd name="T38" fmla="*/ 47 w 54"/>
                <a:gd name="T39" fmla="*/ 18 h 23"/>
                <a:gd name="T40" fmla="*/ 51 w 54"/>
                <a:gd name="T41" fmla="*/ 20 h 23"/>
                <a:gd name="T42" fmla="*/ 54 w 54"/>
                <a:gd name="T43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4" h="23">
                  <a:moveTo>
                    <a:pt x="54" y="22"/>
                  </a:moveTo>
                  <a:cubicBezTo>
                    <a:pt x="52" y="23"/>
                    <a:pt x="49" y="23"/>
                    <a:pt x="47" y="22"/>
                  </a:cubicBezTo>
                  <a:cubicBezTo>
                    <a:pt x="42" y="21"/>
                    <a:pt x="38" y="18"/>
                    <a:pt x="33" y="16"/>
                  </a:cubicBezTo>
                  <a:cubicBezTo>
                    <a:pt x="31" y="16"/>
                    <a:pt x="30" y="15"/>
                    <a:pt x="28" y="14"/>
                  </a:cubicBezTo>
                  <a:cubicBezTo>
                    <a:pt x="26" y="13"/>
                    <a:pt x="23" y="12"/>
                    <a:pt x="21" y="11"/>
                  </a:cubicBezTo>
                  <a:cubicBezTo>
                    <a:pt x="19" y="10"/>
                    <a:pt x="18" y="10"/>
                    <a:pt x="16" y="9"/>
                  </a:cubicBezTo>
                  <a:cubicBezTo>
                    <a:pt x="11" y="7"/>
                    <a:pt x="6" y="4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2" y="0"/>
                    <a:pt x="4" y="0"/>
                    <a:pt x="7" y="1"/>
                  </a:cubicBezTo>
                  <a:cubicBezTo>
                    <a:pt x="8" y="1"/>
                    <a:pt x="9" y="2"/>
                    <a:pt x="10" y="2"/>
                  </a:cubicBezTo>
                  <a:cubicBezTo>
                    <a:pt x="11" y="3"/>
                    <a:pt x="12" y="3"/>
                    <a:pt x="14" y="4"/>
                  </a:cubicBezTo>
                  <a:cubicBezTo>
                    <a:pt x="15" y="5"/>
                    <a:pt x="17" y="5"/>
                    <a:pt x="18" y="6"/>
                  </a:cubicBezTo>
                  <a:cubicBezTo>
                    <a:pt x="20" y="6"/>
                    <a:pt x="21" y="7"/>
                    <a:pt x="23" y="8"/>
                  </a:cubicBezTo>
                  <a:cubicBezTo>
                    <a:pt x="24" y="8"/>
                    <a:pt x="25" y="8"/>
                    <a:pt x="26" y="9"/>
                  </a:cubicBezTo>
                  <a:cubicBezTo>
                    <a:pt x="27" y="10"/>
                    <a:pt x="29" y="10"/>
                    <a:pt x="30" y="11"/>
                  </a:cubicBezTo>
                  <a:cubicBezTo>
                    <a:pt x="32" y="12"/>
                    <a:pt x="33" y="12"/>
                    <a:pt x="35" y="13"/>
                  </a:cubicBezTo>
                  <a:cubicBezTo>
                    <a:pt x="36" y="14"/>
                    <a:pt x="37" y="14"/>
                    <a:pt x="39" y="15"/>
                  </a:cubicBezTo>
                  <a:cubicBezTo>
                    <a:pt x="40" y="15"/>
                    <a:pt x="41" y="16"/>
                    <a:pt x="42" y="16"/>
                  </a:cubicBezTo>
                  <a:cubicBezTo>
                    <a:pt x="42" y="16"/>
                    <a:pt x="43" y="17"/>
                    <a:pt x="43" y="17"/>
                  </a:cubicBezTo>
                  <a:cubicBezTo>
                    <a:pt x="44" y="17"/>
                    <a:pt x="46" y="18"/>
                    <a:pt x="47" y="18"/>
                  </a:cubicBezTo>
                  <a:cubicBezTo>
                    <a:pt x="48" y="19"/>
                    <a:pt x="49" y="19"/>
                    <a:pt x="51" y="20"/>
                  </a:cubicBezTo>
                  <a:cubicBezTo>
                    <a:pt x="52" y="21"/>
                    <a:pt x="53" y="21"/>
                    <a:pt x="54" y="22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3" name="Freeform 91"/>
            <p:cNvSpPr>
              <a:spLocks/>
            </p:cNvSpPr>
            <p:nvPr/>
          </p:nvSpPr>
          <p:spPr bwMode="auto">
            <a:xfrm>
              <a:off x="1500188" y="1824037"/>
              <a:ext cx="95250" cy="38100"/>
            </a:xfrm>
            <a:custGeom>
              <a:avLst/>
              <a:gdLst>
                <a:gd name="T0" fmla="*/ 6 w 55"/>
                <a:gd name="T1" fmla="*/ 1 h 23"/>
                <a:gd name="T2" fmla="*/ 7 w 55"/>
                <a:gd name="T3" fmla="*/ 1 h 23"/>
                <a:gd name="T4" fmla="*/ 17 w 55"/>
                <a:gd name="T5" fmla="*/ 5 h 23"/>
                <a:gd name="T6" fmla="*/ 25 w 55"/>
                <a:gd name="T7" fmla="*/ 9 h 23"/>
                <a:gd name="T8" fmla="*/ 33 w 55"/>
                <a:gd name="T9" fmla="*/ 12 h 23"/>
                <a:gd name="T10" fmla="*/ 39 w 55"/>
                <a:gd name="T11" fmla="*/ 15 h 23"/>
                <a:gd name="T12" fmla="*/ 52 w 55"/>
                <a:gd name="T13" fmla="*/ 21 h 23"/>
                <a:gd name="T14" fmla="*/ 55 w 55"/>
                <a:gd name="T15" fmla="*/ 22 h 23"/>
                <a:gd name="T16" fmla="*/ 47 w 55"/>
                <a:gd name="T17" fmla="*/ 22 h 23"/>
                <a:gd name="T18" fmla="*/ 44 w 55"/>
                <a:gd name="T19" fmla="*/ 21 h 23"/>
                <a:gd name="T20" fmla="*/ 40 w 55"/>
                <a:gd name="T21" fmla="*/ 19 h 23"/>
                <a:gd name="T22" fmla="*/ 36 w 55"/>
                <a:gd name="T23" fmla="*/ 17 h 23"/>
                <a:gd name="T24" fmla="*/ 32 w 55"/>
                <a:gd name="T25" fmla="*/ 16 h 23"/>
                <a:gd name="T26" fmla="*/ 29 w 55"/>
                <a:gd name="T27" fmla="*/ 14 h 23"/>
                <a:gd name="T28" fmla="*/ 27 w 55"/>
                <a:gd name="T29" fmla="*/ 14 h 23"/>
                <a:gd name="T30" fmla="*/ 24 w 55"/>
                <a:gd name="T31" fmla="*/ 12 h 23"/>
                <a:gd name="T32" fmla="*/ 20 w 55"/>
                <a:gd name="T33" fmla="*/ 10 h 23"/>
                <a:gd name="T34" fmla="*/ 16 w 55"/>
                <a:gd name="T35" fmla="*/ 9 h 23"/>
                <a:gd name="T36" fmla="*/ 12 w 55"/>
                <a:gd name="T37" fmla="*/ 7 h 23"/>
                <a:gd name="T38" fmla="*/ 8 w 55"/>
                <a:gd name="T39" fmla="*/ 5 h 23"/>
                <a:gd name="T40" fmla="*/ 3 w 55"/>
                <a:gd name="T41" fmla="*/ 3 h 23"/>
                <a:gd name="T42" fmla="*/ 0 w 55"/>
                <a:gd name="T43" fmla="*/ 1 h 23"/>
                <a:gd name="T44" fmla="*/ 6 w 55"/>
                <a:gd name="T45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5" h="23">
                  <a:moveTo>
                    <a:pt x="6" y="1"/>
                  </a:moveTo>
                  <a:cubicBezTo>
                    <a:pt x="6" y="1"/>
                    <a:pt x="7" y="1"/>
                    <a:pt x="7" y="1"/>
                  </a:cubicBezTo>
                  <a:cubicBezTo>
                    <a:pt x="11" y="2"/>
                    <a:pt x="13" y="4"/>
                    <a:pt x="17" y="5"/>
                  </a:cubicBezTo>
                  <a:cubicBezTo>
                    <a:pt x="19" y="6"/>
                    <a:pt x="22" y="7"/>
                    <a:pt x="25" y="9"/>
                  </a:cubicBezTo>
                  <a:cubicBezTo>
                    <a:pt x="28" y="9"/>
                    <a:pt x="30" y="11"/>
                    <a:pt x="33" y="12"/>
                  </a:cubicBezTo>
                  <a:cubicBezTo>
                    <a:pt x="35" y="13"/>
                    <a:pt x="37" y="14"/>
                    <a:pt x="39" y="15"/>
                  </a:cubicBezTo>
                  <a:cubicBezTo>
                    <a:pt x="43" y="17"/>
                    <a:pt x="48" y="19"/>
                    <a:pt x="52" y="21"/>
                  </a:cubicBezTo>
                  <a:cubicBezTo>
                    <a:pt x="53" y="21"/>
                    <a:pt x="54" y="21"/>
                    <a:pt x="55" y="22"/>
                  </a:cubicBezTo>
                  <a:cubicBezTo>
                    <a:pt x="52" y="23"/>
                    <a:pt x="50" y="23"/>
                    <a:pt x="47" y="22"/>
                  </a:cubicBezTo>
                  <a:cubicBezTo>
                    <a:pt x="46" y="22"/>
                    <a:pt x="45" y="22"/>
                    <a:pt x="44" y="21"/>
                  </a:cubicBezTo>
                  <a:cubicBezTo>
                    <a:pt x="43" y="20"/>
                    <a:pt x="42" y="20"/>
                    <a:pt x="40" y="19"/>
                  </a:cubicBezTo>
                  <a:cubicBezTo>
                    <a:pt x="39" y="19"/>
                    <a:pt x="37" y="18"/>
                    <a:pt x="36" y="17"/>
                  </a:cubicBezTo>
                  <a:cubicBezTo>
                    <a:pt x="34" y="17"/>
                    <a:pt x="33" y="16"/>
                    <a:pt x="32" y="16"/>
                  </a:cubicBezTo>
                  <a:cubicBezTo>
                    <a:pt x="31" y="15"/>
                    <a:pt x="30" y="15"/>
                    <a:pt x="29" y="14"/>
                  </a:cubicBezTo>
                  <a:cubicBezTo>
                    <a:pt x="28" y="14"/>
                    <a:pt x="28" y="14"/>
                    <a:pt x="27" y="14"/>
                  </a:cubicBezTo>
                  <a:cubicBezTo>
                    <a:pt x="26" y="13"/>
                    <a:pt x="25" y="13"/>
                    <a:pt x="24" y="12"/>
                  </a:cubicBezTo>
                  <a:cubicBezTo>
                    <a:pt x="22" y="11"/>
                    <a:pt x="21" y="11"/>
                    <a:pt x="20" y="10"/>
                  </a:cubicBezTo>
                  <a:cubicBezTo>
                    <a:pt x="18" y="10"/>
                    <a:pt x="17" y="9"/>
                    <a:pt x="16" y="9"/>
                  </a:cubicBezTo>
                  <a:cubicBezTo>
                    <a:pt x="15" y="8"/>
                    <a:pt x="13" y="8"/>
                    <a:pt x="12" y="7"/>
                  </a:cubicBezTo>
                  <a:cubicBezTo>
                    <a:pt x="10" y="6"/>
                    <a:pt x="9" y="6"/>
                    <a:pt x="8" y="5"/>
                  </a:cubicBezTo>
                  <a:cubicBezTo>
                    <a:pt x="6" y="4"/>
                    <a:pt x="5" y="4"/>
                    <a:pt x="3" y="3"/>
                  </a:cubicBezTo>
                  <a:cubicBezTo>
                    <a:pt x="2" y="2"/>
                    <a:pt x="0" y="3"/>
                    <a:pt x="0" y="1"/>
                  </a:cubicBezTo>
                  <a:cubicBezTo>
                    <a:pt x="2" y="0"/>
                    <a:pt x="4" y="0"/>
                    <a:pt x="6" y="1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4" name="Freeform 92"/>
            <p:cNvSpPr>
              <a:spLocks/>
            </p:cNvSpPr>
            <p:nvPr/>
          </p:nvSpPr>
          <p:spPr bwMode="auto">
            <a:xfrm>
              <a:off x="1579563" y="1824037"/>
              <a:ext cx="92075" cy="38100"/>
            </a:xfrm>
            <a:custGeom>
              <a:avLst/>
              <a:gdLst>
                <a:gd name="T0" fmla="*/ 0 w 54"/>
                <a:gd name="T1" fmla="*/ 1 h 23"/>
                <a:gd name="T2" fmla="*/ 6 w 54"/>
                <a:gd name="T3" fmla="*/ 1 h 23"/>
                <a:gd name="T4" fmla="*/ 11 w 54"/>
                <a:gd name="T5" fmla="*/ 2 h 23"/>
                <a:gd name="T6" fmla="*/ 16 w 54"/>
                <a:gd name="T7" fmla="*/ 5 h 23"/>
                <a:gd name="T8" fmla="*/ 27 w 54"/>
                <a:gd name="T9" fmla="*/ 10 h 23"/>
                <a:gd name="T10" fmla="*/ 32 w 54"/>
                <a:gd name="T11" fmla="*/ 12 h 23"/>
                <a:gd name="T12" fmla="*/ 39 w 54"/>
                <a:gd name="T13" fmla="*/ 15 h 23"/>
                <a:gd name="T14" fmla="*/ 44 w 54"/>
                <a:gd name="T15" fmla="*/ 17 h 23"/>
                <a:gd name="T16" fmla="*/ 52 w 54"/>
                <a:gd name="T17" fmla="*/ 21 h 23"/>
                <a:gd name="T18" fmla="*/ 54 w 54"/>
                <a:gd name="T19" fmla="*/ 22 h 23"/>
                <a:gd name="T20" fmla="*/ 46 w 54"/>
                <a:gd name="T21" fmla="*/ 22 h 23"/>
                <a:gd name="T22" fmla="*/ 42 w 54"/>
                <a:gd name="T23" fmla="*/ 20 h 23"/>
                <a:gd name="T24" fmla="*/ 38 w 54"/>
                <a:gd name="T25" fmla="*/ 18 h 23"/>
                <a:gd name="T26" fmla="*/ 35 w 54"/>
                <a:gd name="T27" fmla="*/ 17 h 23"/>
                <a:gd name="T28" fmla="*/ 33 w 54"/>
                <a:gd name="T29" fmla="*/ 16 h 23"/>
                <a:gd name="T30" fmla="*/ 30 w 54"/>
                <a:gd name="T31" fmla="*/ 15 h 23"/>
                <a:gd name="T32" fmla="*/ 25 w 54"/>
                <a:gd name="T33" fmla="*/ 13 h 23"/>
                <a:gd name="T34" fmla="*/ 21 w 54"/>
                <a:gd name="T35" fmla="*/ 11 h 23"/>
                <a:gd name="T36" fmla="*/ 17 w 54"/>
                <a:gd name="T37" fmla="*/ 9 h 23"/>
                <a:gd name="T38" fmla="*/ 13 w 54"/>
                <a:gd name="T39" fmla="*/ 8 h 23"/>
                <a:gd name="T40" fmla="*/ 9 w 54"/>
                <a:gd name="T41" fmla="*/ 6 h 23"/>
                <a:gd name="T42" fmla="*/ 5 w 54"/>
                <a:gd name="T43" fmla="*/ 4 h 23"/>
                <a:gd name="T44" fmla="*/ 1 w 54"/>
                <a:gd name="T45" fmla="*/ 2 h 23"/>
                <a:gd name="T46" fmla="*/ 0 w 54"/>
                <a:gd name="T47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4" h="23">
                  <a:moveTo>
                    <a:pt x="0" y="1"/>
                  </a:moveTo>
                  <a:cubicBezTo>
                    <a:pt x="2" y="0"/>
                    <a:pt x="4" y="1"/>
                    <a:pt x="6" y="1"/>
                  </a:cubicBezTo>
                  <a:cubicBezTo>
                    <a:pt x="8" y="1"/>
                    <a:pt x="9" y="2"/>
                    <a:pt x="11" y="2"/>
                  </a:cubicBezTo>
                  <a:cubicBezTo>
                    <a:pt x="12" y="3"/>
                    <a:pt x="14" y="4"/>
                    <a:pt x="16" y="5"/>
                  </a:cubicBezTo>
                  <a:cubicBezTo>
                    <a:pt x="19" y="6"/>
                    <a:pt x="23" y="8"/>
                    <a:pt x="27" y="10"/>
                  </a:cubicBezTo>
                  <a:cubicBezTo>
                    <a:pt x="29" y="10"/>
                    <a:pt x="30" y="11"/>
                    <a:pt x="32" y="12"/>
                  </a:cubicBezTo>
                  <a:cubicBezTo>
                    <a:pt x="34" y="13"/>
                    <a:pt x="36" y="14"/>
                    <a:pt x="39" y="15"/>
                  </a:cubicBezTo>
                  <a:cubicBezTo>
                    <a:pt x="40" y="16"/>
                    <a:pt x="42" y="16"/>
                    <a:pt x="44" y="17"/>
                  </a:cubicBezTo>
                  <a:cubicBezTo>
                    <a:pt x="47" y="19"/>
                    <a:pt x="50" y="19"/>
                    <a:pt x="52" y="21"/>
                  </a:cubicBezTo>
                  <a:cubicBezTo>
                    <a:pt x="53" y="21"/>
                    <a:pt x="53" y="21"/>
                    <a:pt x="54" y="22"/>
                  </a:cubicBezTo>
                  <a:cubicBezTo>
                    <a:pt x="51" y="23"/>
                    <a:pt x="49" y="22"/>
                    <a:pt x="46" y="22"/>
                  </a:cubicBezTo>
                  <a:cubicBezTo>
                    <a:pt x="45" y="21"/>
                    <a:pt x="43" y="21"/>
                    <a:pt x="42" y="20"/>
                  </a:cubicBezTo>
                  <a:cubicBezTo>
                    <a:pt x="40" y="19"/>
                    <a:pt x="39" y="19"/>
                    <a:pt x="38" y="18"/>
                  </a:cubicBezTo>
                  <a:cubicBezTo>
                    <a:pt x="37" y="18"/>
                    <a:pt x="35" y="18"/>
                    <a:pt x="35" y="17"/>
                  </a:cubicBezTo>
                  <a:cubicBezTo>
                    <a:pt x="34" y="17"/>
                    <a:pt x="33" y="17"/>
                    <a:pt x="33" y="16"/>
                  </a:cubicBezTo>
                  <a:cubicBezTo>
                    <a:pt x="32" y="16"/>
                    <a:pt x="31" y="15"/>
                    <a:pt x="30" y="15"/>
                  </a:cubicBezTo>
                  <a:cubicBezTo>
                    <a:pt x="28" y="14"/>
                    <a:pt x="27" y="14"/>
                    <a:pt x="25" y="13"/>
                  </a:cubicBezTo>
                  <a:cubicBezTo>
                    <a:pt x="24" y="12"/>
                    <a:pt x="23" y="12"/>
                    <a:pt x="21" y="11"/>
                  </a:cubicBezTo>
                  <a:cubicBezTo>
                    <a:pt x="20" y="10"/>
                    <a:pt x="18" y="10"/>
                    <a:pt x="17" y="9"/>
                  </a:cubicBezTo>
                  <a:cubicBezTo>
                    <a:pt x="16" y="9"/>
                    <a:pt x="14" y="8"/>
                    <a:pt x="13" y="8"/>
                  </a:cubicBezTo>
                  <a:cubicBezTo>
                    <a:pt x="12" y="7"/>
                    <a:pt x="11" y="6"/>
                    <a:pt x="9" y="6"/>
                  </a:cubicBezTo>
                  <a:cubicBezTo>
                    <a:pt x="8" y="5"/>
                    <a:pt x="6" y="5"/>
                    <a:pt x="5" y="4"/>
                  </a:cubicBezTo>
                  <a:cubicBezTo>
                    <a:pt x="3" y="3"/>
                    <a:pt x="2" y="3"/>
                    <a:pt x="1" y="2"/>
                  </a:cubicBezTo>
                  <a:cubicBezTo>
                    <a:pt x="0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5" name="Freeform 93"/>
            <p:cNvSpPr>
              <a:spLocks/>
            </p:cNvSpPr>
            <p:nvPr/>
          </p:nvSpPr>
          <p:spPr bwMode="auto">
            <a:xfrm>
              <a:off x="1497013" y="1825625"/>
              <a:ext cx="80962" cy="36513"/>
            </a:xfrm>
            <a:custGeom>
              <a:avLst/>
              <a:gdLst>
                <a:gd name="T0" fmla="*/ 47 w 47"/>
                <a:gd name="T1" fmla="*/ 21 h 22"/>
                <a:gd name="T2" fmla="*/ 41 w 47"/>
                <a:gd name="T3" fmla="*/ 21 h 22"/>
                <a:gd name="T4" fmla="*/ 32 w 47"/>
                <a:gd name="T5" fmla="*/ 18 h 22"/>
                <a:gd name="T6" fmla="*/ 27 w 47"/>
                <a:gd name="T7" fmla="*/ 16 h 22"/>
                <a:gd name="T8" fmla="*/ 23 w 47"/>
                <a:gd name="T9" fmla="*/ 14 h 22"/>
                <a:gd name="T10" fmla="*/ 19 w 47"/>
                <a:gd name="T11" fmla="*/ 12 h 22"/>
                <a:gd name="T12" fmla="*/ 15 w 47"/>
                <a:gd name="T13" fmla="*/ 10 h 22"/>
                <a:gd name="T14" fmla="*/ 11 w 47"/>
                <a:gd name="T15" fmla="*/ 8 h 22"/>
                <a:gd name="T16" fmla="*/ 7 w 47"/>
                <a:gd name="T17" fmla="*/ 7 h 22"/>
                <a:gd name="T18" fmla="*/ 3 w 47"/>
                <a:gd name="T19" fmla="*/ 5 h 22"/>
                <a:gd name="T20" fmla="*/ 1 w 47"/>
                <a:gd name="T21" fmla="*/ 3 h 22"/>
                <a:gd name="T22" fmla="*/ 1 w 47"/>
                <a:gd name="T23" fmla="*/ 1 h 22"/>
                <a:gd name="T24" fmla="*/ 5 w 47"/>
                <a:gd name="T25" fmla="*/ 2 h 22"/>
                <a:gd name="T26" fmla="*/ 10 w 47"/>
                <a:gd name="T27" fmla="*/ 4 h 22"/>
                <a:gd name="T28" fmla="*/ 14 w 47"/>
                <a:gd name="T29" fmla="*/ 6 h 22"/>
                <a:gd name="T30" fmla="*/ 18 w 47"/>
                <a:gd name="T31" fmla="*/ 8 h 22"/>
                <a:gd name="T32" fmla="*/ 22 w 47"/>
                <a:gd name="T33" fmla="*/ 9 h 22"/>
                <a:gd name="T34" fmla="*/ 26 w 47"/>
                <a:gd name="T35" fmla="*/ 11 h 22"/>
                <a:gd name="T36" fmla="*/ 29 w 47"/>
                <a:gd name="T37" fmla="*/ 12 h 22"/>
                <a:gd name="T38" fmla="*/ 30 w 47"/>
                <a:gd name="T39" fmla="*/ 13 h 22"/>
                <a:gd name="T40" fmla="*/ 34 w 47"/>
                <a:gd name="T41" fmla="*/ 14 h 22"/>
                <a:gd name="T42" fmla="*/ 38 w 47"/>
                <a:gd name="T43" fmla="*/ 16 h 22"/>
                <a:gd name="T44" fmla="*/ 42 w 47"/>
                <a:gd name="T45" fmla="*/ 18 h 22"/>
                <a:gd name="T46" fmla="*/ 46 w 47"/>
                <a:gd name="T47" fmla="*/ 20 h 22"/>
                <a:gd name="T48" fmla="*/ 47 w 47"/>
                <a:gd name="T49" fmla="*/ 2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7" h="22">
                  <a:moveTo>
                    <a:pt x="47" y="21"/>
                  </a:moveTo>
                  <a:cubicBezTo>
                    <a:pt x="45" y="22"/>
                    <a:pt x="43" y="21"/>
                    <a:pt x="41" y="21"/>
                  </a:cubicBezTo>
                  <a:cubicBezTo>
                    <a:pt x="38" y="21"/>
                    <a:pt x="35" y="19"/>
                    <a:pt x="32" y="18"/>
                  </a:cubicBezTo>
                  <a:cubicBezTo>
                    <a:pt x="31" y="17"/>
                    <a:pt x="29" y="16"/>
                    <a:pt x="27" y="16"/>
                  </a:cubicBezTo>
                  <a:cubicBezTo>
                    <a:pt x="26" y="15"/>
                    <a:pt x="25" y="15"/>
                    <a:pt x="23" y="14"/>
                  </a:cubicBezTo>
                  <a:cubicBezTo>
                    <a:pt x="22" y="13"/>
                    <a:pt x="21" y="13"/>
                    <a:pt x="19" y="12"/>
                  </a:cubicBezTo>
                  <a:cubicBezTo>
                    <a:pt x="18" y="11"/>
                    <a:pt x="16" y="11"/>
                    <a:pt x="15" y="10"/>
                  </a:cubicBezTo>
                  <a:cubicBezTo>
                    <a:pt x="13" y="9"/>
                    <a:pt x="12" y="9"/>
                    <a:pt x="11" y="8"/>
                  </a:cubicBezTo>
                  <a:cubicBezTo>
                    <a:pt x="9" y="8"/>
                    <a:pt x="8" y="7"/>
                    <a:pt x="7" y="7"/>
                  </a:cubicBezTo>
                  <a:cubicBezTo>
                    <a:pt x="6" y="6"/>
                    <a:pt x="4" y="6"/>
                    <a:pt x="3" y="5"/>
                  </a:cubicBezTo>
                  <a:cubicBezTo>
                    <a:pt x="2" y="5"/>
                    <a:pt x="1" y="4"/>
                    <a:pt x="1" y="3"/>
                  </a:cubicBez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7" y="3"/>
                    <a:pt x="8" y="3"/>
                    <a:pt x="10" y="4"/>
                  </a:cubicBezTo>
                  <a:cubicBezTo>
                    <a:pt x="11" y="5"/>
                    <a:pt x="13" y="5"/>
                    <a:pt x="14" y="6"/>
                  </a:cubicBezTo>
                  <a:cubicBezTo>
                    <a:pt x="15" y="6"/>
                    <a:pt x="17" y="7"/>
                    <a:pt x="18" y="8"/>
                  </a:cubicBezTo>
                  <a:cubicBezTo>
                    <a:pt x="19" y="8"/>
                    <a:pt x="21" y="9"/>
                    <a:pt x="22" y="9"/>
                  </a:cubicBezTo>
                  <a:cubicBezTo>
                    <a:pt x="23" y="10"/>
                    <a:pt x="25" y="10"/>
                    <a:pt x="26" y="11"/>
                  </a:cubicBezTo>
                  <a:cubicBezTo>
                    <a:pt x="27" y="12"/>
                    <a:pt x="28" y="12"/>
                    <a:pt x="29" y="12"/>
                  </a:cubicBezTo>
                  <a:cubicBezTo>
                    <a:pt x="29" y="13"/>
                    <a:pt x="30" y="13"/>
                    <a:pt x="30" y="13"/>
                  </a:cubicBezTo>
                  <a:cubicBezTo>
                    <a:pt x="31" y="14"/>
                    <a:pt x="33" y="14"/>
                    <a:pt x="34" y="14"/>
                  </a:cubicBezTo>
                  <a:cubicBezTo>
                    <a:pt x="35" y="15"/>
                    <a:pt x="37" y="16"/>
                    <a:pt x="38" y="16"/>
                  </a:cubicBezTo>
                  <a:cubicBezTo>
                    <a:pt x="39" y="17"/>
                    <a:pt x="41" y="17"/>
                    <a:pt x="42" y="18"/>
                  </a:cubicBezTo>
                  <a:cubicBezTo>
                    <a:pt x="44" y="19"/>
                    <a:pt x="45" y="19"/>
                    <a:pt x="46" y="20"/>
                  </a:cubicBezTo>
                  <a:cubicBezTo>
                    <a:pt x="47" y="20"/>
                    <a:pt x="47" y="20"/>
                    <a:pt x="47" y="21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6" name="Freeform 94"/>
            <p:cNvSpPr>
              <a:spLocks/>
            </p:cNvSpPr>
            <p:nvPr/>
          </p:nvSpPr>
          <p:spPr bwMode="auto">
            <a:xfrm>
              <a:off x="1625601" y="1824037"/>
              <a:ext cx="69850" cy="31750"/>
            </a:xfrm>
            <a:custGeom>
              <a:avLst/>
              <a:gdLst>
                <a:gd name="T0" fmla="*/ 36 w 41"/>
                <a:gd name="T1" fmla="*/ 14 h 19"/>
                <a:gd name="T2" fmla="*/ 41 w 41"/>
                <a:gd name="T3" fmla="*/ 18 h 19"/>
                <a:gd name="T4" fmla="*/ 41 w 41"/>
                <a:gd name="T5" fmla="*/ 19 h 19"/>
                <a:gd name="T6" fmla="*/ 35 w 41"/>
                <a:gd name="T7" fmla="*/ 17 h 19"/>
                <a:gd name="T8" fmla="*/ 30 w 41"/>
                <a:gd name="T9" fmla="*/ 15 h 19"/>
                <a:gd name="T10" fmla="*/ 23 w 41"/>
                <a:gd name="T11" fmla="*/ 12 h 19"/>
                <a:gd name="T12" fmla="*/ 19 w 41"/>
                <a:gd name="T13" fmla="*/ 10 h 19"/>
                <a:gd name="T14" fmla="*/ 15 w 41"/>
                <a:gd name="T15" fmla="*/ 8 h 19"/>
                <a:gd name="T16" fmla="*/ 10 w 41"/>
                <a:gd name="T17" fmla="*/ 6 h 19"/>
                <a:gd name="T18" fmla="*/ 3 w 41"/>
                <a:gd name="T19" fmla="*/ 3 h 19"/>
                <a:gd name="T20" fmla="*/ 0 w 41"/>
                <a:gd name="T21" fmla="*/ 1 h 19"/>
                <a:gd name="T22" fmla="*/ 7 w 41"/>
                <a:gd name="T23" fmla="*/ 1 h 19"/>
                <a:gd name="T24" fmla="*/ 10 w 41"/>
                <a:gd name="T25" fmla="*/ 2 h 19"/>
                <a:gd name="T26" fmla="*/ 35 w 41"/>
                <a:gd name="T27" fmla="*/ 13 h 19"/>
                <a:gd name="T28" fmla="*/ 36 w 41"/>
                <a:gd name="T29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1" h="19">
                  <a:moveTo>
                    <a:pt x="36" y="14"/>
                  </a:moveTo>
                  <a:cubicBezTo>
                    <a:pt x="38" y="15"/>
                    <a:pt x="40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39" y="19"/>
                    <a:pt x="37" y="18"/>
                    <a:pt x="35" y="17"/>
                  </a:cubicBezTo>
                  <a:cubicBezTo>
                    <a:pt x="34" y="16"/>
                    <a:pt x="32" y="16"/>
                    <a:pt x="30" y="15"/>
                  </a:cubicBezTo>
                  <a:cubicBezTo>
                    <a:pt x="28" y="14"/>
                    <a:pt x="26" y="13"/>
                    <a:pt x="23" y="12"/>
                  </a:cubicBezTo>
                  <a:cubicBezTo>
                    <a:pt x="22" y="11"/>
                    <a:pt x="20" y="11"/>
                    <a:pt x="19" y="10"/>
                  </a:cubicBezTo>
                  <a:cubicBezTo>
                    <a:pt x="17" y="9"/>
                    <a:pt x="16" y="9"/>
                    <a:pt x="15" y="8"/>
                  </a:cubicBezTo>
                  <a:cubicBezTo>
                    <a:pt x="13" y="7"/>
                    <a:pt x="11" y="7"/>
                    <a:pt x="10" y="6"/>
                  </a:cubicBezTo>
                  <a:cubicBezTo>
                    <a:pt x="7" y="5"/>
                    <a:pt x="5" y="4"/>
                    <a:pt x="3" y="3"/>
                  </a:cubicBezTo>
                  <a:cubicBezTo>
                    <a:pt x="2" y="2"/>
                    <a:pt x="1" y="2"/>
                    <a:pt x="0" y="1"/>
                  </a:cubicBezTo>
                  <a:cubicBezTo>
                    <a:pt x="2" y="0"/>
                    <a:pt x="5" y="1"/>
                    <a:pt x="7" y="1"/>
                  </a:cubicBezTo>
                  <a:cubicBezTo>
                    <a:pt x="8" y="1"/>
                    <a:pt x="9" y="1"/>
                    <a:pt x="10" y="2"/>
                  </a:cubicBezTo>
                  <a:cubicBezTo>
                    <a:pt x="18" y="6"/>
                    <a:pt x="27" y="9"/>
                    <a:pt x="35" y="13"/>
                  </a:cubicBezTo>
                  <a:cubicBezTo>
                    <a:pt x="36" y="13"/>
                    <a:pt x="36" y="14"/>
                    <a:pt x="36" y="14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7" name="Freeform 95"/>
            <p:cNvSpPr>
              <a:spLocks/>
            </p:cNvSpPr>
            <p:nvPr/>
          </p:nvSpPr>
          <p:spPr bwMode="auto">
            <a:xfrm>
              <a:off x="1497013" y="1831975"/>
              <a:ext cx="65087" cy="30163"/>
            </a:xfrm>
            <a:custGeom>
              <a:avLst/>
              <a:gdLst>
                <a:gd name="T0" fmla="*/ 38 w 38"/>
                <a:gd name="T1" fmla="*/ 17 h 18"/>
                <a:gd name="T2" fmla="*/ 32 w 38"/>
                <a:gd name="T3" fmla="*/ 17 h 18"/>
                <a:gd name="T4" fmla="*/ 28 w 38"/>
                <a:gd name="T5" fmla="*/ 16 h 18"/>
                <a:gd name="T6" fmla="*/ 26 w 38"/>
                <a:gd name="T7" fmla="*/ 15 h 18"/>
                <a:gd name="T8" fmla="*/ 22 w 38"/>
                <a:gd name="T9" fmla="*/ 13 h 18"/>
                <a:gd name="T10" fmla="*/ 17 w 38"/>
                <a:gd name="T11" fmla="*/ 11 h 18"/>
                <a:gd name="T12" fmla="*/ 12 w 38"/>
                <a:gd name="T13" fmla="*/ 9 h 18"/>
                <a:gd name="T14" fmla="*/ 8 w 38"/>
                <a:gd name="T15" fmla="*/ 7 h 18"/>
                <a:gd name="T16" fmla="*/ 4 w 38"/>
                <a:gd name="T17" fmla="*/ 5 h 18"/>
                <a:gd name="T18" fmla="*/ 3 w 38"/>
                <a:gd name="T19" fmla="*/ 5 h 18"/>
                <a:gd name="T20" fmla="*/ 1 w 38"/>
                <a:gd name="T21" fmla="*/ 3 h 18"/>
                <a:gd name="T22" fmla="*/ 1 w 38"/>
                <a:gd name="T23" fmla="*/ 1 h 18"/>
                <a:gd name="T24" fmla="*/ 3 w 38"/>
                <a:gd name="T25" fmla="*/ 1 h 18"/>
                <a:gd name="T26" fmla="*/ 7 w 38"/>
                <a:gd name="T27" fmla="*/ 3 h 18"/>
                <a:gd name="T28" fmla="*/ 11 w 38"/>
                <a:gd name="T29" fmla="*/ 4 h 18"/>
                <a:gd name="T30" fmla="*/ 15 w 38"/>
                <a:gd name="T31" fmla="*/ 6 h 18"/>
                <a:gd name="T32" fmla="*/ 19 w 38"/>
                <a:gd name="T33" fmla="*/ 8 h 18"/>
                <a:gd name="T34" fmla="*/ 23 w 38"/>
                <a:gd name="T35" fmla="*/ 10 h 18"/>
                <a:gd name="T36" fmla="*/ 27 w 38"/>
                <a:gd name="T37" fmla="*/ 11 h 18"/>
                <a:gd name="T38" fmla="*/ 32 w 38"/>
                <a:gd name="T39" fmla="*/ 14 h 18"/>
                <a:gd name="T40" fmla="*/ 38 w 38"/>
                <a:gd name="T4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8" h="18">
                  <a:moveTo>
                    <a:pt x="38" y="17"/>
                  </a:moveTo>
                  <a:cubicBezTo>
                    <a:pt x="36" y="18"/>
                    <a:pt x="34" y="17"/>
                    <a:pt x="32" y="17"/>
                  </a:cubicBezTo>
                  <a:cubicBezTo>
                    <a:pt x="30" y="17"/>
                    <a:pt x="29" y="17"/>
                    <a:pt x="28" y="16"/>
                  </a:cubicBezTo>
                  <a:cubicBezTo>
                    <a:pt x="27" y="16"/>
                    <a:pt x="27" y="15"/>
                    <a:pt x="26" y="15"/>
                  </a:cubicBezTo>
                  <a:cubicBezTo>
                    <a:pt x="25" y="15"/>
                    <a:pt x="24" y="14"/>
                    <a:pt x="22" y="13"/>
                  </a:cubicBezTo>
                  <a:cubicBezTo>
                    <a:pt x="20" y="12"/>
                    <a:pt x="19" y="12"/>
                    <a:pt x="17" y="11"/>
                  </a:cubicBezTo>
                  <a:cubicBezTo>
                    <a:pt x="15" y="10"/>
                    <a:pt x="14" y="10"/>
                    <a:pt x="12" y="9"/>
                  </a:cubicBezTo>
                  <a:cubicBezTo>
                    <a:pt x="11" y="8"/>
                    <a:pt x="10" y="8"/>
                    <a:pt x="8" y="7"/>
                  </a:cubicBezTo>
                  <a:cubicBezTo>
                    <a:pt x="7" y="6"/>
                    <a:pt x="6" y="6"/>
                    <a:pt x="4" y="5"/>
                  </a:cubicBezTo>
                  <a:cubicBezTo>
                    <a:pt x="4" y="5"/>
                    <a:pt x="3" y="5"/>
                    <a:pt x="3" y="5"/>
                  </a:cubicBezTo>
                  <a:cubicBezTo>
                    <a:pt x="2" y="4"/>
                    <a:pt x="1" y="4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1"/>
                    <a:pt x="3" y="1"/>
                  </a:cubicBezTo>
                  <a:cubicBezTo>
                    <a:pt x="4" y="2"/>
                    <a:pt x="6" y="2"/>
                    <a:pt x="7" y="3"/>
                  </a:cubicBezTo>
                  <a:cubicBezTo>
                    <a:pt x="8" y="3"/>
                    <a:pt x="10" y="4"/>
                    <a:pt x="11" y="4"/>
                  </a:cubicBezTo>
                  <a:cubicBezTo>
                    <a:pt x="12" y="5"/>
                    <a:pt x="14" y="5"/>
                    <a:pt x="15" y="6"/>
                  </a:cubicBezTo>
                  <a:cubicBezTo>
                    <a:pt x="16" y="7"/>
                    <a:pt x="18" y="7"/>
                    <a:pt x="19" y="8"/>
                  </a:cubicBezTo>
                  <a:cubicBezTo>
                    <a:pt x="21" y="9"/>
                    <a:pt x="22" y="9"/>
                    <a:pt x="23" y="10"/>
                  </a:cubicBezTo>
                  <a:cubicBezTo>
                    <a:pt x="24" y="10"/>
                    <a:pt x="26" y="11"/>
                    <a:pt x="27" y="11"/>
                  </a:cubicBezTo>
                  <a:cubicBezTo>
                    <a:pt x="28" y="12"/>
                    <a:pt x="30" y="13"/>
                    <a:pt x="32" y="14"/>
                  </a:cubicBezTo>
                  <a:cubicBezTo>
                    <a:pt x="34" y="15"/>
                    <a:pt x="36" y="15"/>
                    <a:pt x="38" y="17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8" name="Freeform 96"/>
            <p:cNvSpPr>
              <a:spLocks/>
            </p:cNvSpPr>
            <p:nvPr/>
          </p:nvSpPr>
          <p:spPr bwMode="auto">
            <a:xfrm>
              <a:off x="1497013" y="1838325"/>
              <a:ext cx="49212" cy="23813"/>
            </a:xfrm>
            <a:custGeom>
              <a:avLst/>
              <a:gdLst>
                <a:gd name="T0" fmla="*/ 29 w 29"/>
                <a:gd name="T1" fmla="*/ 13 h 14"/>
                <a:gd name="T2" fmla="*/ 23 w 29"/>
                <a:gd name="T3" fmla="*/ 13 h 14"/>
                <a:gd name="T4" fmla="*/ 16 w 29"/>
                <a:gd name="T5" fmla="*/ 11 h 14"/>
                <a:gd name="T6" fmla="*/ 7 w 29"/>
                <a:gd name="T7" fmla="*/ 7 h 14"/>
                <a:gd name="T8" fmla="*/ 1 w 29"/>
                <a:gd name="T9" fmla="*/ 3 h 14"/>
                <a:gd name="T10" fmla="*/ 1 w 29"/>
                <a:gd name="T11" fmla="*/ 1 h 14"/>
                <a:gd name="T12" fmla="*/ 2 w 29"/>
                <a:gd name="T13" fmla="*/ 0 h 14"/>
                <a:gd name="T14" fmla="*/ 4 w 29"/>
                <a:gd name="T15" fmla="*/ 1 h 14"/>
                <a:gd name="T16" fmla="*/ 8 w 29"/>
                <a:gd name="T17" fmla="*/ 3 h 14"/>
                <a:gd name="T18" fmla="*/ 13 w 29"/>
                <a:gd name="T19" fmla="*/ 5 h 14"/>
                <a:gd name="T20" fmla="*/ 17 w 29"/>
                <a:gd name="T21" fmla="*/ 7 h 14"/>
                <a:gd name="T22" fmla="*/ 22 w 29"/>
                <a:gd name="T23" fmla="*/ 9 h 14"/>
                <a:gd name="T24" fmla="*/ 26 w 29"/>
                <a:gd name="T25" fmla="*/ 11 h 14"/>
                <a:gd name="T26" fmla="*/ 27 w 29"/>
                <a:gd name="T27" fmla="*/ 11 h 14"/>
                <a:gd name="T28" fmla="*/ 29 w 29"/>
                <a:gd name="T29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" h="14">
                  <a:moveTo>
                    <a:pt x="29" y="13"/>
                  </a:moveTo>
                  <a:cubicBezTo>
                    <a:pt x="27" y="14"/>
                    <a:pt x="25" y="13"/>
                    <a:pt x="23" y="13"/>
                  </a:cubicBezTo>
                  <a:cubicBezTo>
                    <a:pt x="20" y="13"/>
                    <a:pt x="18" y="11"/>
                    <a:pt x="16" y="11"/>
                  </a:cubicBezTo>
                  <a:cubicBezTo>
                    <a:pt x="13" y="9"/>
                    <a:pt x="10" y="8"/>
                    <a:pt x="7" y="7"/>
                  </a:cubicBezTo>
                  <a:cubicBezTo>
                    <a:pt x="5" y="5"/>
                    <a:pt x="2" y="5"/>
                    <a:pt x="1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3" y="1"/>
                    <a:pt x="3" y="1"/>
                    <a:pt x="4" y="1"/>
                  </a:cubicBezTo>
                  <a:cubicBezTo>
                    <a:pt x="5" y="2"/>
                    <a:pt x="7" y="2"/>
                    <a:pt x="8" y="3"/>
                  </a:cubicBezTo>
                  <a:cubicBezTo>
                    <a:pt x="10" y="4"/>
                    <a:pt x="11" y="4"/>
                    <a:pt x="13" y="5"/>
                  </a:cubicBezTo>
                  <a:cubicBezTo>
                    <a:pt x="14" y="6"/>
                    <a:pt x="15" y="6"/>
                    <a:pt x="17" y="7"/>
                  </a:cubicBezTo>
                  <a:cubicBezTo>
                    <a:pt x="18" y="8"/>
                    <a:pt x="20" y="8"/>
                    <a:pt x="22" y="9"/>
                  </a:cubicBezTo>
                  <a:cubicBezTo>
                    <a:pt x="23" y="10"/>
                    <a:pt x="25" y="10"/>
                    <a:pt x="26" y="11"/>
                  </a:cubicBezTo>
                  <a:cubicBezTo>
                    <a:pt x="26" y="11"/>
                    <a:pt x="27" y="11"/>
                    <a:pt x="27" y="11"/>
                  </a:cubicBezTo>
                  <a:cubicBezTo>
                    <a:pt x="28" y="12"/>
                    <a:pt x="29" y="12"/>
                    <a:pt x="29" y="13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29" name="Freeform 97"/>
            <p:cNvSpPr>
              <a:spLocks/>
            </p:cNvSpPr>
            <p:nvPr/>
          </p:nvSpPr>
          <p:spPr bwMode="auto">
            <a:xfrm>
              <a:off x="1639888" y="1824037"/>
              <a:ext cx="46037" cy="22225"/>
            </a:xfrm>
            <a:custGeom>
              <a:avLst/>
              <a:gdLst>
                <a:gd name="T0" fmla="*/ 0 w 27"/>
                <a:gd name="T1" fmla="*/ 1 h 13"/>
                <a:gd name="T2" fmla="*/ 9 w 27"/>
                <a:gd name="T3" fmla="*/ 1 h 13"/>
                <a:gd name="T4" fmla="*/ 11 w 27"/>
                <a:gd name="T5" fmla="*/ 2 h 13"/>
                <a:gd name="T6" fmla="*/ 13 w 27"/>
                <a:gd name="T7" fmla="*/ 3 h 13"/>
                <a:gd name="T8" fmla="*/ 14 w 27"/>
                <a:gd name="T9" fmla="*/ 3 h 13"/>
                <a:gd name="T10" fmla="*/ 17 w 27"/>
                <a:gd name="T11" fmla="*/ 5 h 13"/>
                <a:gd name="T12" fmla="*/ 18 w 27"/>
                <a:gd name="T13" fmla="*/ 5 h 13"/>
                <a:gd name="T14" fmla="*/ 21 w 27"/>
                <a:gd name="T15" fmla="*/ 6 h 13"/>
                <a:gd name="T16" fmla="*/ 27 w 27"/>
                <a:gd name="T17" fmla="*/ 12 h 13"/>
                <a:gd name="T18" fmla="*/ 25 w 27"/>
                <a:gd name="T19" fmla="*/ 12 h 13"/>
                <a:gd name="T20" fmla="*/ 1 w 27"/>
                <a:gd name="T21" fmla="*/ 2 h 13"/>
                <a:gd name="T22" fmla="*/ 0 w 27"/>
                <a:gd name="T23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" h="13">
                  <a:moveTo>
                    <a:pt x="0" y="1"/>
                  </a:moveTo>
                  <a:cubicBezTo>
                    <a:pt x="3" y="0"/>
                    <a:pt x="6" y="0"/>
                    <a:pt x="9" y="1"/>
                  </a:cubicBezTo>
                  <a:cubicBezTo>
                    <a:pt x="10" y="1"/>
                    <a:pt x="10" y="2"/>
                    <a:pt x="11" y="2"/>
                  </a:cubicBezTo>
                  <a:cubicBezTo>
                    <a:pt x="12" y="2"/>
                    <a:pt x="12" y="2"/>
                    <a:pt x="13" y="3"/>
                  </a:cubicBezTo>
                  <a:cubicBezTo>
                    <a:pt x="13" y="3"/>
                    <a:pt x="14" y="3"/>
                    <a:pt x="14" y="3"/>
                  </a:cubicBezTo>
                  <a:cubicBezTo>
                    <a:pt x="15" y="4"/>
                    <a:pt x="16" y="4"/>
                    <a:pt x="17" y="5"/>
                  </a:cubicBezTo>
                  <a:cubicBezTo>
                    <a:pt x="17" y="5"/>
                    <a:pt x="18" y="5"/>
                    <a:pt x="18" y="5"/>
                  </a:cubicBezTo>
                  <a:cubicBezTo>
                    <a:pt x="19" y="5"/>
                    <a:pt x="20" y="5"/>
                    <a:pt x="21" y="6"/>
                  </a:cubicBezTo>
                  <a:cubicBezTo>
                    <a:pt x="23" y="8"/>
                    <a:pt x="25" y="10"/>
                    <a:pt x="27" y="12"/>
                  </a:cubicBezTo>
                  <a:cubicBezTo>
                    <a:pt x="26" y="13"/>
                    <a:pt x="26" y="12"/>
                    <a:pt x="25" y="12"/>
                  </a:cubicBezTo>
                  <a:cubicBezTo>
                    <a:pt x="17" y="9"/>
                    <a:pt x="9" y="5"/>
                    <a:pt x="1" y="2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0" name="Freeform 98"/>
            <p:cNvSpPr>
              <a:spLocks/>
            </p:cNvSpPr>
            <p:nvPr/>
          </p:nvSpPr>
          <p:spPr bwMode="auto">
            <a:xfrm>
              <a:off x="1493838" y="1820862"/>
              <a:ext cx="17462" cy="41275"/>
            </a:xfrm>
            <a:custGeom>
              <a:avLst/>
              <a:gdLst>
                <a:gd name="T0" fmla="*/ 3 w 10"/>
                <a:gd name="T1" fmla="*/ 10 h 24"/>
                <a:gd name="T2" fmla="*/ 3 w 10"/>
                <a:gd name="T3" fmla="*/ 13 h 24"/>
                <a:gd name="T4" fmla="*/ 4 w 10"/>
                <a:gd name="T5" fmla="*/ 15 h 24"/>
                <a:gd name="T6" fmla="*/ 4 w 10"/>
                <a:gd name="T7" fmla="*/ 17 h 24"/>
                <a:gd name="T8" fmla="*/ 4 w 10"/>
                <a:gd name="T9" fmla="*/ 19 h 24"/>
                <a:gd name="T10" fmla="*/ 4 w 10"/>
                <a:gd name="T11" fmla="*/ 22 h 24"/>
                <a:gd name="T12" fmla="*/ 3 w 10"/>
                <a:gd name="T13" fmla="*/ 23 h 24"/>
                <a:gd name="T14" fmla="*/ 1 w 10"/>
                <a:gd name="T15" fmla="*/ 21 h 24"/>
                <a:gd name="T16" fmla="*/ 1 w 10"/>
                <a:gd name="T17" fmla="*/ 4 h 24"/>
                <a:gd name="T18" fmla="*/ 0 w 10"/>
                <a:gd name="T19" fmla="*/ 2 h 24"/>
                <a:gd name="T20" fmla="*/ 0 w 10"/>
                <a:gd name="T21" fmla="*/ 1 h 24"/>
                <a:gd name="T22" fmla="*/ 3 w 10"/>
                <a:gd name="T23" fmla="*/ 1 h 24"/>
                <a:gd name="T24" fmla="*/ 10 w 10"/>
                <a:gd name="T25" fmla="*/ 2 h 24"/>
                <a:gd name="T26" fmla="*/ 4 w 10"/>
                <a:gd name="T27" fmla="*/ 2 h 24"/>
                <a:gd name="T28" fmla="*/ 3 w 10"/>
                <a:gd name="T29" fmla="*/ 3 h 24"/>
                <a:gd name="T30" fmla="*/ 3 w 10"/>
                <a:gd name="T31" fmla="*/ 6 h 24"/>
                <a:gd name="T32" fmla="*/ 3 w 10"/>
                <a:gd name="T33" fmla="*/ 6 h 24"/>
                <a:gd name="T34" fmla="*/ 3 w 10"/>
                <a:gd name="T35" fmla="*/ 9 h 24"/>
                <a:gd name="T36" fmla="*/ 3 w 10"/>
                <a:gd name="T37" fmla="*/ 1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" h="24">
                  <a:moveTo>
                    <a:pt x="3" y="10"/>
                  </a:moveTo>
                  <a:cubicBezTo>
                    <a:pt x="3" y="11"/>
                    <a:pt x="3" y="12"/>
                    <a:pt x="3" y="13"/>
                  </a:cubicBezTo>
                  <a:cubicBezTo>
                    <a:pt x="3" y="14"/>
                    <a:pt x="4" y="14"/>
                    <a:pt x="4" y="15"/>
                  </a:cubicBezTo>
                  <a:cubicBezTo>
                    <a:pt x="4" y="16"/>
                    <a:pt x="4" y="17"/>
                    <a:pt x="4" y="17"/>
                  </a:cubicBezTo>
                  <a:cubicBezTo>
                    <a:pt x="3" y="18"/>
                    <a:pt x="4" y="18"/>
                    <a:pt x="4" y="19"/>
                  </a:cubicBezTo>
                  <a:cubicBezTo>
                    <a:pt x="4" y="20"/>
                    <a:pt x="4" y="21"/>
                    <a:pt x="4" y="22"/>
                  </a:cubicBezTo>
                  <a:cubicBezTo>
                    <a:pt x="4" y="22"/>
                    <a:pt x="3" y="23"/>
                    <a:pt x="3" y="23"/>
                  </a:cubicBezTo>
                  <a:cubicBezTo>
                    <a:pt x="1" y="24"/>
                    <a:pt x="0" y="23"/>
                    <a:pt x="1" y="21"/>
                  </a:cubicBezTo>
                  <a:cubicBezTo>
                    <a:pt x="1" y="15"/>
                    <a:pt x="1" y="10"/>
                    <a:pt x="1" y="4"/>
                  </a:cubicBezTo>
                  <a:cubicBezTo>
                    <a:pt x="1" y="3"/>
                    <a:pt x="1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1" y="0"/>
                    <a:pt x="2" y="1"/>
                    <a:pt x="3" y="1"/>
                  </a:cubicBezTo>
                  <a:cubicBezTo>
                    <a:pt x="5" y="1"/>
                    <a:pt x="8" y="1"/>
                    <a:pt x="10" y="2"/>
                  </a:cubicBezTo>
                  <a:cubicBezTo>
                    <a:pt x="8" y="2"/>
                    <a:pt x="6" y="1"/>
                    <a:pt x="4" y="2"/>
                  </a:cubicBezTo>
                  <a:cubicBezTo>
                    <a:pt x="4" y="3"/>
                    <a:pt x="3" y="2"/>
                    <a:pt x="3" y="3"/>
                  </a:cubicBezTo>
                  <a:cubicBezTo>
                    <a:pt x="3" y="4"/>
                    <a:pt x="3" y="5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7"/>
                    <a:pt x="3" y="8"/>
                    <a:pt x="3" y="9"/>
                  </a:cubicBezTo>
                  <a:cubicBezTo>
                    <a:pt x="3" y="10"/>
                    <a:pt x="3" y="10"/>
                    <a:pt x="3" y="10"/>
                  </a:cubicBezTo>
                  <a:close/>
                </a:path>
              </a:pathLst>
            </a:custGeom>
            <a:solidFill>
              <a:srgbClr val="3A3A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31" name="Freeform 99"/>
            <p:cNvSpPr>
              <a:spLocks/>
            </p:cNvSpPr>
            <p:nvPr/>
          </p:nvSpPr>
          <p:spPr bwMode="auto">
            <a:xfrm>
              <a:off x="1498601" y="1846262"/>
              <a:ext cx="33337" cy="15875"/>
            </a:xfrm>
            <a:custGeom>
              <a:avLst/>
              <a:gdLst>
                <a:gd name="T0" fmla="*/ 0 w 19"/>
                <a:gd name="T1" fmla="*/ 4 h 10"/>
                <a:gd name="T2" fmla="*/ 1 w 19"/>
                <a:gd name="T3" fmla="*/ 1 h 10"/>
                <a:gd name="T4" fmla="*/ 5 w 19"/>
                <a:gd name="T5" fmla="*/ 2 h 10"/>
                <a:gd name="T6" fmla="*/ 14 w 19"/>
                <a:gd name="T7" fmla="*/ 6 h 10"/>
                <a:gd name="T8" fmla="*/ 19 w 19"/>
                <a:gd name="T9" fmla="*/ 9 h 10"/>
                <a:gd name="T10" fmla="*/ 12 w 19"/>
                <a:gd name="T11" fmla="*/ 9 h 10"/>
                <a:gd name="T12" fmla="*/ 6 w 19"/>
                <a:gd name="T13" fmla="*/ 7 h 10"/>
                <a:gd name="T14" fmla="*/ 0 w 19"/>
                <a:gd name="T15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10">
                  <a:moveTo>
                    <a:pt x="0" y="4"/>
                  </a:moveTo>
                  <a:cubicBezTo>
                    <a:pt x="0" y="3"/>
                    <a:pt x="0" y="2"/>
                    <a:pt x="1" y="1"/>
                  </a:cubicBezTo>
                  <a:cubicBezTo>
                    <a:pt x="2" y="0"/>
                    <a:pt x="4" y="2"/>
                    <a:pt x="5" y="2"/>
                  </a:cubicBezTo>
                  <a:cubicBezTo>
                    <a:pt x="8" y="3"/>
                    <a:pt x="11" y="5"/>
                    <a:pt x="14" y="6"/>
                  </a:cubicBezTo>
                  <a:cubicBezTo>
                    <a:pt x="16" y="7"/>
                    <a:pt x="18" y="7"/>
                    <a:pt x="19" y="9"/>
                  </a:cubicBezTo>
                  <a:cubicBezTo>
                    <a:pt x="17" y="10"/>
                    <a:pt x="15" y="10"/>
                    <a:pt x="12" y="9"/>
                  </a:cubicBezTo>
                  <a:cubicBezTo>
                    <a:pt x="10" y="9"/>
                    <a:pt x="8" y="8"/>
                    <a:pt x="6" y="7"/>
                  </a:cubicBezTo>
                  <a:cubicBezTo>
                    <a:pt x="4" y="6"/>
                    <a:pt x="2" y="5"/>
                    <a:pt x="0" y="4"/>
                  </a:cubicBezTo>
                  <a:close/>
                </a:path>
              </a:pathLst>
            </a:custGeom>
            <a:solidFill>
              <a:srgbClr val="7C7C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0" name="Freeform 100"/>
            <p:cNvSpPr>
              <a:spLocks/>
            </p:cNvSpPr>
            <p:nvPr/>
          </p:nvSpPr>
          <p:spPr bwMode="auto">
            <a:xfrm>
              <a:off x="1638301" y="1825625"/>
              <a:ext cx="49212" cy="22225"/>
            </a:xfrm>
            <a:custGeom>
              <a:avLst/>
              <a:gdLst>
                <a:gd name="T0" fmla="*/ 1 w 29"/>
                <a:gd name="T1" fmla="*/ 0 h 13"/>
                <a:gd name="T2" fmla="*/ 28 w 29"/>
                <a:gd name="T3" fmla="*/ 11 h 13"/>
                <a:gd name="T4" fmla="*/ 29 w 29"/>
                <a:gd name="T5" fmla="*/ 13 h 13"/>
                <a:gd name="T6" fmla="*/ 0 w 29"/>
                <a:gd name="T7" fmla="*/ 0 h 13"/>
                <a:gd name="T8" fmla="*/ 1 w 29"/>
                <a:gd name="T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3">
                  <a:moveTo>
                    <a:pt x="1" y="0"/>
                  </a:moveTo>
                  <a:cubicBezTo>
                    <a:pt x="10" y="4"/>
                    <a:pt x="19" y="7"/>
                    <a:pt x="28" y="11"/>
                  </a:cubicBezTo>
                  <a:cubicBezTo>
                    <a:pt x="28" y="12"/>
                    <a:pt x="29" y="12"/>
                    <a:pt x="29" y="13"/>
                  </a:cubicBezTo>
                  <a:cubicBezTo>
                    <a:pt x="20" y="9"/>
                    <a:pt x="10" y="5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8080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1" name="Freeform 101"/>
            <p:cNvSpPr>
              <a:spLocks/>
            </p:cNvSpPr>
            <p:nvPr/>
          </p:nvSpPr>
          <p:spPr bwMode="auto">
            <a:xfrm>
              <a:off x="1498601" y="1854200"/>
              <a:ext cx="17462" cy="7938"/>
            </a:xfrm>
            <a:custGeom>
              <a:avLst/>
              <a:gdLst>
                <a:gd name="T0" fmla="*/ 0 w 10"/>
                <a:gd name="T1" fmla="*/ 2 h 5"/>
                <a:gd name="T2" fmla="*/ 0 w 10"/>
                <a:gd name="T3" fmla="*/ 0 h 5"/>
                <a:gd name="T4" fmla="*/ 6 w 10"/>
                <a:gd name="T5" fmla="*/ 2 h 5"/>
                <a:gd name="T6" fmla="*/ 10 w 10"/>
                <a:gd name="T7" fmla="*/ 4 h 5"/>
                <a:gd name="T8" fmla="*/ 2 w 10"/>
                <a:gd name="T9" fmla="*/ 3 h 5"/>
                <a:gd name="T10" fmla="*/ 0 w 10"/>
                <a:gd name="T1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5">
                  <a:moveTo>
                    <a:pt x="0" y="2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3" y="0"/>
                    <a:pt x="4" y="1"/>
                    <a:pt x="6" y="2"/>
                  </a:cubicBezTo>
                  <a:cubicBezTo>
                    <a:pt x="7" y="3"/>
                    <a:pt x="9" y="3"/>
                    <a:pt x="10" y="4"/>
                  </a:cubicBezTo>
                  <a:cubicBezTo>
                    <a:pt x="8" y="5"/>
                    <a:pt x="5" y="5"/>
                    <a:pt x="2" y="3"/>
                  </a:cubicBezTo>
                  <a:cubicBezTo>
                    <a:pt x="1" y="4"/>
                    <a:pt x="1" y="3"/>
                    <a:pt x="0" y="2"/>
                  </a:cubicBez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2" name="Freeform 102"/>
            <p:cNvSpPr>
              <a:spLocks/>
            </p:cNvSpPr>
            <p:nvPr/>
          </p:nvSpPr>
          <p:spPr bwMode="auto">
            <a:xfrm>
              <a:off x="1655763" y="1820862"/>
              <a:ext cx="17462" cy="12700"/>
            </a:xfrm>
            <a:custGeom>
              <a:avLst/>
              <a:gdLst>
                <a:gd name="T0" fmla="*/ 0 w 11"/>
                <a:gd name="T1" fmla="*/ 2 h 7"/>
                <a:gd name="T2" fmla="*/ 11 w 11"/>
                <a:gd name="T3" fmla="*/ 6 h 7"/>
                <a:gd name="T4" fmla="*/ 8 w 11"/>
                <a:gd name="T5" fmla="*/ 6 h 7"/>
                <a:gd name="T6" fmla="*/ 8 w 11"/>
                <a:gd name="T7" fmla="*/ 6 h 7"/>
                <a:gd name="T8" fmla="*/ 5 w 11"/>
                <a:gd name="T9" fmla="*/ 4 h 7"/>
                <a:gd name="T10" fmla="*/ 4 w 11"/>
                <a:gd name="T11" fmla="*/ 4 h 7"/>
                <a:gd name="T12" fmla="*/ 2 w 11"/>
                <a:gd name="T13" fmla="*/ 3 h 7"/>
                <a:gd name="T14" fmla="*/ 0 w 11"/>
                <a:gd name="T15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7">
                  <a:moveTo>
                    <a:pt x="0" y="2"/>
                  </a:moveTo>
                  <a:cubicBezTo>
                    <a:pt x="5" y="0"/>
                    <a:pt x="8" y="1"/>
                    <a:pt x="11" y="6"/>
                  </a:cubicBezTo>
                  <a:cubicBezTo>
                    <a:pt x="10" y="7"/>
                    <a:pt x="9" y="6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5"/>
                    <a:pt x="6" y="5"/>
                    <a:pt x="5" y="4"/>
                  </a:cubicBezTo>
                  <a:cubicBezTo>
                    <a:pt x="5" y="4"/>
                    <a:pt x="4" y="4"/>
                    <a:pt x="4" y="4"/>
                  </a:cubicBezTo>
                  <a:cubicBezTo>
                    <a:pt x="3" y="4"/>
                    <a:pt x="3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lose/>
                </a:path>
              </a:pathLst>
            </a:custGeom>
            <a:solidFill>
              <a:srgbClr val="7676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3" name="Freeform 103"/>
            <p:cNvSpPr>
              <a:spLocks/>
            </p:cNvSpPr>
            <p:nvPr/>
          </p:nvSpPr>
          <p:spPr bwMode="auto">
            <a:xfrm>
              <a:off x="1560513" y="1824037"/>
              <a:ext cx="31750" cy="14288"/>
            </a:xfrm>
            <a:custGeom>
              <a:avLst/>
              <a:gdLst>
                <a:gd name="T0" fmla="*/ 2 w 18"/>
                <a:gd name="T1" fmla="*/ 1 h 9"/>
                <a:gd name="T2" fmla="*/ 18 w 18"/>
                <a:gd name="T3" fmla="*/ 8 h 9"/>
                <a:gd name="T4" fmla="*/ 18 w 18"/>
                <a:gd name="T5" fmla="*/ 9 h 9"/>
                <a:gd name="T6" fmla="*/ 3 w 18"/>
                <a:gd name="T7" fmla="*/ 3 h 9"/>
                <a:gd name="T8" fmla="*/ 0 w 18"/>
                <a:gd name="T9" fmla="*/ 1 h 9"/>
                <a:gd name="T10" fmla="*/ 2 w 18"/>
                <a:gd name="T11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9">
                  <a:moveTo>
                    <a:pt x="2" y="1"/>
                  </a:moveTo>
                  <a:cubicBezTo>
                    <a:pt x="7" y="4"/>
                    <a:pt x="13" y="6"/>
                    <a:pt x="18" y="8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3" y="7"/>
                    <a:pt x="8" y="5"/>
                    <a:pt x="3" y="3"/>
                  </a:cubicBezTo>
                  <a:cubicBezTo>
                    <a:pt x="2" y="2"/>
                    <a:pt x="1" y="2"/>
                    <a:pt x="0" y="1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4" name="Freeform 104"/>
            <p:cNvSpPr>
              <a:spLocks/>
            </p:cNvSpPr>
            <p:nvPr/>
          </p:nvSpPr>
          <p:spPr bwMode="auto">
            <a:xfrm>
              <a:off x="1543051" y="1824037"/>
              <a:ext cx="33337" cy="14288"/>
            </a:xfrm>
            <a:custGeom>
              <a:avLst/>
              <a:gdLst>
                <a:gd name="T0" fmla="*/ 2 w 19"/>
                <a:gd name="T1" fmla="*/ 1 h 9"/>
                <a:gd name="T2" fmla="*/ 19 w 19"/>
                <a:gd name="T3" fmla="*/ 8 h 9"/>
                <a:gd name="T4" fmla="*/ 18 w 19"/>
                <a:gd name="T5" fmla="*/ 9 h 9"/>
                <a:gd name="T6" fmla="*/ 4 w 19"/>
                <a:gd name="T7" fmla="*/ 3 h 9"/>
                <a:gd name="T8" fmla="*/ 0 w 19"/>
                <a:gd name="T9" fmla="*/ 1 h 9"/>
                <a:gd name="T10" fmla="*/ 2 w 19"/>
                <a:gd name="T11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9">
                  <a:moveTo>
                    <a:pt x="2" y="1"/>
                  </a:moveTo>
                  <a:cubicBezTo>
                    <a:pt x="8" y="4"/>
                    <a:pt x="14" y="6"/>
                    <a:pt x="19" y="8"/>
                  </a:cubicBezTo>
                  <a:cubicBezTo>
                    <a:pt x="19" y="9"/>
                    <a:pt x="19" y="9"/>
                    <a:pt x="18" y="9"/>
                  </a:cubicBezTo>
                  <a:cubicBezTo>
                    <a:pt x="14" y="7"/>
                    <a:pt x="9" y="5"/>
                    <a:pt x="4" y="3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B0B0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5" name="Freeform 105"/>
            <p:cNvSpPr>
              <a:spLocks/>
            </p:cNvSpPr>
            <p:nvPr/>
          </p:nvSpPr>
          <p:spPr bwMode="auto">
            <a:xfrm>
              <a:off x="1566863" y="1847850"/>
              <a:ext cx="31750" cy="14288"/>
            </a:xfrm>
            <a:custGeom>
              <a:avLst/>
              <a:gdLst>
                <a:gd name="T0" fmla="*/ 16 w 18"/>
                <a:gd name="T1" fmla="*/ 8 h 9"/>
                <a:gd name="T2" fmla="*/ 0 w 18"/>
                <a:gd name="T3" fmla="*/ 1 h 9"/>
                <a:gd name="T4" fmla="*/ 0 w 18"/>
                <a:gd name="T5" fmla="*/ 1 h 9"/>
                <a:gd name="T6" fmla="*/ 18 w 18"/>
                <a:gd name="T7" fmla="*/ 8 h 9"/>
                <a:gd name="T8" fmla="*/ 16 w 18"/>
                <a:gd name="T9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16" y="8"/>
                  </a:moveTo>
                  <a:cubicBezTo>
                    <a:pt x="10" y="6"/>
                    <a:pt x="5" y="3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ubicBezTo>
                    <a:pt x="6" y="3"/>
                    <a:pt x="12" y="5"/>
                    <a:pt x="18" y="8"/>
                  </a:cubicBezTo>
                  <a:cubicBezTo>
                    <a:pt x="17" y="9"/>
                    <a:pt x="16" y="8"/>
                    <a:pt x="16" y="8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6" name="Freeform 106"/>
            <p:cNvSpPr>
              <a:spLocks/>
            </p:cNvSpPr>
            <p:nvPr/>
          </p:nvSpPr>
          <p:spPr bwMode="auto">
            <a:xfrm>
              <a:off x="1528763" y="1824037"/>
              <a:ext cx="30162" cy="14288"/>
            </a:xfrm>
            <a:custGeom>
              <a:avLst/>
              <a:gdLst>
                <a:gd name="T0" fmla="*/ 2 w 18"/>
                <a:gd name="T1" fmla="*/ 1 h 9"/>
                <a:gd name="T2" fmla="*/ 18 w 18"/>
                <a:gd name="T3" fmla="*/ 8 h 9"/>
                <a:gd name="T4" fmla="*/ 18 w 18"/>
                <a:gd name="T5" fmla="*/ 9 h 9"/>
                <a:gd name="T6" fmla="*/ 0 w 18"/>
                <a:gd name="T7" fmla="*/ 1 h 9"/>
                <a:gd name="T8" fmla="*/ 2 w 18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2" y="1"/>
                  </a:moveTo>
                  <a:cubicBezTo>
                    <a:pt x="8" y="3"/>
                    <a:pt x="13" y="5"/>
                    <a:pt x="18" y="8"/>
                  </a:cubicBezTo>
                  <a:cubicBezTo>
                    <a:pt x="18" y="9"/>
                    <a:pt x="18" y="9"/>
                    <a:pt x="18" y="9"/>
                  </a:cubicBezTo>
                  <a:cubicBezTo>
                    <a:pt x="12" y="6"/>
                    <a:pt x="6" y="4"/>
                    <a:pt x="0" y="1"/>
                  </a:cubicBezTo>
                  <a:cubicBezTo>
                    <a:pt x="1" y="0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7" name="Freeform 107"/>
            <p:cNvSpPr>
              <a:spLocks/>
            </p:cNvSpPr>
            <p:nvPr/>
          </p:nvSpPr>
          <p:spPr bwMode="auto">
            <a:xfrm>
              <a:off x="1582738" y="1847850"/>
              <a:ext cx="31750" cy="14288"/>
            </a:xfrm>
            <a:custGeom>
              <a:avLst/>
              <a:gdLst>
                <a:gd name="T0" fmla="*/ 0 w 18"/>
                <a:gd name="T1" fmla="*/ 1 h 9"/>
                <a:gd name="T2" fmla="*/ 18 w 18"/>
                <a:gd name="T3" fmla="*/ 8 h 9"/>
                <a:gd name="T4" fmla="*/ 16 w 18"/>
                <a:gd name="T5" fmla="*/ 8 h 9"/>
                <a:gd name="T6" fmla="*/ 0 w 18"/>
                <a:gd name="T7" fmla="*/ 1 h 9"/>
                <a:gd name="T8" fmla="*/ 0 w 18"/>
                <a:gd name="T9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0" y="1"/>
                  </a:moveTo>
                  <a:cubicBezTo>
                    <a:pt x="6" y="3"/>
                    <a:pt x="12" y="5"/>
                    <a:pt x="18" y="8"/>
                  </a:cubicBezTo>
                  <a:cubicBezTo>
                    <a:pt x="17" y="9"/>
                    <a:pt x="16" y="8"/>
                    <a:pt x="16" y="8"/>
                  </a:cubicBezTo>
                  <a:cubicBezTo>
                    <a:pt x="10" y="6"/>
                    <a:pt x="5" y="3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8" name="Freeform 108"/>
            <p:cNvSpPr>
              <a:spLocks/>
            </p:cNvSpPr>
            <p:nvPr/>
          </p:nvSpPr>
          <p:spPr bwMode="auto">
            <a:xfrm>
              <a:off x="1512888" y="1824037"/>
              <a:ext cx="30162" cy="14288"/>
            </a:xfrm>
            <a:custGeom>
              <a:avLst/>
              <a:gdLst>
                <a:gd name="T0" fmla="*/ 17 w 18"/>
                <a:gd name="T1" fmla="*/ 9 h 9"/>
                <a:gd name="T2" fmla="*/ 0 w 18"/>
                <a:gd name="T3" fmla="*/ 1 h 9"/>
                <a:gd name="T4" fmla="*/ 2 w 18"/>
                <a:gd name="T5" fmla="*/ 1 h 9"/>
                <a:gd name="T6" fmla="*/ 18 w 18"/>
                <a:gd name="T7" fmla="*/ 8 h 9"/>
                <a:gd name="T8" fmla="*/ 17 w 18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9">
                  <a:moveTo>
                    <a:pt x="17" y="9"/>
                  </a:moveTo>
                  <a:cubicBezTo>
                    <a:pt x="12" y="6"/>
                    <a:pt x="6" y="4"/>
                    <a:pt x="0" y="1"/>
                  </a:cubicBezTo>
                  <a:cubicBezTo>
                    <a:pt x="1" y="0"/>
                    <a:pt x="2" y="1"/>
                    <a:pt x="2" y="1"/>
                  </a:cubicBezTo>
                  <a:cubicBezTo>
                    <a:pt x="8" y="3"/>
                    <a:pt x="13" y="5"/>
                    <a:pt x="18" y="8"/>
                  </a:cubicBezTo>
                  <a:cubicBezTo>
                    <a:pt x="18" y="9"/>
                    <a:pt x="18" y="9"/>
                    <a:pt x="17" y="9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49" name="Freeform 109"/>
            <p:cNvSpPr>
              <a:spLocks/>
            </p:cNvSpPr>
            <p:nvPr/>
          </p:nvSpPr>
          <p:spPr bwMode="auto">
            <a:xfrm>
              <a:off x="1620838" y="1851025"/>
              <a:ext cx="23812" cy="11113"/>
            </a:xfrm>
            <a:custGeom>
              <a:avLst/>
              <a:gdLst>
                <a:gd name="T0" fmla="*/ 0 w 14"/>
                <a:gd name="T1" fmla="*/ 0 h 7"/>
                <a:gd name="T2" fmla="*/ 14 w 14"/>
                <a:gd name="T3" fmla="*/ 6 h 7"/>
                <a:gd name="T4" fmla="*/ 12 w 14"/>
                <a:gd name="T5" fmla="*/ 6 h 7"/>
                <a:gd name="T6" fmla="*/ 0 w 14"/>
                <a:gd name="T7" fmla="*/ 1 h 7"/>
                <a:gd name="T8" fmla="*/ 0 w 14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7">
                  <a:moveTo>
                    <a:pt x="0" y="0"/>
                  </a:moveTo>
                  <a:cubicBezTo>
                    <a:pt x="5" y="2"/>
                    <a:pt x="9" y="4"/>
                    <a:pt x="14" y="6"/>
                  </a:cubicBezTo>
                  <a:cubicBezTo>
                    <a:pt x="13" y="7"/>
                    <a:pt x="13" y="6"/>
                    <a:pt x="12" y="6"/>
                  </a:cubicBezTo>
                  <a:cubicBezTo>
                    <a:pt x="8" y="4"/>
                    <a:pt x="4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0" name="Freeform 110"/>
            <p:cNvSpPr>
              <a:spLocks/>
            </p:cNvSpPr>
            <p:nvPr/>
          </p:nvSpPr>
          <p:spPr bwMode="auto">
            <a:xfrm>
              <a:off x="1603376" y="1851025"/>
              <a:ext cx="25400" cy="11113"/>
            </a:xfrm>
            <a:custGeom>
              <a:avLst/>
              <a:gdLst>
                <a:gd name="T0" fmla="*/ 1 w 15"/>
                <a:gd name="T1" fmla="*/ 0 h 7"/>
                <a:gd name="T2" fmla="*/ 15 w 15"/>
                <a:gd name="T3" fmla="*/ 6 h 7"/>
                <a:gd name="T4" fmla="*/ 13 w 15"/>
                <a:gd name="T5" fmla="*/ 6 h 7"/>
                <a:gd name="T6" fmla="*/ 0 w 15"/>
                <a:gd name="T7" fmla="*/ 1 h 7"/>
                <a:gd name="T8" fmla="*/ 1 w 15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7">
                  <a:moveTo>
                    <a:pt x="1" y="0"/>
                  </a:moveTo>
                  <a:cubicBezTo>
                    <a:pt x="6" y="2"/>
                    <a:pt x="10" y="4"/>
                    <a:pt x="15" y="6"/>
                  </a:cubicBezTo>
                  <a:cubicBezTo>
                    <a:pt x="14" y="7"/>
                    <a:pt x="13" y="6"/>
                    <a:pt x="13" y="6"/>
                  </a:cubicBezTo>
                  <a:cubicBezTo>
                    <a:pt x="9" y="4"/>
                    <a:pt x="5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1" name="Freeform 111"/>
            <p:cNvSpPr>
              <a:spLocks/>
            </p:cNvSpPr>
            <p:nvPr/>
          </p:nvSpPr>
          <p:spPr bwMode="auto">
            <a:xfrm>
              <a:off x="1552576" y="1854200"/>
              <a:ext cx="14287" cy="7938"/>
            </a:xfrm>
            <a:custGeom>
              <a:avLst/>
              <a:gdLst>
                <a:gd name="T0" fmla="*/ 6 w 9"/>
                <a:gd name="T1" fmla="*/ 4 h 5"/>
                <a:gd name="T2" fmla="*/ 0 w 9"/>
                <a:gd name="T3" fmla="*/ 1 h 5"/>
                <a:gd name="T4" fmla="*/ 0 w 9"/>
                <a:gd name="T5" fmla="*/ 0 h 5"/>
                <a:gd name="T6" fmla="*/ 9 w 9"/>
                <a:gd name="T7" fmla="*/ 4 h 5"/>
                <a:gd name="T8" fmla="*/ 6 w 9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">
                  <a:moveTo>
                    <a:pt x="6" y="4"/>
                  </a:moveTo>
                  <a:cubicBezTo>
                    <a:pt x="4" y="3"/>
                    <a:pt x="2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2"/>
                    <a:pt x="6" y="3"/>
                    <a:pt x="9" y="4"/>
                  </a:cubicBezTo>
                  <a:cubicBezTo>
                    <a:pt x="8" y="5"/>
                    <a:pt x="7" y="4"/>
                    <a:pt x="6" y="4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2" name="Freeform 112"/>
            <p:cNvSpPr>
              <a:spLocks/>
            </p:cNvSpPr>
            <p:nvPr/>
          </p:nvSpPr>
          <p:spPr bwMode="auto">
            <a:xfrm>
              <a:off x="1685926" y="1852612"/>
              <a:ext cx="14287" cy="6350"/>
            </a:xfrm>
            <a:custGeom>
              <a:avLst/>
              <a:gdLst>
                <a:gd name="T0" fmla="*/ 1 w 8"/>
                <a:gd name="T1" fmla="*/ 0 h 4"/>
                <a:gd name="T2" fmla="*/ 6 w 8"/>
                <a:gd name="T3" fmla="*/ 2 h 4"/>
                <a:gd name="T4" fmla="*/ 8 w 8"/>
                <a:gd name="T5" fmla="*/ 3 h 4"/>
                <a:gd name="T6" fmla="*/ 8 w 8"/>
                <a:gd name="T7" fmla="*/ 4 h 4"/>
                <a:gd name="T8" fmla="*/ 0 w 8"/>
                <a:gd name="T9" fmla="*/ 1 h 4"/>
                <a:gd name="T10" fmla="*/ 1 w 8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1" y="0"/>
                  </a:moveTo>
                  <a:cubicBezTo>
                    <a:pt x="2" y="1"/>
                    <a:pt x="4" y="1"/>
                    <a:pt x="6" y="2"/>
                  </a:cubicBezTo>
                  <a:cubicBezTo>
                    <a:pt x="6" y="2"/>
                    <a:pt x="7" y="3"/>
                    <a:pt x="8" y="3"/>
                  </a:cubicBezTo>
                  <a:cubicBezTo>
                    <a:pt x="8" y="3"/>
                    <a:pt x="8" y="4"/>
                    <a:pt x="8" y="4"/>
                  </a:cubicBezTo>
                  <a:cubicBezTo>
                    <a:pt x="5" y="3"/>
                    <a:pt x="3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3" name="Freeform 113"/>
            <p:cNvSpPr>
              <a:spLocks/>
            </p:cNvSpPr>
            <p:nvPr/>
          </p:nvSpPr>
          <p:spPr bwMode="auto">
            <a:xfrm>
              <a:off x="1604963" y="1824037"/>
              <a:ext cx="15875" cy="6350"/>
            </a:xfrm>
            <a:custGeom>
              <a:avLst/>
              <a:gdLst>
                <a:gd name="T0" fmla="*/ 8 w 9"/>
                <a:gd name="T1" fmla="*/ 4 h 4"/>
                <a:gd name="T2" fmla="*/ 0 w 9"/>
                <a:gd name="T3" fmla="*/ 1 h 4"/>
                <a:gd name="T4" fmla="*/ 3 w 9"/>
                <a:gd name="T5" fmla="*/ 1 h 4"/>
                <a:gd name="T6" fmla="*/ 9 w 9"/>
                <a:gd name="T7" fmla="*/ 4 h 4"/>
                <a:gd name="T8" fmla="*/ 8 w 9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">
                  <a:moveTo>
                    <a:pt x="8" y="4"/>
                  </a:moveTo>
                  <a:cubicBezTo>
                    <a:pt x="5" y="4"/>
                    <a:pt x="3" y="2"/>
                    <a:pt x="0" y="1"/>
                  </a:cubicBezTo>
                  <a:cubicBezTo>
                    <a:pt x="1" y="0"/>
                    <a:pt x="2" y="1"/>
                    <a:pt x="3" y="1"/>
                  </a:cubicBezTo>
                  <a:cubicBezTo>
                    <a:pt x="5" y="2"/>
                    <a:pt x="7" y="3"/>
                    <a:pt x="9" y="4"/>
                  </a:cubicBezTo>
                  <a:cubicBezTo>
                    <a:pt x="9" y="4"/>
                    <a:pt x="8" y="4"/>
                    <a:pt x="8" y="4"/>
                  </a:cubicBez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4" name="Freeform 114"/>
            <p:cNvSpPr>
              <a:spLocks/>
            </p:cNvSpPr>
            <p:nvPr/>
          </p:nvSpPr>
          <p:spPr bwMode="auto">
            <a:xfrm>
              <a:off x="1522413" y="1855787"/>
              <a:ext cx="14287" cy="6350"/>
            </a:xfrm>
            <a:custGeom>
              <a:avLst/>
              <a:gdLst>
                <a:gd name="T0" fmla="*/ 5 w 8"/>
                <a:gd name="T1" fmla="*/ 3 h 4"/>
                <a:gd name="T2" fmla="*/ 0 w 8"/>
                <a:gd name="T3" fmla="*/ 1 h 4"/>
                <a:gd name="T4" fmla="*/ 1 w 8"/>
                <a:gd name="T5" fmla="*/ 0 h 4"/>
                <a:gd name="T6" fmla="*/ 8 w 8"/>
                <a:gd name="T7" fmla="*/ 3 h 4"/>
                <a:gd name="T8" fmla="*/ 5 w 8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4">
                  <a:moveTo>
                    <a:pt x="5" y="3"/>
                  </a:moveTo>
                  <a:cubicBezTo>
                    <a:pt x="4" y="2"/>
                    <a:pt x="2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3" y="1"/>
                    <a:pt x="5" y="2"/>
                    <a:pt x="8" y="3"/>
                  </a:cubicBezTo>
                  <a:cubicBezTo>
                    <a:pt x="7" y="4"/>
                    <a:pt x="6" y="3"/>
                    <a:pt x="5" y="3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5" name="Freeform 115"/>
            <p:cNvSpPr>
              <a:spLocks/>
            </p:cNvSpPr>
            <p:nvPr/>
          </p:nvSpPr>
          <p:spPr bwMode="auto">
            <a:xfrm>
              <a:off x="1509713" y="1855787"/>
              <a:ext cx="9525" cy="6350"/>
            </a:xfrm>
            <a:custGeom>
              <a:avLst/>
              <a:gdLst>
                <a:gd name="T0" fmla="*/ 4 w 6"/>
                <a:gd name="T1" fmla="*/ 3 h 4"/>
                <a:gd name="T2" fmla="*/ 0 w 6"/>
                <a:gd name="T3" fmla="*/ 1 h 4"/>
                <a:gd name="T4" fmla="*/ 0 w 6"/>
                <a:gd name="T5" fmla="*/ 0 h 4"/>
                <a:gd name="T6" fmla="*/ 6 w 6"/>
                <a:gd name="T7" fmla="*/ 3 h 4"/>
                <a:gd name="T8" fmla="*/ 4 w 6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3" y="2"/>
                    <a:pt x="1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4" y="2"/>
                    <a:pt x="6" y="3"/>
                  </a:cubicBezTo>
                  <a:cubicBezTo>
                    <a:pt x="6" y="4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6" name="Freeform 116"/>
            <p:cNvSpPr>
              <a:spLocks/>
            </p:cNvSpPr>
            <p:nvPr/>
          </p:nvSpPr>
          <p:spPr bwMode="auto">
            <a:xfrm>
              <a:off x="1622426" y="1824037"/>
              <a:ext cx="7937" cy="4763"/>
            </a:xfrm>
            <a:custGeom>
              <a:avLst/>
              <a:gdLst>
                <a:gd name="T0" fmla="*/ 2 w 5"/>
                <a:gd name="T1" fmla="*/ 1 h 3"/>
                <a:gd name="T2" fmla="*/ 5 w 5"/>
                <a:gd name="T3" fmla="*/ 3 h 3"/>
                <a:gd name="T4" fmla="*/ 4 w 5"/>
                <a:gd name="T5" fmla="*/ 3 h 3"/>
                <a:gd name="T6" fmla="*/ 0 w 5"/>
                <a:gd name="T7" fmla="*/ 1 h 3"/>
                <a:gd name="T8" fmla="*/ 2 w 5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2" y="1"/>
                  </a:moveTo>
                  <a:cubicBezTo>
                    <a:pt x="3" y="2"/>
                    <a:pt x="4" y="2"/>
                    <a:pt x="5" y="3"/>
                  </a:cubicBezTo>
                  <a:cubicBezTo>
                    <a:pt x="5" y="3"/>
                    <a:pt x="5" y="3"/>
                    <a:pt x="4" y="3"/>
                  </a:cubicBezTo>
                  <a:cubicBezTo>
                    <a:pt x="3" y="2"/>
                    <a:pt x="1" y="2"/>
                    <a:pt x="0" y="1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7" name="Freeform 117"/>
            <p:cNvSpPr>
              <a:spLocks/>
            </p:cNvSpPr>
            <p:nvPr/>
          </p:nvSpPr>
          <p:spPr bwMode="auto">
            <a:xfrm>
              <a:off x="1589088" y="1824037"/>
              <a:ext cx="9525" cy="4763"/>
            </a:xfrm>
            <a:custGeom>
              <a:avLst/>
              <a:gdLst>
                <a:gd name="T0" fmla="*/ 4 w 5"/>
                <a:gd name="T1" fmla="*/ 3 h 3"/>
                <a:gd name="T2" fmla="*/ 0 w 5"/>
                <a:gd name="T3" fmla="*/ 1 h 3"/>
                <a:gd name="T4" fmla="*/ 3 w 5"/>
                <a:gd name="T5" fmla="*/ 1 h 3"/>
                <a:gd name="T6" fmla="*/ 5 w 5"/>
                <a:gd name="T7" fmla="*/ 2 h 3"/>
                <a:gd name="T8" fmla="*/ 4 w 5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4" y="3"/>
                  </a:moveTo>
                  <a:cubicBezTo>
                    <a:pt x="3" y="2"/>
                    <a:pt x="2" y="2"/>
                    <a:pt x="0" y="1"/>
                  </a:cubicBezTo>
                  <a:cubicBezTo>
                    <a:pt x="1" y="0"/>
                    <a:pt x="2" y="1"/>
                    <a:pt x="3" y="1"/>
                  </a:cubicBezTo>
                  <a:cubicBezTo>
                    <a:pt x="4" y="2"/>
                    <a:pt x="4" y="2"/>
                    <a:pt x="5" y="2"/>
                  </a:cubicBezTo>
                  <a:cubicBezTo>
                    <a:pt x="5" y="3"/>
                    <a:pt x="5" y="3"/>
                    <a:pt x="4" y="3"/>
                  </a:cubicBez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8" name="Freeform 118"/>
            <p:cNvSpPr>
              <a:spLocks/>
            </p:cNvSpPr>
            <p:nvPr/>
          </p:nvSpPr>
          <p:spPr bwMode="auto">
            <a:xfrm>
              <a:off x="1651001" y="1857375"/>
              <a:ext cx="7937" cy="3175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3 w 4"/>
                <a:gd name="T5" fmla="*/ 2 h 2"/>
                <a:gd name="T6" fmla="*/ 0 w 4"/>
                <a:gd name="T7" fmla="*/ 0 h 2"/>
                <a:gd name="T8" fmla="*/ 0 w 4"/>
                <a:gd name="T9" fmla="*/ 0 h 2"/>
                <a:gd name="T10" fmla="*/ 0 w 4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cubicBezTo>
                    <a:pt x="1" y="0"/>
                    <a:pt x="3" y="1"/>
                    <a:pt x="4" y="2"/>
                  </a:cubicBezTo>
                  <a:cubicBezTo>
                    <a:pt x="4" y="2"/>
                    <a:pt x="3" y="2"/>
                    <a:pt x="3" y="2"/>
                  </a:cubicBezTo>
                  <a:cubicBezTo>
                    <a:pt x="2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59" name="Freeform 119"/>
            <p:cNvSpPr>
              <a:spLocks/>
            </p:cNvSpPr>
            <p:nvPr/>
          </p:nvSpPr>
          <p:spPr bwMode="auto">
            <a:xfrm>
              <a:off x="1543051" y="1857375"/>
              <a:ext cx="9525" cy="4763"/>
            </a:xfrm>
            <a:custGeom>
              <a:avLst/>
              <a:gdLst>
                <a:gd name="T0" fmla="*/ 2 w 5"/>
                <a:gd name="T1" fmla="*/ 2 h 3"/>
                <a:gd name="T2" fmla="*/ 0 w 5"/>
                <a:gd name="T3" fmla="*/ 1 h 3"/>
                <a:gd name="T4" fmla="*/ 1 w 5"/>
                <a:gd name="T5" fmla="*/ 0 h 3"/>
                <a:gd name="T6" fmla="*/ 5 w 5"/>
                <a:gd name="T7" fmla="*/ 2 h 3"/>
                <a:gd name="T8" fmla="*/ 2 w 5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2" y="2"/>
                  </a:moveTo>
                  <a:cubicBezTo>
                    <a:pt x="1" y="2"/>
                    <a:pt x="1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1"/>
                    <a:pt x="3" y="1"/>
                    <a:pt x="5" y="2"/>
                  </a:cubicBezTo>
                  <a:cubicBezTo>
                    <a:pt x="4" y="3"/>
                    <a:pt x="3" y="2"/>
                    <a:pt x="2" y="2"/>
                  </a:cubicBezTo>
                  <a:close/>
                </a:path>
              </a:pathLst>
            </a:custGeom>
            <a:solidFill>
              <a:srgbClr val="0C0C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0" name="Freeform 120"/>
            <p:cNvSpPr>
              <a:spLocks/>
            </p:cNvSpPr>
            <p:nvPr/>
          </p:nvSpPr>
          <p:spPr bwMode="auto">
            <a:xfrm>
              <a:off x="1498601" y="1857375"/>
              <a:ext cx="3175" cy="4763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1 h 3"/>
                <a:gd name="T4" fmla="*/ 0 w 2"/>
                <a:gd name="T5" fmla="*/ 2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1" y="1"/>
                    <a:pt x="1" y="1"/>
                    <a:pt x="2" y="1"/>
                  </a:cubicBezTo>
                  <a:cubicBezTo>
                    <a:pt x="2" y="3"/>
                    <a:pt x="1" y="2"/>
                    <a:pt x="0" y="2"/>
                  </a:cubicBezTo>
                  <a:cubicBezTo>
                    <a:pt x="0" y="2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1" name="Freeform 121"/>
            <p:cNvSpPr>
              <a:spLocks/>
            </p:cNvSpPr>
            <p:nvPr/>
          </p:nvSpPr>
          <p:spPr bwMode="auto">
            <a:xfrm>
              <a:off x="1684338" y="1858962"/>
              <a:ext cx="6350" cy="3175"/>
            </a:xfrm>
            <a:custGeom>
              <a:avLst/>
              <a:gdLst>
                <a:gd name="T0" fmla="*/ 2 w 4"/>
                <a:gd name="T1" fmla="*/ 1 h 2"/>
                <a:gd name="T2" fmla="*/ 0 w 4"/>
                <a:gd name="T3" fmla="*/ 0 h 2"/>
                <a:gd name="T4" fmla="*/ 1 w 4"/>
                <a:gd name="T5" fmla="*/ 0 h 2"/>
                <a:gd name="T6" fmla="*/ 4 w 4"/>
                <a:gd name="T7" fmla="*/ 1 h 2"/>
                <a:gd name="T8" fmla="*/ 2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2" y="1"/>
                  </a:move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3" y="2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2" name="Freeform 122"/>
            <p:cNvSpPr>
              <a:spLocks/>
            </p:cNvSpPr>
            <p:nvPr/>
          </p:nvSpPr>
          <p:spPr bwMode="auto">
            <a:xfrm>
              <a:off x="1668463" y="1858962"/>
              <a:ext cx="6350" cy="3175"/>
            </a:xfrm>
            <a:custGeom>
              <a:avLst/>
              <a:gdLst>
                <a:gd name="T0" fmla="*/ 2 w 4"/>
                <a:gd name="T1" fmla="*/ 1 h 2"/>
                <a:gd name="T2" fmla="*/ 0 w 4"/>
                <a:gd name="T3" fmla="*/ 0 h 2"/>
                <a:gd name="T4" fmla="*/ 1 w 4"/>
                <a:gd name="T5" fmla="*/ 0 h 2"/>
                <a:gd name="T6" fmla="*/ 4 w 4"/>
                <a:gd name="T7" fmla="*/ 1 h 2"/>
                <a:gd name="T8" fmla="*/ 2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2" y="1"/>
                  </a:move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3" y="2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3" name="Freeform 123"/>
            <p:cNvSpPr>
              <a:spLocks/>
            </p:cNvSpPr>
            <p:nvPr/>
          </p:nvSpPr>
          <p:spPr bwMode="auto">
            <a:xfrm>
              <a:off x="1576388" y="1858962"/>
              <a:ext cx="4762" cy="3175"/>
            </a:xfrm>
            <a:custGeom>
              <a:avLst/>
              <a:gdLst>
                <a:gd name="T0" fmla="*/ 1 w 3"/>
                <a:gd name="T1" fmla="*/ 1 h 2"/>
                <a:gd name="T2" fmla="*/ 1 w 3"/>
                <a:gd name="T3" fmla="*/ 0 h 2"/>
                <a:gd name="T4" fmla="*/ 0 w 3"/>
                <a:gd name="T5" fmla="*/ 0 h 2"/>
                <a:gd name="T6" fmla="*/ 1 w 3"/>
                <a:gd name="T7" fmla="*/ 0 h 2"/>
                <a:gd name="T8" fmla="*/ 3 w 3"/>
                <a:gd name="T9" fmla="*/ 1 h 2"/>
                <a:gd name="T10" fmla="*/ 1 w 3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2">
                  <a:moveTo>
                    <a:pt x="1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3" y="2"/>
                    <a:pt x="2" y="1"/>
                    <a:pt x="1" y="1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4" name="Freeform 124"/>
            <p:cNvSpPr>
              <a:spLocks/>
            </p:cNvSpPr>
            <p:nvPr/>
          </p:nvSpPr>
          <p:spPr bwMode="auto">
            <a:xfrm>
              <a:off x="1576388" y="1824037"/>
              <a:ext cx="4762" cy="3175"/>
            </a:xfrm>
            <a:custGeom>
              <a:avLst/>
              <a:gdLst>
                <a:gd name="T0" fmla="*/ 2 w 3"/>
                <a:gd name="T1" fmla="*/ 1 h 2"/>
                <a:gd name="T2" fmla="*/ 2 w 3"/>
                <a:gd name="T3" fmla="*/ 2 h 2"/>
                <a:gd name="T4" fmla="*/ 3 w 3"/>
                <a:gd name="T5" fmla="*/ 2 h 2"/>
                <a:gd name="T6" fmla="*/ 3 w 3"/>
                <a:gd name="T7" fmla="*/ 2 h 2"/>
                <a:gd name="T8" fmla="*/ 0 w 3"/>
                <a:gd name="T9" fmla="*/ 1 h 2"/>
                <a:gd name="T10" fmla="*/ 2 w 3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2" y="1"/>
                    <a:pt x="2" y="1"/>
                    <a:pt x="2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1" y="2"/>
                    <a:pt x="1" y="2"/>
                    <a:pt x="0" y="1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131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5" name="Freeform 125"/>
            <p:cNvSpPr>
              <a:spLocks/>
            </p:cNvSpPr>
            <p:nvPr/>
          </p:nvSpPr>
          <p:spPr bwMode="auto">
            <a:xfrm>
              <a:off x="1668463" y="1831975"/>
              <a:ext cx="6350" cy="1588"/>
            </a:xfrm>
            <a:custGeom>
              <a:avLst/>
              <a:gdLst>
                <a:gd name="T0" fmla="*/ 0 w 4"/>
                <a:gd name="T1" fmla="*/ 0 h 1"/>
                <a:gd name="T2" fmla="*/ 3 w 4"/>
                <a:gd name="T3" fmla="*/ 0 h 1"/>
                <a:gd name="T4" fmla="*/ 4 w 4"/>
                <a:gd name="T5" fmla="*/ 1 h 1"/>
                <a:gd name="T6" fmla="*/ 0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3" y="1"/>
                    <a:pt x="3" y="1"/>
                    <a:pt x="4" y="1"/>
                  </a:cubicBezTo>
                  <a:cubicBezTo>
                    <a:pt x="2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212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6" name="Freeform 126"/>
            <p:cNvSpPr>
              <a:spLocks/>
            </p:cNvSpPr>
            <p:nvPr/>
          </p:nvSpPr>
          <p:spPr bwMode="auto">
            <a:xfrm>
              <a:off x="1655763" y="1825625"/>
              <a:ext cx="3175" cy="1588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0 w 2"/>
                <a:gd name="T7" fmla="*/ 0 h 1"/>
                <a:gd name="T8" fmla="*/ 0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7" name="Freeform 127"/>
            <p:cNvSpPr>
              <a:spLocks/>
            </p:cNvSpPr>
            <p:nvPr/>
          </p:nvSpPr>
          <p:spPr bwMode="auto">
            <a:xfrm>
              <a:off x="1695451" y="1854200"/>
              <a:ext cx="4762" cy="3175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1 h 2"/>
                <a:gd name="T4" fmla="*/ 0 w 2"/>
                <a:gd name="T5" fmla="*/ 0 h 2"/>
                <a:gd name="T6" fmla="*/ 2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2"/>
                    <a:pt x="0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1" y="1"/>
                    <a:pt x="1" y="1"/>
                    <a:pt x="2" y="2"/>
                  </a:cubicBez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8" name="Freeform 128"/>
            <p:cNvSpPr>
              <a:spLocks/>
            </p:cNvSpPr>
            <p:nvPr/>
          </p:nvSpPr>
          <p:spPr bwMode="auto">
            <a:xfrm>
              <a:off x="1309688" y="1900237"/>
              <a:ext cx="163512" cy="9525"/>
            </a:xfrm>
            <a:custGeom>
              <a:avLst/>
              <a:gdLst>
                <a:gd name="T0" fmla="*/ 47 w 95"/>
                <a:gd name="T1" fmla="*/ 5 h 5"/>
                <a:gd name="T2" fmla="*/ 2 w 95"/>
                <a:gd name="T3" fmla="*/ 5 h 5"/>
                <a:gd name="T4" fmla="*/ 0 w 95"/>
                <a:gd name="T5" fmla="*/ 3 h 5"/>
                <a:gd name="T6" fmla="*/ 2 w 95"/>
                <a:gd name="T7" fmla="*/ 0 h 5"/>
                <a:gd name="T8" fmla="*/ 92 w 95"/>
                <a:gd name="T9" fmla="*/ 0 h 5"/>
                <a:gd name="T10" fmla="*/ 95 w 95"/>
                <a:gd name="T11" fmla="*/ 3 h 5"/>
                <a:gd name="T12" fmla="*/ 92 w 95"/>
                <a:gd name="T13" fmla="*/ 5 h 5"/>
                <a:gd name="T14" fmla="*/ 47 w 95"/>
                <a:gd name="T1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5" h="5">
                  <a:moveTo>
                    <a:pt x="47" y="5"/>
                  </a:moveTo>
                  <a:cubicBezTo>
                    <a:pt x="32" y="5"/>
                    <a:pt x="17" y="5"/>
                    <a:pt x="2" y="5"/>
                  </a:cubicBezTo>
                  <a:cubicBezTo>
                    <a:pt x="0" y="5"/>
                    <a:pt x="0" y="5"/>
                    <a:pt x="0" y="3"/>
                  </a:cubicBezTo>
                  <a:cubicBezTo>
                    <a:pt x="0" y="1"/>
                    <a:pt x="0" y="0"/>
                    <a:pt x="2" y="0"/>
                  </a:cubicBezTo>
                  <a:cubicBezTo>
                    <a:pt x="32" y="0"/>
                    <a:pt x="62" y="0"/>
                    <a:pt x="92" y="0"/>
                  </a:cubicBezTo>
                  <a:cubicBezTo>
                    <a:pt x="95" y="0"/>
                    <a:pt x="94" y="1"/>
                    <a:pt x="95" y="3"/>
                  </a:cubicBezTo>
                  <a:cubicBezTo>
                    <a:pt x="95" y="5"/>
                    <a:pt x="94" y="5"/>
                    <a:pt x="92" y="5"/>
                  </a:cubicBezTo>
                  <a:cubicBezTo>
                    <a:pt x="77" y="5"/>
                    <a:pt x="62" y="5"/>
                    <a:pt x="47" y="5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69" name="Freeform 129"/>
            <p:cNvSpPr>
              <a:spLocks/>
            </p:cNvSpPr>
            <p:nvPr/>
          </p:nvSpPr>
          <p:spPr bwMode="auto">
            <a:xfrm>
              <a:off x="1474788" y="1900237"/>
              <a:ext cx="14287" cy="9525"/>
            </a:xfrm>
            <a:custGeom>
              <a:avLst/>
              <a:gdLst>
                <a:gd name="T0" fmla="*/ 0 w 8"/>
                <a:gd name="T1" fmla="*/ 4 h 5"/>
                <a:gd name="T2" fmla="*/ 3 w 8"/>
                <a:gd name="T3" fmla="*/ 1 h 5"/>
                <a:gd name="T4" fmla="*/ 5 w 8"/>
                <a:gd name="T5" fmla="*/ 1 h 5"/>
                <a:gd name="T6" fmla="*/ 8 w 8"/>
                <a:gd name="T7" fmla="*/ 4 h 5"/>
                <a:gd name="T8" fmla="*/ 0 w 8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0" y="4"/>
                  </a:moveTo>
                  <a:cubicBezTo>
                    <a:pt x="1" y="3"/>
                    <a:pt x="2" y="2"/>
                    <a:pt x="3" y="1"/>
                  </a:cubicBezTo>
                  <a:cubicBezTo>
                    <a:pt x="3" y="1"/>
                    <a:pt x="4" y="0"/>
                    <a:pt x="5" y="1"/>
                  </a:cubicBezTo>
                  <a:cubicBezTo>
                    <a:pt x="6" y="2"/>
                    <a:pt x="7" y="2"/>
                    <a:pt x="8" y="4"/>
                  </a:cubicBezTo>
                  <a:cubicBezTo>
                    <a:pt x="5" y="5"/>
                    <a:pt x="3" y="5"/>
                    <a:pt x="0" y="4"/>
                  </a:cubicBezTo>
                  <a:close/>
                </a:path>
              </a:pathLst>
            </a:custGeom>
            <a:solidFill>
              <a:srgbClr val="FDFD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0" name="Freeform 130"/>
            <p:cNvSpPr>
              <a:spLocks/>
            </p:cNvSpPr>
            <p:nvPr/>
          </p:nvSpPr>
          <p:spPr bwMode="auto">
            <a:xfrm>
              <a:off x="1474788" y="1908175"/>
              <a:ext cx="14287" cy="3175"/>
            </a:xfrm>
            <a:custGeom>
              <a:avLst/>
              <a:gdLst>
                <a:gd name="T0" fmla="*/ 8 w 8"/>
                <a:gd name="T1" fmla="*/ 1 h 2"/>
                <a:gd name="T2" fmla="*/ 8 w 8"/>
                <a:gd name="T3" fmla="*/ 2 h 2"/>
                <a:gd name="T4" fmla="*/ 0 w 8"/>
                <a:gd name="T5" fmla="*/ 2 h 2"/>
                <a:gd name="T6" fmla="*/ 0 w 8"/>
                <a:gd name="T7" fmla="*/ 1 h 2"/>
                <a:gd name="T8" fmla="*/ 8 w 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">
                  <a:moveTo>
                    <a:pt x="8" y="1"/>
                  </a:moveTo>
                  <a:cubicBezTo>
                    <a:pt x="8" y="1"/>
                    <a:pt x="8" y="2"/>
                    <a:pt x="8" y="2"/>
                  </a:cubicBezTo>
                  <a:cubicBezTo>
                    <a:pt x="5" y="2"/>
                    <a:pt x="3" y="2"/>
                    <a:pt x="0" y="2"/>
                  </a:cubicBezTo>
                  <a:cubicBezTo>
                    <a:pt x="0" y="2"/>
                    <a:pt x="0" y="1"/>
                    <a:pt x="0" y="1"/>
                  </a:cubicBezTo>
                  <a:cubicBezTo>
                    <a:pt x="2" y="0"/>
                    <a:pt x="5" y="0"/>
                    <a:pt x="8" y="1"/>
                  </a:cubicBezTo>
                  <a:close/>
                </a:path>
              </a:pathLst>
            </a:custGeom>
            <a:solidFill>
              <a:srgbClr val="F1F1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1" name="Freeform 131"/>
            <p:cNvSpPr>
              <a:spLocks/>
            </p:cNvSpPr>
            <p:nvPr/>
          </p:nvSpPr>
          <p:spPr bwMode="auto">
            <a:xfrm>
              <a:off x="1474788" y="1908175"/>
              <a:ext cx="14287" cy="1588"/>
            </a:xfrm>
            <a:custGeom>
              <a:avLst/>
              <a:gdLst>
                <a:gd name="T0" fmla="*/ 8 w 8"/>
                <a:gd name="T1" fmla="*/ 1 h 1"/>
                <a:gd name="T2" fmla="*/ 0 w 8"/>
                <a:gd name="T3" fmla="*/ 1 h 1"/>
                <a:gd name="T4" fmla="*/ 0 w 8"/>
                <a:gd name="T5" fmla="*/ 0 h 1"/>
                <a:gd name="T6" fmla="*/ 8 w 8"/>
                <a:gd name="T7" fmla="*/ 0 h 1"/>
                <a:gd name="T8" fmla="*/ 8 w 8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cubicBezTo>
                    <a:pt x="5" y="1"/>
                    <a:pt x="2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0"/>
                    <a:pt x="5" y="0"/>
                    <a:pt x="8" y="0"/>
                  </a:cubicBezTo>
                  <a:cubicBezTo>
                    <a:pt x="8" y="0"/>
                    <a:pt x="8" y="0"/>
                    <a:pt x="8" y="1"/>
                  </a:cubicBezTo>
                  <a:close/>
                </a:path>
              </a:pathLst>
            </a:custGeom>
            <a:solidFill>
              <a:srgbClr val="E3E3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2" name="Freeform 132"/>
            <p:cNvSpPr>
              <a:spLocks/>
            </p:cNvSpPr>
            <p:nvPr/>
          </p:nvSpPr>
          <p:spPr bwMode="auto">
            <a:xfrm>
              <a:off x="1541463" y="1836737"/>
              <a:ext cx="17462" cy="9525"/>
            </a:xfrm>
            <a:custGeom>
              <a:avLst/>
              <a:gdLst>
                <a:gd name="T0" fmla="*/ 0 w 10"/>
                <a:gd name="T1" fmla="*/ 1 h 5"/>
                <a:gd name="T2" fmla="*/ 1 w 10"/>
                <a:gd name="T3" fmla="*/ 0 h 5"/>
                <a:gd name="T4" fmla="*/ 10 w 10"/>
                <a:gd name="T5" fmla="*/ 4 h 5"/>
                <a:gd name="T6" fmla="*/ 9 w 10"/>
                <a:gd name="T7" fmla="*/ 4 h 5"/>
                <a:gd name="T8" fmla="*/ 0 w 10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4" y="1"/>
                    <a:pt x="7" y="3"/>
                    <a:pt x="10" y="4"/>
                  </a:cubicBezTo>
                  <a:cubicBezTo>
                    <a:pt x="10" y="4"/>
                    <a:pt x="9" y="5"/>
                    <a:pt x="9" y="4"/>
                  </a:cubicBezTo>
                  <a:cubicBezTo>
                    <a:pt x="6" y="3"/>
                    <a:pt x="3" y="2"/>
                    <a:pt x="0" y="1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3" name="Freeform 133"/>
            <p:cNvSpPr>
              <a:spLocks/>
            </p:cNvSpPr>
            <p:nvPr/>
          </p:nvSpPr>
          <p:spPr bwMode="auto">
            <a:xfrm>
              <a:off x="1558926" y="1836737"/>
              <a:ext cx="15875" cy="9525"/>
            </a:xfrm>
            <a:custGeom>
              <a:avLst/>
              <a:gdLst>
                <a:gd name="T0" fmla="*/ 0 w 9"/>
                <a:gd name="T1" fmla="*/ 1 h 5"/>
                <a:gd name="T2" fmla="*/ 0 w 9"/>
                <a:gd name="T3" fmla="*/ 0 h 5"/>
                <a:gd name="T4" fmla="*/ 9 w 9"/>
                <a:gd name="T5" fmla="*/ 4 h 5"/>
                <a:gd name="T6" fmla="*/ 8 w 9"/>
                <a:gd name="T7" fmla="*/ 4 h 5"/>
                <a:gd name="T8" fmla="*/ 0 w 9"/>
                <a:gd name="T9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5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3" y="1"/>
                    <a:pt x="6" y="3"/>
                    <a:pt x="9" y="4"/>
                  </a:cubicBezTo>
                  <a:cubicBezTo>
                    <a:pt x="9" y="4"/>
                    <a:pt x="8" y="5"/>
                    <a:pt x="8" y="4"/>
                  </a:cubicBezTo>
                  <a:cubicBezTo>
                    <a:pt x="5" y="3"/>
                    <a:pt x="2" y="2"/>
                    <a:pt x="0" y="1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4" name="Freeform 134"/>
            <p:cNvSpPr>
              <a:spLocks/>
            </p:cNvSpPr>
            <p:nvPr/>
          </p:nvSpPr>
          <p:spPr bwMode="auto">
            <a:xfrm>
              <a:off x="1573213" y="1844675"/>
              <a:ext cx="9525" cy="4763"/>
            </a:xfrm>
            <a:custGeom>
              <a:avLst/>
              <a:gdLst>
                <a:gd name="T0" fmla="*/ 0 w 6"/>
                <a:gd name="T1" fmla="*/ 0 h 3"/>
                <a:gd name="T2" fmla="*/ 1 w 6"/>
                <a:gd name="T3" fmla="*/ 0 h 3"/>
                <a:gd name="T4" fmla="*/ 6 w 6"/>
                <a:gd name="T5" fmla="*/ 3 h 3"/>
                <a:gd name="T6" fmla="*/ 6 w 6"/>
                <a:gd name="T7" fmla="*/ 3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3" y="1"/>
                    <a:pt x="5" y="1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2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75" name="Freeform 135"/>
            <p:cNvSpPr>
              <a:spLocks/>
            </p:cNvSpPr>
            <p:nvPr/>
          </p:nvSpPr>
          <p:spPr bwMode="auto">
            <a:xfrm>
              <a:off x="1557338" y="1844675"/>
              <a:ext cx="9525" cy="4763"/>
            </a:xfrm>
            <a:custGeom>
              <a:avLst/>
              <a:gdLst>
                <a:gd name="T0" fmla="*/ 0 w 6"/>
                <a:gd name="T1" fmla="*/ 0 h 3"/>
                <a:gd name="T2" fmla="*/ 1 w 6"/>
                <a:gd name="T3" fmla="*/ 0 h 3"/>
                <a:gd name="T4" fmla="*/ 6 w 6"/>
                <a:gd name="T5" fmla="*/ 3 h 3"/>
                <a:gd name="T6" fmla="*/ 6 w 6"/>
                <a:gd name="T7" fmla="*/ 3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3" y="1"/>
                    <a:pt x="5" y="1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2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07" name="Freeform 136"/>
            <p:cNvSpPr>
              <a:spLocks/>
            </p:cNvSpPr>
            <p:nvPr/>
          </p:nvSpPr>
          <p:spPr bwMode="auto">
            <a:xfrm>
              <a:off x="1620838" y="1830387"/>
              <a:ext cx="22225" cy="9525"/>
            </a:xfrm>
            <a:custGeom>
              <a:avLst/>
              <a:gdLst>
                <a:gd name="T0" fmla="*/ 12 w 13"/>
                <a:gd name="T1" fmla="*/ 6 h 6"/>
                <a:gd name="T2" fmla="*/ 1 w 13"/>
                <a:gd name="T3" fmla="*/ 1 h 6"/>
                <a:gd name="T4" fmla="*/ 1 w 13"/>
                <a:gd name="T5" fmla="*/ 0 h 6"/>
                <a:gd name="T6" fmla="*/ 12 w 13"/>
                <a:gd name="T7" fmla="*/ 5 h 6"/>
                <a:gd name="T8" fmla="*/ 12 w 13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6">
                  <a:moveTo>
                    <a:pt x="12" y="6"/>
                  </a:moveTo>
                  <a:cubicBezTo>
                    <a:pt x="8" y="5"/>
                    <a:pt x="4" y="3"/>
                    <a:pt x="1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5" y="2"/>
                    <a:pt x="9" y="4"/>
                    <a:pt x="12" y="5"/>
                  </a:cubicBezTo>
                  <a:cubicBezTo>
                    <a:pt x="13" y="6"/>
                    <a:pt x="12" y="6"/>
                    <a:pt x="12" y="6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39" name="Freeform 137"/>
            <p:cNvSpPr>
              <a:spLocks/>
            </p:cNvSpPr>
            <p:nvPr/>
          </p:nvSpPr>
          <p:spPr bwMode="auto">
            <a:xfrm>
              <a:off x="1670051" y="1852612"/>
              <a:ext cx="15875" cy="6350"/>
            </a:xfrm>
            <a:custGeom>
              <a:avLst/>
              <a:gdLst>
                <a:gd name="T0" fmla="*/ 9 w 9"/>
                <a:gd name="T1" fmla="*/ 4 h 4"/>
                <a:gd name="T2" fmla="*/ 8 w 9"/>
                <a:gd name="T3" fmla="*/ 4 h 4"/>
                <a:gd name="T4" fmla="*/ 0 w 9"/>
                <a:gd name="T5" fmla="*/ 1 h 4"/>
                <a:gd name="T6" fmla="*/ 0 w 9"/>
                <a:gd name="T7" fmla="*/ 0 h 4"/>
                <a:gd name="T8" fmla="*/ 9 w 9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">
                  <a:moveTo>
                    <a:pt x="9" y="4"/>
                  </a:moveTo>
                  <a:cubicBezTo>
                    <a:pt x="9" y="4"/>
                    <a:pt x="9" y="4"/>
                    <a:pt x="8" y="4"/>
                  </a:cubicBezTo>
                  <a:cubicBezTo>
                    <a:pt x="6" y="3"/>
                    <a:pt x="3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"/>
                    <a:pt x="6" y="2"/>
                    <a:pt x="9" y="4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0" name="Freeform 138"/>
            <p:cNvSpPr>
              <a:spLocks/>
            </p:cNvSpPr>
            <p:nvPr/>
          </p:nvSpPr>
          <p:spPr bwMode="auto">
            <a:xfrm>
              <a:off x="1628776" y="1828800"/>
              <a:ext cx="14287" cy="4763"/>
            </a:xfrm>
            <a:custGeom>
              <a:avLst/>
              <a:gdLst>
                <a:gd name="T0" fmla="*/ 0 w 8"/>
                <a:gd name="T1" fmla="*/ 0 h 3"/>
                <a:gd name="T2" fmla="*/ 1 w 8"/>
                <a:gd name="T3" fmla="*/ 0 h 3"/>
                <a:gd name="T4" fmla="*/ 8 w 8"/>
                <a:gd name="T5" fmla="*/ 3 h 3"/>
                <a:gd name="T6" fmla="*/ 7 w 8"/>
                <a:gd name="T7" fmla="*/ 3 h 3"/>
                <a:gd name="T8" fmla="*/ 0 w 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3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3" y="1"/>
                    <a:pt x="6" y="2"/>
                    <a:pt x="8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5" y="2"/>
                    <a:pt x="3" y="1"/>
                    <a:pt x="0" y="0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1" name="Freeform 139"/>
            <p:cNvSpPr>
              <a:spLocks/>
            </p:cNvSpPr>
            <p:nvPr/>
          </p:nvSpPr>
          <p:spPr bwMode="auto">
            <a:xfrm>
              <a:off x="1649413" y="1844675"/>
              <a:ext cx="14287" cy="4763"/>
            </a:xfrm>
            <a:custGeom>
              <a:avLst/>
              <a:gdLst>
                <a:gd name="T0" fmla="*/ 7 w 8"/>
                <a:gd name="T1" fmla="*/ 3 h 3"/>
                <a:gd name="T2" fmla="*/ 0 w 8"/>
                <a:gd name="T3" fmla="*/ 0 h 3"/>
                <a:gd name="T4" fmla="*/ 0 w 8"/>
                <a:gd name="T5" fmla="*/ 0 h 3"/>
                <a:gd name="T6" fmla="*/ 7 w 8"/>
                <a:gd name="T7" fmla="*/ 3 h 3"/>
                <a:gd name="T8" fmla="*/ 7 w 8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3">
                  <a:moveTo>
                    <a:pt x="7" y="3"/>
                  </a:moveTo>
                  <a:cubicBezTo>
                    <a:pt x="4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"/>
                    <a:pt x="5" y="2"/>
                    <a:pt x="7" y="3"/>
                  </a:cubicBezTo>
                  <a:cubicBezTo>
                    <a:pt x="8" y="3"/>
                    <a:pt x="7" y="3"/>
                    <a:pt x="7" y="3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2" name="Freeform 140"/>
            <p:cNvSpPr>
              <a:spLocks/>
            </p:cNvSpPr>
            <p:nvPr/>
          </p:nvSpPr>
          <p:spPr bwMode="auto">
            <a:xfrm>
              <a:off x="1665288" y="1844675"/>
              <a:ext cx="14287" cy="4763"/>
            </a:xfrm>
            <a:custGeom>
              <a:avLst/>
              <a:gdLst>
                <a:gd name="T0" fmla="*/ 1 w 8"/>
                <a:gd name="T1" fmla="*/ 0 h 3"/>
                <a:gd name="T2" fmla="*/ 8 w 8"/>
                <a:gd name="T3" fmla="*/ 3 h 3"/>
                <a:gd name="T4" fmla="*/ 7 w 8"/>
                <a:gd name="T5" fmla="*/ 3 h 3"/>
                <a:gd name="T6" fmla="*/ 0 w 8"/>
                <a:gd name="T7" fmla="*/ 0 h 3"/>
                <a:gd name="T8" fmla="*/ 1 w 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3">
                  <a:moveTo>
                    <a:pt x="1" y="0"/>
                  </a:moveTo>
                  <a:cubicBezTo>
                    <a:pt x="3" y="1"/>
                    <a:pt x="5" y="2"/>
                    <a:pt x="8" y="3"/>
                  </a:cubicBezTo>
                  <a:cubicBezTo>
                    <a:pt x="8" y="3"/>
                    <a:pt x="7" y="3"/>
                    <a:pt x="7" y="3"/>
                  </a:cubicBezTo>
                  <a:cubicBezTo>
                    <a:pt x="5" y="2"/>
                    <a:pt x="2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3" name="Freeform 141"/>
            <p:cNvSpPr>
              <a:spLocks/>
            </p:cNvSpPr>
            <p:nvPr/>
          </p:nvSpPr>
          <p:spPr bwMode="auto">
            <a:xfrm>
              <a:off x="1641476" y="1838325"/>
              <a:ext cx="7937" cy="6350"/>
            </a:xfrm>
            <a:custGeom>
              <a:avLst/>
              <a:gdLst>
                <a:gd name="T0" fmla="*/ 5 w 5"/>
                <a:gd name="T1" fmla="*/ 3 h 3"/>
                <a:gd name="T2" fmla="*/ 5 w 5"/>
                <a:gd name="T3" fmla="*/ 3 h 3"/>
                <a:gd name="T4" fmla="*/ 0 w 5"/>
                <a:gd name="T5" fmla="*/ 1 h 3"/>
                <a:gd name="T6" fmla="*/ 0 w 5"/>
                <a:gd name="T7" fmla="*/ 0 h 3"/>
                <a:gd name="T8" fmla="*/ 5 w 5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3" y="3"/>
                    <a:pt x="1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4" y="2"/>
                    <a:pt x="5" y="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4" name="Freeform 142"/>
            <p:cNvSpPr>
              <a:spLocks/>
            </p:cNvSpPr>
            <p:nvPr/>
          </p:nvSpPr>
          <p:spPr bwMode="auto">
            <a:xfrm>
              <a:off x="1657351" y="1838325"/>
              <a:ext cx="9525" cy="6350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3 h 3"/>
                <a:gd name="T4" fmla="*/ 0 w 6"/>
                <a:gd name="T5" fmla="*/ 1 h 3"/>
                <a:gd name="T6" fmla="*/ 1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3" y="3"/>
                    <a:pt x="2" y="2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2" y="1"/>
                    <a:pt x="4" y="2"/>
                    <a:pt x="6" y="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5" name="Freeform 143"/>
            <p:cNvSpPr>
              <a:spLocks/>
            </p:cNvSpPr>
            <p:nvPr/>
          </p:nvSpPr>
          <p:spPr bwMode="auto">
            <a:xfrm>
              <a:off x="1662113" y="1849437"/>
              <a:ext cx="7937" cy="4763"/>
            </a:xfrm>
            <a:custGeom>
              <a:avLst/>
              <a:gdLst>
                <a:gd name="T0" fmla="*/ 0 w 5"/>
                <a:gd name="T1" fmla="*/ 0 h 3"/>
                <a:gd name="T2" fmla="*/ 0 w 5"/>
                <a:gd name="T3" fmla="*/ 0 h 3"/>
                <a:gd name="T4" fmla="*/ 5 w 5"/>
                <a:gd name="T5" fmla="*/ 2 h 3"/>
                <a:gd name="T6" fmla="*/ 5 w 5"/>
                <a:gd name="T7" fmla="*/ 3 h 3"/>
                <a:gd name="T8" fmla="*/ 0 w 5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6" name="Freeform 144"/>
            <p:cNvSpPr>
              <a:spLocks/>
            </p:cNvSpPr>
            <p:nvPr/>
          </p:nvSpPr>
          <p:spPr bwMode="auto">
            <a:xfrm>
              <a:off x="1677988" y="1849437"/>
              <a:ext cx="9525" cy="4763"/>
            </a:xfrm>
            <a:custGeom>
              <a:avLst/>
              <a:gdLst>
                <a:gd name="T0" fmla="*/ 0 w 6"/>
                <a:gd name="T1" fmla="*/ 0 h 3"/>
                <a:gd name="T2" fmla="*/ 1 w 6"/>
                <a:gd name="T3" fmla="*/ 0 h 3"/>
                <a:gd name="T4" fmla="*/ 6 w 6"/>
                <a:gd name="T5" fmla="*/ 2 h 3"/>
                <a:gd name="T6" fmla="*/ 5 w 6"/>
                <a:gd name="T7" fmla="*/ 3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4" y="1"/>
                    <a:pt x="6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3" y="2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7" name="Freeform 145"/>
            <p:cNvSpPr>
              <a:spLocks/>
            </p:cNvSpPr>
            <p:nvPr/>
          </p:nvSpPr>
          <p:spPr bwMode="auto">
            <a:xfrm>
              <a:off x="1641476" y="1833562"/>
              <a:ext cx="9525" cy="3175"/>
            </a:xfrm>
            <a:custGeom>
              <a:avLst/>
              <a:gdLst>
                <a:gd name="T0" fmla="*/ 0 w 6"/>
                <a:gd name="T1" fmla="*/ 0 h 2"/>
                <a:gd name="T2" fmla="*/ 1 w 6"/>
                <a:gd name="T3" fmla="*/ 0 h 2"/>
                <a:gd name="T4" fmla="*/ 6 w 6"/>
                <a:gd name="T5" fmla="*/ 2 h 2"/>
                <a:gd name="T6" fmla="*/ 5 w 6"/>
                <a:gd name="T7" fmla="*/ 2 h 2"/>
                <a:gd name="T8" fmla="*/ 0 w 6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4" y="1"/>
                    <a:pt x="6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4" y="2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8" name="Freeform 146"/>
            <p:cNvSpPr>
              <a:spLocks/>
            </p:cNvSpPr>
            <p:nvPr/>
          </p:nvSpPr>
          <p:spPr bwMode="auto">
            <a:xfrm>
              <a:off x="1649413" y="1836737"/>
              <a:ext cx="9525" cy="3175"/>
            </a:xfrm>
            <a:custGeom>
              <a:avLst/>
              <a:gdLst>
                <a:gd name="T0" fmla="*/ 0 w 5"/>
                <a:gd name="T1" fmla="*/ 0 h 2"/>
                <a:gd name="T2" fmla="*/ 1 w 5"/>
                <a:gd name="T3" fmla="*/ 0 h 2"/>
                <a:gd name="T4" fmla="*/ 5 w 5"/>
                <a:gd name="T5" fmla="*/ 1 h 2"/>
                <a:gd name="T6" fmla="*/ 4 w 5"/>
                <a:gd name="T7" fmla="*/ 2 h 2"/>
                <a:gd name="T8" fmla="*/ 0 w 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1"/>
                    <a:pt x="5" y="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49" name="Freeform 147"/>
            <p:cNvSpPr>
              <a:spLocks/>
            </p:cNvSpPr>
            <p:nvPr/>
          </p:nvSpPr>
          <p:spPr bwMode="auto">
            <a:xfrm>
              <a:off x="1619251" y="1830387"/>
              <a:ext cx="3175" cy="1588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1 h 1"/>
                <a:gd name="T4" fmla="*/ 0 w 2"/>
                <a:gd name="T5" fmla="*/ 0 h 1"/>
                <a:gd name="T6" fmla="*/ 1 w 2"/>
                <a:gd name="T7" fmla="*/ 0 h 1"/>
                <a:gd name="T8" fmla="*/ 2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0" name="Freeform 148"/>
            <p:cNvSpPr>
              <a:spLocks/>
            </p:cNvSpPr>
            <p:nvPr/>
          </p:nvSpPr>
          <p:spPr bwMode="auto">
            <a:xfrm>
              <a:off x="1604963" y="1830387"/>
              <a:ext cx="20637" cy="9525"/>
            </a:xfrm>
            <a:custGeom>
              <a:avLst/>
              <a:gdLst>
                <a:gd name="T0" fmla="*/ 12 w 12"/>
                <a:gd name="T1" fmla="*/ 6 h 6"/>
                <a:gd name="T2" fmla="*/ 0 w 12"/>
                <a:gd name="T3" fmla="*/ 1 h 6"/>
                <a:gd name="T4" fmla="*/ 1 w 12"/>
                <a:gd name="T5" fmla="*/ 0 h 6"/>
                <a:gd name="T6" fmla="*/ 12 w 12"/>
                <a:gd name="T7" fmla="*/ 5 h 6"/>
                <a:gd name="T8" fmla="*/ 12 w 1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6">
                  <a:moveTo>
                    <a:pt x="12" y="6"/>
                  </a:moveTo>
                  <a:cubicBezTo>
                    <a:pt x="8" y="5"/>
                    <a:pt x="4" y="3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5" y="2"/>
                    <a:pt x="9" y="4"/>
                    <a:pt x="12" y="5"/>
                  </a:cubicBezTo>
                  <a:cubicBezTo>
                    <a:pt x="12" y="6"/>
                    <a:pt x="12" y="6"/>
                    <a:pt x="12" y="6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1" name="Freeform 149"/>
            <p:cNvSpPr>
              <a:spLocks/>
            </p:cNvSpPr>
            <p:nvPr/>
          </p:nvSpPr>
          <p:spPr bwMode="auto">
            <a:xfrm>
              <a:off x="1655763" y="1852612"/>
              <a:ext cx="14287" cy="6350"/>
            </a:xfrm>
            <a:custGeom>
              <a:avLst/>
              <a:gdLst>
                <a:gd name="T0" fmla="*/ 9 w 9"/>
                <a:gd name="T1" fmla="*/ 4 h 4"/>
                <a:gd name="T2" fmla="*/ 8 w 9"/>
                <a:gd name="T3" fmla="*/ 4 h 4"/>
                <a:gd name="T4" fmla="*/ 0 w 9"/>
                <a:gd name="T5" fmla="*/ 1 h 4"/>
                <a:gd name="T6" fmla="*/ 0 w 9"/>
                <a:gd name="T7" fmla="*/ 0 h 4"/>
                <a:gd name="T8" fmla="*/ 9 w 9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4">
                  <a:moveTo>
                    <a:pt x="9" y="4"/>
                  </a:moveTo>
                  <a:cubicBezTo>
                    <a:pt x="9" y="4"/>
                    <a:pt x="9" y="4"/>
                    <a:pt x="8" y="4"/>
                  </a:cubicBezTo>
                  <a:cubicBezTo>
                    <a:pt x="5" y="3"/>
                    <a:pt x="2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"/>
                    <a:pt x="6" y="2"/>
                    <a:pt x="9" y="4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2" name="Freeform 150"/>
            <p:cNvSpPr>
              <a:spLocks/>
            </p:cNvSpPr>
            <p:nvPr/>
          </p:nvSpPr>
          <p:spPr bwMode="auto">
            <a:xfrm>
              <a:off x="1635126" y="1844675"/>
              <a:ext cx="11112" cy="4763"/>
            </a:xfrm>
            <a:custGeom>
              <a:avLst/>
              <a:gdLst>
                <a:gd name="T0" fmla="*/ 7 w 7"/>
                <a:gd name="T1" fmla="*/ 3 h 3"/>
                <a:gd name="T2" fmla="*/ 0 w 7"/>
                <a:gd name="T3" fmla="*/ 0 h 3"/>
                <a:gd name="T4" fmla="*/ 0 w 7"/>
                <a:gd name="T5" fmla="*/ 0 h 3"/>
                <a:gd name="T6" fmla="*/ 7 w 7"/>
                <a:gd name="T7" fmla="*/ 3 h 3"/>
                <a:gd name="T8" fmla="*/ 7 w 7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7" y="3"/>
                  </a:moveTo>
                  <a:cubicBezTo>
                    <a:pt x="4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1"/>
                    <a:pt x="5" y="2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lose/>
                </a:path>
              </a:pathLst>
            </a:custGeom>
            <a:solidFill>
              <a:srgbClr val="0E0E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3" name="Freeform 151"/>
            <p:cNvSpPr>
              <a:spLocks/>
            </p:cNvSpPr>
            <p:nvPr/>
          </p:nvSpPr>
          <p:spPr bwMode="auto">
            <a:xfrm>
              <a:off x="1646238" y="1849437"/>
              <a:ext cx="9525" cy="4763"/>
            </a:xfrm>
            <a:custGeom>
              <a:avLst/>
              <a:gdLst>
                <a:gd name="T0" fmla="*/ 0 w 5"/>
                <a:gd name="T1" fmla="*/ 0 h 3"/>
                <a:gd name="T2" fmla="*/ 0 w 5"/>
                <a:gd name="T3" fmla="*/ 0 h 3"/>
                <a:gd name="T4" fmla="*/ 5 w 5"/>
                <a:gd name="T5" fmla="*/ 2 h 3"/>
                <a:gd name="T6" fmla="*/ 5 w 5"/>
                <a:gd name="T7" fmla="*/ 3 h 3"/>
                <a:gd name="T8" fmla="*/ 0 w 5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4" name="Freeform 152"/>
            <p:cNvSpPr>
              <a:spLocks/>
            </p:cNvSpPr>
            <p:nvPr/>
          </p:nvSpPr>
          <p:spPr bwMode="auto">
            <a:xfrm>
              <a:off x="1625601" y="1838325"/>
              <a:ext cx="9525" cy="6350"/>
            </a:xfrm>
            <a:custGeom>
              <a:avLst/>
              <a:gdLst>
                <a:gd name="T0" fmla="*/ 5 w 5"/>
                <a:gd name="T1" fmla="*/ 3 h 3"/>
                <a:gd name="T2" fmla="*/ 5 w 5"/>
                <a:gd name="T3" fmla="*/ 3 h 3"/>
                <a:gd name="T4" fmla="*/ 0 w 5"/>
                <a:gd name="T5" fmla="*/ 1 h 3"/>
                <a:gd name="T6" fmla="*/ 0 w 5"/>
                <a:gd name="T7" fmla="*/ 0 h 3"/>
                <a:gd name="T8" fmla="*/ 5 w 5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3" y="3"/>
                    <a:pt x="1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4" y="2"/>
                    <a:pt x="5" y="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5" name="Freeform 153"/>
            <p:cNvSpPr>
              <a:spLocks/>
            </p:cNvSpPr>
            <p:nvPr/>
          </p:nvSpPr>
          <p:spPr bwMode="auto">
            <a:xfrm>
              <a:off x="1597026" y="1827212"/>
              <a:ext cx="9525" cy="4763"/>
            </a:xfrm>
            <a:custGeom>
              <a:avLst/>
              <a:gdLst>
                <a:gd name="T0" fmla="*/ 6 w 6"/>
                <a:gd name="T1" fmla="*/ 2 h 3"/>
                <a:gd name="T2" fmla="*/ 5 w 6"/>
                <a:gd name="T3" fmla="*/ 3 h 3"/>
                <a:gd name="T4" fmla="*/ 0 w 6"/>
                <a:gd name="T5" fmla="*/ 1 h 3"/>
                <a:gd name="T6" fmla="*/ 1 w 6"/>
                <a:gd name="T7" fmla="*/ 0 h 3"/>
                <a:gd name="T8" fmla="*/ 6 w 6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2"/>
                  </a:move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2" y="2"/>
                    <a:pt x="0" y="1"/>
                  </a:cubicBezTo>
                  <a:cubicBezTo>
                    <a:pt x="1" y="1"/>
                    <a:pt x="1" y="0"/>
                    <a:pt x="1" y="0"/>
                  </a:cubicBezTo>
                  <a:cubicBezTo>
                    <a:pt x="3" y="1"/>
                    <a:pt x="4" y="2"/>
                    <a:pt x="6" y="2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6" name="Freeform 154"/>
            <p:cNvSpPr>
              <a:spLocks/>
            </p:cNvSpPr>
            <p:nvPr/>
          </p:nvSpPr>
          <p:spPr bwMode="auto">
            <a:xfrm>
              <a:off x="1582738" y="1841500"/>
              <a:ext cx="14287" cy="6350"/>
            </a:xfrm>
            <a:custGeom>
              <a:avLst/>
              <a:gdLst>
                <a:gd name="T0" fmla="*/ 1 w 8"/>
                <a:gd name="T1" fmla="*/ 0 h 3"/>
                <a:gd name="T2" fmla="*/ 8 w 8"/>
                <a:gd name="T3" fmla="*/ 3 h 3"/>
                <a:gd name="T4" fmla="*/ 7 w 8"/>
                <a:gd name="T5" fmla="*/ 3 h 3"/>
                <a:gd name="T6" fmla="*/ 0 w 8"/>
                <a:gd name="T7" fmla="*/ 0 h 3"/>
                <a:gd name="T8" fmla="*/ 1 w 8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3">
                  <a:moveTo>
                    <a:pt x="1" y="0"/>
                  </a:moveTo>
                  <a:cubicBezTo>
                    <a:pt x="3" y="1"/>
                    <a:pt x="6" y="2"/>
                    <a:pt x="8" y="3"/>
                  </a:cubicBezTo>
                  <a:cubicBezTo>
                    <a:pt x="8" y="3"/>
                    <a:pt x="8" y="3"/>
                    <a:pt x="7" y="3"/>
                  </a:cubicBezTo>
                  <a:cubicBezTo>
                    <a:pt x="5" y="2"/>
                    <a:pt x="3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7" name="Freeform 155"/>
            <p:cNvSpPr>
              <a:spLocks/>
            </p:cNvSpPr>
            <p:nvPr/>
          </p:nvSpPr>
          <p:spPr bwMode="auto">
            <a:xfrm>
              <a:off x="1595438" y="1847850"/>
              <a:ext cx="9525" cy="4763"/>
            </a:xfrm>
            <a:custGeom>
              <a:avLst/>
              <a:gdLst>
                <a:gd name="T0" fmla="*/ 0 w 6"/>
                <a:gd name="T1" fmla="*/ 0 h 3"/>
                <a:gd name="T2" fmla="*/ 1 w 6"/>
                <a:gd name="T3" fmla="*/ 0 h 3"/>
                <a:gd name="T4" fmla="*/ 6 w 6"/>
                <a:gd name="T5" fmla="*/ 2 h 3"/>
                <a:gd name="T6" fmla="*/ 5 w 6"/>
                <a:gd name="T7" fmla="*/ 3 h 3"/>
                <a:gd name="T8" fmla="*/ 0 w 6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5" y="1"/>
                    <a:pt x="6" y="2"/>
                  </a:cubicBezTo>
                  <a:cubicBezTo>
                    <a:pt x="6" y="2"/>
                    <a:pt x="6" y="2"/>
                    <a:pt x="5" y="3"/>
                  </a:cubicBezTo>
                  <a:cubicBezTo>
                    <a:pt x="4" y="2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8" name="Freeform 156"/>
            <p:cNvSpPr>
              <a:spLocks/>
            </p:cNvSpPr>
            <p:nvPr/>
          </p:nvSpPr>
          <p:spPr bwMode="auto">
            <a:xfrm>
              <a:off x="1574801" y="1836737"/>
              <a:ext cx="9525" cy="4763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3 h 3"/>
                <a:gd name="T4" fmla="*/ 0 w 6"/>
                <a:gd name="T5" fmla="*/ 1 h 3"/>
                <a:gd name="T6" fmla="*/ 1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cubicBezTo>
                    <a:pt x="6" y="3"/>
                    <a:pt x="6" y="3"/>
                    <a:pt x="5" y="3"/>
                  </a:cubicBezTo>
                  <a:cubicBezTo>
                    <a:pt x="4" y="3"/>
                    <a:pt x="2" y="2"/>
                    <a:pt x="0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3" y="1"/>
                    <a:pt x="5" y="2"/>
                    <a:pt x="6" y="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59" name="Freeform 157"/>
            <p:cNvSpPr>
              <a:spLocks/>
            </p:cNvSpPr>
            <p:nvPr/>
          </p:nvSpPr>
          <p:spPr bwMode="auto">
            <a:xfrm>
              <a:off x="1600201" y="1841500"/>
              <a:ext cx="11112" cy="6350"/>
            </a:xfrm>
            <a:custGeom>
              <a:avLst/>
              <a:gdLst>
                <a:gd name="T0" fmla="*/ 0 w 7"/>
                <a:gd name="T1" fmla="*/ 0 h 3"/>
                <a:gd name="T2" fmla="*/ 7 w 7"/>
                <a:gd name="T3" fmla="*/ 3 h 3"/>
                <a:gd name="T4" fmla="*/ 7 w 7"/>
                <a:gd name="T5" fmla="*/ 3 h 3"/>
                <a:gd name="T6" fmla="*/ 0 w 7"/>
                <a:gd name="T7" fmla="*/ 0 h 3"/>
                <a:gd name="T8" fmla="*/ 0 w 7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">
                  <a:moveTo>
                    <a:pt x="0" y="0"/>
                  </a:moveTo>
                  <a:cubicBezTo>
                    <a:pt x="3" y="1"/>
                    <a:pt x="5" y="2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4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0" name="Freeform 158"/>
            <p:cNvSpPr>
              <a:spLocks/>
            </p:cNvSpPr>
            <p:nvPr/>
          </p:nvSpPr>
          <p:spPr bwMode="auto">
            <a:xfrm>
              <a:off x="1611313" y="1847850"/>
              <a:ext cx="9525" cy="4763"/>
            </a:xfrm>
            <a:custGeom>
              <a:avLst/>
              <a:gdLst>
                <a:gd name="T0" fmla="*/ 0 w 5"/>
                <a:gd name="T1" fmla="*/ 0 h 3"/>
                <a:gd name="T2" fmla="*/ 0 w 5"/>
                <a:gd name="T3" fmla="*/ 0 h 3"/>
                <a:gd name="T4" fmla="*/ 5 w 5"/>
                <a:gd name="T5" fmla="*/ 2 h 3"/>
                <a:gd name="T6" fmla="*/ 5 w 5"/>
                <a:gd name="T7" fmla="*/ 3 h 3"/>
                <a:gd name="T8" fmla="*/ 0 w 5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3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1" name="Freeform 159"/>
            <p:cNvSpPr>
              <a:spLocks/>
            </p:cNvSpPr>
            <p:nvPr/>
          </p:nvSpPr>
          <p:spPr bwMode="auto">
            <a:xfrm>
              <a:off x="1592263" y="1836737"/>
              <a:ext cx="7937" cy="4763"/>
            </a:xfrm>
            <a:custGeom>
              <a:avLst/>
              <a:gdLst>
                <a:gd name="T0" fmla="*/ 5 w 5"/>
                <a:gd name="T1" fmla="*/ 3 h 3"/>
                <a:gd name="T2" fmla="*/ 5 w 5"/>
                <a:gd name="T3" fmla="*/ 3 h 3"/>
                <a:gd name="T4" fmla="*/ 0 w 5"/>
                <a:gd name="T5" fmla="*/ 1 h 3"/>
                <a:gd name="T6" fmla="*/ 0 w 5"/>
                <a:gd name="T7" fmla="*/ 0 h 3"/>
                <a:gd name="T8" fmla="*/ 5 w 5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3" y="3"/>
                    <a:pt x="1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4" y="2"/>
                    <a:pt x="5" y="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2" name="Freeform 160"/>
            <p:cNvSpPr>
              <a:spLocks/>
            </p:cNvSpPr>
            <p:nvPr/>
          </p:nvSpPr>
          <p:spPr bwMode="auto">
            <a:xfrm>
              <a:off x="1616076" y="1841500"/>
              <a:ext cx="7937" cy="4763"/>
            </a:xfrm>
            <a:custGeom>
              <a:avLst/>
              <a:gdLst>
                <a:gd name="T0" fmla="*/ 0 w 5"/>
                <a:gd name="T1" fmla="*/ 0 h 2"/>
                <a:gd name="T2" fmla="*/ 4 w 5"/>
                <a:gd name="T3" fmla="*/ 2 h 2"/>
                <a:gd name="T4" fmla="*/ 5 w 5"/>
                <a:gd name="T5" fmla="*/ 2 h 2"/>
                <a:gd name="T6" fmla="*/ 4 w 5"/>
                <a:gd name="T7" fmla="*/ 2 h 2"/>
                <a:gd name="T8" fmla="*/ 0 w 5"/>
                <a:gd name="T9" fmla="*/ 0 h 2"/>
                <a:gd name="T10" fmla="*/ 0 w 5"/>
                <a:gd name="T11" fmla="*/ 0 h 2"/>
                <a:gd name="T12" fmla="*/ 0 w 5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2" y="0"/>
                    <a:pt x="3" y="1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63" name="Freeform 161"/>
            <p:cNvSpPr>
              <a:spLocks/>
            </p:cNvSpPr>
            <p:nvPr/>
          </p:nvSpPr>
          <p:spPr bwMode="auto">
            <a:xfrm>
              <a:off x="1579563" y="1827212"/>
              <a:ext cx="7937" cy="3175"/>
            </a:xfrm>
            <a:custGeom>
              <a:avLst/>
              <a:gdLst>
                <a:gd name="T0" fmla="*/ 1 w 5"/>
                <a:gd name="T1" fmla="*/ 0 h 2"/>
                <a:gd name="T2" fmla="*/ 0 w 5"/>
                <a:gd name="T3" fmla="*/ 0 h 2"/>
                <a:gd name="T4" fmla="*/ 5 w 5"/>
                <a:gd name="T5" fmla="*/ 2 h 2"/>
                <a:gd name="T6" fmla="*/ 5 w 5"/>
                <a:gd name="T7" fmla="*/ 2 h 2"/>
                <a:gd name="T8" fmla="*/ 5 w 5"/>
                <a:gd name="T9" fmla="*/ 2 h 2"/>
                <a:gd name="T10" fmla="*/ 1 w 5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2" y="1"/>
                    <a:pt x="1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8" name="Freeform 162"/>
            <p:cNvSpPr>
              <a:spLocks/>
            </p:cNvSpPr>
            <p:nvPr/>
          </p:nvSpPr>
          <p:spPr bwMode="auto">
            <a:xfrm>
              <a:off x="1587501" y="1830387"/>
              <a:ext cx="7937" cy="3175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4 w 4"/>
                <a:gd name="T5" fmla="*/ 2 h 2"/>
                <a:gd name="T6" fmla="*/ 4 w 4"/>
                <a:gd name="T7" fmla="*/ 2 h 2"/>
                <a:gd name="T8" fmla="*/ 4 w 4"/>
                <a:gd name="T9" fmla="*/ 2 h 2"/>
                <a:gd name="T10" fmla="*/ 0 w 4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3" y="0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29" name="Freeform 163"/>
            <p:cNvSpPr>
              <a:spLocks/>
            </p:cNvSpPr>
            <p:nvPr/>
          </p:nvSpPr>
          <p:spPr bwMode="auto">
            <a:xfrm>
              <a:off x="1622426" y="1846262"/>
              <a:ext cx="7937" cy="3175"/>
            </a:xfrm>
            <a:custGeom>
              <a:avLst/>
              <a:gdLst>
                <a:gd name="T0" fmla="*/ 0 w 5"/>
                <a:gd name="T1" fmla="*/ 0 h 2"/>
                <a:gd name="T2" fmla="*/ 0 w 5"/>
                <a:gd name="T3" fmla="*/ 0 h 2"/>
                <a:gd name="T4" fmla="*/ 5 w 5"/>
                <a:gd name="T5" fmla="*/ 2 h 2"/>
                <a:gd name="T6" fmla="*/ 5 w 5"/>
                <a:gd name="T7" fmla="*/ 2 h 2"/>
                <a:gd name="T8" fmla="*/ 5 w 5"/>
                <a:gd name="T9" fmla="*/ 2 h 2"/>
                <a:gd name="T10" fmla="*/ 0 w 5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2" y="1"/>
                    <a:pt x="0" y="0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0" name="Freeform 164"/>
            <p:cNvSpPr>
              <a:spLocks/>
            </p:cNvSpPr>
            <p:nvPr/>
          </p:nvSpPr>
          <p:spPr bwMode="auto">
            <a:xfrm>
              <a:off x="1608138" y="1838325"/>
              <a:ext cx="7937" cy="3175"/>
            </a:xfrm>
            <a:custGeom>
              <a:avLst/>
              <a:gdLst>
                <a:gd name="T0" fmla="*/ 4 w 4"/>
                <a:gd name="T1" fmla="*/ 2 h 2"/>
                <a:gd name="T2" fmla="*/ 4 w 4"/>
                <a:gd name="T3" fmla="*/ 2 h 2"/>
                <a:gd name="T4" fmla="*/ 0 w 4"/>
                <a:gd name="T5" fmla="*/ 0 h 2"/>
                <a:gd name="T6" fmla="*/ 0 w 4"/>
                <a:gd name="T7" fmla="*/ 0 h 2"/>
                <a:gd name="T8" fmla="*/ 0 w 4"/>
                <a:gd name="T9" fmla="*/ 0 h 2"/>
                <a:gd name="T10" fmla="*/ 4 w 4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3" y="1"/>
                    <a:pt x="4" y="2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31" name="Freeform 165"/>
            <p:cNvSpPr>
              <a:spLocks/>
            </p:cNvSpPr>
            <p:nvPr/>
          </p:nvSpPr>
          <p:spPr bwMode="auto">
            <a:xfrm>
              <a:off x="1595438" y="1833562"/>
              <a:ext cx="7937" cy="3175"/>
            </a:xfrm>
            <a:custGeom>
              <a:avLst/>
              <a:gdLst>
                <a:gd name="T0" fmla="*/ 0 w 5"/>
                <a:gd name="T1" fmla="*/ 0 h 2"/>
                <a:gd name="T2" fmla="*/ 0 w 5"/>
                <a:gd name="T3" fmla="*/ 0 h 2"/>
                <a:gd name="T4" fmla="*/ 4 w 5"/>
                <a:gd name="T5" fmla="*/ 1 h 2"/>
                <a:gd name="T6" fmla="*/ 5 w 5"/>
                <a:gd name="T7" fmla="*/ 2 h 2"/>
                <a:gd name="T8" fmla="*/ 4 w 5"/>
                <a:gd name="T9" fmla="*/ 2 h 2"/>
                <a:gd name="T10" fmla="*/ 0 w 5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2" name="Freeform 166"/>
            <p:cNvSpPr>
              <a:spLocks/>
            </p:cNvSpPr>
            <p:nvPr/>
          </p:nvSpPr>
          <p:spPr bwMode="auto">
            <a:xfrm>
              <a:off x="1643063" y="1854200"/>
              <a:ext cx="7937" cy="3175"/>
            </a:xfrm>
            <a:custGeom>
              <a:avLst/>
              <a:gdLst>
                <a:gd name="T0" fmla="*/ 5 w 5"/>
                <a:gd name="T1" fmla="*/ 2 h 2"/>
                <a:gd name="T2" fmla="*/ 5 w 5"/>
                <a:gd name="T3" fmla="*/ 2 h 2"/>
                <a:gd name="T4" fmla="*/ 0 w 5"/>
                <a:gd name="T5" fmla="*/ 0 h 2"/>
                <a:gd name="T6" fmla="*/ 0 w 5"/>
                <a:gd name="T7" fmla="*/ 0 h 2"/>
                <a:gd name="T8" fmla="*/ 0 w 5"/>
                <a:gd name="T9" fmla="*/ 0 h 2"/>
                <a:gd name="T10" fmla="*/ 5 w 5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2" y="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3" name="Freeform 167"/>
            <p:cNvSpPr>
              <a:spLocks/>
            </p:cNvSpPr>
            <p:nvPr/>
          </p:nvSpPr>
          <p:spPr bwMode="auto">
            <a:xfrm>
              <a:off x="1601788" y="1835150"/>
              <a:ext cx="6350" cy="3175"/>
            </a:xfrm>
            <a:custGeom>
              <a:avLst/>
              <a:gdLst>
                <a:gd name="T0" fmla="*/ 0 w 4"/>
                <a:gd name="T1" fmla="*/ 1 h 2"/>
                <a:gd name="T2" fmla="*/ 0 w 4"/>
                <a:gd name="T3" fmla="*/ 0 h 2"/>
                <a:gd name="T4" fmla="*/ 4 w 4"/>
                <a:gd name="T5" fmla="*/ 2 h 2"/>
                <a:gd name="T6" fmla="*/ 4 w 4"/>
                <a:gd name="T7" fmla="*/ 2 h 2"/>
                <a:gd name="T8" fmla="*/ 0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4" name="Freeform 168"/>
            <p:cNvSpPr>
              <a:spLocks/>
            </p:cNvSpPr>
            <p:nvPr/>
          </p:nvSpPr>
          <p:spPr bwMode="auto">
            <a:xfrm>
              <a:off x="1638301" y="1852612"/>
              <a:ext cx="4762" cy="1588"/>
            </a:xfrm>
            <a:custGeom>
              <a:avLst/>
              <a:gdLst>
                <a:gd name="T0" fmla="*/ 3 w 3"/>
                <a:gd name="T1" fmla="*/ 1 h 1"/>
                <a:gd name="T2" fmla="*/ 3 w 3"/>
                <a:gd name="T3" fmla="*/ 1 h 1"/>
                <a:gd name="T4" fmla="*/ 0 w 3"/>
                <a:gd name="T5" fmla="*/ 0 h 1"/>
                <a:gd name="T6" fmla="*/ 1 w 3"/>
                <a:gd name="T7" fmla="*/ 0 h 1"/>
                <a:gd name="T8" fmla="*/ 3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1" y="1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0"/>
                    <a:pt x="3" y="1"/>
                  </a:cubicBezTo>
                  <a:close/>
                </a:path>
              </a:pathLst>
            </a:custGeom>
            <a:solidFill>
              <a:srgbClr val="15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5" name="Freeform 169"/>
            <p:cNvSpPr>
              <a:spLocks/>
            </p:cNvSpPr>
            <p:nvPr/>
          </p:nvSpPr>
          <p:spPr bwMode="auto">
            <a:xfrm>
              <a:off x="1630363" y="1849437"/>
              <a:ext cx="6350" cy="3175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0 h 2"/>
                <a:gd name="T4" fmla="*/ 3 w 3"/>
                <a:gd name="T5" fmla="*/ 1 h 2"/>
                <a:gd name="T6" fmla="*/ 3 w 3"/>
                <a:gd name="T7" fmla="*/ 2 h 2"/>
                <a:gd name="T8" fmla="*/ 0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2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6" name="Freeform 170"/>
            <p:cNvSpPr>
              <a:spLocks/>
            </p:cNvSpPr>
            <p:nvPr/>
          </p:nvSpPr>
          <p:spPr bwMode="auto">
            <a:xfrm>
              <a:off x="1636713" y="1851025"/>
              <a:ext cx="3175" cy="1588"/>
            </a:xfrm>
            <a:custGeom>
              <a:avLst/>
              <a:gdLst>
                <a:gd name="T0" fmla="*/ 0 w 2"/>
                <a:gd name="T1" fmla="*/ 1 h 1"/>
                <a:gd name="T2" fmla="*/ 0 w 2"/>
                <a:gd name="T3" fmla="*/ 0 h 1"/>
                <a:gd name="T4" fmla="*/ 2 w 2"/>
                <a:gd name="T5" fmla="*/ 1 h 1"/>
                <a:gd name="T6" fmla="*/ 1 w 2"/>
                <a:gd name="T7" fmla="*/ 1 h 1"/>
                <a:gd name="T8" fmla="*/ 0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7" name="Freeform 171"/>
            <p:cNvSpPr>
              <a:spLocks/>
            </p:cNvSpPr>
            <p:nvPr/>
          </p:nvSpPr>
          <p:spPr bwMode="auto">
            <a:xfrm>
              <a:off x="1504951" y="1828800"/>
              <a:ext cx="9525" cy="3175"/>
            </a:xfrm>
            <a:custGeom>
              <a:avLst/>
              <a:gdLst>
                <a:gd name="T0" fmla="*/ 5 w 5"/>
                <a:gd name="T1" fmla="*/ 2 h 2"/>
                <a:gd name="T2" fmla="*/ 0 w 5"/>
                <a:gd name="T3" fmla="*/ 0 h 2"/>
                <a:gd name="T4" fmla="*/ 0 w 5"/>
                <a:gd name="T5" fmla="*/ 0 h 2"/>
                <a:gd name="T6" fmla="*/ 0 w 5"/>
                <a:gd name="T7" fmla="*/ 0 h 2"/>
                <a:gd name="T8" fmla="*/ 5 w 5"/>
                <a:gd name="T9" fmla="*/ 2 h 2"/>
                <a:gd name="T10" fmla="*/ 5 w 5"/>
                <a:gd name="T11" fmla="*/ 2 h 2"/>
                <a:gd name="T12" fmla="*/ 5 w 5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3" y="2"/>
                    <a:pt x="2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8" name="Freeform 172"/>
            <p:cNvSpPr>
              <a:spLocks/>
            </p:cNvSpPr>
            <p:nvPr/>
          </p:nvSpPr>
          <p:spPr bwMode="auto">
            <a:xfrm>
              <a:off x="1520826" y="1833562"/>
              <a:ext cx="7937" cy="4763"/>
            </a:xfrm>
            <a:custGeom>
              <a:avLst/>
              <a:gdLst>
                <a:gd name="T0" fmla="*/ 4 w 4"/>
                <a:gd name="T1" fmla="*/ 3 h 3"/>
                <a:gd name="T2" fmla="*/ 0 w 4"/>
                <a:gd name="T3" fmla="*/ 1 h 3"/>
                <a:gd name="T4" fmla="*/ 0 w 4"/>
                <a:gd name="T5" fmla="*/ 1 h 3"/>
                <a:gd name="T6" fmla="*/ 0 w 4"/>
                <a:gd name="T7" fmla="*/ 0 h 3"/>
                <a:gd name="T8" fmla="*/ 4 w 4"/>
                <a:gd name="T9" fmla="*/ 2 h 3"/>
                <a:gd name="T10" fmla="*/ 4 w 4"/>
                <a:gd name="T11" fmla="*/ 3 h 3"/>
                <a:gd name="T12" fmla="*/ 4 w 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">
                  <a:moveTo>
                    <a:pt x="4" y="3"/>
                  </a:moveTo>
                  <a:cubicBezTo>
                    <a:pt x="3" y="2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2" y="1"/>
                    <a:pt x="3" y="1"/>
                    <a:pt x="4" y="2"/>
                  </a:cubicBezTo>
                  <a:cubicBezTo>
                    <a:pt x="4" y="2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39" name="Freeform 173"/>
            <p:cNvSpPr>
              <a:spLocks/>
            </p:cNvSpPr>
            <p:nvPr/>
          </p:nvSpPr>
          <p:spPr bwMode="auto">
            <a:xfrm>
              <a:off x="1568451" y="1855787"/>
              <a:ext cx="9525" cy="3175"/>
            </a:xfrm>
            <a:custGeom>
              <a:avLst/>
              <a:gdLst>
                <a:gd name="T0" fmla="*/ 5 w 5"/>
                <a:gd name="T1" fmla="*/ 2 h 2"/>
                <a:gd name="T2" fmla="*/ 5 w 5"/>
                <a:gd name="T3" fmla="*/ 2 h 2"/>
                <a:gd name="T4" fmla="*/ 0 w 5"/>
                <a:gd name="T5" fmla="*/ 0 h 2"/>
                <a:gd name="T6" fmla="*/ 0 w 5"/>
                <a:gd name="T7" fmla="*/ 0 h 2"/>
                <a:gd name="T8" fmla="*/ 5 w 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1" y="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5" y="2"/>
                  </a:cubicBezTo>
                  <a:close/>
                </a:path>
              </a:pathLst>
            </a:custGeom>
            <a:solidFill>
              <a:srgbClr val="1B1B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0" name="Freeform 174"/>
            <p:cNvSpPr>
              <a:spLocks/>
            </p:cNvSpPr>
            <p:nvPr/>
          </p:nvSpPr>
          <p:spPr bwMode="auto">
            <a:xfrm>
              <a:off x="1514476" y="1831975"/>
              <a:ext cx="6350" cy="3175"/>
            </a:xfrm>
            <a:custGeom>
              <a:avLst/>
              <a:gdLst>
                <a:gd name="T0" fmla="*/ 4 w 4"/>
                <a:gd name="T1" fmla="*/ 1 h 2"/>
                <a:gd name="T2" fmla="*/ 4 w 4"/>
                <a:gd name="T3" fmla="*/ 2 h 2"/>
                <a:gd name="T4" fmla="*/ 0 w 4"/>
                <a:gd name="T5" fmla="*/ 0 h 2"/>
                <a:gd name="T6" fmla="*/ 0 w 4"/>
                <a:gd name="T7" fmla="*/ 0 h 2"/>
                <a:gd name="T8" fmla="*/ 4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2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1" name="Freeform 175"/>
            <p:cNvSpPr>
              <a:spLocks/>
            </p:cNvSpPr>
            <p:nvPr/>
          </p:nvSpPr>
          <p:spPr bwMode="auto">
            <a:xfrm>
              <a:off x="1498601" y="1825625"/>
              <a:ext cx="6350" cy="3175"/>
            </a:xfrm>
            <a:custGeom>
              <a:avLst/>
              <a:gdLst>
                <a:gd name="T0" fmla="*/ 4 w 4"/>
                <a:gd name="T1" fmla="*/ 2 h 2"/>
                <a:gd name="T2" fmla="*/ 4 w 4"/>
                <a:gd name="T3" fmla="*/ 2 h 2"/>
                <a:gd name="T4" fmla="*/ 0 w 4"/>
                <a:gd name="T5" fmla="*/ 1 h 2"/>
                <a:gd name="T6" fmla="*/ 1 w 4"/>
                <a:gd name="T7" fmla="*/ 0 h 2"/>
                <a:gd name="T8" fmla="*/ 4 w 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2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1"/>
                    <a:pt x="4" y="1"/>
                    <a:pt x="4" y="2"/>
                  </a:cubicBez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2" name="Freeform 176"/>
            <p:cNvSpPr>
              <a:spLocks/>
            </p:cNvSpPr>
            <p:nvPr/>
          </p:nvSpPr>
          <p:spPr bwMode="auto">
            <a:xfrm>
              <a:off x="1533526" y="1839912"/>
              <a:ext cx="7937" cy="4763"/>
            </a:xfrm>
            <a:custGeom>
              <a:avLst/>
              <a:gdLst>
                <a:gd name="T0" fmla="*/ 5 w 5"/>
                <a:gd name="T1" fmla="*/ 2 h 2"/>
                <a:gd name="T2" fmla="*/ 1 w 5"/>
                <a:gd name="T3" fmla="*/ 0 h 2"/>
                <a:gd name="T4" fmla="*/ 0 w 5"/>
                <a:gd name="T5" fmla="*/ 0 h 2"/>
                <a:gd name="T6" fmla="*/ 1 w 5"/>
                <a:gd name="T7" fmla="*/ 0 h 2"/>
                <a:gd name="T8" fmla="*/ 5 w 5"/>
                <a:gd name="T9" fmla="*/ 2 h 2"/>
                <a:gd name="T10" fmla="*/ 5 w 5"/>
                <a:gd name="T11" fmla="*/ 2 h 2"/>
                <a:gd name="T12" fmla="*/ 5 w 5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3" y="2"/>
                    <a:pt x="2" y="1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lose/>
                </a:path>
              </a:pathLst>
            </a:custGeom>
            <a:solidFill>
              <a:srgbClr val="15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3" name="Freeform 177"/>
            <p:cNvSpPr>
              <a:spLocks/>
            </p:cNvSpPr>
            <p:nvPr/>
          </p:nvSpPr>
          <p:spPr bwMode="auto">
            <a:xfrm>
              <a:off x="1555751" y="1849437"/>
              <a:ext cx="6350" cy="3175"/>
            </a:xfrm>
            <a:custGeom>
              <a:avLst/>
              <a:gdLst>
                <a:gd name="T0" fmla="*/ 4 w 4"/>
                <a:gd name="T1" fmla="*/ 2 h 2"/>
                <a:gd name="T2" fmla="*/ 0 w 4"/>
                <a:gd name="T3" fmla="*/ 1 h 2"/>
                <a:gd name="T4" fmla="*/ 0 w 4"/>
                <a:gd name="T5" fmla="*/ 0 h 2"/>
                <a:gd name="T6" fmla="*/ 4 w 4"/>
                <a:gd name="T7" fmla="*/ 2 h 2"/>
                <a:gd name="T8" fmla="*/ 4 w 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2" y="2"/>
                    <a:pt x="1" y="2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4" name="Freeform 178"/>
            <p:cNvSpPr>
              <a:spLocks/>
            </p:cNvSpPr>
            <p:nvPr/>
          </p:nvSpPr>
          <p:spPr bwMode="auto">
            <a:xfrm>
              <a:off x="1562101" y="1852612"/>
              <a:ext cx="6350" cy="3175"/>
            </a:xfrm>
            <a:custGeom>
              <a:avLst/>
              <a:gdLst>
                <a:gd name="T0" fmla="*/ 0 w 4"/>
                <a:gd name="T1" fmla="*/ 0 h 2"/>
                <a:gd name="T2" fmla="*/ 0 w 4"/>
                <a:gd name="T3" fmla="*/ 0 h 2"/>
                <a:gd name="T4" fmla="*/ 4 w 4"/>
                <a:gd name="T5" fmla="*/ 2 h 2"/>
                <a:gd name="T6" fmla="*/ 4 w 4"/>
                <a:gd name="T7" fmla="*/ 2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1" y="2"/>
                    <a:pt x="0" y="0"/>
                  </a:cubicBezTo>
                  <a:close/>
                </a:path>
              </a:pathLst>
            </a:custGeom>
            <a:solidFill>
              <a:srgbClr val="15151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5" name="Freeform 179"/>
            <p:cNvSpPr>
              <a:spLocks/>
            </p:cNvSpPr>
            <p:nvPr/>
          </p:nvSpPr>
          <p:spPr bwMode="auto">
            <a:xfrm>
              <a:off x="1528763" y="1836737"/>
              <a:ext cx="6350" cy="3175"/>
            </a:xfrm>
            <a:custGeom>
              <a:avLst/>
              <a:gdLst>
                <a:gd name="T0" fmla="*/ 4 w 4"/>
                <a:gd name="T1" fmla="*/ 2 h 2"/>
                <a:gd name="T2" fmla="*/ 4 w 4"/>
                <a:gd name="T3" fmla="*/ 2 h 2"/>
                <a:gd name="T4" fmla="*/ 0 w 4"/>
                <a:gd name="T5" fmla="*/ 1 h 2"/>
                <a:gd name="T6" fmla="*/ 0 w 4"/>
                <a:gd name="T7" fmla="*/ 0 h 2"/>
                <a:gd name="T8" fmla="*/ 4 w 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2" y="2"/>
                    <a:pt x="1" y="2"/>
                    <a:pt x="0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3" y="1"/>
                    <a:pt x="4" y="2"/>
                  </a:cubicBezTo>
                  <a:close/>
                </a:path>
              </a:pathLst>
            </a:custGeom>
            <a:solidFill>
              <a:srgbClr val="1D1D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6" name="Freeform 180"/>
            <p:cNvSpPr>
              <a:spLocks/>
            </p:cNvSpPr>
            <p:nvPr/>
          </p:nvSpPr>
          <p:spPr bwMode="auto">
            <a:xfrm>
              <a:off x="1541463" y="1844675"/>
              <a:ext cx="4762" cy="3175"/>
            </a:xfrm>
            <a:custGeom>
              <a:avLst/>
              <a:gdLst>
                <a:gd name="T0" fmla="*/ 0 w 3"/>
                <a:gd name="T1" fmla="*/ 0 h 2"/>
                <a:gd name="T2" fmla="*/ 0 w 3"/>
                <a:gd name="T3" fmla="*/ 0 h 2"/>
                <a:gd name="T4" fmla="*/ 3 w 3"/>
                <a:gd name="T5" fmla="*/ 1 h 2"/>
                <a:gd name="T6" fmla="*/ 3 w 3"/>
                <a:gd name="T7" fmla="*/ 2 h 2"/>
                <a:gd name="T8" fmla="*/ 0 w 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3" y="1"/>
                  </a:cubicBezTo>
                  <a:cubicBezTo>
                    <a:pt x="3" y="1"/>
                    <a:pt x="3" y="2"/>
                    <a:pt x="3" y="2"/>
                  </a:cubicBezTo>
                  <a:cubicBezTo>
                    <a:pt x="2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E1E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7" name="Freeform 181"/>
            <p:cNvSpPr>
              <a:spLocks/>
            </p:cNvSpPr>
            <p:nvPr/>
          </p:nvSpPr>
          <p:spPr bwMode="auto">
            <a:xfrm>
              <a:off x="1547813" y="1847850"/>
              <a:ext cx="7937" cy="3175"/>
            </a:xfrm>
            <a:custGeom>
              <a:avLst/>
              <a:gdLst>
                <a:gd name="T0" fmla="*/ 4 w 4"/>
                <a:gd name="T1" fmla="*/ 1 h 2"/>
                <a:gd name="T2" fmla="*/ 4 w 4"/>
                <a:gd name="T3" fmla="*/ 2 h 2"/>
                <a:gd name="T4" fmla="*/ 0 w 4"/>
                <a:gd name="T5" fmla="*/ 0 h 2"/>
                <a:gd name="T6" fmla="*/ 1 w 4"/>
                <a:gd name="T7" fmla="*/ 0 h 2"/>
                <a:gd name="T8" fmla="*/ 4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cubicBezTo>
                    <a:pt x="4" y="1"/>
                    <a:pt x="4" y="1"/>
                    <a:pt x="4" y="2"/>
                  </a:cubicBezTo>
                  <a:cubicBezTo>
                    <a:pt x="2" y="2"/>
                    <a:pt x="1" y="1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3" y="0"/>
                    <a:pt x="4" y="1"/>
                  </a:cubicBezTo>
                  <a:close/>
                </a:path>
              </a:pathLst>
            </a:custGeom>
            <a:solidFill>
              <a:srgbClr val="1A1A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8" name="Freeform 182"/>
            <p:cNvSpPr>
              <a:spLocks/>
            </p:cNvSpPr>
            <p:nvPr/>
          </p:nvSpPr>
          <p:spPr bwMode="auto">
            <a:xfrm>
              <a:off x="1546226" y="1846262"/>
              <a:ext cx="4762" cy="1588"/>
            </a:xfrm>
            <a:custGeom>
              <a:avLst/>
              <a:gdLst>
                <a:gd name="T0" fmla="*/ 2 w 2"/>
                <a:gd name="T1" fmla="*/ 1 h 1"/>
                <a:gd name="T2" fmla="*/ 1 w 2"/>
                <a:gd name="T3" fmla="*/ 1 h 1"/>
                <a:gd name="T4" fmla="*/ 0 w 2"/>
                <a:gd name="T5" fmla="*/ 1 h 1"/>
                <a:gd name="T6" fmla="*/ 0 w 2"/>
                <a:gd name="T7" fmla="*/ 0 h 1"/>
                <a:gd name="T8" fmla="*/ 2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49" name="Freeform 183"/>
            <p:cNvSpPr>
              <a:spLocks/>
            </p:cNvSpPr>
            <p:nvPr/>
          </p:nvSpPr>
          <p:spPr bwMode="auto">
            <a:xfrm>
              <a:off x="1543051" y="1851025"/>
              <a:ext cx="9525" cy="4763"/>
            </a:xfrm>
            <a:custGeom>
              <a:avLst/>
              <a:gdLst>
                <a:gd name="T0" fmla="*/ 5 w 5"/>
                <a:gd name="T1" fmla="*/ 2 h 3"/>
                <a:gd name="T2" fmla="*/ 5 w 5"/>
                <a:gd name="T3" fmla="*/ 3 h 3"/>
                <a:gd name="T4" fmla="*/ 0 w 5"/>
                <a:gd name="T5" fmla="*/ 1 h 3"/>
                <a:gd name="T6" fmla="*/ 0 w 5"/>
                <a:gd name="T7" fmla="*/ 0 h 3"/>
                <a:gd name="T8" fmla="*/ 5 w 5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">
                  <a:moveTo>
                    <a:pt x="5" y="2"/>
                  </a:moveTo>
                  <a:cubicBezTo>
                    <a:pt x="5" y="3"/>
                    <a:pt x="5" y="3"/>
                    <a:pt x="5" y="3"/>
                  </a:cubicBezTo>
                  <a:cubicBezTo>
                    <a:pt x="3" y="2"/>
                    <a:pt x="1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4" y="2"/>
                    <a:pt x="5" y="2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0" name="Freeform 184"/>
            <p:cNvSpPr>
              <a:spLocks/>
            </p:cNvSpPr>
            <p:nvPr/>
          </p:nvSpPr>
          <p:spPr bwMode="auto">
            <a:xfrm>
              <a:off x="1522413" y="1841500"/>
              <a:ext cx="7937" cy="4763"/>
            </a:xfrm>
            <a:custGeom>
              <a:avLst/>
              <a:gdLst>
                <a:gd name="T0" fmla="*/ 4 w 4"/>
                <a:gd name="T1" fmla="*/ 2 h 2"/>
                <a:gd name="T2" fmla="*/ 0 w 4"/>
                <a:gd name="T3" fmla="*/ 0 h 2"/>
                <a:gd name="T4" fmla="*/ 0 w 4"/>
                <a:gd name="T5" fmla="*/ 0 h 2"/>
                <a:gd name="T6" fmla="*/ 0 w 4"/>
                <a:gd name="T7" fmla="*/ 0 h 2"/>
                <a:gd name="T8" fmla="*/ 4 w 4"/>
                <a:gd name="T9" fmla="*/ 2 h 2"/>
                <a:gd name="T10" fmla="*/ 4 w 4"/>
                <a:gd name="T11" fmla="*/ 2 h 2"/>
                <a:gd name="T12" fmla="*/ 4 w 4"/>
                <a:gd name="T13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51" name="Freeform 185"/>
            <p:cNvSpPr>
              <a:spLocks/>
            </p:cNvSpPr>
            <p:nvPr/>
          </p:nvSpPr>
          <p:spPr bwMode="auto">
            <a:xfrm>
              <a:off x="1514476" y="1838325"/>
              <a:ext cx="7937" cy="3175"/>
            </a:xfrm>
            <a:custGeom>
              <a:avLst/>
              <a:gdLst>
                <a:gd name="T0" fmla="*/ 5 w 5"/>
                <a:gd name="T1" fmla="*/ 2 h 2"/>
                <a:gd name="T2" fmla="*/ 5 w 5"/>
                <a:gd name="T3" fmla="*/ 2 h 2"/>
                <a:gd name="T4" fmla="*/ 1 w 5"/>
                <a:gd name="T5" fmla="*/ 0 h 2"/>
                <a:gd name="T6" fmla="*/ 0 w 5"/>
                <a:gd name="T7" fmla="*/ 0 h 2"/>
                <a:gd name="T8" fmla="*/ 1 w 5"/>
                <a:gd name="T9" fmla="*/ 0 h 2"/>
                <a:gd name="T10" fmla="*/ 5 w 5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2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" y="0"/>
                    <a:pt x="4" y="1"/>
                    <a:pt x="5" y="2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8" name="Freeform 186"/>
            <p:cNvSpPr>
              <a:spLocks/>
            </p:cNvSpPr>
            <p:nvPr/>
          </p:nvSpPr>
          <p:spPr bwMode="auto">
            <a:xfrm>
              <a:off x="1530351" y="1846262"/>
              <a:ext cx="7937" cy="3175"/>
            </a:xfrm>
            <a:custGeom>
              <a:avLst/>
              <a:gdLst>
                <a:gd name="T0" fmla="*/ 0 w 5"/>
                <a:gd name="T1" fmla="*/ 0 h 2"/>
                <a:gd name="T2" fmla="*/ 0 w 5"/>
                <a:gd name="T3" fmla="*/ 0 h 2"/>
                <a:gd name="T4" fmla="*/ 5 w 5"/>
                <a:gd name="T5" fmla="*/ 2 h 2"/>
                <a:gd name="T6" fmla="*/ 4 w 5"/>
                <a:gd name="T7" fmla="*/ 2 h 2"/>
                <a:gd name="T8" fmla="*/ 0 w 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49" name="Freeform 187"/>
            <p:cNvSpPr>
              <a:spLocks/>
            </p:cNvSpPr>
            <p:nvPr/>
          </p:nvSpPr>
          <p:spPr bwMode="auto">
            <a:xfrm>
              <a:off x="1501776" y="1833562"/>
              <a:ext cx="7937" cy="3175"/>
            </a:xfrm>
            <a:custGeom>
              <a:avLst/>
              <a:gdLst>
                <a:gd name="T0" fmla="*/ 4 w 4"/>
                <a:gd name="T1" fmla="*/ 2 h 2"/>
                <a:gd name="T2" fmla="*/ 0 w 4"/>
                <a:gd name="T3" fmla="*/ 0 h 2"/>
                <a:gd name="T4" fmla="*/ 0 w 4"/>
                <a:gd name="T5" fmla="*/ 0 h 2"/>
                <a:gd name="T6" fmla="*/ 4 w 4"/>
                <a:gd name="T7" fmla="*/ 1 h 2"/>
                <a:gd name="T8" fmla="*/ 4 w 4"/>
                <a:gd name="T9" fmla="*/ 2 h 2"/>
                <a:gd name="T10" fmla="*/ 4 w 4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0" name="Freeform 188"/>
            <p:cNvSpPr>
              <a:spLocks/>
            </p:cNvSpPr>
            <p:nvPr/>
          </p:nvSpPr>
          <p:spPr bwMode="auto">
            <a:xfrm>
              <a:off x="1536701" y="1849437"/>
              <a:ext cx="6350" cy="3175"/>
            </a:xfrm>
            <a:custGeom>
              <a:avLst/>
              <a:gdLst>
                <a:gd name="T0" fmla="*/ 0 w 4"/>
                <a:gd name="T1" fmla="*/ 0 h 2"/>
                <a:gd name="T2" fmla="*/ 1 w 4"/>
                <a:gd name="T3" fmla="*/ 0 h 2"/>
                <a:gd name="T4" fmla="*/ 4 w 4"/>
                <a:gd name="T5" fmla="*/ 1 h 2"/>
                <a:gd name="T6" fmla="*/ 4 w 4"/>
                <a:gd name="T7" fmla="*/ 2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4" y="1"/>
                    <a:pt x="4" y="1"/>
                    <a:pt x="4" y="2"/>
                  </a:cubicBezTo>
                  <a:cubicBezTo>
                    <a:pt x="3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1" name="Freeform 189"/>
            <p:cNvSpPr>
              <a:spLocks/>
            </p:cNvSpPr>
            <p:nvPr/>
          </p:nvSpPr>
          <p:spPr bwMode="auto">
            <a:xfrm>
              <a:off x="1509713" y="1835150"/>
              <a:ext cx="6350" cy="3175"/>
            </a:xfrm>
            <a:custGeom>
              <a:avLst/>
              <a:gdLst>
                <a:gd name="T0" fmla="*/ 0 w 4"/>
                <a:gd name="T1" fmla="*/ 1 h 2"/>
                <a:gd name="T2" fmla="*/ 0 w 4"/>
                <a:gd name="T3" fmla="*/ 0 h 2"/>
                <a:gd name="T4" fmla="*/ 4 w 4"/>
                <a:gd name="T5" fmla="*/ 2 h 2"/>
                <a:gd name="T6" fmla="*/ 4 w 4"/>
                <a:gd name="T7" fmla="*/ 2 h 2"/>
                <a:gd name="T8" fmla="*/ 0 w 4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3" y="1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2" y="2"/>
                    <a:pt x="1" y="2"/>
                    <a:pt x="0" y="1"/>
                  </a:cubicBezTo>
                  <a:close/>
                </a:path>
              </a:pathLst>
            </a:custGeom>
            <a:solidFill>
              <a:srgbClr val="1D1D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2" name="Freeform 190"/>
            <p:cNvSpPr>
              <a:spLocks/>
            </p:cNvSpPr>
            <p:nvPr/>
          </p:nvSpPr>
          <p:spPr bwMode="auto">
            <a:xfrm>
              <a:off x="1498601" y="1831975"/>
              <a:ext cx="3175" cy="1588"/>
            </a:xfrm>
            <a:custGeom>
              <a:avLst/>
              <a:gdLst>
                <a:gd name="T0" fmla="*/ 2 w 2"/>
                <a:gd name="T1" fmla="*/ 1 h 1"/>
                <a:gd name="T2" fmla="*/ 2 w 2"/>
                <a:gd name="T3" fmla="*/ 1 h 1"/>
                <a:gd name="T4" fmla="*/ 0 w 2"/>
                <a:gd name="T5" fmla="*/ 0 h 1"/>
                <a:gd name="T6" fmla="*/ 0 w 2"/>
                <a:gd name="T7" fmla="*/ 0 h 1"/>
                <a:gd name="T8" fmla="*/ 2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3" name="Freeform 191"/>
            <p:cNvSpPr>
              <a:spLocks/>
            </p:cNvSpPr>
            <p:nvPr/>
          </p:nvSpPr>
          <p:spPr bwMode="auto">
            <a:xfrm>
              <a:off x="1525588" y="1851025"/>
              <a:ext cx="9525" cy="3175"/>
            </a:xfrm>
            <a:custGeom>
              <a:avLst/>
              <a:gdLst>
                <a:gd name="T0" fmla="*/ 5 w 5"/>
                <a:gd name="T1" fmla="*/ 2 h 2"/>
                <a:gd name="T2" fmla="*/ 0 w 5"/>
                <a:gd name="T3" fmla="*/ 0 h 2"/>
                <a:gd name="T4" fmla="*/ 0 w 5"/>
                <a:gd name="T5" fmla="*/ 0 h 2"/>
                <a:gd name="T6" fmla="*/ 0 w 5"/>
                <a:gd name="T7" fmla="*/ 0 h 2"/>
                <a:gd name="T8" fmla="*/ 5 w 5"/>
                <a:gd name="T9" fmla="*/ 2 h 2"/>
                <a:gd name="T10" fmla="*/ 5 w 5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lose/>
                </a:path>
              </a:pathLst>
            </a:custGeom>
            <a:solidFill>
              <a:srgbClr val="1313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4" name="Freeform 192"/>
            <p:cNvSpPr>
              <a:spLocks/>
            </p:cNvSpPr>
            <p:nvPr/>
          </p:nvSpPr>
          <p:spPr bwMode="auto">
            <a:xfrm>
              <a:off x="1517651" y="1847850"/>
              <a:ext cx="7937" cy="3175"/>
            </a:xfrm>
            <a:custGeom>
              <a:avLst/>
              <a:gdLst>
                <a:gd name="T0" fmla="*/ 5 w 5"/>
                <a:gd name="T1" fmla="*/ 2 h 2"/>
                <a:gd name="T2" fmla="*/ 5 w 5"/>
                <a:gd name="T3" fmla="*/ 2 h 2"/>
                <a:gd name="T4" fmla="*/ 1 w 5"/>
                <a:gd name="T5" fmla="*/ 0 h 2"/>
                <a:gd name="T6" fmla="*/ 0 w 5"/>
                <a:gd name="T7" fmla="*/ 0 h 2"/>
                <a:gd name="T8" fmla="*/ 0 w 5"/>
                <a:gd name="T9" fmla="*/ 0 h 2"/>
                <a:gd name="T10" fmla="*/ 5 w 5"/>
                <a:gd name="T11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5" y="2"/>
                  </a:moveTo>
                  <a:cubicBezTo>
                    <a:pt x="5" y="2"/>
                    <a:pt x="5" y="2"/>
                    <a:pt x="5" y="2"/>
                  </a:cubicBezTo>
                  <a:cubicBezTo>
                    <a:pt x="3" y="2"/>
                    <a:pt x="2" y="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4" y="1"/>
                    <a:pt x="5" y="2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5" name="Freeform 193"/>
            <p:cNvSpPr>
              <a:spLocks/>
            </p:cNvSpPr>
            <p:nvPr/>
          </p:nvSpPr>
          <p:spPr bwMode="auto">
            <a:xfrm>
              <a:off x="1535113" y="1854200"/>
              <a:ext cx="7937" cy="3175"/>
            </a:xfrm>
            <a:custGeom>
              <a:avLst/>
              <a:gdLst>
                <a:gd name="T0" fmla="*/ 0 w 5"/>
                <a:gd name="T1" fmla="*/ 0 h 2"/>
                <a:gd name="T2" fmla="*/ 0 w 5"/>
                <a:gd name="T3" fmla="*/ 0 h 2"/>
                <a:gd name="T4" fmla="*/ 5 w 5"/>
                <a:gd name="T5" fmla="*/ 2 h 2"/>
                <a:gd name="T6" fmla="*/ 4 w 5"/>
                <a:gd name="T7" fmla="*/ 2 h 2"/>
                <a:gd name="T8" fmla="*/ 0 w 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5" y="2"/>
                  </a:cubicBezTo>
                  <a:cubicBezTo>
                    <a:pt x="5" y="2"/>
                    <a:pt x="4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6" name="Freeform 194"/>
            <p:cNvSpPr>
              <a:spLocks/>
            </p:cNvSpPr>
            <p:nvPr/>
          </p:nvSpPr>
          <p:spPr bwMode="auto">
            <a:xfrm>
              <a:off x="1511301" y="1844675"/>
              <a:ext cx="7937" cy="3175"/>
            </a:xfrm>
            <a:custGeom>
              <a:avLst/>
              <a:gdLst>
                <a:gd name="T0" fmla="*/ 4 w 5"/>
                <a:gd name="T1" fmla="*/ 2 h 2"/>
                <a:gd name="T2" fmla="*/ 5 w 5"/>
                <a:gd name="T3" fmla="*/ 2 h 2"/>
                <a:gd name="T4" fmla="*/ 0 w 5"/>
                <a:gd name="T5" fmla="*/ 0 h 2"/>
                <a:gd name="T6" fmla="*/ 0 w 5"/>
                <a:gd name="T7" fmla="*/ 0 h 2"/>
                <a:gd name="T8" fmla="*/ 4 w 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">
                  <a:moveTo>
                    <a:pt x="4" y="2"/>
                  </a:moveTo>
                  <a:cubicBezTo>
                    <a:pt x="4" y="2"/>
                    <a:pt x="5" y="2"/>
                    <a:pt x="5" y="2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4" y="2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7" name="Freeform 195"/>
            <p:cNvSpPr>
              <a:spLocks/>
            </p:cNvSpPr>
            <p:nvPr/>
          </p:nvSpPr>
          <p:spPr bwMode="auto">
            <a:xfrm>
              <a:off x="1503363" y="1839912"/>
              <a:ext cx="7937" cy="4763"/>
            </a:xfrm>
            <a:custGeom>
              <a:avLst/>
              <a:gdLst>
                <a:gd name="T0" fmla="*/ 4 w 4"/>
                <a:gd name="T1" fmla="*/ 2 h 2"/>
                <a:gd name="T2" fmla="*/ 4 w 4"/>
                <a:gd name="T3" fmla="*/ 2 h 2"/>
                <a:gd name="T4" fmla="*/ 0 w 4"/>
                <a:gd name="T5" fmla="*/ 0 h 2"/>
                <a:gd name="T6" fmla="*/ 0 w 4"/>
                <a:gd name="T7" fmla="*/ 0 h 2"/>
                <a:gd name="T8" fmla="*/ 4 w 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4" y="2"/>
                  </a:cubicBezTo>
                  <a:close/>
                </a:path>
              </a:pathLst>
            </a:custGeom>
            <a:solidFill>
              <a:srgbClr val="171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8" name="Freeform 196"/>
            <p:cNvSpPr>
              <a:spLocks/>
            </p:cNvSpPr>
            <p:nvPr/>
          </p:nvSpPr>
          <p:spPr bwMode="auto">
            <a:xfrm>
              <a:off x="1498601" y="1836737"/>
              <a:ext cx="3175" cy="3175"/>
            </a:xfrm>
            <a:custGeom>
              <a:avLst/>
              <a:gdLst>
                <a:gd name="T0" fmla="*/ 0 w 2"/>
                <a:gd name="T1" fmla="*/ 1 h 2"/>
                <a:gd name="T2" fmla="*/ 0 w 2"/>
                <a:gd name="T3" fmla="*/ 0 h 2"/>
                <a:gd name="T4" fmla="*/ 2 w 2"/>
                <a:gd name="T5" fmla="*/ 1 h 2"/>
                <a:gd name="T6" fmla="*/ 1 w 2"/>
                <a:gd name="T7" fmla="*/ 2 h 2"/>
                <a:gd name="T8" fmla="*/ 0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2"/>
                    <a:pt x="2" y="2"/>
                    <a:pt x="1" y="2"/>
                  </a:cubicBezTo>
                  <a:cubicBezTo>
                    <a:pt x="1" y="2"/>
                    <a:pt x="0" y="2"/>
                    <a:pt x="0" y="1"/>
                  </a:cubicBezTo>
                  <a:close/>
                </a:path>
              </a:pathLst>
            </a:custGeom>
            <a:solidFill>
              <a:srgbClr val="1C1C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59" name="Freeform 197"/>
            <p:cNvSpPr>
              <a:spLocks/>
            </p:cNvSpPr>
            <p:nvPr/>
          </p:nvSpPr>
          <p:spPr bwMode="auto">
            <a:xfrm>
              <a:off x="1500188" y="1838325"/>
              <a:ext cx="3175" cy="1588"/>
            </a:xfrm>
            <a:custGeom>
              <a:avLst/>
              <a:gdLst>
                <a:gd name="T0" fmla="*/ 0 w 2"/>
                <a:gd name="T1" fmla="*/ 1 h 1"/>
                <a:gd name="T2" fmla="*/ 1 w 2"/>
                <a:gd name="T3" fmla="*/ 0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0" name="Freeform 198"/>
            <p:cNvSpPr>
              <a:spLocks/>
            </p:cNvSpPr>
            <p:nvPr/>
          </p:nvSpPr>
          <p:spPr bwMode="auto">
            <a:xfrm>
              <a:off x="1541463" y="1857375"/>
              <a:ext cx="3175" cy="1588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0 h 1"/>
                <a:gd name="T4" fmla="*/ 2 w 2"/>
                <a:gd name="T5" fmla="*/ 0 h 1"/>
                <a:gd name="T6" fmla="*/ 1 w 2"/>
                <a:gd name="T7" fmla="*/ 1 h 1"/>
                <a:gd name="T8" fmla="*/ 0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1" y="1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1" name="Freeform 199"/>
            <p:cNvSpPr>
              <a:spLocks/>
            </p:cNvSpPr>
            <p:nvPr/>
          </p:nvSpPr>
          <p:spPr bwMode="auto">
            <a:xfrm>
              <a:off x="1508126" y="1849437"/>
              <a:ext cx="15875" cy="7938"/>
            </a:xfrm>
            <a:custGeom>
              <a:avLst/>
              <a:gdLst>
                <a:gd name="T0" fmla="*/ 10 w 10"/>
                <a:gd name="T1" fmla="*/ 4 h 5"/>
                <a:gd name="T2" fmla="*/ 9 w 10"/>
                <a:gd name="T3" fmla="*/ 5 h 5"/>
                <a:gd name="T4" fmla="*/ 0 w 10"/>
                <a:gd name="T5" fmla="*/ 1 h 5"/>
                <a:gd name="T6" fmla="*/ 1 w 10"/>
                <a:gd name="T7" fmla="*/ 0 h 5"/>
                <a:gd name="T8" fmla="*/ 10 w 10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5">
                  <a:moveTo>
                    <a:pt x="10" y="4"/>
                  </a:moveTo>
                  <a:cubicBezTo>
                    <a:pt x="10" y="4"/>
                    <a:pt x="9" y="4"/>
                    <a:pt x="9" y="5"/>
                  </a:cubicBezTo>
                  <a:cubicBezTo>
                    <a:pt x="6" y="3"/>
                    <a:pt x="3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4" y="1"/>
                    <a:pt x="7" y="3"/>
                    <a:pt x="10" y="4"/>
                  </a:cubicBezTo>
                  <a:close/>
                </a:path>
              </a:pathLst>
            </a:custGeom>
            <a:solidFill>
              <a:srgbClr val="0D0D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262" name="Freeform 200"/>
            <p:cNvSpPr>
              <a:spLocks/>
            </p:cNvSpPr>
            <p:nvPr/>
          </p:nvSpPr>
          <p:spPr bwMode="auto">
            <a:xfrm>
              <a:off x="1498601" y="1844675"/>
              <a:ext cx="11112" cy="6350"/>
            </a:xfrm>
            <a:custGeom>
              <a:avLst/>
              <a:gdLst>
                <a:gd name="T0" fmla="*/ 6 w 6"/>
                <a:gd name="T1" fmla="*/ 3 h 4"/>
                <a:gd name="T2" fmla="*/ 5 w 6"/>
                <a:gd name="T3" fmla="*/ 4 h 4"/>
                <a:gd name="T4" fmla="*/ 1 w 6"/>
                <a:gd name="T5" fmla="*/ 2 h 4"/>
                <a:gd name="T6" fmla="*/ 0 w 6"/>
                <a:gd name="T7" fmla="*/ 0 h 4"/>
                <a:gd name="T8" fmla="*/ 6 w 6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4">
                  <a:moveTo>
                    <a:pt x="6" y="3"/>
                  </a:moveTo>
                  <a:cubicBezTo>
                    <a:pt x="6" y="3"/>
                    <a:pt x="5" y="3"/>
                    <a:pt x="5" y="4"/>
                  </a:cubicBezTo>
                  <a:cubicBezTo>
                    <a:pt x="4" y="3"/>
                    <a:pt x="2" y="2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2" y="1"/>
                    <a:pt x="4" y="2"/>
                    <a:pt x="6" y="3"/>
                  </a:cubicBezTo>
                  <a:close/>
                </a:path>
              </a:pathLst>
            </a:custGeom>
            <a:solidFill>
              <a:srgbClr val="0F0F0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2" name="Freeform 201"/>
            <p:cNvSpPr>
              <a:spLocks/>
            </p:cNvSpPr>
            <p:nvPr/>
          </p:nvSpPr>
          <p:spPr bwMode="auto">
            <a:xfrm>
              <a:off x="1663701" y="1828800"/>
              <a:ext cx="4762" cy="3175"/>
            </a:xfrm>
            <a:custGeom>
              <a:avLst/>
              <a:gdLst>
                <a:gd name="T0" fmla="*/ 0 w 3"/>
                <a:gd name="T1" fmla="*/ 0 h 2"/>
                <a:gd name="T2" fmla="*/ 3 w 3"/>
                <a:gd name="T3" fmla="*/ 2 h 2"/>
                <a:gd name="T4" fmla="*/ 0 w 3"/>
                <a:gd name="T5" fmla="*/ 1 h 2"/>
                <a:gd name="T6" fmla="*/ 0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0" y="0"/>
                  </a:moveTo>
                  <a:cubicBezTo>
                    <a:pt x="1" y="1"/>
                    <a:pt x="3" y="1"/>
                    <a:pt x="3" y="2"/>
                  </a:cubicBezTo>
                  <a:cubicBezTo>
                    <a:pt x="2" y="2"/>
                    <a:pt x="1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414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3" name="Freeform 202"/>
            <p:cNvSpPr>
              <a:spLocks/>
            </p:cNvSpPr>
            <p:nvPr/>
          </p:nvSpPr>
          <p:spPr bwMode="auto">
            <a:xfrm>
              <a:off x="1658938" y="1827212"/>
              <a:ext cx="3175" cy="1588"/>
            </a:xfrm>
            <a:custGeom>
              <a:avLst/>
              <a:gdLst>
                <a:gd name="T0" fmla="*/ 0 w 2"/>
                <a:gd name="T1" fmla="*/ 0 h 1"/>
                <a:gd name="T2" fmla="*/ 0 w 2"/>
                <a:gd name="T3" fmla="*/ 0 h 1"/>
                <a:gd name="T4" fmla="*/ 2 w 2"/>
                <a:gd name="T5" fmla="*/ 1 h 1"/>
                <a:gd name="T6" fmla="*/ 2 w 2"/>
                <a:gd name="T7" fmla="*/ 1 h 1"/>
                <a:gd name="T8" fmla="*/ 0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61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4" name="Freeform 203"/>
            <p:cNvSpPr>
              <a:spLocks/>
            </p:cNvSpPr>
            <p:nvPr/>
          </p:nvSpPr>
          <p:spPr bwMode="auto">
            <a:xfrm>
              <a:off x="1662113" y="1828800"/>
              <a:ext cx="1587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1 w 1"/>
                <a:gd name="T5" fmla="*/ 0 h 1"/>
                <a:gd name="T6" fmla="*/ 1 w 1"/>
                <a:gd name="T7" fmla="*/ 1 h 1"/>
                <a:gd name="T8" fmla="*/ 0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02020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335" name="Freeform 204"/>
            <p:cNvSpPr>
              <a:spLocks/>
            </p:cNvSpPr>
            <p:nvPr/>
          </p:nvSpPr>
          <p:spPr bwMode="auto">
            <a:xfrm>
              <a:off x="1498601" y="1852612"/>
              <a:ext cx="11112" cy="4763"/>
            </a:xfrm>
            <a:custGeom>
              <a:avLst/>
              <a:gdLst>
                <a:gd name="T0" fmla="*/ 6 w 6"/>
                <a:gd name="T1" fmla="*/ 2 h 3"/>
                <a:gd name="T2" fmla="*/ 6 w 6"/>
                <a:gd name="T3" fmla="*/ 3 h 3"/>
                <a:gd name="T4" fmla="*/ 0 w 6"/>
                <a:gd name="T5" fmla="*/ 1 h 3"/>
                <a:gd name="T6" fmla="*/ 0 w 6"/>
                <a:gd name="T7" fmla="*/ 0 h 3"/>
                <a:gd name="T8" fmla="*/ 6 w 6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2"/>
                  </a:moveTo>
                  <a:cubicBezTo>
                    <a:pt x="6" y="3"/>
                    <a:pt x="6" y="3"/>
                    <a:pt x="6" y="3"/>
                  </a:cubicBezTo>
                  <a:cubicBezTo>
                    <a:pt x="4" y="2"/>
                    <a:pt x="2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5" y="1"/>
                    <a:pt x="6" y="2"/>
                  </a:cubicBezTo>
                  <a:close/>
                </a:path>
              </a:pathLst>
            </a:custGeom>
            <a:solidFill>
              <a:srgbClr val="10101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grpSp>
        <p:nvGrpSpPr>
          <p:cNvPr id="1158" name="グループ化 1157"/>
          <p:cNvGrpSpPr/>
          <p:nvPr/>
        </p:nvGrpSpPr>
        <p:grpSpPr>
          <a:xfrm>
            <a:off x="1922463" y="1674813"/>
            <a:ext cx="422274" cy="423863"/>
            <a:chOff x="1922463" y="1674813"/>
            <a:chExt cx="422274" cy="423863"/>
          </a:xfrm>
        </p:grpSpPr>
        <p:sp>
          <p:nvSpPr>
            <p:cNvPr id="6" name="Freeform 206"/>
            <p:cNvSpPr>
              <a:spLocks/>
            </p:cNvSpPr>
            <p:nvPr/>
          </p:nvSpPr>
          <p:spPr bwMode="auto">
            <a:xfrm>
              <a:off x="1987550" y="1846263"/>
              <a:ext cx="288925" cy="252413"/>
            </a:xfrm>
            <a:custGeom>
              <a:avLst/>
              <a:gdLst>
                <a:gd name="T0" fmla="*/ 84 w 168"/>
                <a:gd name="T1" fmla="*/ 147 h 147"/>
                <a:gd name="T2" fmla="*/ 7 w 168"/>
                <a:gd name="T3" fmla="*/ 119 h 147"/>
                <a:gd name="T4" fmla="*/ 1 w 168"/>
                <a:gd name="T5" fmla="*/ 102 h 147"/>
                <a:gd name="T6" fmla="*/ 12 w 168"/>
                <a:gd name="T7" fmla="*/ 78 h 147"/>
                <a:gd name="T8" fmla="*/ 41 w 168"/>
                <a:gd name="T9" fmla="*/ 40 h 147"/>
                <a:gd name="T10" fmla="*/ 80 w 168"/>
                <a:gd name="T11" fmla="*/ 2 h 147"/>
                <a:gd name="T12" fmla="*/ 85 w 168"/>
                <a:gd name="T13" fmla="*/ 2 h 147"/>
                <a:gd name="T14" fmla="*/ 134 w 168"/>
                <a:gd name="T15" fmla="*/ 50 h 147"/>
                <a:gd name="T16" fmla="*/ 160 w 168"/>
                <a:gd name="T17" fmla="*/ 85 h 147"/>
                <a:gd name="T18" fmla="*/ 167 w 168"/>
                <a:gd name="T19" fmla="*/ 104 h 147"/>
                <a:gd name="T20" fmla="*/ 162 w 168"/>
                <a:gd name="T21" fmla="*/ 118 h 147"/>
                <a:gd name="T22" fmla="*/ 99 w 168"/>
                <a:gd name="T23" fmla="*/ 146 h 147"/>
                <a:gd name="T24" fmla="*/ 91 w 168"/>
                <a:gd name="T25" fmla="*/ 147 h 147"/>
                <a:gd name="T26" fmla="*/ 84 w 168"/>
                <a:gd name="T2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8" h="147">
                  <a:moveTo>
                    <a:pt x="84" y="147"/>
                  </a:moveTo>
                  <a:cubicBezTo>
                    <a:pt x="55" y="146"/>
                    <a:pt x="30" y="137"/>
                    <a:pt x="7" y="119"/>
                  </a:cubicBezTo>
                  <a:cubicBezTo>
                    <a:pt x="1" y="115"/>
                    <a:pt x="0" y="109"/>
                    <a:pt x="1" y="102"/>
                  </a:cubicBezTo>
                  <a:cubicBezTo>
                    <a:pt x="3" y="93"/>
                    <a:pt x="7" y="85"/>
                    <a:pt x="12" y="78"/>
                  </a:cubicBezTo>
                  <a:cubicBezTo>
                    <a:pt x="20" y="64"/>
                    <a:pt x="30" y="52"/>
                    <a:pt x="41" y="40"/>
                  </a:cubicBezTo>
                  <a:cubicBezTo>
                    <a:pt x="53" y="27"/>
                    <a:pt x="66" y="14"/>
                    <a:pt x="80" y="2"/>
                  </a:cubicBezTo>
                  <a:cubicBezTo>
                    <a:pt x="82" y="1"/>
                    <a:pt x="83" y="0"/>
                    <a:pt x="85" y="2"/>
                  </a:cubicBezTo>
                  <a:cubicBezTo>
                    <a:pt x="103" y="16"/>
                    <a:pt x="119" y="33"/>
                    <a:pt x="134" y="50"/>
                  </a:cubicBezTo>
                  <a:cubicBezTo>
                    <a:pt x="144" y="61"/>
                    <a:pt x="153" y="73"/>
                    <a:pt x="160" y="85"/>
                  </a:cubicBezTo>
                  <a:cubicBezTo>
                    <a:pt x="163" y="91"/>
                    <a:pt x="166" y="97"/>
                    <a:pt x="167" y="104"/>
                  </a:cubicBezTo>
                  <a:cubicBezTo>
                    <a:pt x="168" y="110"/>
                    <a:pt x="166" y="115"/>
                    <a:pt x="162" y="118"/>
                  </a:cubicBezTo>
                  <a:cubicBezTo>
                    <a:pt x="144" y="134"/>
                    <a:pt x="122" y="143"/>
                    <a:pt x="99" y="146"/>
                  </a:cubicBezTo>
                  <a:cubicBezTo>
                    <a:pt x="96" y="146"/>
                    <a:pt x="94" y="146"/>
                    <a:pt x="91" y="147"/>
                  </a:cubicBezTo>
                  <a:cubicBezTo>
                    <a:pt x="89" y="147"/>
                    <a:pt x="87" y="147"/>
                    <a:pt x="84" y="147"/>
                  </a:cubicBezTo>
                  <a:close/>
                </a:path>
              </a:pathLst>
            </a:custGeom>
            <a:solidFill>
              <a:srgbClr val="90D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7" name="Freeform 207"/>
            <p:cNvSpPr>
              <a:spLocks/>
            </p:cNvSpPr>
            <p:nvPr/>
          </p:nvSpPr>
          <p:spPr bwMode="auto">
            <a:xfrm>
              <a:off x="2190750" y="1735138"/>
              <a:ext cx="153987" cy="280988"/>
            </a:xfrm>
            <a:custGeom>
              <a:avLst/>
              <a:gdLst>
                <a:gd name="T0" fmla="*/ 63 w 90"/>
                <a:gd name="T1" fmla="*/ 163 h 163"/>
                <a:gd name="T2" fmla="*/ 59 w 90"/>
                <a:gd name="T3" fmla="*/ 135 h 163"/>
                <a:gd name="T4" fmla="*/ 35 w 90"/>
                <a:gd name="T5" fmla="*/ 85 h 163"/>
                <a:gd name="T6" fmla="*/ 1 w 90"/>
                <a:gd name="T7" fmla="*/ 36 h 163"/>
                <a:gd name="T8" fmla="*/ 2 w 90"/>
                <a:gd name="T9" fmla="*/ 32 h 163"/>
                <a:gd name="T10" fmla="*/ 29 w 90"/>
                <a:gd name="T11" fmla="*/ 9 h 163"/>
                <a:gd name="T12" fmla="*/ 47 w 90"/>
                <a:gd name="T13" fmla="*/ 1 h 163"/>
                <a:gd name="T14" fmla="*/ 52 w 90"/>
                <a:gd name="T15" fmla="*/ 3 h 163"/>
                <a:gd name="T16" fmla="*/ 86 w 90"/>
                <a:gd name="T17" fmla="*/ 71 h 163"/>
                <a:gd name="T18" fmla="*/ 75 w 90"/>
                <a:gd name="T19" fmla="*/ 144 h 163"/>
                <a:gd name="T20" fmla="*/ 63 w 90"/>
                <a:gd name="T21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" h="163">
                  <a:moveTo>
                    <a:pt x="63" y="163"/>
                  </a:moveTo>
                  <a:cubicBezTo>
                    <a:pt x="65" y="153"/>
                    <a:pt x="62" y="144"/>
                    <a:pt x="59" y="135"/>
                  </a:cubicBezTo>
                  <a:cubicBezTo>
                    <a:pt x="53" y="117"/>
                    <a:pt x="44" y="101"/>
                    <a:pt x="35" y="85"/>
                  </a:cubicBezTo>
                  <a:cubicBezTo>
                    <a:pt x="25" y="68"/>
                    <a:pt x="13" y="52"/>
                    <a:pt x="1" y="36"/>
                  </a:cubicBezTo>
                  <a:cubicBezTo>
                    <a:pt x="0" y="34"/>
                    <a:pt x="0" y="34"/>
                    <a:pt x="2" y="32"/>
                  </a:cubicBezTo>
                  <a:cubicBezTo>
                    <a:pt x="10" y="24"/>
                    <a:pt x="19" y="15"/>
                    <a:pt x="29" y="9"/>
                  </a:cubicBezTo>
                  <a:cubicBezTo>
                    <a:pt x="35" y="5"/>
                    <a:pt x="40" y="2"/>
                    <a:pt x="47" y="1"/>
                  </a:cubicBezTo>
                  <a:cubicBezTo>
                    <a:pt x="49" y="0"/>
                    <a:pt x="51" y="1"/>
                    <a:pt x="52" y="3"/>
                  </a:cubicBezTo>
                  <a:cubicBezTo>
                    <a:pt x="71" y="22"/>
                    <a:pt x="82" y="45"/>
                    <a:pt x="86" y="71"/>
                  </a:cubicBezTo>
                  <a:cubicBezTo>
                    <a:pt x="90" y="97"/>
                    <a:pt x="86" y="121"/>
                    <a:pt x="75" y="144"/>
                  </a:cubicBezTo>
                  <a:cubicBezTo>
                    <a:pt x="72" y="150"/>
                    <a:pt x="68" y="157"/>
                    <a:pt x="63" y="163"/>
                  </a:cubicBezTo>
                  <a:close/>
                </a:path>
              </a:pathLst>
            </a:custGeom>
            <a:solidFill>
              <a:srgbClr val="90D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8" name="Freeform 208"/>
            <p:cNvSpPr>
              <a:spLocks/>
            </p:cNvSpPr>
            <p:nvPr/>
          </p:nvSpPr>
          <p:spPr bwMode="auto">
            <a:xfrm>
              <a:off x="1922463" y="1735138"/>
              <a:ext cx="152400" cy="279400"/>
            </a:xfrm>
            <a:custGeom>
              <a:avLst/>
              <a:gdLst>
                <a:gd name="T0" fmla="*/ 26 w 89"/>
                <a:gd name="T1" fmla="*/ 162 h 162"/>
                <a:gd name="T2" fmla="*/ 24 w 89"/>
                <a:gd name="T3" fmla="*/ 160 h 162"/>
                <a:gd name="T4" fmla="*/ 2 w 89"/>
                <a:gd name="T5" fmla="*/ 99 h 162"/>
                <a:gd name="T6" fmla="*/ 25 w 89"/>
                <a:gd name="T7" fmla="*/ 16 h 162"/>
                <a:gd name="T8" fmla="*/ 36 w 89"/>
                <a:gd name="T9" fmla="*/ 3 h 162"/>
                <a:gd name="T10" fmla="*/ 44 w 89"/>
                <a:gd name="T11" fmla="*/ 1 h 162"/>
                <a:gd name="T12" fmla="*/ 63 w 89"/>
                <a:gd name="T13" fmla="*/ 11 h 162"/>
                <a:gd name="T14" fmla="*/ 88 w 89"/>
                <a:gd name="T15" fmla="*/ 33 h 162"/>
                <a:gd name="T16" fmla="*/ 88 w 89"/>
                <a:gd name="T17" fmla="*/ 36 h 162"/>
                <a:gd name="T18" fmla="*/ 49 w 89"/>
                <a:gd name="T19" fmla="*/ 91 h 162"/>
                <a:gd name="T20" fmla="*/ 29 w 89"/>
                <a:gd name="T21" fmla="*/ 134 h 162"/>
                <a:gd name="T22" fmla="*/ 25 w 89"/>
                <a:gd name="T23" fmla="*/ 153 h 162"/>
                <a:gd name="T24" fmla="*/ 26 w 89"/>
                <a:gd name="T25" fmla="*/ 162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162">
                  <a:moveTo>
                    <a:pt x="26" y="162"/>
                  </a:moveTo>
                  <a:cubicBezTo>
                    <a:pt x="24" y="161"/>
                    <a:pt x="24" y="160"/>
                    <a:pt x="24" y="160"/>
                  </a:cubicBezTo>
                  <a:cubicBezTo>
                    <a:pt x="11" y="141"/>
                    <a:pt x="4" y="121"/>
                    <a:pt x="2" y="99"/>
                  </a:cubicBezTo>
                  <a:cubicBezTo>
                    <a:pt x="0" y="68"/>
                    <a:pt x="7" y="40"/>
                    <a:pt x="25" y="16"/>
                  </a:cubicBezTo>
                  <a:cubicBezTo>
                    <a:pt x="29" y="11"/>
                    <a:pt x="32" y="7"/>
                    <a:pt x="36" y="3"/>
                  </a:cubicBezTo>
                  <a:cubicBezTo>
                    <a:pt x="39" y="1"/>
                    <a:pt x="41" y="0"/>
                    <a:pt x="44" y="1"/>
                  </a:cubicBezTo>
                  <a:cubicBezTo>
                    <a:pt x="51" y="2"/>
                    <a:pt x="57" y="6"/>
                    <a:pt x="63" y="11"/>
                  </a:cubicBezTo>
                  <a:cubicBezTo>
                    <a:pt x="72" y="17"/>
                    <a:pt x="80" y="25"/>
                    <a:pt x="88" y="33"/>
                  </a:cubicBezTo>
                  <a:cubicBezTo>
                    <a:pt x="89" y="34"/>
                    <a:pt x="88" y="35"/>
                    <a:pt x="88" y="36"/>
                  </a:cubicBezTo>
                  <a:cubicBezTo>
                    <a:pt x="74" y="53"/>
                    <a:pt x="61" y="72"/>
                    <a:pt x="49" y="91"/>
                  </a:cubicBezTo>
                  <a:cubicBezTo>
                    <a:pt x="41" y="104"/>
                    <a:pt x="34" y="118"/>
                    <a:pt x="29" y="134"/>
                  </a:cubicBezTo>
                  <a:cubicBezTo>
                    <a:pt x="27" y="140"/>
                    <a:pt x="26" y="146"/>
                    <a:pt x="25" y="153"/>
                  </a:cubicBezTo>
                  <a:cubicBezTo>
                    <a:pt x="25" y="156"/>
                    <a:pt x="25" y="159"/>
                    <a:pt x="26" y="162"/>
                  </a:cubicBezTo>
                  <a:close/>
                </a:path>
              </a:pathLst>
            </a:custGeom>
            <a:solidFill>
              <a:srgbClr val="90D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9" name="Freeform 209"/>
            <p:cNvSpPr>
              <a:spLocks/>
            </p:cNvSpPr>
            <p:nvPr/>
          </p:nvSpPr>
          <p:spPr bwMode="auto">
            <a:xfrm>
              <a:off x="2027238" y="1674813"/>
              <a:ext cx="209550" cy="61913"/>
            </a:xfrm>
            <a:custGeom>
              <a:avLst/>
              <a:gdLst>
                <a:gd name="T0" fmla="*/ 0 w 122"/>
                <a:gd name="T1" fmla="*/ 18 h 36"/>
                <a:gd name="T2" fmla="*/ 39 w 122"/>
                <a:gd name="T3" fmla="*/ 3 h 36"/>
                <a:gd name="T4" fmla="*/ 94 w 122"/>
                <a:gd name="T5" fmla="*/ 6 h 36"/>
                <a:gd name="T6" fmla="*/ 122 w 122"/>
                <a:gd name="T7" fmla="*/ 18 h 36"/>
                <a:gd name="T8" fmla="*/ 120 w 122"/>
                <a:gd name="T9" fmla="*/ 19 h 36"/>
                <a:gd name="T10" fmla="*/ 83 w 122"/>
                <a:gd name="T11" fmla="*/ 26 h 36"/>
                <a:gd name="T12" fmla="*/ 63 w 122"/>
                <a:gd name="T13" fmla="*/ 35 h 36"/>
                <a:gd name="T14" fmla="*/ 59 w 122"/>
                <a:gd name="T15" fmla="*/ 35 h 36"/>
                <a:gd name="T16" fmla="*/ 26 w 122"/>
                <a:gd name="T17" fmla="*/ 22 h 36"/>
                <a:gd name="T18" fmla="*/ 1 w 122"/>
                <a:gd name="T19" fmla="*/ 19 h 36"/>
                <a:gd name="T20" fmla="*/ 0 w 122"/>
                <a:gd name="T21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2" h="36">
                  <a:moveTo>
                    <a:pt x="0" y="18"/>
                  </a:moveTo>
                  <a:cubicBezTo>
                    <a:pt x="12" y="10"/>
                    <a:pt x="25" y="5"/>
                    <a:pt x="39" y="3"/>
                  </a:cubicBezTo>
                  <a:cubicBezTo>
                    <a:pt x="58" y="0"/>
                    <a:pt x="76" y="0"/>
                    <a:pt x="94" y="6"/>
                  </a:cubicBezTo>
                  <a:cubicBezTo>
                    <a:pt x="104" y="8"/>
                    <a:pt x="113" y="13"/>
                    <a:pt x="122" y="18"/>
                  </a:cubicBezTo>
                  <a:cubicBezTo>
                    <a:pt x="122" y="19"/>
                    <a:pt x="121" y="19"/>
                    <a:pt x="120" y="19"/>
                  </a:cubicBezTo>
                  <a:cubicBezTo>
                    <a:pt x="107" y="18"/>
                    <a:pt x="95" y="21"/>
                    <a:pt x="83" y="26"/>
                  </a:cubicBezTo>
                  <a:cubicBezTo>
                    <a:pt x="76" y="29"/>
                    <a:pt x="70" y="32"/>
                    <a:pt x="63" y="35"/>
                  </a:cubicBezTo>
                  <a:cubicBezTo>
                    <a:pt x="61" y="36"/>
                    <a:pt x="60" y="36"/>
                    <a:pt x="59" y="35"/>
                  </a:cubicBezTo>
                  <a:cubicBezTo>
                    <a:pt x="48" y="30"/>
                    <a:pt x="37" y="25"/>
                    <a:pt x="26" y="22"/>
                  </a:cubicBezTo>
                  <a:cubicBezTo>
                    <a:pt x="18" y="19"/>
                    <a:pt x="9" y="18"/>
                    <a:pt x="1" y="19"/>
                  </a:cubicBezTo>
                  <a:cubicBezTo>
                    <a:pt x="0" y="19"/>
                    <a:pt x="0" y="19"/>
                    <a:pt x="0" y="18"/>
                  </a:cubicBezTo>
                  <a:close/>
                </a:path>
              </a:pathLst>
            </a:custGeom>
            <a:solidFill>
              <a:srgbClr val="90D1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0" name="Freeform 210"/>
            <p:cNvSpPr>
              <a:spLocks/>
            </p:cNvSpPr>
            <p:nvPr/>
          </p:nvSpPr>
          <p:spPr bwMode="auto">
            <a:xfrm>
              <a:off x="2233613" y="1706563"/>
              <a:ext cx="4762" cy="1588"/>
            </a:xfrm>
            <a:custGeom>
              <a:avLst/>
              <a:gdLst>
                <a:gd name="T0" fmla="*/ 0 w 3"/>
                <a:gd name="T1" fmla="*/ 1 h 1"/>
                <a:gd name="T2" fmla="*/ 2 w 3"/>
                <a:gd name="T3" fmla="*/ 0 h 1"/>
                <a:gd name="T4" fmla="*/ 3 w 3"/>
                <a:gd name="T5" fmla="*/ 1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1" y="0"/>
                    <a:pt x="2" y="1"/>
                    <a:pt x="2" y="0"/>
                  </a:cubicBezTo>
                  <a:cubicBezTo>
                    <a:pt x="2" y="0"/>
                    <a:pt x="3" y="0"/>
                    <a:pt x="3" y="1"/>
                  </a:cubicBezTo>
                  <a:cubicBezTo>
                    <a:pt x="2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B4DF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Freeform 211"/>
            <p:cNvSpPr>
              <a:spLocks/>
            </p:cNvSpPr>
            <p:nvPr/>
          </p:nvSpPr>
          <p:spPr bwMode="auto">
            <a:xfrm>
              <a:off x="2025650" y="1706563"/>
              <a:ext cx="3175" cy="1588"/>
            </a:xfrm>
            <a:custGeom>
              <a:avLst/>
              <a:gdLst>
                <a:gd name="T0" fmla="*/ 1 w 2"/>
                <a:gd name="T1" fmla="*/ 0 h 1"/>
                <a:gd name="T2" fmla="*/ 2 w 2"/>
                <a:gd name="T3" fmla="*/ 1 h 1"/>
                <a:gd name="T4" fmla="*/ 0 w 2"/>
                <a:gd name="T5" fmla="*/ 1 h 1"/>
                <a:gd name="T6" fmla="*/ 1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1" y="0"/>
                    <a:pt x="2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ABDB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358712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499</Words>
  <Application>Microsoft Office PowerPoint</Application>
  <PresentationFormat>ワイド画面</PresentationFormat>
  <Paragraphs>253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noriko</dc:creator>
  <cp:lastModifiedBy>hidekinishio0325@yahoo.co.jp</cp:lastModifiedBy>
  <cp:revision>90</cp:revision>
  <dcterms:created xsi:type="dcterms:W3CDTF">2015-09-23T09:23:55Z</dcterms:created>
  <dcterms:modified xsi:type="dcterms:W3CDTF">2020-09-16T16:16:23Z</dcterms:modified>
</cp:coreProperties>
</file>